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7" r:id="rId2"/>
    <p:sldId id="279" r:id="rId3"/>
    <p:sldId id="258" r:id="rId4"/>
    <p:sldId id="262" r:id="rId5"/>
    <p:sldId id="267" r:id="rId6"/>
    <p:sldId id="265" r:id="rId7"/>
    <p:sldId id="259" r:id="rId8"/>
    <p:sldId id="263" r:id="rId9"/>
    <p:sldId id="274" r:id="rId10"/>
    <p:sldId id="283" r:id="rId11"/>
    <p:sldId id="284" r:id="rId12"/>
    <p:sldId id="277" r:id="rId13"/>
    <p:sldId id="260" r:id="rId14"/>
    <p:sldId id="269" r:id="rId15"/>
    <p:sldId id="286" r:id="rId16"/>
    <p:sldId id="287" r:id="rId17"/>
    <p:sldId id="288" r:id="rId18"/>
    <p:sldId id="289" r:id="rId19"/>
    <p:sldId id="261" r:id="rId20"/>
    <p:sldId id="280" r:id="rId21"/>
    <p:sldId id="278" r:id="rId22"/>
  </p:sldIdLst>
  <p:sldSz cx="12192000" cy="6858000"/>
  <p:notesSz cx="6858000" cy="9144000"/>
  <p:embeddedFontLst>
    <p:embeddedFont>
      <p:font typeface="Arial Black" panose="020B0A04020102020204" pitchFamily="34" charset="0"/>
      <p:bold r:id="rId24"/>
    </p:embeddedFont>
    <p:embeddedFont>
      <p:font typeface="Arial Narrow" panose="020B0606020202030204" pitchFamily="34" charset="0"/>
      <p:regular r:id="rId25"/>
      <p:bold r:id="rId26"/>
      <p:italic r:id="rId27"/>
      <p:boldItalic r:id="rId28"/>
    </p:embeddedFont>
    <p:embeddedFont>
      <p:font typeface="Cascadia Code" panose="020B0609020000020004" pitchFamily="49" charset="0"/>
      <p:regular r:id="rId29"/>
      <p:bold r:id="rId30"/>
      <p:italic r:id="rId31"/>
      <p:boldItalic r:id="rId32"/>
    </p:embeddedFont>
    <p:embeddedFont>
      <p:font typeface="Inter" panose="020B0502030000000004" pitchFamily="34" charset="0"/>
      <p:regular r:id="rId33"/>
    </p:embeddedFont>
    <p:embeddedFont>
      <p:font typeface="Source Sans Pro Light" panose="020B0403030403020204" pitchFamily="34" charset="0"/>
      <p:regular r:id="rId34"/>
    </p:embeddedFont>
    <p:embeddedFont>
      <p:font typeface="方正清刻本悦宋简体" panose="02000000000000000000" pitchFamily="2" charset="-122"/>
      <p:regular r:id="rId35"/>
    </p:embeddedFont>
  </p:embeddedFontLst>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userDrawn="1">
          <p15:clr>
            <a:srgbClr val="A4A3A4"/>
          </p15:clr>
        </p15:guide>
        <p15:guide id="2" pos="380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413F40"/>
    <a:srgbClr val="9A6311"/>
    <a:srgbClr val="DDB565"/>
    <a:srgbClr val="F1E0BD"/>
    <a:srgbClr val="E6C8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26" autoAdjust="0"/>
    <p:restoredTop sz="72059" autoAdjust="0"/>
  </p:normalViewPr>
  <p:slideViewPr>
    <p:cSldViewPr snapToGrid="0" showGuides="1">
      <p:cViewPr>
        <p:scale>
          <a:sx n="66" d="100"/>
          <a:sy n="66" d="100"/>
        </p:scale>
        <p:origin x="1310" y="389"/>
      </p:cViewPr>
      <p:guideLst>
        <p:guide orient="horz" pos="2134"/>
        <p:guide pos="3809"/>
      </p:guideLst>
    </p:cSldViewPr>
  </p:slideViewPr>
  <p:notesTextViewPr>
    <p:cViewPr>
      <p:scale>
        <a:sx n="1" d="1"/>
        <a:sy n="1" d="1"/>
      </p:scale>
      <p:origin x="0" y="0"/>
    </p:cViewPr>
  </p:notesTextViewPr>
  <p:sorterViewPr>
    <p:cViewPr>
      <p:scale>
        <a:sx n="100" d="100"/>
        <a:sy n="100" d="100"/>
      </p:scale>
      <p:origin x="0" y="-130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EE295-DF51-4CC5-95CA-B405EE25D6D9}" type="datetimeFigureOut">
              <a:rPr lang="zh-CN" altLang="en-US" smtClean="0"/>
              <a:t>2024/12/23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2D0B0-B661-422E-BE42-32BF033BF67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F8938-E89D-4C67-93A7-AFACF8DEBA5B}" type="datetimeFigureOut">
              <a:rPr lang="zh-CN" altLang="en-US" smtClean="0">
                <a:solidFill>
                  <a:prstClr val="black">
                    <a:tint val="75000"/>
                  </a:prstClr>
                </a:solidFill>
              </a:rPr>
              <a:t>2024/12/23</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矩形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604681" y="834407"/>
            <a:ext cx="8982638" cy="5216079"/>
          </a:xfrm>
          <a:prstGeom prst="rect">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图文框 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981200" y="1165411"/>
            <a:ext cx="8229600" cy="4554070"/>
          </a:xfrm>
          <a:prstGeom prst="frame">
            <a:avLst>
              <a:gd name="adj1" fmla="val 126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3" name="图片 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38783">
            <a:off x="2353153" y="2796220"/>
            <a:ext cx="7877175" cy="1828800"/>
          </a:xfrm>
          <a:prstGeom prst="rect">
            <a:avLst/>
          </a:prstGeom>
        </p:spPr>
      </p:pic>
      <p:sp>
        <p:nvSpPr>
          <p:cNvPr id="9" name="文本框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477647" y="2510291"/>
            <a:ext cx="7236705" cy="1200329"/>
          </a:xfrm>
          <a:prstGeom prst="rect">
            <a:avLst/>
          </a:prstGeom>
          <a:noFill/>
          <a:effectLst>
            <a:outerShdw blurRad="63500" sx="102000" sy="102000" algn="ctr" rotWithShape="0">
              <a:prstClr val="black">
                <a:alpha val="40000"/>
              </a:prstClr>
            </a:outerShdw>
          </a:effectLst>
        </p:spPr>
        <p:txBody>
          <a:bodyPr wrap="square" rtlCol="0">
            <a:spAutoFit/>
          </a:bodyPr>
          <a:lstStyle/>
          <a:p>
            <a:pPr algn="dist"/>
            <a:r>
              <a:rPr lang="en-US" altLang="zh-CN" sz="7200" b="1" dirty="0">
                <a:solidFill>
                  <a:srgbClr val="413F40"/>
                </a:solidFill>
                <a:latin typeface="Arial Black" panose="020B0A04020102020204" pitchFamily="34" charset="0"/>
                <a:ea typeface="Adobe Gothic Std B" panose="020B0800000000000000" pitchFamily="34" charset="-128"/>
                <a:cs typeface="Arial" panose="020B0604020202020204" pitchFamily="34" charset="0"/>
              </a:rPr>
              <a:t>Virtual</a:t>
            </a:r>
            <a:r>
              <a:rPr lang="zh-CN" altLang="en-US" sz="7200" b="1" dirty="0">
                <a:solidFill>
                  <a:srgbClr val="413F40"/>
                </a:solidFill>
                <a:latin typeface="Arial Black" panose="020B0A04020102020204" pitchFamily="34" charset="0"/>
                <a:ea typeface="Adobe Gothic Std B" panose="020B0800000000000000" pitchFamily="34" charset="-128"/>
                <a:cs typeface="Arial" panose="020B0604020202020204" pitchFamily="34" charset="0"/>
              </a:rPr>
              <a:t> </a:t>
            </a:r>
            <a:r>
              <a:rPr lang="en-US" altLang="zh-CN" sz="7200" b="1" dirty="0">
                <a:solidFill>
                  <a:srgbClr val="413F40"/>
                </a:solidFill>
                <a:latin typeface="Arial Black" panose="020B0A04020102020204" pitchFamily="34" charset="0"/>
                <a:ea typeface="Adobe Gothic Std B" panose="020B0800000000000000" pitchFamily="34" charset="-128"/>
                <a:cs typeface="Arial" panose="020B0604020202020204" pitchFamily="34" charset="0"/>
              </a:rPr>
              <a:t>Travel</a:t>
            </a:r>
          </a:p>
        </p:txBody>
      </p:sp>
      <p:sp>
        <p:nvSpPr>
          <p:cNvPr id="10" name="文本框 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531960" y="3740194"/>
            <a:ext cx="7128077" cy="400110"/>
          </a:xfrm>
          <a:prstGeom prst="rect">
            <a:avLst/>
          </a:prstGeom>
          <a:noFill/>
        </p:spPr>
        <p:txBody>
          <a:bodyPr wrap="square" rtlCol="0">
            <a:spAutoFit/>
          </a:bodyPr>
          <a:lstStyle/>
          <a:p>
            <a:pPr algn="ctr"/>
            <a:r>
              <a:rPr lang="zh-CN" altLang="en-US"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基于</a:t>
            </a:r>
            <a:r>
              <a:rPr lang="en-US" altLang="zh-CN"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LBS</a:t>
            </a:r>
            <a:r>
              <a:rPr lang="zh-CN" altLang="en-US"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多窗体的虚拟导览应用</a:t>
            </a:r>
            <a:endParaRPr lang="zh-CN" altLang="en-US" sz="2400" b="1" dirty="0">
              <a:solidFill>
                <a:srgbClr val="413F40"/>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4"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pSp>
        <p:nvGrpSpPr>
          <p:cNvPr id="7" name="组合 6"/>
          <p:cNvGrpSpPr/>
          <p:nvPr/>
        </p:nvGrpSpPr>
        <p:grpSpPr>
          <a:xfrm>
            <a:off x="2130744" y="4814252"/>
            <a:ext cx="1666816" cy="613344"/>
            <a:chOff x="2074760" y="4835780"/>
            <a:chExt cx="1862758" cy="769442"/>
          </a:xfrm>
        </p:grpSpPr>
        <p:sp>
          <p:nvSpPr>
            <p:cNvPr id="5" name="文本框 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074760" y="4835780"/>
              <a:ext cx="1862758" cy="369332"/>
            </a:xfrm>
            <a:prstGeom prst="rect">
              <a:avLst/>
            </a:prstGeom>
            <a:noFill/>
          </p:spPr>
          <p:txBody>
            <a:bodyPr wrap="square" rtlCol="0">
              <a:spAutoFit/>
            </a:bodyPr>
            <a:lstStyle/>
            <a:p>
              <a:pPr algn="ctr"/>
              <a:r>
                <a:rPr lang="en-US" altLang="zh-CN"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2251730 </a:t>
              </a:r>
              <a:r>
                <a:rPr lang="zh-CN" altLang="en-US"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刘淑仪</a:t>
              </a:r>
              <a:endParaRPr lang="zh-CN" altLang="en-US" sz="2000"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6" name="文本框 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074760" y="5235890"/>
              <a:ext cx="1862758" cy="369332"/>
            </a:xfrm>
            <a:prstGeom prst="rect">
              <a:avLst/>
            </a:prstGeom>
            <a:noFill/>
          </p:spPr>
          <p:txBody>
            <a:bodyPr wrap="square" rtlCol="0">
              <a:spAutoFit/>
            </a:bodyPr>
            <a:lstStyle/>
            <a:p>
              <a:pPr algn="ctr"/>
              <a:r>
                <a:rPr lang="en-US" altLang="zh-CN"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2024 / 12 / 23</a:t>
              </a:r>
              <a:endParaRPr lang="zh-CN" altLang="en-US" sz="2000"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endParaRPr>
            </a:p>
          </p:txBody>
        </p:sp>
      </p:grpSp>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38612" y="1365358"/>
            <a:ext cx="642850" cy="6439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049289" y="982347"/>
            <a:ext cx="3618963" cy="4634161"/>
          </a:xfrm>
          <a:prstGeom prst="rect">
            <a:avLst/>
          </a:prstGeom>
          <a:solidFill>
            <a:srgbClr val="413F40"/>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5" name="Прямоугольник 2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1" y="491635"/>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6"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2" y="1971951"/>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7" name="Прямоугольник 2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1" y="3452267"/>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8" name="Shape 125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12" y="665814"/>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9"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08" y="2145327"/>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0" name="Shape 126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06" y="3654798"/>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1" name="文本框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401792"/>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优势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(Strengths)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7597175">
            <a:off x="-221610" y="2162073"/>
            <a:ext cx="4852756" cy="4852756"/>
          </a:xfrm>
          <a:prstGeom prst="blockArc">
            <a:avLst>
              <a:gd name="adj1" fmla="val 14795791"/>
              <a:gd name="adj2" fmla="val 9777251"/>
              <a:gd name="adj3" fmla="val 17174"/>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367081" y="926828"/>
            <a:ext cx="1169551" cy="3925169"/>
          </a:xfrm>
          <a:prstGeom prst="rect">
            <a:avLst/>
          </a:prstGeom>
          <a:noFill/>
        </p:spPr>
        <p:txBody>
          <a:bodyPr vert="vert270" wrap="square" rtlCol="0">
            <a:spAutoFit/>
          </a:bodyPr>
          <a:lstStyle/>
          <a:p>
            <a:r>
              <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SWOT</a:t>
            </a:r>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分析：</a:t>
            </a:r>
            <a:endPar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高德地图</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rcRect t="16030" b="16030"/>
          <a:stretch>
            <a:fillRect/>
          </a:stretch>
        </p:blipFill>
        <p:spPr>
          <a:xfrm>
            <a:off x="550987" y="1916701"/>
            <a:ext cx="2741334" cy="4029067"/>
          </a:xfrm>
          <a:prstGeom prst="rect">
            <a:avLst/>
          </a:prstGeom>
        </p:spPr>
      </p:pic>
      <p:sp>
        <p:nvSpPr>
          <p:cNvPr id="4"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2" y="4932583"/>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17"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08" y="5105959"/>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31" name="文本框 30"/>
          <p:cNvSpPr txBox="1"/>
          <p:nvPr/>
        </p:nvSpPr>
        <p:spPr>
          <a:xfrm>
            <a:off x="6468760" y="740346"/>
            <a:ext cx="5322186" cy="1107996"/>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dirty="0">
                <a:solidFill>
                  <a:srgbClr val="404040"/>
                </a:solidFill>
                <a:effectLst/>
                <a:latin typeface="方正清刻本悦宋简体" panose="02000000000000000000" pitchFamily="2" charset="-122"/>
                <a:ea typeface="方正清刻本悦宋简体" panose="02000000000000000000" pitchFamily="2" charset="-122"/>
                <a:sym typeface="+mn-ea"/>
              </a:rPr>
              <a:t>用户体验：</a:t>
            </a:r>
            <a:r>
              <a:rPr lang="zh-CN" altLang="en-US" sz="1100" dirty="0">
                <a:solidFill>
                  <a:srgbClr val="404040"/>
                </a:solidFill>
                <a:effectLst/>
                <a:latin typeface="方正清刻本悦宋简体" panose="02000000000000000000" pitchFamily="2" charset="-122"/>
                <a:ea typeface="方正清刻本悦宋简体" panose="02000000000000000000" pitchFamily="2" charset="-122"/>
                <a:sym typeface="+mn-ea"/>
              </a:rPr>
              <a:t>高德地图在导览功能上的用户体验相对单一，而我们产品则通过丰富的交互设计和个性化推荐，提供更优质的用户体验。</a:t>
            </a:r>
            <a:endParaRPr lang="en-US" altLang="zh-CN" sz="1100" dirty="0">
              <a:solidFill>
                <a:srgbClr val="404040"/>
              </a:solidFill>
              <a:effectLst/>
              <a:latin typeface="方正清刻本悦宋简体" panose="02000000000000000000" pitchFamily="2" charset="-122"/>
              <a:ea typeface="方正清刻本悦宋简体" panose="02000000000000000000" pitchFamily="2" charset="-122"/>
              <a:sym typeface="+mn-ea"/>
            </a:endParaRPr>
          </a:p>
          <a:p>
            <a:pPr marL="171450" indent="-171450" algn="l">
              <a:buFont typeface="Wingdings" panose="05000000000000000000" pitchFamily="2" charset="2"/>
              <a:buChar char="Ø"/>
            </a:pPr>
            <a:r>
              <a:rPr lang="zh-CN" altLang="en-US" sz="1100" b="1" dirty="0">
                <a:solidFill>
                  <a:srgbClr val="404040"/>
                </a:solidFill>
                <a:effectLst/>
                <a:latin typeface="方正清刻本悦宋简体" panose="02000000000000000000" pitchFamily="2" charset="-122"/>
                <a:ea typeface="方正清刻本悦宋简体" panose="02000000000000000000" pitchFamily="2" charset="-122"/>
                <a:sym typeface="+mn-ea"/>
              </a:rPr>
              <a:t>教育与文化传播：</a:t>
            </a:r>
            <a:r>
              <a:rPr lang="zh-CN" altLang="en-US" sz="1100" dirty="0">
                <a:solidFill>
                  <a:srgbClr val="404040"/>
                </a:solidFill>
                <a:effectLst/>
                <a:latin typeface="方正清刻本悦宋简体" panose="02000000000000000000" pitchFamily="2" charset="-122"/>
                <a:ea typeface="方正清刻本悦宋简体" panose="02000000000000000000" pitchFamily="2" charset="-122"/>
                <a:sym typeface="+mn-ea"/>
              </a:rPr>
              <a:t>这个项目可以作为一个教育工具，帮助用户了解世界各地的文化、历史和地理知识。通过地标的详细描述、图片和相关推荐，用户可以学习到丰富的知识。高德地图虽然也提供景点信息，但更偏向于导航和实用功能，教育属性较弱。</a:t>
            </a:r>
            <a:endPar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endParaRPr>
          </a:p>
        </p:txBody>
      </p:sp>
      <p:sp>
        <p:nvSpPr>
          <p:cNvPr id="32" name="文本框 3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1854095"/>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劣势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(Weaknesses)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3" name="文本框 32"/>
          <p:cNvSpPr txBox="1"/>
          <p:nvPr/>
        </p:nvSpPr>
        <p:spPr>
          <a:xfrm>
            <a:off x="6468760" y="2192649"/>
            <a:ext cx="5322186" cy="768350"/>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dirty="0">
                <a:solidFill>
                  <a:srgbClr val="404040"/>
                </a:solidFill>
                <a:effectLst/>
                <a:latin typeface="方正清刻本悦宋简体" panose="02000000000000000000" pitchFamily="2" charset="-122"/>
                <a:ea typeface="方正清刻本悦宋简体" panose="02000000000000000000" pitchFamily="2" charset="-122"/>
                <a:sym typeface="+mn-ea"/>
              </a:rPr>
              <a:t>用户粘性不足：</a:t>
            </a:r>
            <a:r>
              <a:rPr lang="zh-CN" altLang="en-US" sz="1100" dirty="0">
                <a:solidFill>
                  <a:srgbClr val="404040"/>
                </a:solidFill>
                <a:effectLst/>
                <a:latin typeface="方正清刻本悦宋简体" panose="02000000000000000000" pitchFamily="2" charset="-122"/>
                <a:ea typeface="方正清刻本悦宋简体" panose="02000000000000000000" pitchFamily="2" charset="-122"/>
                <a:sym typeface="+mn-ea"/>
              </a:rPr>
              <a:t>高德地图拥有庞大的用户群体和强大的导航功能，我们产品需要进一步提升用户粘性，确保用户在旅行过程中持续使用我们的服务。</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导览内容深度：</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相较于高德地图在导航功能上的优势，我们产品在导览内容的丰富性和深度上可能还有待提升，以满足用户对景点深度了解的需求。</a:t>
            </a:r>
          </a:p>
        </p:txBody>
      </p:sp>
      <p:sp>
        <p:nvSpPr>
          <p:cNvPr id="34" name="文本框 3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3387581"/>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机会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(Opportunities)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5" name="文本框 34"/>
          <p:cNvSpPr txBox="1"/>
          <p:nvPr/>
        </p:nvSpPr>
        <p:spPr>
          <a:xfrm>
            <a:off x="6468760" y="3726135"/>
            <a:ext cx="5412134" cy="768350"/>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功能整合：</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我们产品可以进一步整合导览功能与地图导航，提供更完整的旅行服务，如路线规划、景点推荐等，提升用户体验。</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跨界合作：</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与旅游景区、酒店、餐饮等合作伙伴建立合作关系，我们产品可以提供更丰富的旅行服务和优惠活动，吸引更多用户。</a:t>
            </a:r>
          </a:p>
        </p:txBody>
      </p:sp>
      <p:sp>
        <p:nvSpPr>
          <p:cNvPr id="36" name="文本框 3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4839884"/>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威胁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(Threats)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7" name="文本框 36"/>
          <p:cNvSpPr txBox="1"/>
          <p:nvPr/>
        </p:nvSpPr>
        <p:spPr>
          <a:xfrm>
            <a:off x="6468760" y="5178438"/>
            <a:ext cx="5322186" cy="768350"/>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功能创新：</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高德地图需要不断创新功能以应对市场竞争，而我们产品则需要保持敏锐的市场洞察力，及时响应用户需求，避免被市场淘汰。</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用户习惯：</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部分用户可能习惯于使用高德地图进行导航，而不愿意尝试新的导览产品。我们产品需要通过有效的市场推广和用户教育，改变用户习惯。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049289" y="982347"/>
            <a:ext cx="3618963" cy="4634161"/>
          </a:xfrm>
          <a:prstGeom prst="rect">
            <a:avLst/>
          </a:prstGeom>
          <a:solidFill>
            <a:srgbClr val="413F40"/>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5" name="Прямоугольник 2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1" y="491635"/>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6"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2" y="1971951"/>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7" name="Прямоугольник 2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1" y="3452267"/>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8" name="Shape 125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12" y="665814"/>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9"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08" y="2145327"/>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0" name="Shape 126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06" y="3654798"/>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1" name="文本框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401792"/>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优势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(Strengths)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7597175">
            <a:off x="-221610" y="2162073"/>
            <a:ext cx="4852756" cy="4852756"/>
          </a:xfrm>
          <a:prstGeom prst="blockArc">
            <a:avLst>
              <a:gd name="adj1" fmla="val 14795791"/>
              <a:gd name="adj2" fmla="val 9777251"/>
              <a:gd name="adj3" fmla="val 17174"/>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367081" y="926828"/>
            <a:ext cx="1169551" cy="3925169"/>
          </a:xfrm>
          <a:prstGeom prst="rect">
            <a:avLst/>
          </a:prstGeom>
          <a:noFill/>
        </p:spPr>
        <p:txBody>
          <a:bodyPr vert="vert270" wrap="square" rtlCol="0">
            <a:spAutoFit/>
          </a:bodyPr>
          <a:lstStyle/>
          <a:p>
            <a:r>
              <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SWOT</a:t>
            </a:r>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分析：</a:t>
            </a:r>
            <a:endPar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携程旅行</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rcRect t="15324" b="15324"/>
          <a:stretch>
            <a:fillRect/>
          </a:stretch>
        </p:blipFill>
        <p:spPr>
          <a:xfrm>
            <a:off x="550987" y="1916701"/>
            <a:ext cx="2741334" cy="4029067"/>
          </a:xfrm>
          <a:prstGeom prst="rect">
            <a:avLst/>
          </a:prstGeom>
        </p:spPr>
      </p:pic>
      <p:sp>
        <p:nvSpPr>
          <p:cNvPr id="4"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2" y="4932583"/>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17"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08" y="5105959"/>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31" name="文本框 30"/>
          <p:cNvSpPr txBox="1"/>
          <p:nvPr/>
        </p:nvSpPr>
        <p:spPr>
          <a:xfrm>
            <a:off x="6468760" y="740346"/>
            <a:ext cx="5322186" cy="1107996"/>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dirty="0">
                <a:solidFill>
                  <a:srgbClr val="404040"/>
                </a:solidFill>
                <a:effectLst/>
                <a:latin typeface="方正清刻本悦宋简体" panose="02000000000000000000" pitchFamily="2" charset="-122"/>
                <a:ea typeface="方正清刻本悦宋简体" panose="02000000000000000000" pitchFamily="2" charset="-122"/>
                <a:sym typeface="+mn-ea"/>
              </a:rPr>
              <a:t>导览功能地位：</a:t>
            </a:r>
            <a:r>
              <a:rPr lang="zh-CN" altLang="en-US" sz="1100" dirty="0">
                <a:solidFill>
                  <a:srgbClr val="404040"/>
                </a:solidFill>
                <a:effectLst/>
                <a:latin typeface="方正清刻本悦宋简体" panose="02000000000000000000" pitchFamily="2" charset="-122"/>
                <a:ea typeface="方正清刻本悦宋简体" panose="02000000000000000000" pitchFamily="2" charset="-122"/>
                <a:sym typeface="+mn-ea"/>
              </a:rPr>
              <a:t>携程旅行的导览功能通常作为附加服务，不够突出。而我们产品则将导览功能作为核心功能之一，提供更专业的旅行导览服务，如实时语音讲解、AR导览等。</a:t>
            </a:r>
            <a:endPar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endParaRPr>
          </a:p>
          <a:p>
            <a:pPr marL="171450" indent="-171450" algn="l">
              <a:buFont typeface="Wingdings" panose="05000000000000000000" pitchFamily="2" charset="2"/>
              <a:buChar char="Ø"/>
            </a:pPr>
            <a:r>
              <a:rPr lang="zh-CN" altLang="en-US" sz="1100" b="1" dirty="0">
                <a:solidFill>
                  <a:srgbClr val="404040"/>
                </a:solidFill>
                <a:effectLst/>
                <a:latin typeface="方正清刻本悦宋简体" panose="02000000000000000000" pitchFamily="2" charset="-122"/>
                <a:ea typeface="方正清刻本悦宋简体" panose="02000000000000000000" pitchFamily="2" charset="-122"/>
                <a:sym typeface="+mn-ea"/>
              </a:rPr>
              <a:t>离线模式：</a:t>
            </a:r>
            <a:r>
              <a:rPr lang="zh-CN" altLang="en-US" sz="1100" dirty="0">
                <a:solidFill>
                  <a:srgbClr val="404040"/>
                </a:solidFill>
                <a:effectLst/>
                <a:latin typeface="方正清刻本悦宋简体" panose="02000000000000000000" pitchFamily="2" charset="-122"/>
                <a:ea typeface="方正清刻本悦宋简体" panose="02000000000000000000" pitchFamily="2" charset="-122"/>
                <a:sym typeface="+mn-ea"/>
              </a:rPr>
              <a:t> 该项目已经实现了 离线模式，用户可以提前下载地标数据和地图区域，在没有网络的情况下继续使用。携程旅行虽然也支持离线地图，但其功能更偏向于实际旅行中的导航，离线模式的使用场景有限。</a:t>
            </a:r>
            <a:endPar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endParaRPr>
          </a:p>
        </p:txBody>
      </p:sp>
      <p:sp>
        <p:nvSpPr>
          <p:cNvPr id="32" name="文本框 3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1854095"/>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劣势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(Weaknesses)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3" name="文本框 32"/>
          <p:cNvSpPr txBox="1"/>
          <p:nvPr/>
        </p:nvSpPr>
        <p:spPr>
          <a:xfrm>
            <a:off x="6468760" y="2192649"/>
            <a:ext cx="5322186" cy="768350"/>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品牌影响力较弱：</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相较于携程旅行在OTA市场的领先地位，我们产品的品牌影响力可能还有待提升，需要加大市场推广力度。</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服务整合度不够：</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虽然我们在努力整合旅行相关信息，但相较于携程旅行在预订、导览等环节的紧密整合，我们可能还有提升空间。</a:t>
            </a:r>
          </a:p>
        </p:txBody>
      </p:sp>
      <p:sp>
        <p:nvSpPr>
          <p:cNvPr id="34" name="文本框 3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3387581"/>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机会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(Opportunities)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5" name="文本框 34"/>
          <p:cNvSpPr txBox="1"/>
          <p:nvPr/>
        </p:nvSpPr>
        <p:spPr>
          <a:xfrm>
            <a:off x="6468760" y="3726135"/>
            <a:ext cx="5412134" cy="768350"/>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个性化推荐：</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我们产品可以利用大数据分析，提供更精准的个性化导览内容和推荐，如基于用户历史行为、兴趣偏好等定制导览路线，进一步提升用户满意度。</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跨界合作：</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与携程旅行等OTA平台建立合作关系，我们产品可以提供更丰富的旅行服务和优惠活动，吸引更多用户，同时拓展市场份额。</a:t>
            </a:r>
          </a:p>
        </p:txBody>
      </p:sp>
      <p:sp>
        <p:nvSpPr>
          <p:cNvPr id="36" name="文本框 3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4839884"/>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威胁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(Threats)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7" name="文本框 36"/>
          <p:cNvSpPr txBox="1"/>
          <p:nvPr/>
        </p:nvSpPr>
        <p:spPr>
          <a:xfrm>
            <a:off x="6468760" y="5178438"/>
            <a:ext cx="5322186" cy="768350"/>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市场竞争与用户粘性：</a:t>
            </a:r>
            <a:r>
              <a:rPr sz="1100" i="0" dirty="0">
                <a:solidFill>
                  <a:srgbClr val="404040"/>
                </a:solidFill>
                <a:effectLst/>
                <a:latin typeface="方正清刻本悦宋简体" panose="02000000000000000000" pitchFamily="2" charset="-122"/>
                <a:ea typeface="方正清刻本悦宋简体" panose="02000000000000000000" pitchFamily="2" charset="-122"/>
              </a:rPr>
              <a:t>携程旅行作为OTA平台的领导者，拥有大量用户和高用户粘性。我们产品需要不断提升服务质量，增强用户忠诚度，以应对市场竞争。</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技术创新：</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携程旅行等OTA平台也在不断创新功能和服务，我们产品需要保持敏锐的市场洞察力，及时跟进技术创新，避免被市场淘汰。</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空心弧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20671104">
            <a:off x="7659808" y="2299820"/>
            <a:ext cx="5294578" cy="4992580"/>
          </a:xfrm>
          <a:prstGeom prst="blockArc">
            <a:avLst>
              <a:gd name="adj1" fmla="val 17995213"/>
              <a:gd name="adj2" fmla="val 10828717"/>
              <a:gd name="adj3" fmla="val 19817"/>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0" y="0"/>
            <a:ext cx="1971304" cy="6858000"/>
          </a:xfrm>
          <a:prstGeom prst="rect">
            <a:avLst/>
          </a:prstGeom>
          <a:blipFill dpi="0" rotWithShape="1">
            <a:blip r:embed="rId2"/>
            <a:srcRect/>
            <a:tile tx="0" ty="0" sx="100000" sy="100000" flip="none" algn="tl"/>
          </a:blipFill>
          <a:ln w="12700">
            <a:miter lim="400000"/>
          </a:ln>
          <a:effectLst>
            <a:outerShdw blurRad="254000" sx="101000" sy="101000" algn="ctr" rotWithShape="0">
              <a:prstClr val="black">
                <a:alpha val="3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pic>
        <p:nvPicPr>
          <p:cNvPr id="13" name="图片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9213377" y="556354"/>
            <a:ext cx="3045979" cy="924687"/>
          </a:xfrm>
          <a:prstGeom prst="rect">
            <a:avLst/>
          </a:prstGeom>
        </p:spPr>
      </p:pic>
      <p:sp>
        <p:nvSpPr>
          <p:cNvPr id="14" name="文本框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681184" y="478089"/>
            <a:ext cx="3251828" cy="584775"/>
          </a:xfrm>
          <a:prstGeom prst="rect">
            <a:avLst/>
          </a:prstGeom>
          <a:noFill/>
        </p:spPr>
        <p:txBody>
          <a:bodyPr wrap="square" rtlCol="0">
            <a:spAutoFit/>
          </a:bodyPr>
          <a:lstStyle/>
          <a:p>
            <a:pPr algn="r"/>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项目对比分析</a:t>
            </a:r>
          </a:p>
        </p:txBody>
      </p:sp>
      <p:sp>
        <p:nvSpPr>
          <p:cNvPr id="5"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aphicFrame>
        <p:nvGraphicFramePr>
          <p:cNvPr id="4" name="表格 3"/>
          <p:cNvGraphicFramePr>
            <a:graphicFrameLocks noGrp="1"/>
          </p:cNvGraphicFramePr>
          <p:nvPr/>
        </p:nvGraphicFramePr>
        <p:xfrm>
          <a:off x="2549110" y="1829622"/>
          <a:ext cx="8272342" cy="3574900"/>
        </p:xfrm>
        <a:graphic>
          <a:graphicData uri="http://schemas.openxmlformats.org/drawingml/2006/table">
            <a:tbl>
              <a:tblPr firstRow="1" bandRow="1">
                <a:solidFill>
                  <a:srgbClr val="E6C88D"/>
                </a:solidFill>
                <a:tableStyleId>{00A15C55-8517-42AA-B614-E9B94910E393}</a:tableStyleId>
              </a:tblPr>
              <a:tblGrid>
                <a:gridCol w="4136171">
                  <a:extLst>
                    <a:ext uri="{9D8B030D-6E8A-4147-A177-3AD203B41FA5}">
                      <a16:colId xmlns:a16="http://schemas.microsoft.com/office/drawing/2014/main" val="20000"/>
                    </a:ext>
                  </a:extLst>
                </a:gridCol>
                <a:gridCol w="4136171">
                  <a:extLst>
                    <a:ext uri="{9D8B030D-6E8A-4147-A177-3AD203B41FA5}">
                      <a16:colId xmlns:a16="http://schemas.microsoft.com/office/drawing/2014/main" val="20001"/>
                    </a:ext>
                  </a:extLst>
                </a:gridCol>
              </a:tblGrid>
              <a:tr h="510700">
                <a:tc>
                  <a:txBody>
                    <a:bodyPr/>
                    <a:lstStyle/>
                    <a:p>
                      <a:pPr algn="ctr"/>
                      <a:r>
                        <a:rPr lang="zh-CN" altLang="en-US" dirty="0">
                          <a:latin typeface="方正清刻本悦宋简体" panose="02000000000000000000" pitchFamily="2" charset="-122"/>
                          <a:ea typeface="方正清刻本悦宋简体" panose="02000000000000000000" pitchFamily="2" charset="-122"/>
                        </a:rPr>
                        <a:t>竞品缺点</a:t>
                      </a:r>
                    </a:p>
                  </a:txBody>
                  <a:tcPr>
                    <a:solidFill>
                      <a:srgbClr val="9A6311"/>
                    </a:solidFill>
                  </a:tcPr>
                </a:tc>
                <a:tc>
                  <a:txBody>
                    <a:bodyPr/>
                    <a:lstStyle/>
                    <a:p>
                      <a:pPr algn="ctr"/>
                      <a:r>
                        <a:rPr lang="zh-CN" altLang="en-US" dirty="0">
                          <a:latin typeface="方正清刻本悦宋简体" panose="02000000000000000000" pitchFamily="2" charset="-122"/>
                          <a:ea typeface="方正清刻本悦宋简体" panose="02000000000000000000" pitchFamily="2" charset="-122"/>
                        </a:rPr>
                        <a:t>本品优点</a:t>
                      </a:r>
                    </a:p>
                  </a:txBody>
                  <a:tcPr>
                    <a:solidFill>
                      <a:srgbClr val="9A6311"/>
                    </a:solidFill>
                  </a:tcPr>
                </a:tc>
                <a:extLst>
                  <a:ext uri="{0D108BD9-81ED-4DB2-BD59-A6C34878D82A}">
                    <a16:rowId xmlns:a16="http://schemas.microsoft.com/office/drawing/2014/main" val="10000"/>
                  </a:ext>
                </a:extLst>
              </a:tr>
              <a:tr h="510700">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依赖网络，功能受限</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一站式信息获取与管理，功能整合</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10001"/>
                  </a:ext>
                </a:extLst>
              </a:tr>
              <a:tr h="510700">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内容同质化，缺乏个性化</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个性化推荐，满足用户兴趣</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extLst>
                  <a:ext uri="{0D108BD9-81ED-4DB2-BD59-A6C34878D82A}">
                    <a16:rowId xmlns:a16="http://schemas.microsoft.com/office/drawing/2014/main" val="10002"/>
                  </a:ext>
                </a:extLst>
              </a:tr>
              <a:tr h="510700">
                <a:tc>
                  <a:txBody>
                    <a:bodyPr/>
                    <a:lstStyle/>
                    <a:p>
                      <a:r>
                        <a:rPr lang="zh-CN" altLang="en-US" sz="1600" dirty="0">
                          <a:effectLst/>
                          <a:latin typeface="方正清刻本悦宋简体" panose="02000000000000000000" pitchFamily="2" charset="-122"/>
                          <a:ea typeface="方正清刻本悦宋简体" panose="02000000000000000000" pitchFamily="2" charset="-122"/>
                        </a:rPr>
                        <a:t>导览功能边缘化，用户体验分散</a:t>
                      </a:r>
                    </a:p>
                  </a:txBody>
                  <a:tcPr anchor="ctr">
                    <a:solidFill>
                      <a:srgbClr val="F1E0BD"/>
                    </a:solidFill>
                  </a:tcPr>
                </a:tc>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实时天气和附近服务，提升便捷性</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10003"/>
                  </a:ext>
                </a:extLst>
              </a:tr>
              <a:tr h="510700">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设备依赖，成本高，场景受限</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无需额外设备，灵活性强</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extLst>
                  <a:ext uri="{0D108BD9-81ED-4DB2-BD59-A6C34878D82A}">
                    <a16:rowId xmlns:a16="http://schemas.microsoft.com/office/drawing/2014/main" val="10004"/>
                  </a:ext>
                </a:extLst>
              </a:tr>
              <a:tr h="510700">
                <a:tc>
                  <a:txBody>
                    <a:bodyPr/>
                    <a:lstStyle/>
                    <a:p>
                      <a:r>
                        <a:rPr lang="zh-CN" altLang="en-US" sz="1600" dirty="0">
                          <a:effectLst/>
                          <a:latin typeface="方正清刻本悦宋简体" panose="02000000000000000000" pitchFamily="2" charset="-122"/>
                          <a:ea typeface="方正清刻本悦宋简体" panose="02000000000000000000" pitchFamily="2" charset="-122"/>
                        </a:rPr>
                        <a:t>技术门槛高，用户覆盖有限</a:t>
                      </a:r>
                    </a:p>
                  </a:txBody>
                  <a:tcPr anchor="ctr">
                    <a:solidFill>
                      <a:srgbClr val="F1E0BD"/>
                    </a:solidFill>
                  </a:tcPr>
                </a:tc>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用户覆盖广泛，适用多种场景</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10005"/>
                  </a:ext>
                </a:extLst>
              </a:tr>
              <a:tr h="510700">
                <a:tc>
                  <a:txBody>
                    <a:bodyPr/>
                    <a:lstStyle/>
                    <a:p>
                      <a:r>
                        <a:rPr lang="zh-CN" altLang="en-US" sz="1600" dirty="0">
                          <a:latin typeface="方正清刻本悦宋简体" panose="02000000000000000000" pitchFamily="2" charset="-122"/>
                          <a:ea typeface="方正清刻本悦宋简体" panose="02000000000000000000" pitchFamily="2" charset="-122"/>
                        </a:rPr>
                        <a:t>收藏功能与其他服务分离，体验不流畅</a:t>
                      </a:r>
                    </a:p>
                  </a:txBody>
                  <a:tcPr>
                    <a:solidFill>
                      <a:srgbClr val="E6C88D"/>
                    </a:solidFill>
                  </a:tcPr>
                </a:tc>
                <a:tc>
                  <a:txBody>
                    <a:bodyPr/>
                    <a:lstStyle/>
                    <a:p>
                      <a:r>
                        <a:rPr lang="zh-CN" altLang="en-US" sz="1600" dirty="0">
                          <a:latin typeface="方正清刻本悦宋简体" panose="02000000000000000000" pitchFamily="2" charset="-122"/>
                          <a:ea typeface="方正清刻本悦宋简体" panose="02000000000000000000" pitchFamily="2" charset="-122"/>
                        </a:rPr>
                        <a:t>收藏功能与个性化推荐结合，提升用户兴趣</a:t>
                      </a:r>
                    </a:p>
                  </a:txBody>
                  <a:tcPr>
                    <a:solidFill>
                      <a:srgbClr val="E6C88D"/>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6265506" y="1879315"/>
            <a:ext cx="4955928" cy="3388929"/>
          </a:xfrm>
          <a:prstGeom prst="rect">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326361" y="-249256"/>
            <a:ext cx="8763481" cy="7922110"/>
          </a:xfrm>
          <a:custGeom>
            <a:avLst/>
            <a:gdLst>
              <a:gd name="connsiteX0" fmla="*/ 2463209 w 5587879"/>
              <a:gd name="connsiteY0" fmla="*/ 0 h 5585950"/>
              <a:gd name="connsiteX1" fmla="*/ 2500541 w 5587879"/>
              <a:gd name="connsiteY1" fmla="*/ 119485 h 5585950"/>
              <a:gd name="connsiteX2" fmla="*/ 2511741 w 5587879"/>
              <a:gd name="connsiteY2" fmla="*/ 149358 h 5585950"/>
              <a:gd name="connsiteX3" fmla="*/ 2549073 w 5587879"/>
              <a:gd name="connsiteY3" fmla="*/ 265109 h 5585950"/>
              <a:gd name="connsiteX4" fmla="*/ 2590138 w 5587879"/>
              <a:gd name="connsiteY4" fmla="*/ 365925 h 5585950"/>
              <a:gd name="connsiteX5" fmla="*/ 2638670 w 5587879"/>
              <a:gd name="connsiteY5" fmla="*/ 496612 h 5585950"/>
              <a:gd name="connsiteX6" fmla="*/ 2724532 w 5587879"/>
              <a:gd name="connsiteY6" fmla="*/ 619831 h 5585950"/>
              <a:gd name="connsiteX7" fmla="*/ 3026919 w 5587879"/>
              <a:gd name="connsiteY7" fmla="*/ 888674 h 5585950"/>
              <a:gd name="connsiteX8" fmla="*/ 3090383 w 5587879"/>
              <a:gd name="connsiteY8" fmla="*/ 982022 h 5585950"/>
              <a:gd name="connsiteX9" fmla="*/ 3131448 w 5587879"/>
              <a:gd name="connsiteY9" fmla="*/ 1004426 h 5585950"/>
              <a:gd name="connsiteX10" fmla="*/ 3123982 w 5587879"/>
              <a:gd name="connsiteY10" fmla="*/ 836400 h 5585950"/>
              <a:gd name="connsiteX11" fmla="*/ 3109050 w 5587879"/>
              <a:gd name="connsiteY11" fmla="*/ 825197 h 5585950"/>
              <a:gd name="connsiteX12" fmla="*/ 3079183 w 5587879"/>
              <a:gd name="connsiteY12" fmla="*/ 806527 h 5585950"/>
              <a:gd name="connsiteX13" fmla="*/ 3109050 w 5587879"/>
              <a:gd name="connsiteY13" fmla="*/ 784124 h 5585950"/>
              <a:gd name="connsiteX14" fmla="*/ 3109050 w 5587879"/>
              <a:gd name="connsiteY14" fmla="*/ 612364 h 5585950"/>
              <a:gd name="connsiteX15" fmla="*/ 3105315 w 5587879"/>
              <a:gd name="connsiteY15" fmla="*/ 563823 h 5585950"/>
              <a:gd name="connsiteX16" fmla="*/ 3101583 w 5587879"/>
              <a:gd name="connsiteY16" fmla="*/ 522750 h 5585950"/>
              <a:gd name="connsiteX17" fmla="*/ 3127715 w 5587879"/>
              <a:gd name="connsiteY17" fmla="*/ 481676 h 5585950"/>
              <a:gd name="connsiteX18" fmla="*/ 3153847 w 5587879"/>
              <a:gd name="connsiteY18" fmla="*/ 515282 h 5585950"/>
              <a:gd name="connsiteX19" fmla="*/ 3228511 w 5587879"/>
              <a:gd name="connsiteY19" fmla="*/ 735583 h 5585950"/>
              <a:gd name="connsiteX20" fmla="*/ 3243444 w 5587879"/>
              <a:gd name="connsiteY20" fmla="*/ 870004 h 5585950"/>
              <a:gd name="connsiteX21" fmla="*/ 3183712 w 5587879"/>
              <a:gd name="connsiteY21" fmla="*/ 937215 h 5585950"/>
              <a:gd name="connsiteX22" fmla="*/ 3165047 w 5587879"/>
              <a:gd name="connsiteY22" fmla="*/ 955885 h 5585950"/>
              <a:gd name="connsiteX23" fmla="*/ 3183712 w 5587879"/>
              <a:gd name="connsiteY23" fmla="*/ 1235929 h 5585950"/>
              <a:gd name="connsiteX24" fmla="*/ 3258376 w 5587879"/>
              <a:gd name="connsiteY24" fmla="*/ 1258334 h 5585950"/>
              <a:gd name="connsiteX25" fmla="*/ 3329306 w 5587879"/>
              <a:gd name="connsiteY25" fmla="*/ 1243396 h 5585950"/>
              <a:gd name="connsiteX26" fmla="*/ 3433835 w 5587879"/>
              <a:gd name="connsiteY26" fmla="*/ 1224728 h 5585950"/>
              <a:gd name="connsiteX27" fmla="*/ 3620495 w 5587879"/>
              <a:gd name="connsiteY27" fmla="*/ 1176187 h 5585950"/>
              <a:gd name="connsiteX28" fmla="*/ 3781021 w 5587879"/>
              <a:gd name="connsiteY28" fmla="*/ 1075370 h 5585950"/>
              <a:gd name="connsiteX29" fmla="*/ 3784755 w 5587879"/>
              <a:gd name="connsiteY29" fmla="*/ 1045499 h 5585950"/>
              <a:gd name="connsiteX30" fmla="*/ 3926614 w 5587879"/>
              <a:gd name="connsiteY30" fmla="*/ 802794 h 5585950"/>
              <a:gd name="connsiteX31" fmla="*/ 3949014 w 5587879"/>
              <a:gd name="connsiteY31" fmla="*/ 791592 h 5585950"/>
              <a:gd name="connsiteX32" fmla="*/ 3937814 w 5587879"/>
              <a:gd name="connsiteY32" fmla="*/ 772923 h 5585950"/>
              <a:gd name="connsiteX33" fmla="*/ 3934081 w 5587879"/>
              <a:gd name="connsiteY33" fmla="*/ 750519 h 5585950"/>
              <a:gd name="connsiteX34" fmla="*/ 3960214 w 5587879"/>
              <a:gd name="connsiteY34" fmla="*/ 757986 h 5585950"/>
              <a:gd name="connsiteX35" fmla="*/ 4057276 w 5587879"/>
              <a:gd name="connsiteY35" fmla="*/ 746785 h 5585950"/>
              <a:gd name="connsiteX36" fmla="*/ 4105807 w 5587879"/>
              <a:gd name="connsiteY36" fmla="*/ 567557 h 5585950"/>
              <a:gd name="connsiteX37" fmla="*/ 4176739 w 5587879"/>
              <a:gd name="connsiteY37" fmla="*/ 418199 h 5585950"/>
              <a:gd name="connsiteX38" fmla="*/ 4210336 w 5587879"/>
              <a:gd name="connsiteY38" fmla="*/ 358457 h 5585950"/>
              <a:gd name="connsiteX39" fmla="*/ 4229003 w 5587879"/>
              <a:gd name="connsiteY39" fmla="*/ 272577 h 5585950"/>
              <a:gd name="connsiteX40" fmla="*/ 4232736 w 5587879"/>
              <a:gd name="connsiteY40" fmla="*/ 253907 h 5585950"/>
              <a:gd name="connsiteX41" fmla="*/ 4285000 w 5587879"/>
              <a:gd name="connsiteY41" fmla="*/ 216568 h 5585950"/>
              <a:gd name="connsiteX42" fmla="*/ 4314865 w 5587879"/>
              <a:gd name="connsiteY42" fmla="*/ 261374 h 5585950"/>
              <a:gd name="connsiteX43" fmla="*/ 4285000 w 5587879"/>
              <a:gd name="connsiteY43" fmla="*/ 358457 h 5585950"/>
              <a:gd name="connsiteX44" fmla="*/ 4236469 w 5587879"/>
              <a:gd name="connsiteY44" fmla="*/ 470475 h 5585950"/>
              <a:gd name="connsiteX45" fmla="*/ 4199137 w 5587879"/>
              <a:gd name="connsiteY45" fmla="*/ 597428 h 5585950"/>
              <a:gd name="connsiteX46" fmla="*/ 4098342 w 5587879"/>
              <a:gd name="connsiteY46" fmla="*/ 881207 h 5585950"/>
              <a:gd name="connsiteX47" fmla="*/ 4124474 w 5587879"/>
              <a:gd name="connsiteY47" fmla="*/ 1034298 h 5585950"/>
              <a:gd name="connsiteX48" fmla="*/ 4117007 w 5587879"/>
              <a:gd name="connsiteY48" fmla="*/ 1142581 h 5585950"/>
              <a:gd name="connsiteX49" fmla="*/ 4117007 w 5587879"/>
              <a:gd name="connsiteY49" fmla="*/ 1183654 h 5585950"/>
              <a:gd name="connsiteX50" fmla="*/ 4173004 w 5587879"/>
              <a:gd name="connsiteY50" fmla="*/ 1303140 h 5585950"/>
              <a:gd name="connsiteX51" fmla="*/ 4247668 w 5587879"/>
              <a:gd name="connsiteY51" fmla="*/ 1340479 h 5585950"/>
              <a:gd name="connsiteX52" fmla="*/ 4396995 w 5587879"/>
              <a:gd name="connsiteY52" fmla="*/ 1340479 h 5585950"/>
              <a:gd name="connsiteX53" fmla="*/ 4456726 w 5587879"/>
              <a:gd name="connsiteY53" fmla="*/ 1407690 h 5585950"/>
              <a:gd name="connsiteX54" fmla="*/ 4497791 w 5587879"/>
              <a:gd name="connsiteY54" fmla="*/ 1530909 h 5585950"/>
              <a:gd name="connsiteX55" fmla="*/ 4564989 w 5587879"/>
              <a:gd name="connsiteY55" fmla="*/ 1542110 h 5585950"/>
              <a:gd name="connsiteX56" fmla="*/ 4762848 w 5587879"/>
              <a:gd name="connsiteY56" fmla="*/ 1366617 h 5585950"/>
              <a:gd name="connsiteX57" fmla="*/ 4900974 w 5587879"/>
              <a:gd name="connsiteY57" fmla="*/ 1209792 h 5585950"/>
              <a:gd name="connsiteX58" fmla="*/ 5184696 w 5587879"/>
              <a:gd name="connsiteY58" fmla="*/ 840133 h 5585950"/>
              <a:gd name="connsiteX59" fmla="*/ 5431086 w 5587879"/>
              <a:gd name="connsiteY59" fmla="*/ 421934 h 5585950"/>
              <a:gd name="connsiteX60" fmla="*/ 5479618 w 5587879"/>
              <a:gd name="connsiteY60" fmla="*/ 336054 h 5585950"/>
              <a:gd name="connsiteX61" fmla="*/ 5490816 w 5587879"/>
              <a:gd name="connsiteY61" fmla="*/ 332320 h 5585950"/>
              <a:gd name="connsiteX62" fmla="*/ 5502017 w 5587879"/>
              <a:gd name="connsiteY62" fmla="*/ 339787 h 5585950"/>
              <a:gd name="connsiteX63" fmla="*/ 5487083 w 5587879"/>
              <a:gd name="connsiteY63" fmla="*/ 373392 h 5585950"/>
              <a:gd name="connsiteX64" fmla="*/ 5416153 w 5587879"/>
              <a:gd name="connsiteY64" fmla="*/ 519016 h 5585950"/>
              <a:gd name="connsiteX65" fmla="*/ 5348956 w 5587879"/>
              <a:gd name="connsiteY65" fmla="*/ 683308 h 5585950"/>
              <a:gd name="connsiteX66" fmla="*/ 5031635 w 5587879"/>
              <a:gd name="connsiteY66" fmla="*/ 1101509 h 5585950"/>
              <a:gd name="connsiteX67" fmla="*/ 5027903 w 5587879"/>
              <a:gd name="connsiteY67" fmla="*/ 1108976 h 5585950"/>
              <a:gd name="connsiteX68" fmla="*/ 4747915 w 5587879"/>
              <a:gd name="connsiteY68" fmla="*/ 1437561 h 5585950"/>
              <a:gd name="connsiteX69" fmla="*/ 4732981 w 5587879"/>
              <a:gd name="connsiteY69" fmla="*/ 1452497 h 5585950"/>
              <a:gd name="connsiteX70" fmla="*/ 4606053 w 5587879"/>
              <a:gd name="connsiteY70" fmla="*/ 1616790 h 5585950"/>
              <a:gd name="connsiteX71" fmla="*/ 4568722 w 5587879"/>
              <a:gd name="connsiteY71" fmla="*/ 1691468 h 5585950"/>
              <a:gd name="connsiteX72" fmla="*/ 4628452 w 5587879"/>
              <a:gd name="connsiteY72" fmla="*/ 1829623 h 5585950"/>
              <a:gd name="connsiteX73" fmla="*/ 4908441 w 5587879"/>
              <a:gd name="connsiteY73" fmla="*/ 1997650 h 5585950"/>
              <a:gd name="connsiteX74" fmla="*/ 4986838 w 5587879"/>
              <a:gd name="connsiteY74" fmla="*/ 2031255 h 5585950"/>
              <a:gd name="connsiteX75" fmla="*/ 5061502 w 5587879"/>
              <a:gd name="connsiteY75" fmla="*/ 2034989 h 5585950"/>
              <a:gd name="connsiteX76" fmla="*/ 5083900 w 5587879"/>
              <a:gd name="connsiteY76" fmla="*/ 2027521 h 5585950"/>
              <a:gd name="connsiteX77" fmla="*/ 5285492 w 5587879"/>
              <a:gd name="connsiteY77" fmla="*/ 1997650 h 5585950"/>
              <a:gd name="connsiteX78" fmla="*/ 5363889 w 5587879"/>
              <a:gd name="connsiteY78" fmla="*/ 1986448 h 5585950"/>
              <a:gd name="connsiteX79" fmla="*/ 5543080 w 5587879"/>
              <a:gd name="connsiteY79" fmla="*/ 1960311 h 5585950"/>
              <a:gd name="connsiteX80" fmla="*/ 5587879 w 5587879"/>
              <a:gd name="connsiteY80" fmla="*/ 1990183 h 5585950"/>
              <a:gd name="connsiteX81" fmla="*/ 5535615 w 5587879"/>
              <a:gd name="connsiteY81" fmla="*/ 1997650 h 5585950"/>
              <a:gd name="connsiteX82" fmla="*/ 5367622 w 5587879"/>
              <a:gd name="connsiteY82" fmla="*/ 2049925 h 5585950"/>
              <a:gd name="connsiteX83" fmla="*/ 5259360 w 5587879"/>
              <a:gd name="connsiteY83" fmla="*/ 2053659 h 5585950"/>
              <a:gd name="connsiteX84" fmla="*/ 5233228 w 5587879"/>
              <a:gd name="connsiteY84" fmla="*/ 2053659 h 5585950"/>
              <a:gd name="connsiteX85" fmla="*/ 5072700 w 5587879"/>
              <a:gd name="connsiteY85" fmla="*/ 2090998 h 5585950"/>
              <a:gd name="connsiteX86" fmla="*/ 5031635 w 5587879"/>
              <a:gd name="connsiteY86" fmla="*/ 2124603 h 5585950"/>
              <a:gd name="connsiteX87" fmla="*/ 4986838 w 5587879"/>
              <a:gd name="connsiteY87" fmla="*/ 2371042 h 5585950"/>
              <a:gd name="connsiteX88" fmla="*/ 5001770 w 5587879"/>
              <a:gd name="connsiteY88" fmla="*/ 2550271 h 5585950"/>
              <a:gd name="connsiteX89" fmla="*/ 5039102 w 5587879"/>
              <a:gd name="connsiteY89" fmla="*/ 2546536 h 5585950"/>
              <a:gd name="connsiteX90" fmla="*/ 5057768 w 5587879"/>
              <a:gd name="connsiteY90" fmla="*/ 2565206 h 5585950"/>
              <a:gd name="connsiteX91" fmla="*/ 5031635 w 5587879"/>
              <a:gd name="connsiteY91" fmla="*/ 2580142 h 5585950"/>
              <a:gd name="connsiteX92" fmla="*/ 4983105 w 5587879"/>
              <a:gd name="connsiteY92" fmla="*/ 2610013 h 5585950"/>
              <a:gd name="connsiteX93" fmla="*/ 4942039 w 5587879"/>
              <a:gd name="connsiteY93" fmla="*/ 2677224 h 5585950"/>
              <a:gd name="connsiteX94" fmla="*/ 4938306 w 5587879"/>
              <a:gd name="connsiteY94" fmla="*/ 2770572 h 5585950"/>
              <a:gd name="connsiteX95" fmla="*/ 4915907 w 5587879"/>
              <a:gd name="connsiteY95" fmla="*/ 2834049 h 5585950"/>
              <a:gd name="connsiteX96" fmla="*/ 4863642 w 5587879"/>
              <a:gd name="connsiteY96" fmla="*/ 2908727 h 5585950"/>
              <a:gd name="connsiteX97" fmla="*/ 4856177 w 5587879"/>
              <a:gd name="connsiteY97" fmla="*/ 3028212 h 5585950"/>
              <a:gd name="connsiteX98" fmla="*/ 4826312 w 5587879"/>
              <a:gd name="connsiteY98" fmla="*/ 3143965 h 5585950"/>
              <a:gd name="connsiteX99" fmla="*/ 4766580 w 5587879"/>
              <a:gd name="connsiteY99" fmla="*/ 3255983 h 5585950"/>
              <a:gd name="connsiteX100" fmla="*/ 4755381 w 5587879"/>
              <a:gd name="connsiteY100" fmla="*/ 3345597 h 5585950"/>
              <a:gd name="connsiteX101" fmla="*/ 4594854 w 5587879"/>
              <a:gd name="connsiteY101" fmla="*/ 3453880 h 5585950"/>
              <a:gd name="connsiteX102" fmla="*/ 4591122 w 5587879"/>
              <a:gd name="connsiteY102" fmla="*/ 3509888 h 5585950"/>
              <a:gd name="connsiteX103" fmla="*/ 4576188 w 5587879"/>
              <a:gd name="connsiteY103" fmla="*/ 3543494 h 5585950"/>
              <a:gd name="connsiteX104" fmla="*/ 4535123 w 5587879"/>
              <a:gd name="connsiteY104" fmla="*/ 3584567 h 5585950"/>
              <a:gd name="connsiteX105" fmla="*/ 4564989 w 5587879"/>
              <a:gd name="connsiteY105" fmla="*/ 3629375 h 5585950"/>
              <a:gd name="connsiteX106" fmla="*/ 4572455 w 5587879"/>
              <a:gd name="connsiteY106" fmla="*/ 3644311 h 5585950"/>
              <a:gd name="connsiteX107" fmla="*/ 4531390 w 5587879"/>
              <a:gd name="connsiteY107" fmla="*/ 3655512 h 5585950"/>
              <a:gd name="connsiteX108" fmla="*/ 4542590 w 5587879"/>
              <a:gd name="connsiteY108" fmla="*/ 3808603 h 5585950"/>
              <a:gd name="connsiteX109" fmla="*/ 4520190 w 5587879"/>
              <a:gd name="connsiteY109" fmla="*/ 3789933 h 5585950"/>
              <a:gd name="connsiteX110" fmla="*/ 4426861 w 5587879"/>
              <a:gd name="connsiteY110" fmla="*/ 3752594 h 5585950"/>
              <a:gd name="connsiteX111" fmla="*/ 4344730 w 5587879"/>
              <a:gd name="connsiteY111" fmla="*/ 3771263 h 5585950"/>
              <a:gd name="connsiteX112" fmla="*/ 4187937 w 5587879"/>
              <a:gd name="connsiteY112" fmla="*/ 3789933 h 5585950"/>
              <a:gd name="connsiteX113" fmla="*/ 4042343 w 5587879"/>
              <a:gd name="connsiteY113" fmla="*/ 3801136 h 5585950"/>
              <a:gd name="connsiteX114" fmla="*/ 3997546 w 5587879"/>
              <a:gd name="connsiteY114" fmla="*/ 3849675 h 5585950"/>
              <a:gd name="connsiteX115" fmla="*/ 3963946 w 5587879"/>
              <a:gd name="connsiteY115" fmla="*/ 3901951 h 5585950"/>
              <a:gd name="connsiteX116" fmla="*/ 3676492 w 5587879"/>
              <a:gd name="connsiteY116" fmla="*/ 4062510 h 5585950"/>
              <a:gd name="connsiteX117" fmla="*/ 3530898 w 5587879"/>
              <a:gd name="connsiteY117" fmla="*/ 4069977 h 5585950"/>
              <a:gd name="connsiteX118" fmla="*/ 3396504 w 5587879"/>
              <a:gd name="connsiteY118" fmla="*/ 4118518 h 5585950"/>
              <a:gd name="connsiteX119" fmla="*/ 3377838 w 5587879"/>
              <a:gd name="connsiteY119" fmla="*/ 4211866 h 5585950"/>
              <a:gd name="connsiteX120" fmla="*/ 3407702 w 5587879"/>
              <a:gd name="connsiteY120" fmla="*/ 4290279 h 5585950"/>
              <a:gd name="connsiteX121" fmla="*/ 3347973 w 5587879"/>
              <a:gd name="connsiteY121" fmla="*/ 4383627 h 5585950"/>
              <a:gd name="connsiteX122" fmla="*/ 3306908 w 5587879"/>
              <a:gd name="connsiteY122" fmla="*/ 4428434 h 5585950"/>
              <a:gd name="connsiteX123" fmla="*/ 3295708 w 5587879"/>
              <a:gd name="connsiteY123" fmla="*/ 4540452 h 5585950"/>
              <a:gd name="connsiteX124" fmla="*/ 3243444 w 5587879"/>
              <a:gd name="connsiteY124" fmla="*/ 4574057 h 5585950"/>
              <a:gd name="connsiteX125" fmla="*/ 3172512 w 5587879"/>
              <a:gd name="connsiteY125" fmla="*/ 4484443 h 5585950"/>
              <a:gd name="connsiteX126" fmla="*/ 3172512 w 5587879"/>
              <a:gd name="connsiteY126" fmla="*/ 4353755 h 5585950"/>
              <a:gd name="connsiteX127" fmla="*/ 3146380 w 5587879"/>
              <a:gd name="connsiteY127" fmla="*/ 4215600 h 5585950"/>
              <a:gd name="connsiteX128" fmla="*/ 3056785 w 5587879"/>
              <a:gd name="connsiteY128" fmla="*/ 4170793 h 5585950"/>
              <a:gd name="connsiteX129" fmla="*/ 3015719 w 5587879"/>
              <a:gd name="connsiteY129" fmla="*/ 4159592 h 5585950"/>
              <a:gd name="connsiteX130" fmla="*/ 2758131 w 5587879"/>
              <a:gd name="connsiteY130" fmla="*/ 4148389 h 5585950"/>
              <a:gd name="connsiteX131" fmla="*/ 2649868 w 5587879"/>
              <a:gd name="connsiteY131" fmla="*/ 4260407 h 5585950"/>
              <a:gd name="connsiteX132" fmla="*/ 2605070 w 5587879"/>
              <a:gd name="connsiteY132" fmla="*/ 4305214 h 5585950"/>
              <a:gd name="connsiteX133" fmla="*/ 2425877 w 5587879"/>
              <a:gd name="connsiteY133" fmla="*/ 4581524 h 5585950"/>
              <a:gd name="connsiteX134" fmla="*/ 2332548 w 5587879"/>
              <a:gd name="connsiteY134" fmla="*/ 4824230 h 5585950"/>
              <a:gd name="connsiteX135" fmla="*/ 2306416 w 5587879"/>
              <a:gd name="connsiteY135" fmla="*/ 4910110 h 5585950"/>
              <a:gd name="connsiteX136" fmla="*/ 2269084 w 5587879"/>
              <a:gd name="connsiteY136" fmla="*/ 4977321 h 5585950"/>
              <a:gd name="connsiteX137" fmla="*/ 2242952 w 5587879"/>
              <a:gd name="connsiteY137" fmla="*/ 5018393 h 5585950"/>
              <a:gd name="connsiteX138" fmla="*/ 2127223 w 5587879"/>
              <a:gd name="connsiteY138" fmla="*/ 5223759 h 5585950"/>
              <a:gd name="connsiteX139" fmla="*/ 2086158 w 5587879"/>
              <a:gd name="connsiteY139" fmla="*/ 5279769 h 5585950"/>
              <a:gd name="connsiteX140" fmla="*/ 1981629 w 5587879"/>
              <a:gd name="connsiteY140" fmla="*/ 5507538 h 5585950"/>
              <a:gd name="connsiteX141" fmla="*/ 1970430 w 5587879"/>
              <a:gd name="connsiteY141" fmla="*/ 5544878 h 5585950"/>
              <a:gd name="connsiteX142" fmla="*/ 1959230 w 5587879"/>
              <a:gd name="connsiteY142" fmla="*/ 5585950 h 5585950"/>
              <a:gd name="connsiteX143" fmla="*/ 1944297 w 5587879"/>
              <a:gd name="connsiteY143" fmla="*/ 5582216 h 5585950"/>
              <a:gd name="connsiteX144" fmla="*/ 1955497 w 5587879"/>
              <a:gd name="connsiteY144" fmla="*/ 5529942 h 5585950"/>
              <a:gd name="connsiteX145" fmla="*/ 1977897 w 5587879"/>
              <a:gd name="connsiteY145" fmla="*/ 5399254 h 5585950"/>
              <a:gd name="connsiteX146" fmla="*/ 2000295 w 5587879"/>
              <a:gd name="connsiteY146" fmla="*/ 5332043 h 5585950"/>
              <a:gd name="connsiteX147" fmla="*/ 2033894 w 5587879"/>
              <a:gd name="connsiteY147" fmla="*/ 5193888 h 5585950"/>
              <a:gd name="connsiteX148" fmla="*/ 2018961 w 5587879"/>
              <a:gd name="connsiteY148" fmla="*/ 5066934 h 5585950"/>
              <a:gd name="connsiteX149" fmla="*/ 2060026 w 5587879"/>
              <a:gd name="connsiteY149" fmla="*/ 5010926 h 5585950"/>
              <a:gd name="connsiteX150" fmla="*/ 2104824 w 5587879"/>
              <a:gd name="connsiteY150" fmla="*/ 4984789 h 5585950"/>
              <a:gd name="connsiteX151" fmla="*/ 2291483 w 5587879"/>
              <a:gd name="connsiteY151" fmla="*/ 4764488 h 5585950"/>
              <a:gd name="connsiteX152" fmla="*/ 2362413 w 5587879"/>
              <a:gd name="connsiteY152" fmla="*/ 4469508 h 5585950"/>
              <a:gd name="connsiteX153" fmla="*/ 2336281 w 5587879"/>
              <a:gd name="connsiteY153" fmla="*/ 4271609 h 5585950"/>
              <a:gd name="connsiteX154" fmla="*/ 2325081 w 5587879"/>
              <a:gd name="connsiteY154" fmla="*/ 4144655 h 5585950"/>
              <a:gd name="connsiteX155" fmla="*/ 2235485 w 5587879"/>
              <a:gd name="connsiteY155" fmla="*/ 4028904 h 5585950"/>
              <a:gd name="connsiteX156" fmla="*/ 2011494 w 5587879"/>
              <a:gd name="connsiteY156" fmla="*/ 3853409 h 5585950"/>
              <a:gd name="connsiteX157" fmla="*/ 1780039 w 5587879"/>
              <a:gd name="connsiteY157" fmla="*/ 3797401 h 5585950"/>
              <a:gd name="connsiteX158" fmla="*/ 1742707 w 5587879"/>
              <a:gd name="connsiteY158" fmla="*/ 3816071 h 5585950"/>
              <a:gd name="connsiteX159" fmla="*/ 1552314 w 5587879"/>
              <a:gd name="connsiteY159" fmla="*/ 3789933 h 5585950"/>
              <a:gd name="connsiteX160" fmla="*/ 1537382 w 5587879"/>
              <a:gd name="connsiteY160" fmla="*/ 3760061 h 5585950"/>
              <a:gd name="connsiteX161" fmla="*/ 1425385 w 5587879"/>
              <a:gd name="connsiteY161" fmla="*/ 3685383 h 5585950"/>
              <a:gd name="connsiteX162" fmla="*/ 1421653 w 5587879"/>
              <a:gd name="connsiteY162" fmla="*/ 3700319 h 5585950"/>
              <a:gd name="connsiteX163" fmla="*/ 1410453 w 5587879"/>
              <a:gd name="connsiteY163" fmla="*/ 3715254 h 5585950"/>
              <a:gd name="connsiteX164" fmla="*/ 1399253 w 5587879"/>
              <a:gd name="connsiteY164" fmla="*/ 3704053 h 5585950"/>
              <a:gd name="connsiteX165" fmla="*/ 1365656 w 5587879"/>
              <a:gd name="connsiteY165" fmla="*/ 3681649 h 5585950"/>
              <a:gd name="connsiteX166" fmla="*/ 1081934 w 5587879"/>
              <a:gd name="connsiteY166" fmla="*/ 3741391 h 5585950"/>
              <a:gd name="connsiteX167" fmla="*/ 1048335 w 5587879"/>
              <a:gd name="connsiteY167" fmla="*/ 3782466 h 5585950"/>
              <a:gd name="connsiteX168" fmla="*/ 1081934 w 5587879"/>
              <a:gd name="connsiteY168" fmla="*/ 3842208 h 5585950"/>
              <a:gd name="connsiteX169" fmla="*/ 1134198 w 5587879"/>
              <a:gd name="connsiteY169" fmla="*/ 3868345 h 5585950"/>
              <a:gd name="connsiteX170" fmla="*/ 1145398 w 5587879"/>
              <a:gd name="connsiteY170" fmla="*/ 3954226 h 5585950"/>
              <a:gd name="connsiteX171" fmla="*/ 1055801 w 5587879"/>
              <a:gd name="connsiteY171" fmla="*/ 4013969 h 5585950"/>
              <a:gd name="connsiteX172" fmla="*/ 996070 w 5587879"/>
              <a:gd name="connsiteY172" fmla="*/ 3961693 h 5585950"/>
              <a:gd name="connsiteX173" fmla="*/ 943806 w 5587879"/>
              <a:gd name="connsiteY173" fmla="*/ 3905685 h 5585950"/>
              <a:gd name="connsiteX174" fmla="*/ 828077 w 5587879"/>
              <a:gd name="connsiteY174" fmla="*/ 3909419 h 5585950"/>
              <a:gd name="connsiteX175" fmla="*/ 693683 w 5587879"/>
              <a:gd name="connsiteY175" fmla="*/ 3987832 h 5585950"/>
              <a:gd name="connsiteX176" fmla="*/ 615286 w 5587879"/>
              <a:gd name="connsiteY176" fmla="*/ 4032639 h 5585950"/>
              <a:gd name="connsiteX177" fmla="*/ 563022 w 5587879"/>
              <a:gd name="connsiteY177" fmla="*/ 4036371 h 5585950"/>
              <a:gd name="connsiteX178" fmla="*/ 589154 w 5587879"/>
              <a:gd name="connsiteY178" fmla="*/ 3991564 h 5585950"/>
              <a:gd name="connsiteX179" fmla="*/ 619021 w 5587879"/>
              <a:gd name="connsiteY179" fmla="*/ 3984097 h 5585950"/>
              <a:gd name="connsiteX180" fmla="*/ 723549 w 5587879"/>
              <a:gd name="connsiteY180" fmla="*/ 3931822 h 5585950"/>
              <a:gd name="connsiteX181" fmla="*/ 798212 w 5587879"/>
              <a:gd name="connsiteY181" fmla="*/ 3875814 h 5585950"/>
              <a:gd name="connsiteX182" fmla="*/ 876609 w 5587879"/>
              <a:gd name="connsiteY182" fmla="*/ 3789933 h 5585950"/>
              <a:gd name="connsiteX183" fmla="*/ 988605 w 5587879"/>
              <a:gd name="connsiteY183" fmla="*/ 3704053 h 5585950"/>
              <a:gd name="connsiteX184" fmla="*/ 1141665 w 5587879"/>
              <a:gd name="connsiteY184" fmla="*/ 3644311 h 5585950"/>
              <a:gd name="connsiteX185" fmla="*/ 1276059 w 5587879"/>
              <a:gd name="connsiteY185" fmla="*/ 3577100 h 5585950"/>
              <a:gd name="connsiteX186" fmla="*/ 1343256 w 5587879"/>
              <a:gd name="connsiteY186" fmla="*/ 3558430 h 5585950"/>
              <a:gd name="connsiteX187" fmla="*/ 1414187 w 5587879"/>
              <a:gd name="connsiteY187" fmla="*/ 3491218 h 5585950"/>
              <a:gd name="connsiteX188" fmla="*/ 1384321 w 5587879"/>
              <a:gd name="connsiteY188" fmla="*/ 3311991 h 5585950"/>
              <a:gd name="connsiteX189" fmla="*/ 1391788 w 5587879"/>
              <a:gd name="connsiteY189" fmla="*/ 3188772 h 5585950"/>
              <a:gd name="connsiteX190" fmla="*/ 1447785 w 5587879"/>
              <a:gd name="connsiteY190" fmla="*/ 3102891 h 5585950"/>
              <a:gd name="connsiteX191" fmla="*/ 1477650 w 5587879"/>
              <a:gd name="connsiteY191" fmla="*/ 2893792 h 5585950"/>
              <a:gd name="connsiteX192" fmla="*/ 1402988 w 5587879"/>
              <a:gd name="connsiteY192" fmla="*/ 2841516 h 5585950"/>
              <a:gd name="connsiteX193" fmla="*/ 1346989 w 5587879"/>
              <a:gd name="connsiteY193" fmla="*/ 2841516 h 5585950"/>
              <a:gd name="connsiteX194" fmla="*/ 1346989 w 5587879"/>
              <a:gd name="connsiteY194" fmla="*/ 2822846 h 5585950"/>
              <a:gd name="connsiteX195" fmla="*/ 1388055 w 5587879"/>
              <a:gd name="connsiteY195" fmla="*/ 2815379 h 5585950"/>
              <a:gd name="connsiteX196" fmla="*/ 1458985 w 5587879"/>
              <a:gd name="connsiteY196" fmla="*/ 2736967 h 5585950"/>
              <a:gd name="connsiteX197" fmla="*/ 1447785 w 5587879"/>
              <a:gd name="connsiteY197" fmla="*/ 2662289 h 5585950"/>
              <a:gd name="connsiteX198" fmla="*/ 1406720 w 5587879"/>
              <a:gd name="connsiteY198" fmla="*/ 2617480 h 5585950"/>
              <a:gd name="connsiteX199" fmla="*/ 1246194 w 5587879"/>
              <a:gd name="connsiteY199" fmla="*/ 2617480 h 5585950"/>
              <a:gd name="connsiteX200" fmla="*/ 1145398 w 5587879"/>
              <a:gd name="connsiteY200" fmla="*/ 2610013 h 5585950"/>
              <a:gd name="connsiteX201" fmla="*/ 951273 w 5587879"/>
              <a:gd name="connsiteY201" fmla="*/ 2580142 h 5585950"/>
              <a:gd name="connsiteX202" fmla="*/ 663818 w 5587879"/>
              <a:gd name="connsiteY202" fmla="*/ 2520400 h 5585950"/>
              <a:gd name="connsiteX203" fmla="*/ 577954 w 5587879"/>
              <a:gd name="connsiteY203" fmla="*/ 2524132 h 5585950"/>
              <a:gd name="connsiteX204" fmla="*/ 495825 w 5587879"/>
              <a:gd name="connsiteY204" fmla="*/ 2497995 h 5585950"/>
              <a:gd name="connsiteX205" fmla="*/ 368896 w 5587879"/>
              <a:gd name="connsiteY205" fmla="*/ 2441987 h 5585950"/>
              <a:gd name="connsiteX206" fmla="*/ 297967 w 5587879"/>
              <a:gd name="connsiteY206" fmla="*/ 2427051 h 5585950"/>
              <a:gd name="connsiteX207" fmla="*/ 245702 w 5587879"/>
              <a:gd name="connsiteY207" fmla="*/ 2404647 h 5585950"/>
              <a:gd name="connsiteX208" fmla="*/ 189705 w 5587879"/>
              <a:gd name="connsiteY208" fmla="*/ 2371042 h 5585950"/>
              <a:gd name="connsiteX209" fmla="*/ 253169 w 5587879"/>
              <a:gd name="connsiteY209" fmla="*/ 2367307 h 5585950"/>
              <a:gd name="connsiteX210" fmla="*/ 327832 w 5587879"/>
              <a:gd name="connsiteY210" fmla="*/ 2389712 h 5585950"/>
              <a:gd name="connsiteX211" fmla="*/ 380096 w 5587879"/>
              <a:gd name="connsiteY211" fmla="*/ 2408382 h 5585950"/>
              <a:gd name="connsiteX212" fmla="*/ 451027 w 5587879"/>
              <a:gd name="connsiteY212" fmla="*/ 2434518 h 5585950"/>
              <a:gd name="connsiteX213" fmla="*/ 495825 w 5587879"/>
              <a:gd name="connsiteY213" fmla="*/ 2438253 h 5585950"/>
              <a:gd name="connsiteX214" fmla="*/ 619021 w 5587879"/>
              <a:gd name="connsiteY214" fmla="*/ 2468124 h 5585950"/>
              <a:gd name="connsiteX215" fmla="*/ 757147 w 5587879"/>
              <a:gd name="connsiteY215" fmla="*/ 2505464 h 5585950"/>
              <a:gd name="connsiteX216" fmla="*/ 820611 w 5587879"/>
              <a:gd name="connsiteY216" fmla="*/ 2512931 h 5585950"/>
              <a:gd name="connsiteX217" fmla="*/ 1141665 w 5587879"/>
              <a:gd name="connsiteY217" fmla="*/ 2572673 h 5585950"/>
              <a:gd name="connsiteX218" fmla="*/ 1242460 w 5587879"/>
              <a:gd name="connsiteY218" fmla="*/ 2546536 h 5585950"/>
              <a:gd name="connsiteX219" fmla="*/ 1313391 w 5587879"/>
              <a:gd name="connsiteY219" fmla="*/ 2568941 h 5585950"/>
              <a:gd name="connsiteX220" fmla="*/ 1343256 w 5587879"/>
              <a:gd name="connsiteY220" fmla="*/ 2583876 h 5585950"/>
              <a:gd name="connsiteX221" fmla="*/ 1391788 w 5587879"/>
              <a:gd name="connsiteY221" fmla="*/ 2587609 h 5585950"/>
              <a:gd name="connsiteX222" fmla="*/ 1466452 w 5587879"/>
              <a:gd name="connsiteY222" fmla="*/ 2539068 h 5585950"/>
              <a:gd name="connsiteX223" fmla="*/ 1477650 w 5587879"/>
              <a:gd name="connsiteY223" fmla="*/ 2445720 h 5585950"/>
              <a:gd name="connsiteX224" fmla="*/ 1503782 w 5587879"/>
              <a:gd name="connsiteY224" fmla="*/ 2333703 h 5585950"/>
              <a:gd name="connsiteX225" fmla="*/ 1425385 w 5587879"/>
              <a:gd name="connsiteY225" fmla="*/ 2154474 h 5585950"/>
              <a:gd name="connsiteX226" fmla="*/ 1317124 w 5587879"/>
              <a:gd name="connsiteY226" fmla="*/ 2068595 h 5585950"/>
              <a:gd name="connsiteX227" fmla="*/ 1294724 w 5587879"/>
              <a:gd name="connsiteY227" fmla="*/ 2012585 h 5585950"/>
              <a:gd name="connsiteX228" fmla="*/ 1365656 w 5587879"/>
              <a:gd name="connsiteY228" fmla="*/ 1941641 h 5585950"/>
              <a:gd name="connsiteX229" fmla="*/ 1425385 w 5587879"/>
              <a:gd name="connsiteY229" fmla="*/ 1956577 h 5585950"/>
              <a:gd name="connsiteX230" fmla="*/ 1458985 w 5587879"/>
              <a:gd name="connsiteY230" fmla="*/ 2001384 h 5585950"/>
              <a:gd name="connsiteX231" fmla="*/ 1488850 w 5587879"/>
              <a:gd name="connsiteY231" fmla="*/ 2053659 h 5585950"/>
              <a:gd name="connsiteX232" fmla="*/ 1626978 w 5587879"/>
              <a:gd name="connsiteY232" fmla="*/ 2094732 h 5585950"/>
              <a:gd name="connsiteX233" fmla="*/ 1682975 w 5587879"/>
              <a:gd name="connsiteY233" fmla="*/ 1971513 h 5585950"/>
              <a:gd name="connsiteX234" fmla="*/ 1511249 w 5587879"/>
              <a:gd name="connsiteY234" fmla="*/ 1758678 h 5585950"/>
              <a:gd name="connsiteX235" fmla="*/ 1354456 w 5587879"/>
              <a:gd name="connsiteY235" fmla="*/ 1672798 h 5585950"/>
              <a:gd name="connsiteX236" fmla="*/ 1253660 w 5587879"/>
              <a:gd name="connsiteY236" fmla="*/ 1639193 h 5585950"/>
              <a:gd name="connsiteX237" fmla="*/ 1160330 w 5587879"/>
              <a:gd name="connsiteY237" fmla="*/ 1586917 h 5585950"/>
              <a:gd name="connsiteX238" fmla="*/ 1052069 w 5587879"/>
              <a:gd name="connsiteY238" fmla="*/ 1478634 h 5585950"/>
              <a:gd name="connsiteX239" fmla="*/ 940073 w 5587879"/>
              <a:gd name="connsiteY239" fmla="*/ 1411424 h 5585950"/>
              <a:gd name="connsiteX240" fmla="*/ 850476 w 5587879"/>
              <a:gd name="connsiteY240" fmla="*/ 1344213 h 5585950"/>
              <a:gd name="connsiteX241" fmla="*/ 824344 w 5587879"/>
              <a:gd name="connsiteY241" fmla="*/ 1329277 h 5585950"/>
              <a:gd name="connsiteX242" fmla="*/ 604086 w 5587879"/>
              <a:gd name="connsiteY242" fmla="*/ 1247131 h 5585950"/>
              <a:gd name="connsiteX243" fmla="*/ 536890 w 5587879"/>
              <a:gd name="connsiteY243" fmla="*/ 1262066 h 5585950"/>
              <a:gd name="connsiteX244" fmla="*/ 529424 w 5587879"/>
              <a:gd name="connsiteY244" fmla="*/ 1303140 h 5585950"/>
              <a:gd name="connsiteX245" fmla="*/ 495825 w 5587879"/>
              <a:gd name="connsiteY245" fmla="*/ 1463698 h 5585950"/>
              <a:gd name="connsiteX246" fmla="*/ 339032 w 5587879"/>
              <a:gd name="connsiteY246" fmla="*/ 1575716 h 5585950"/>
              <a:gd name="connsiteX247" fmla="*/ 85176 w 5587879"/>
              <a:gd name="connsiteY247" fmla="*/ 1471167 h 5585950"/>
              <a:gd name="connsiteX248" fmla="*/ 29177 w 5587879"/>
              <a:gd name="connsiteY248" fmla="*/ 1347947 h 5585950"/>
              <a:gd name="connsiteX249" fmla="*/ 44110 w 5587879"/>
              <a:gd name="connsiteY249" fmla="*/ 1232195 h 5585950"/>
              <a:gd name="connsiteX250" fmla="*/ 118774 w 5587879"/>
              <a:gd name="connsiteY250" fmla="*/ 1120177 h 5585950"/>
              <a:gd name="connsiteX251" fmla="*/ 163573 w 5587879"/>
              <a:gd name="connsiteY251" fmla="*/ 1086573 h 5585950"/>
              <a:gd name="connsiteX252" fmla="*/ 178505 w 5587879"/>
              <a:gd name="connsiteY252" fmla="*/ 963352 h 5585950"/>
              <a:gd name="connsiteX253" fmla="*/ 0 w 5587879"/>
              <a:gd name="connsiteY253" fmla="*/ 784812 h 5585950"/>
              <a:gd name="connsiteX254" fmla="*/ 0 w 5587879"/>
              <a:gd name="connsiteY254" fmla="*/ 654046 h 5585950"/>
              <a:gd name="connsiteX255" fmla="*/ 63710 w 5587879"/>
              <a:gd name="connsiteY255" fmla="*/ 687975 h 5585950"/>
              <a:gd name="connsiteX256" fmla="*/ 141173 w 5587879"/>
              <a:gd name="connsiteY256" fmla="*/ 720648 h 5585950"/>
              <a:gd name="connsiteX257" fmla="*/ 234502 w 5587879"/>
              <a:gd name="connsiteY257" fmla="*/ 761720 h 5585950"/>
              <a:gd name="connsiteX258" fmla="*/ 611554 w 5587879"/>
              <a:gd name="connsiteY258" fmla="*/ 989491 h 5585950"/>
              <a:gd name="connsiteX259" fmla="*/ 779547 w 5587879"/>
              <a:gd name="connsiteY259" fmla="*/ 1176187 h 5585950"/>
              <a:gd name="connsiteX260" fmla="*/ 839277 w 5587879"/>
              <a:gd name="connsiteY260" fmla="*/ 1284470 h 5585950"/>
              <a:gd name="connsiteX261" fmla="*/ 857943 w 5587879"/>
              <a:gd name="connsiteY261" fmla="*/ 1303140 h 5585950"/>
              <a:gd name="connsiteX262" fmla="*/ 899008 w 5587879"/>
              <a:gd name="connsiteY262" fmla="*/ 1344213 h 5585950"/>
              <a:gd name="connsiteX263" fmla="*/ 936340 w 5587879"/>
              <a:gd name="connsiteY263" fmla="*/ 1374084 h 5585950"/>
              <a:gd name="connsiteX264" fmla="*/ 973672 w 5587879"/>
              <a:gd name="connsiteY264" fmla="*/ 1389020 h 5585950"/>
              <a:gd name="connsiteX265" fmla="*/ 1089399 w 5587879"/>
              <a:gd name="connsiteY265" fmla="*/ 1445030 h 5585950"/>
              <a:gd name="connsiteX266" fmla="*/ 1234994 w 5587879"/>
              <a:gd name="connsiteY266" fmla="*/ 1489837 h 5585950"/>
              <a:gd name="connsiteX267" fmla="*/ 1328324 w 5587879"/>
              <a:gd name="connsiteY267" fmla="*/ 1538378 h 5585950"/>
              <a:gd name="connsiteX268" fmla="*/ 1559781 w 5587879"/>
              <a:gd name="connsiteY268" fmla="*/ 1698935 h 5585950"/>
              <a:gd name="connsiteX269" fmla="*/ 1630711 w 5587879"/>
              <a:gd name="connsiteY269" fmla="*/ 1676533 h 5585950"/>
              <a:gd name="connsiteX270" fmla="*/ 1634443 w 5587879"/>
              <a:gd name="connsiteY270" fmla="*/ 1601853 h 5585950"/>
              <a:gd name="connsiteX271" fmla="*/ 1593379 w 5587879"/>
              <a:gd name="connsiteY271" fmla="*/ 1568249 h 5585950"/>
              <a:gd name="connsiteX272" fmla="*/ 1339523 w 5587879"/>
              <a:gd name="connsiteY272" fmla="*/ 1403956 h 5585950"/>
              <a:gd name="connsiteX273" fmla="*/ 1276059 w 5587879"/>
              <a:gd name="connsiteY273" fmla="*/ 1389020 h 5585950"/>
              <a:gd name="connsiteX274" fmla="*/ 1246194 w 5587879"/>
              <a:gd name="connsiteY274" fmla="*/ 1385286 h 5585950"/>
              <a:gd name="connsiteX275" fmla="*/ 1205128 w 5587879"/>
              <a:gd name="connsiteY275" fmla="*/ 1291938 h 5585950"/>
              <a:gd name="connsiteX276" fmla="*/ 1264859 w 5587879"/>
              <a:gd name="connsiteY276" fmla="*/ 1325543 h 5585950"/>
              <a:gd name="connsiteX277" fmla="*/ 1399253 w 5587879"/>
              <a:gd name="connsiteY277" fmla="*/ 1415157 h 5585950"/>
              <a:gd name="connsiteX278" fmla="*/ 1615778 w 5587879"/>
              <a:gd name="connsiteY278" fmla="*/ 1508505 h 5585950"/>
              <a:gd name="connsiteX279" fmla="*/ 1668043 w 5587879"/>
              <a:gd name="connsiteY279" fmla="*/ 1493569 h 5585950"/>
              <a:gd name="connsiteX280" fmla="*/ 1634443 w 5587879"/>
              <a:gd name="connsiteY280" fmla="*/ 1445030 h 5585950"/>
              <a:gd name="connsiteX281" fmla="*/ 1570981 w 5587879"/>
              <a:gd name="connsiteY281" fmla="*/ 1422625 h 5585950"/>
              <a:gd name="connsiteX282" fmla="*/ 1440320 w 5587879"/>
              <a:gd name="connsiteY282" fmla="*/ 1389020 h 5585950"/>
              <a:gd name="connsiteX283" fmla="*/ 1429120 w 5587879"/>
              <a:gd name="connsiteY283" fmla="*/ 1344213 h 5585950"/>
              <a:gd name="connsiteX284" fmla="*/ 1470185 w 5587879"/>
              <a:gd name="connsiteY284" fmla="*/ 1340479 h 5585950"/>
              <a:gd name="connsiteX285" fmla="*/ 1503782 w 5587879"/>
              <a:gd name="connsiteY285" fmla="*/ 1355414 h 5585950"/>
              <a:gd name="connsiteX286" fmla="*/ 1537382 w 5587879"/>
              <a:gd name="connsiteY286" fmla="*/ 1347947 h 5585950"/>
              <a:gd name="connsiteX287" fmla="*/ 1533649 w 5587879"/>
              <a:gd name="connsiteY287" fmla="*/ 1321809 h 5585950"/>
              <a:gd name="connsiteX288" fmla="*/ 1473917 w 5587879"/>
              <a:gd name="connsiteY288" fmla="*/ 1250865 h 5585950"/>
              <a:gd name="connsiteX289" fmla="*/ 1470185 w 5587879"/>
              <a:gd name="connsiteY289" fmla="*/ 1187388 h 5585950"/>
              <a:gd name="connsiteX290" fmla="*/ 1522449 w 5587879"/>
              <a:gd name="connsiteY290" fmla="*/ 1206058 h 5585950"/>
              <a:gd name="connsiteX291" fmla="*/ 1522449 w 5587879"/>
              <a:gd name="connsiteY291" fmla="*/ 1243396 h 5585950"/>
              <a:gd name="connsiteX292" fmla="*/ 1529914 w 5587879"/>
              <a:gd name="connsiteY292" fmla="*/ 1299406 h 5585950"/>
              <a:gd name="connsiteX293" fmla="*/ 1697908 w 5587879"/>
              <a:gd name="connsiteY293" fmla="*/ 1489837 h 5585950"/>
              <a:gd name="connsiteX294" fmla="*/ 1772572 w 5587879"/>
              <a:gd name="connsiteY294" fmla="*/ 1508505 h 5585950"/>
              <a:gd name="connsiteX295" fmla="*/ 1955497 w 5587879"/>
              <a:gd name="connsiteY295" fmla="*/ 1571982 h 5585950"/>
              <a:gd name="connsiteX296" fmla="*/ 1992829 w 5587879"/>
              <a:gd name="connsiteY296" fmla="*/ 1605587 h 5585950"/>
              <a:gd name="connsiteX297" fmla="*/ 2123490 w 5587879"/>
              <a:gd name="connsiteY297" fmla="*/ 1575716 h 5585950"/>
              <a:gd name="connsiteX298" fmla="*/ 2220552 w 5587879"/>
              <a:gd name="connsiteY298" fmla="*/ 1467432 h 5585950"/>
              <a:gd name="connsiteX299" fmla="*/ 2328815 w 5587879"/>
              <a:gd name="connsiteY299" fmla="*/ 1463698 h 5585950"/>
              <a:gd name="connsiteX300" fmla="*/ 2384813 w 5587879"/>
              <a:gd name="connsiteY300" fmla="*/ 1493569 h 5585950"/>
              <a:gd name="connsiteX301" fmla="*/ 2496809 w 5587879"/>
              <a:gd name="connsiteY301" fmla="*/ 1441295 h 5585950"/>
              <a:gd name="connsiteX302" fmla="*/ 2526674 w 5587879"/>
              <a:gd name="connsiteY302" fmla="*/ 1411424 h 5585950"/>
              <a:gd name="connsiteX303" fmla="*/ 2661067 w 5587879"/>
              <a:gd name="connsiteY303" fmla="*/ 1250865 h 5585950"/>
              <a:gd name="connsiteX304" fmla="*/ 2642402 w 5587879"/>
              <a:gd name="connsiteY304" fmla="*/ 1064169 h 5585950"/>
              <a:gd name="connsiteX305" fmla="*/ 2586405 w 5587879"/>
              <a:gd name="connsiteY305" fmla="*/ 836400 h 5585950"/>
              <a:gd name="connsiteX306" fmla="*/ 2608803 w 5587879"/>
              <a:gd name="connsiteY306" fmla="*/ 694511 h 5585950"/>
              <a:gd name="connsiteX307" fmla="*/ 2593871 w 5587879"/>
              <a:gd name="connsiteY307" fmla="*/ 578758 h 5585950"/>
              <a:gd name="connsiteX308" fmla="*/ 2571471 w 5587879"/>
              <a:gd name="connsiteY308" fmla="*/ 522750 h 5585950"/>
              <a:gd name="connsiteX309" fmla="*/ 2522941 w 5587879"/>
              <a:gd name="connsiteY309" fmla="*/ 339787 h 5585950"/>
              <a:gd name="connsiteX310" fmla="*/ 2489342 w 5587879"/>
              <a:gd name="connsiteY310" fmla="*/ 242706 h 5585950"/>
              <a:gd name="connsiteX311" fmla="*/ 2474409 w 5587879"/>
              <a:gd name="connsiteY311" fmla="*/ 160559 h 5585950"/>
              <a:gd name="connsiteX312" fmla="*/ 2448277 w 5587879"/>
              <a:gd name="connsiteY312" fmla="*/ 89614 h 5585950"/>
              <a:gd name="connsiteX313" fmla="*/ 2463209 w 5587879"/>
              <a:gd name="connsiteY313" fmla="*/ 0 h 55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Lst>
            <a:rect l="l" t="t" r="r" b="b"/>
            <a:pathLst>
              <a:path w="5587879" h="5585950">
                <a:moveTo>
                  <a:pt x="2463209" y="0"/>
                </a:moveTo>
                <a:cubicBezTo>
                  <a:pt x="2474409" y="41073"/>
                  <a:pt x="2489342" y="78413"/>
                  <a:pt x="2500541" y="119485"/>
                </a:cubicBezTo>
                <a:cubicBezTo>
                  <a:pt x="2504274" y="130688"/>
                  <a:pt x="2508008" y="138155"/>
                  <a:pt x="2511741" y="149358"/>
                </a:cubicBezTo>
                <a:cubicBezTo>
                  <a:pt x="2522941" y="186696"/>
                  <a:pt x="2537873" y="227770"/>
                  <a:pt x="2549073" y="265109"/>
                </a:cubicBezTo>
                <a:cubicBezTo>
                  <a:pt x="2564006" y="298714"/>
                  <a:pt x="2578938" y="332320"/>
                  <a:pt x="2590138" y="365925"/>
                </a:cubicBezTo>
                <a:cubicBezTo>
                  <a:pt x="2608803" y="410732"/>
                  <a:pt x="2627470" y="451805"/>
                  <a:pt x="2638670" y="496612"/>
                </a:cubicBezTo>
                <a:cubicBezTo>
                  <a:pt x="2646135" y="552622"/>
                  <a:pt x="2668534" y="597428"/>
                  <a:pt x="2724532" y="619831"/>
                </a:cubicBezTo>
                <a:cubicBezTo>
                  <a:pt x="2862660" y="664640"/>
                  <a:pt x="2955989" y="765455"/>
                  <a:pt x="3026919" y="888674"/>
                </a:cubicBezTo>
                <a:cubicBezTo>
                  <a:pt x="3045586" y="918545"/>
                  <a:pt x="3067983" y="952151"/>
                  <a:pt x="3090383" y="982022"/>
                </a:cubicBezTo>
                <a:cubicBezTo>
                  <a:pt x="3101583" y="989491"/>
                  <a:pt x="3116515" y="993225"/>
                  <a:pt x="3131448" y="1004426"/>
                </a:cubicBezTo>
                <a:cubicBezTo>
                  <a:pt x="3142647" y="940949"/>
                  <a:pt x="3146380" y="888674"/>
                  <a:pt x="3123982" y="836400"/>
                </a:cubicBezTo>
                <a:cubicBezTo>
                  <a:pt x="3123982" y="832666"/>
                  <a:pt x="3112782" y="828931"/>
                  <a:pt x="3109050" y="825197"/>
                </a:cubicBezTo>
                <a:cubicBezTo>
                  <a:pt x="3097850" y="817730"/>
                  <a:pt x="3090383" y="813996"/>
                  <a:pt x="3079183" y="806527"/>
                </a:cubicBezTo>
                <a:cubicBezTo>
                  <a:pt x="3090383" y="799060"/>
                  <a:pt x="3101583" y="791592"/>
                  <a:pt x="3109050" y="784124"/>
                </a:cubicBezTo>
                <a:cubicBezTo>
                  <a:pt x="3109050" y="731849"/>
                  <a:pt x="3109050" y="672107"/>
                  <a:pt x="3109050" y="612364"/>
                </a:cubicBezTo>
                <a:cubicBezTo>
                  <a:pt x="3109050" y="597428"/>
                  <a:pt x="3105315" y="578758"/>
                  <a:pt x="3105315" y="563823"/>
                </a:cubicBezTo>
                <a:cubicBezTo>
                  <a:pt x="3101583" y="548887"/>
                  <a:pt x="3097850" y="533952"/>
                  <a:pt x="3101583" y="522750"/>
                </a:cubicBezTo>
                <a:cubicBezTo>
                  <a:pt x="3105315" y="507815"/>
                  <a:pt x="3116515" y="496612"/>
                  <a:pt x="3127715" y="481676"/>
                </a:cubicBezTo>
                <a:cubicBezTo>
                  <a:pt x="3135182" y="492879"/>
                  <a:pt x="3150114" y="500346"/>
                  <a:pt x="3153847" y="515282"/>
                </a:cubicBezTo>
                <a:cubicBezTo>
                  <a:pt x="3179979" y="586227"/>
                  <a:pt x="3209844" y="660905"/>
                  <a:pt x="3228511" y="735583"/>
                </a:cubicBezTo>
                <a:cubicBezTo>
                  <a:pt x="3239711" y="780390"/>
                  <a:pt x="3243444" y="825197"/>
                  <a:pt x="3243444" y="870004"/>
                </a:cubicBezTo>
                <a:cubicBezTo>
                  <a:pt x="3239711" y="918545"/>
                  <a:pt x="3232244" y="926014"/>
                  <a:pt x="3183712" y="937215"/>
                </a:cubicBezTo>
                <a:cubicBezTo>
                  <a:pt x="3176247" y="940949"/>
                  <a:pt x="3165047" y="948416"/>
                  <a:pt x="3165047" y="955885"/>
                </a:cubicBezTo>
                <a:cubicBezTo>
                  <a:pt x="3161314" y="1049233"/>
                  <a:pt x="3157580" y="1146316"/>
                  <a:pt x="3183712" y="1235929"/>
                </a:cubicBezTo>
                <a:cubicBezTo>
                  <a:pt x="3194912" y="1273269"/>
                  <a:pt x="3228511" y="1284470"/>
                  <a:pt x="3258376" y="1258334"/>
                </a:cubicBezTo>
                <a:cubicBezTo>
                  <a:pt x="3280776" y="1239664"/>
                  <a:pt x="3306908" y="1235929"/>
                  <a:pt x="3329306" y="1243396"/>
                </a:cubicBezTo>
                <a:cubicBezTo>
                  <a:pt x="3370372" y="1254599"/>
                  <a:pt x="3403970" y="1247131"/>
                  <a:pt x="3433835" y="1224728"/>
                </a:cubicBezTo>
                <a:cubicBezTo>
                  <a:pt x="3489833" y="1183654"/>
                  <a:pt x="3549565" y="1168718"/>
                  <a:pt x="3620495" y="1176187"/>
                </a:cubicBezTo>
                <a:cubicBezTo>
                  <a:pt x="3698891" y="1183654"/>
                  <a:pt x="3747423" y="1142581"/>
                  <a:pt x="3781021" y="1075370"/>
                </a:cubicBezTo>
                <a:cubicBezTo>
                  <a:pt x="3784755" y="1067903"/>
                  <a:pt x="3784755" y="1056700"/>
                  <a:pt x="3784755" y="1045499"/>
                </a:cubicBezTo>
                <a:cubicBezTo>
                  <a:pt x="3777288" y="933481"/>
                  <a:pt x="3829552" y="855068"/>
                  <a:pt x="3926614" y="802794"/>
                </a:cubicBezTo>
                <a:cubicBezTo>
                  <a:pt x="3934081" y="799060"/>
                  <a:pt x="3941548" y="795326"/>
                  <a:pt x="3949014" y="791592"/>
                </a:cubicBezTo>
                <a:cubicBezTo>
                  <a:pt x="3945281" y="784124"/>
                  <a:pt x="3941548" y="780390"/>
                  <a:pt x="3937814" y="772923"/>
                </a:cubicBezTo>
                <a:cubicBezTo>
                  <a:pt x="3937814" y="769189"/>
                  <a:pt x="3934081" y="761720"/>
                  <a:pt x="3934081" y="750519"/>
                </a:cubicBezTo>
                <a:cubicBezTo>
                  <a:pt x="3941548" y="754253"/>
                  <a:pt x="3952747" y="754253"/>
                  <a:pt x="3960214" y="757986"/>
                </a:cubicBezTo>
                <a:cubicBezTo>
                  <a:pt x="4001278" y="787859"/>
                  <a:pt x="4027411" y="784124"/>
                  <a:pt x="4057276" y="746785"/>
                </a:cubicBezTo>
                <a:cubicBezTo>
                  <a:pt x="4094608" y="690776"/>
                  <a:pt x="4109540" y="631034"/>
                  <a:pt x="4105807" y="567557"/>
                </a:cubicBezTo>
                <a:cubicBezTo>
                  <a:pt x="4105807" y="504080"/>
                  <a:pt x="4124474" y="455539"/>
                  <a:pt x="4176739" y="418199"/>
                </a:cubicBezTo>
                <a:cubicBezTo>
                  <a:pt x="4195404" y="406998"/>
                  <a:pt x="4202871" y="380861"/>
                  <a:pt x="4210336" y="358457"/>
                </a:cubicBezTo>
                <a:cubicBezTo>
                  <a:pt x="4217803" y="332320"/>
                  <a:pt x="4221536" y="302449"/>
                  <a:pt x="4229003" y="272577"/>
                </a:cubicBezTo>
                <a:cubicBezTo>
                  <a:pt x="4229003" y="265109"/>
                  <a:pt x="4229003" y="257642"/>
                  <a:pt x="4232736" y="253907"/>
                </a:cubicBezTo>
                <a:cubicBezTo>
                  <a:pt x="4251401" y="242706"/>
                  <a:pt x="4266334" y="227770"/>
                  <a:pt x="4285000" y="216568"/>
                </a:cubicBezTo>
                <a:cubicBezTo>
                  <a:pt x="4296200" y="231503"/>
                  <a:pt x="4307400" y="246439"/>
                  <a:pt x="4314865" y="261374"/>
                </a:cubicBezTo>
                <a:cubicBezTo>
                  <a:pt x="4329799" y="298714"/>
                  <a:pt x="4326065" y="336054"/>
                  <a:pt x="4285000" y="358457"/>
                </a:cubicBezTo>
                <a:cubicBezTo>
                  <a:pt x="4240201" y="380861"/>
                  <a:pt x="4232736" y="421934"/>
                  <a:pt x="4236469" y="470475"/>
                </a:cubicBezTo>
                <a:cubicBezTo>
                  <a:pt x="4236469" y="515282"/>
                  <a:pt x="4225269" y="556354"/>
                  <a:pt x="4199137" y="597428"/>
                </a:cubicBezTo>
                <a:cubicBezTo>
                  <a:pt x="4143139" y="683308"/>
                  <a:pt x="4098342" y="776656"/>
                  <a:pt x="4098342" y="881207"/>
                </a:cubicBezTo>
                <a:cubicBezTo>
                  <a:pt x="4098342" y="929748"/>
                  <a:pt x="4109540" y="982022"/>
                  <a:pt x="4124474" y="1034298"/>
                </a:cubicBezTo>
                <a:cubicBezTo>
                  <a:pt x="4131940" y="1071636"/>
                  <a:pt x="4124474" y="1105241"/>
                  <a:pt x="4117007" y="1142581"/>
                </a:cubicBezTo>
                <a:cubicBezTo>
                  <a:pt x="4113274" y="1153783"/>
                  <a:pt x="4109540" y="1172452"/>
                  <a:pt x="4117007" y="1183654"/>
                </a:cubicBezTo>
                <a:cubicBezTo>
                  <a:pt x="4131940" y="1224728"/>
                  <a:pt x="4150606" y="1262066"/>
                  <a:pt x="4173004" y="1303140"/>
                </a:cubicBezTo>
                <a:cubicBezTo>
                  <a:pt x="4187937" y="1329277"/>
                  <a:pt x="4210336" y="1344213"/>
                  <a:pt x="4247668" y="1340479"/>
                </a:cubicBezTo>
                <a:cubicBezTo>
                  <a:pt x="4296200" y="1336744"/>
                  <a:pt x="4344730" y="1340479"/>
                  <a:pt x="4396995" y="1340479"/>
                </a:cubicBezTo>
                <a:cubicBezTo>
                  <a:pt x="4423127" y="1340479"/>
                  <a:pt x="4445526" y="1366617"/>
                  <a:pt x="4456726" y="1407690"/>
                </a:cubicBezTo>
                <a:cubicBezTo>
                  <a:pt x="4471659" y="1448762"/>
                  <a:pt x="4482858" y="1489837"/>
                  <a:pt x="4497791" y="1530909"/>
                </a:cubicBezTo>
                <a:cubicBezTo>
                  <a:pt x="4512725" y="1568249"/>
                  <a:pt x="4535123" y="1568249"/>
                  <a:pt x="4564989" y="1542110"/>
                </a:cubicBezTo>
                <a:cubicBezTo>
                  <a:pt x="4632185" y="1486102"/>
                  <a:pt x="4699383" y="1430094"/>
                  <a:pt x="4762848" y="1366617"/>
                </a:cubicBezTo>
                <a:cubicBezTo>
                  <a:pt x="4811378" y="1318076"/>
                  <a:pt x="4848710" y="1258334"/>
                  <a:pt x="4900974" y="1209792"/>
                </a:cubicBezTo>
                <a:cubicBezTo>
                  <a:pt x="5012970" y="1101509"/>
                  <a:pt x="5110032" y="978288"/>
                  <a:pt x="5184696" y="840133"/>
                </a:cubicBezTo>
                <a:cubicBezTo>
                  <a:pt x="5263093" y="698244"/>
                  <a:pt x="5375089" y="575024"/>
                  <a:pt x="5431086" y="421934"/>
                </a:cubicBezTo>
                <a:cubicBezTo>
                  <a:pt x="5442286" y="392062"/>
                  <a:pt x="5464684" y="365925"/>
                  <a:pt x="5479618" y="336054"/>
                </a:cubicBezTo>
                <a:cubicBezTo>
                  <a:pt x="5483350" y="332320"/>
                  <a:pt x="5487083" y="332320"/>
                  <a:pt x="5490816" y="332320"/>
                </a:cubicBezTo>
                <a:cubicBezTo>
                  <a:pt x="5494550" y="332320"/>
                  <a:pt x="5502017" y="339787"/>
                  <a:pt x="5502017" y="339787"/>
                </a:cubicBezTo>
                <a:cubicBezTo>
                  <a:pt x="5498283" y="350990"/>
                  <a:pt x="5498283" y="365925"/>
                  <a:pt x="5487083" y="373392"/>
                </a:cubicBezTo>
                <a:cubicBezTo>
                  <a:pt x="5438551" y="406998"/>
                  <a:pt x="5419886" y="463006"/>
                  <a:pt x="5416153" y="519016"/>
                </a:cubicBezTo>
                <a:cubicBezTo>
                  <a:pt x="5408686" y="582493"/>
                  <a:pt x="5386287" y="634767"/>
                  <a:pt x="5348956" y="683308"/>
                </a:cubicBezTo>
                <a:cubicBezTo>
                  <a:pt x="5240693" y="821463"/>
                  <a:pt x="5124965" y="952151"/>
                  <a:pt x="5031635" y="1101509"/>
                </a:cubicBezTo>
                <a:cubicBezTo>
                  <a:pt x="5031635" y="1101509"/>
                  <a:pt x="5027903" y="1105241"/>
                  <a:pt x="5027903" y="1108976"/>
                </a:cubicBezTo>
                <a:cubicBezTo>
                  <a:pt x="4915907" y="1202324"/>
                  <a:pt x="4837510" y="1325543"/>
                  <a:pt x="4747915" y="1437561"/>
                </a:cubicBezTo>
                <a:cubicBezTo>
                  <a:pt x="4744181" y="1445030"/>
                  <a:pt x="4736715" y="1448762"/>
                  <a:pt x="4732981" y="1452497"/>
                </a:cubicBezTo>
                <a:cubicBezTo>
                  <a:pt x="4673251" y="1497304"/>
                  <a:pt x="4635919" y="1553313"/>
                  <a:pt x="4606053" y="1616790"/>
                </a:cubicBezTo>
                <a:cubicBezTo>
                  <a:pt x="4594854" y="1642927"/>
                  <a:pt x="4568722" y="1657863"/>
                  <a:pt x="4568722" y="1691468"/>
                </a:cubicBezTo>
                <a:cubicBezTo>
                  <a:pt x="4564989" y="1751211"/>
                  <a:pt x="4594854" y="1792283"/>
                  <a:pt x="4628452" y="1829623"/>
                </a:cubicBezTo>
                <a:cubicBezTo>
                  <a:pt x="4703116" y="1919237"/>
                  <a:pt x="4792713" y="1975247"/>
                  <a:pt x="4908441" y="1997650"/>
                </a:cubicBezTo>
                <a:cubicBezTo>
                  <a:pt x="4934573" y="2001384"/>
                  <a:pt x="4960706" y="2016319"/>
                  <a:pt x="4986838" y="2031255"/>
                </a:cubicBezTo>
                <a:cubicBezTo>
                  <a:pt x="5012970" y="2046191"/>
                  <a:pt x="5035370" y="2049925"/>
                  <a:pt x="5061502" y="2034989"/>
                </a:cubicBezTo>
                <a:cubicBezTo>
                  <a:pt x="5068967" y="2031255"/>
                  <a:pt x="5076434" y="2027521"/>
                  <a:pt x="5083900" y="2027521"/>
                </a:cubicBezTo>
                <a:cubicBezTo>
                  <a:pt x="5154831" y="2042456"/>
                  <a:pt x="5218295" y="2012585"/>
                  <a:pt x="5285492" y="1997650"/>
                </a:cubicBezTo>
                <a:cubicBezTo>
                  <a:pt x="5311624" y="1990183"/>
                  <a:pt x="5337757" y="1986448"/>
                  <a:pt x="5363889" y="1986448"/>
                </a:cubicBezTo>
                <a:cubicBezTo>
                  <a:pt x="5423620" y="1982714"/>
                  <a:pt x="5483350" y="1986448"/>
                  <a:pt x="5543080" y="1960311"/>
                </a:cubicBezTo>
                <a:cubicBezTo>
                  <a:pt x="5565480" y="1952843"/>
                  <a:pt x="5580414" y="1964044"/>
                  <a:pt x="5587879" y="1990183"/>
                </a:cubicBezTo>
                <a:cubicBezTo>
                  <a:pt x="5569212" y="1993915"/>
                  <a:pt x="5554282" y="2001384"/>
                  <a:pt x="5535615" y="1997650"/>
                </a:cubicBezTo>
                <a:cubicBezTo>
                  <a:pt x="5475885" y="1997650"/>
                  <a:pt x="5419886" y="2020054"/>
                  <a:pt x="5367622" y="2049925"/>
                </a:cubicBezTo>
                <a:cubicBezTo>
                  <a:pt x="5330290" y="2068595"/>
                  <a:pt x="5296692" y="2076062"/>
                  <a:pt x="5259360" y="2053659"/>
                </a:cubicBezTo>
                <a:cubicBezTo>
                  <a:pt x="5251893" y="2049925"/>
                  <a:pt x="5240693" y="2049925"/>
                  <a:pt x="5233228" y="2053659"/>
                </a:cubicBezTo>
                <a:cubicBezTo>
                  <a:pt x="5177229" y="2064861"/>
                  <a:pt x="5124965" y="2076062"/>
                  <a:pt x="5072700" y="2090998"/>
                </a:cubicBezTo>
                <a:cubicBezTo>
                  <a:pt x="5057768" y="2094732"/>
                  <a:pt x="5039102" y="2109667"/>
                  <a:pt x="5031635" y="2124603"/>
                </a:cubicBezTo>
                <a:cubicBezTo>
                  <a:pt x="4990571" y="2199281"/>
                  <a:pt x="4983105" y="2285162"/>
                  <a:pt x="4986838" y="2371042"/>
                </a:cubicBezTo>
                <a:cubicBezTo>
                  <a:pt x="4990571" y="2430784"/>
                  <a:pt x="4998038" y="2486794"/>
                  <a:pt x="5001770" y="2550271"/>
                </a:cubicBezTo>
                <a:cubicBezTo>
                  <a:pt x="5012970" y="2546536"/>
                  <a:pt x="5027903" y="2546536"/>
                  <a:pt x="5039102" y="2546536"/>
                </a:cubicBezTo>
                <a:cubicBezTo>
                  <a:pt x="5046568" y="2550271"/>
                  <a:pt x="5050302" y="2561472"/>
                  <a:pt x="5057768" y="2565206"/>
                </a:cubicBezTo>
                <a:cubicBezTo>
                  <a:pt x="5050302" y="2572673"/>
                  <a:pt x="5039102" y="2583876"/>
                  <a:pt x="5031635" y="2580142"/>
                </a:cubicBezTo>
                <a:cubicBezTo>
                  <a:pt x="5001770" y="2565206"/>
                  <a:pt x="4994303" y="2583876"/>
                  <a:pt x="4983105" y="2610013"/>
                </a:cubicBezTo>
                <a:cubicBezTo>
                  <a:pt x="4971905" y="2632416"/>
                  <a:pt x="4956973" y="2654820"/>
                  <a:pt x="4942039" y="2677224"/>
                </a:cubicBezTo>
                <a:cubicBezTo>
                  <a:pt x="4915907" y="2707096"/>
                  <a:pt x="4919641" y="2740701"/>
                  <a:pt x="4938306" y="2770572"/>
                </a:cubicBezTo>
                <a:cubicBezTo>
                  <a:pt x="4956973" y="2804176"/>
                  <a:pt x="4953239" y="2822846"/>
                  <a:pt x="4915907" y="2834049"/>
                </a:cubicBezTo>
                <a:cubicBezTo>
                  <a:pt x="4874842" y="2845251"/>
                  <a:pt x="4863642" y="2875122"/>
                  <a:pt x="4863642" y="2908727"/>
                </a:cubicBezTo>
                <a:cubicBezTo>
                  <a:pt x="4859909" y="2949800"/>
                  <a:pt x="4856177" y="2987140"/>
                  <a:pt x="4856177" y="3028212"/>
                </a:cubicBezTo>
                <a:cubicBezTo>
                  <a:pt x="4859909" y="3069285"/>
                  <a:pt x="4852444" y="3106625"/>
                  <a:pt x="4826312" y="3143965"/>
                </a:cubicBezTo>
                <a:cubicBezTo>
                  <a:pt x="4803912" y="3177570"/>
                  <a:pt x="4785245" y="3218643"/>
                  <a:pt x="4766580" y="3255983"/>
                </a:cubicBezTo>
                <a:cubicBezTo>
                  <a:pt x="4751648" y="3285854"/>
                  <a:pt x="4736715" y="3315725"/>
                  <a:pt x="4755381" y="3345597"/>
                </a:cubicBezTo>
                <a:cubicBezTo>
                  <a:pt x="4684449" y="3356798"/>
                  <a:pt x="4635919" y="3401605"/>
                  <a:pt x="4594854" y="3453880"/>
                </a:cubicBezTo>
                <a:cubicBezTo>
                  <a:pt x="4587387" y="3465082"/>
                  <a:pt x="4587387" y="3491218"/>
                  <a:pt x="4591122" y="3509888"/>
                </a:cubicBezTo>
                <a:cubicBezTo>
                  <a:pt x="4598587" y="3528558"/>
                  <a:pt x="4591122" y="3536027"/>
                  <a:pt x="4576188" y="3543494"/>
                </a:cubicBezTo>
                <a:cubicBezTo>
                  <a:pt x="4557522" y="3550963"/>
                  <a:pt x="4542590" y="3558430"/>
                  <a:pt x="4535123" y="3584567"/>
                </a:cubicBezTo>
                <a:cubicBezTo>
                  <a:pt x="4531390" y="3610705"/>
                  <a:pt x="4553788" y="3618172"/>
                  <a:pt x="4564989" y="3629375"/>
                </a:cubicBezTo>
                <a:cubicBezTo>
                  <a:pt x="4568722" y="3633108"/>
                  <a:pt x="4568722" y="3636842"/>
                  <a:pt x="4572455" y="3644311"/>
                </a:cubicBezTo>
                <a:cubicBezTo>
                  <a:pt x="4561255" y="3648043"/>
                  <a:pt x="4550055" y="3651778"/>
                  <a:pt x="4531390" y="3655512"/>
                </a:cubicBezTo>
                <a:cubicBezTo>
                  <a:pt x="4535123" y="3704053"/>
                  <a:pt x="4538857" y="3756327"/>
                  <a:pt x="4542590" y="3808603"/>
                </a:cubicBezTo>
                <a:cubicBezTo>
                  <a:pt x="4538857" y="3804868"/>
                  <a:pt x="4523923" y="3801136"/>
                  <a:pt x="4520190" y="3789933"/>
                </a:cubicBezTo>
                <a:cubicBezTo>
                  <a:pt x="4497791" y="3756327"/>
                  <a:pt x="4464193" y="3748860"/>
                  <a:pt x="4426861" y="3752594"/>
                </a:cubicBezTo>
                <a:cubicBezTo>
                  <a:pt x="4400729" y="3756327"/>
                  <a:pt x="4370862" y="3760061"/>
                  <a:pt x="4344730" y="3771263"/>
                </a:cubicBezTo>
                <a:cubicBezTo>
                  <a:pt x="4296200" y="3793667"/>
                  <a:pt x="4243936" y="3793667"/>
                  <a:pt x="4187937" y="3789933"/>
                </a:cubicBezTo>
                <a:cubicBezTo>
                  <a:pt x="4139407" y="3782466"/>
                  <a:pt x="4087142" y="3774997"/>
                  <a:pt x="4042343" y="3801136"/>
                </a:cubicBezTo>
                <a:cubicBezTo>
                  <a:pt x="4023678" y="3812337"/>
                  <a:pt x="4008745" y="3834739"/>
                  <a:pt x="3997546" y="3849675"/>
                </a:cubicBezTo>
                <a:cubicBezTo>
                  <a:pt x="3982613" y="3868345"/>
                  <a:pt x="3978879" y="3887015"/>
                  <a:pt x="3963946" y="3901951"/>
                </a:cubicBezTo>
                <a:cubicBezTo>
                  <a:pt x="3878084" y="3969162"/>
                  <a:pt x="3788488" y="4036371"/>
                  <a:pt x="3676492" y="4062510"/>
                </a:cubicBezTo>
                <a:cubicBezTo>
                  <a:pt x="3627962" y="4073711"/>
                  <a:pt x="3579430" y="4069977"/>
                  <a:pt x="3530898" y="4069977"/>
                </a:cubicBezTo>
                <a:cubicBezTo>
                  <a:pt x="3478634" y="4069977"/>
                  <a:pt x="3437569" y="4084912"/>
                  <a:pt x="3396504" y="4118518"/>
                </a:cubicBezTo>
                <a:cubicBezTo>
                  <a:pt x="3366639" y="4144655"/>
                  <a:pt x="3359172" y="4174528"/>
                  <a:pt x="3377838" y="4211866"/>
                </a:cubicBezTo>
                <a:cubicBezTo>
                  <a:pt x="3385305" y="4238005"/>
                  <a:pt x="3400237" y="4264142"/>
                  <a:pt x="3407702" y="4290279"/>
                </a:cubicBezTo>
                <a:cubicBezTo>
                  <a:pt x="3418904" y="4338820"/>
                  <a:pt x="3396504" y="4376160"/>
                  <a:pt x="3347973" y="4383627"/>
                </a:cubicBezTo>
                <a:cubicBezTo>
                  <a:pt x="3318108" y="4391095"/>
                  <a:pt x="3306908" y="4402297"/>
                  <a:pt x="3306908" y="4428434"/>
                </a:cubicBezTo>
                <a:cubicBezTo>
                  <a:pt x="3303174" y="4465773"/>
                  <a:pt x="3303174" y="4503113"/>
                  <a:pt x="3295708" y="4540452"/>
                </a:cubicBezTo>
                <a:cubicBezTo>
                  <a:pt x="3291975" y="4574057"/>
                  <a:pt x="3277041" y="4581524"/>
                  <a:pt x="3243444" y="4574057"/>
                </a:cubicBezTo>
                <a:cubicBezTo>
                  <a:pt x="3191179" y="4562856"/>
                  <a:pt x="3172512" y="4536717"/>
                  <a:pt x="3172512" y="4484443"/>
                </a:cubicBezTo>
                <a:cubicBezTo>
                  <a:pt x="3168780" y="4439636"/>
                  <a:pt x="3172512" y="4398562"/>
                  <a:pt x="3172512" y="4353755"/>
                </a:cubicBezTo>
                <a:cubicBezTo>
                  <a:pt x="3176247" y="4305214"/>
                  <a:pt x="3168780" y="4256673"/>
                  <a:pt x="3146380" y="4215600"/>
                </a:cubicBezTo>
                <a:cubicBezTo>
                  <a:pt x="3123982" y="4174528"/>
                  <a:pt x="3101583" y="4167059"/>
                  <a:pt x="3056785" y="4170793"/>
                </a:cubicBezTo>
                <a:cubicBezTo>
                  <a:pt x="3041851" y="4170793"/>
                  <a:pt x="3026919" y="4167059"/>
                  <a:pt x="3015719" y="4159592"/>
                </a:cubicBezTo>
                <a:cubicBezTo>
                  <a:pt x="2941057" y="4107317"/>
                  <a:pt x="2832793" y="4099848"/>
                  <a:pt x="2758131" y="4148389"/>
                </a:cubicBezTo>
                <a:cubicBezTo>
                  <a:pt x="2713332" y="4174528"/>
                  <a:pt x="2676000" y="4211866"/>
                  <a:pt x="2649868" y="4260407"/>
                </a:cubicBezTo>
                <a:cubicBezTo>
                  <a:pt x="2638670" y="4275343"/>
                  <a:pt x="2620003" y="4290279"/>
                  <a:pt x="2605070" y="4305214"/>
                </a:cubicBezTo>
                <a:cubicBezTo>
                  <a:pt x="2530406" y="4387361"/>
                  <a:pt x="2452010" y="4469508"/>
                  <a:pt x="2425877" y="4581524"/>
                </a:cubicBezTo>
                <a:cubicBezTo>
                  <a:pt x="2407212" y="4667405"/>
                  <a:pt x="2366147" y="4742083"/>
                  <a:pt x="2332548" y="4824230"/>
                </a:cubicBezTo>
                <a:cubicBezTo>
                  <a:pt x="2321348" y="4850367"/>
                  <a:pt x="2317616" y="4883973"/>
                  <a:pt x="2306416" y="4910110"/>
                </a:cubicBezTo>
                <a:cubicBezTo>
                  <a:pt x="2298949" y="4932514"/>
                  <a:pt x="2284016" y="4954918"/>
                  <a:pt x="2269084" y="4977321"/>
                </a:cubicBezTo>
                <a:cubicBezTo>
                  <a:pt x="2261617" y="4992256"/>
                  <a:pt x="2246684" y="5003458"/>
                  <a:pt x="2242952" y="5018393"/>
                </a:cubicBezTo>
                <a:cubicBezTo>
                  <a:pt x="2228019" y="5100540"/>
                  <a:pt x="2194420" y="5171485"/>
                  <a:pt x="2127223" y="5223759"/>
                </a:cubicBezTo>
                <a:cubicBezTo>
                  <a:pt x="2108558" y="5234962"/>
                  <a:pt x="2093625" y="5261099"/>
                  <a:pt x="2086158" y="5279769"/>
                </a:cubicBezTo>
                <a:cubicBezTo>
                  <a:pt x="2067493" y="5365649"/>
                  <a:pt x="2041361" y="5444061"/>
                  <a:pt x="1981629" y="5507538"/>
                </a:cubicBezTo>
                <a:cubicBezTo>
                  <a:pt x="1974162" y="5518739"/>
                  <a:pt x="1974162" y="5533675"/>
                  <a:pt x="1970430" y="5544878"/>
                </a:cubicBezTo>
                <a:cubicBezTo>
                  <a:pt x="1966697" y="5559813"/>
                  <a:pt x="1962964" y="5574749"/>
                  <a:pt x="1959230" y="5585950"/>
                </a:cubicBezTo>
                <a:cubicBezTo>
                  <a:pt x="1951765" y="5585950"/>
                  <a:pt x="1948030" y="5585950"/>
                  <a:pt x="1944297" y="5582216"/>
                </a:cubicBezTo>
                <a:cubicBezTo>
                  <a:pt x="1948030" y="5567280"/>
                  <a:pt x="1955497" y="5548612"/>
                  <a:pt x="1955497" y="5529942"/>
                </a:cubicBezTo>
                <a:cubicBezTo>
                  <a:pt x="1962964" y="5485135"/>
                  <a:pt x="1974162" y="5440327"/>
                  <a:pt x="1977897" y="5399254"/>
                </a:cubicBezTo>
                <a:cubicBezTo>
                  <a:pt x="1977897" y="5369383"/>
                  <a:pt x="1981629" y="5350713"/>
                  <a:pt x="2000295" y="5332043"/>
                </a:cubicBezTo>
                <a:cubicBezTo>
                  <a:pt x="2037627" y="5302172"/>
                  <a:pt x="2048826" y="5234962"/>
                  <a:pt x="2033894" y="5193888"/>
                </a:cubicBezTo>
                <a:cubicBezTo>
                  <a:pt x="2015229" y="5152815"/>
                  <a:pt x="1996562" y="5108009"/>
                  <a:pt x="2018961" y="5066934"/>
                </a:cubicBezTo>
                <a:cubicBezTo>
                  <a:pt x="2026427" y="5044532"/>
                  <a:pt x="2045094" y="5029596"/>
                  <a:pt x="2060026" y="5010926"/>
                </a:cubicBezTo>
                <a:cubicBezTo>
                  <a:pt x="2071226" y="4999725"/>
                  <a:pt x="2089891" y="4992256"/>
                  <a:pt x="2104824" y="4984789"/>
                </a:cubicBezTo>
                <a:cubicBezTo>
                  <a:pt x="2201887" y="4939982"/>
                  <a:pt x="2257884" y="4857836"/>
                  <a:pt x="2291483" y="4764488"/>
                </a:cubicBezTo>
                <a:cubicBezTo>
                  <a:pt x="2328815" y="4667405"/>
                  <a:pt x="2369880" y="4574057"/>
                  <a:pt x="2362413" y="4469508"/>
                </a:cubicBezTo>
                <a:cubicBezTo>
                  <a:pt x="2358680" y="4406031"/>
                  <a:pt x="2343748" y="4338820"/>
                  <a:pt x="2336281" y="4271609"/>
                </a:cubicBezTo>
                <a:cubicBezTo>
                  <a:pt x="2332548" y="4230536"/>
                  <a:pt x="2332548" y="4185729"/>
                  <a:pt x="2325081" y="4144655"/>
                </a:cubicBezTo>
                <a:cubicBezTo>
                  <a:pt x="2313883" y="4092381"/>
                  <a:pt x="2272817" y="4062510"/>
                  <a:pt x="2235485" y="4028904"/>
                </a:cubicBezTo>
                <a:cubicBezTo>
                  <a:pt x="2160822" y="3969162"/>
                  <a:pt x="2086158" y="3909419"/>
                  <a:pt x="2011494" y="3853409"/>
                </a:cubicBezTo>
                <a:cubicBezTo>
                  <a:pt x="1944297" y="3801136"/>
                  <a:pt x="1862168" y="3797401"/>
                  <a:pt x="1780039" y="3797401"/>
                </a:cubicBezTo>
                <a:cubicBezTo>
                  <a:pt x="1768839" y="3797401"/>
                  <a:pt x="1753906" y="3808603"/>
                  <a:pt x="1742707" y="3816071"/>
                </a:cubicBezTo>
                <a:cubicBezTo>
                  <a:pt x="1679242" y="3872079"/>
                  <a:pt x="1600846" y="3860878"/>
                  <a:pt x="1552314" y="3789933"/>
                </a:cubicBezTo>
                <a:cubicBezTo>
                  <a:pt x="1548581" y="3778731"/>
                  <a:pt x="1541114" y="3771263"/>
                  <a:pt x="1537382" y="3760061"/>
                </a:cubicBezTo>
                <a:cubicBezTo>
                  <a:pt x="1514982" y="3711520"/>
                  <a:pt x="1473917" y="3692850"/>
                  <a:pt x="1425385" y="3685383"/>
                </a:cubicBezTo>
                <a:cubicBezTo>
                  <a:pt x="1421653" y="3689118"/>
                  <a:pt x="1421653" y="3696585"/>
                  <a:pt x="1421653" y="3700319"/>
                </a:cubicBezTo>
                <a:cubicBezTo>
                  <a:pt x="1417920" y="3704053"/>
                  <a:pt x="1414187" y="3711520"/>
                  <a:pt x="1410453" y="3715254"/>
                </a:cubicBezTo>
                <a:cubicBezTo>
                  <a:pt x="1406720" y="3715254"/>
                  <a:pt x="1399253" y="3707786"/>
                  <a:pt x="1399253" y="3704053"/>
                </a:cubicBezTo>
                <a:cubicBezTo>
                  <a:pt x="1395520" y="3681649"/>
                  <a:pt x="1380588" y="3689118"/>
                  <a:pt x="1365656" y="3681649"/>
                </a:cubicBezTo>
                <a:cubicBezTo>
                  <a:pt x="1257392" y="3640576"/>
                  <a:pt x="1167798" y="3689118"/>
                  <a:pt x="1081934" y="3741391"/>
                </a:cubicBezTo>
                <a:cubicBezTo>
                  <a:pt x="1067001" y="3752594"/>
                  <a:pt x="1052069" y="3767530"/>
                  <a:pt x="1048335" y="3782466"/>
                </a:cubicBezTo>
                <a:cubicBezTo>
                  <a:pt x="1037135" y="3812337"/>
                  <a:pt x="1048335" y="3831007"/>
                  <a:pt x="1081934" y="3842208"/>
                </a:cubicBezTo>
                <a:cubicBezTo>
                  <a:pt x="1100599" y="3849675"/>
                  <a:pt x="1119266" y="3857144"/>
                  <a:pt x="1134198" y="3868345"/>
                </a:cubicBezTo>
                <a:cubicBezTo>
                  <a:pt x="1156598" y="3890749"/>
                  <a:pt x="1164063" y="3924355"/>
                  <a:pt x="1145398" y="3954226"/>
                </a:cubicBezTo>
                <a:cubicBezTo>
                  <a:pt x="1126731" y="3987832"/>
                  <a:pt x="1096866" y="4013969"/>
                  <a:pt x="1055801" y="4013969"/>
                </a:cubicBezTo>
                <a:cubicBezTo>
                  <a:pt x="1022202" y="4013969"/>
                  <a:pt x="1011003" y="3984097"/>
                  <a:pt x="996070" y="3961693"/>
                </a:cubicBezTo>
                <a:cubicBezTo>
                  <a:pt x="981138" y="3943023"/>
                  <a:pt x="966205" y="3920621"/>
                  <a:pt x="943806" y="3905685"/>
                </a:cubicBezTo>
                <a:cubicBezTo>
                  <a:pt x="899008" y="3872079"/>
                  <a:pt x="876609" y="3879546"/>
                  <a:pt x="828077" y="3909419"/>
                </a:cubicBezTo>
                <a:cubicBezTo>
                  <a:pt x="783279" y="3935556"/>
                  <a:pt x="738482" y="3961693"/>
                  <a:pt x="693683" y="3987832"/>
                </a:cubicBezTo>
                <a:cubicBezTo>
                  <a:pt x="667551" y="4002767"/>
                  <a:pt x="641419" y="4017703"/>
                  <a:pt x="615286" y="4032639"/>
                </a:cubicBezTo>
                <a:cubicBezTo>
                  <a:pt x="596621" y="4040106"/>
                  <a:pt x="574222" y="4058775"/>
                  <a:pt x="563022" y="4036371"/>
                </a:cubicBezTo>
                <a:cubicBezTo>
                  <a:pt x="548089" y="4017703"/>
                  <a:pt x="570489" y="4002767"/>
                  <a:pt x="589154" y="3991564"/>
                </a:cubicBezTo>
                <a:cubicBezTo>
                  <a:pt x="596621" y="3987832"/>
                  <a:pt x="607821" y="3984097"/>
                  <a:pt x="619021" y="3984097"/>
                </a:cubicBezTo>
                <a:cubicBezTo>
                  <a:pt x="663818" y="3987832"/>
                  <a:pt x="693683" y="3961693"/>
                  <a:pt x="723549" y="3931822"/>
                </a:cubicBezTo>
                <a:cubicBezTo>
                  <a:pt x="745947" y="3909419"/>
                  <a:pt x="772080" y="3890749"/>
                  <a:pt x="798212" y="3875814"/>
                </a:cubicBezTo>
                <a:cubicBezTo>
                  <a:pt x="831811" y="3853409"/>
                  <a:pt x="861676" y="3831007"/>
                  <a:pt x="876609" y="3789933"/>
                </a:cubicBezTo>
                <a:cubicBezTo>
                  <a:pt x="899008" y="3745126"/>
                  <a:pt x="940073" y="3718989"/>
                  <a:pt x="988605" y="3704053"/>
                </a:cubicBezTo>
                <a:cubicBezTo>
                  <a:pt x="1040869" y="3685383"/>
                  <a:pt x="1093134" y="3666713"/>
                  <a:pt x="1141665" y="3644311"/>
                </a:cubicBezTo>
                <a:cubicBezTo>
                  <a:pt x="1186463" y="3621906"/>
                  <a:pt x="1231260" y="3595769"/>
                  <a:pt x="1276059" y="3577100"/>
                </a:cubicBezTo>
                <a:cubicBezTo>
                  <a:pt x="1294724" y="3565898"/>
                  <a:pt x="1320857" y="3562164"/>
                  <a:pt x="1343256" y="3558430"/>
                </a:cubicBezTo>
                <a:cubicBezTo>
                  <a:pt x="1388055" y="3554695"/>
                  <a:pt x="1410453" y="3536027"/>
                  <a:pt x="1414187" y="3491218"/>
                </a:cubicBezTo>
                <a:cubicBezTo>
                  <a:pt x="1417920" y="3431476"/>
                  <a:pt x="1410453" y="3367999"/>
                  <a:pt x="1384321" y="3311991"/>
                </a:cubicBezTo>
                <a:cubicBezTo>
                  <a:pt x="1361923" y="3267184"/>
                  <a:pt x="1369388" y="3229844"/>
                  <a:pt x="1391788" y="3188772"/>
                </a:cubicBezTo>
                <a:cubicBezTo>
                  <a:pt x="1410453" y="3158900"/>
                  <a:pt x="1429120" y="3132762"/>
                  <a:pt x="1447785" y="3102891"/>
                </a:cubicBezTo>
                <a:cubicBezTo>
                  <a:pt x="1485117" y="3035681"/>
                  <a:pt x="1492584" y="2964736"/>
                  <a:pt x="1477650" y="2893792"/>
                </a:cubicBezTo>
                <a:cubicBezTo>
                  <a:pt x="1466452" y="2848985"/>
                  <a:pt x="1451518" y="2841516"/>
                  <a:pt x="1402988" y="2841516"/>
                </a:cubicBezTo>
                <a:cubicBezTo>
                  <a:pt x="1384321" y="2841516"/>
                  <a:pt x="1365656" y="2841516"/>
                  <a:pt x="1346989" y="2841516"/>
                </a:cubicBezTo>
                <a:cubicBezTo>
                  <a:pt x="1346989" y="2834049"/>
                  <a:pt x="1346989" y="2830315"/>
                  <a:pt x="1346989" y="2822846"/>
                </a:cubicBezTo>
                <a:cubicBezTo>
                  <a:pt x="1358189" y="2822846"/>
                  <a:pt x="1373121" y="2815379"/>
                  <a:pt x="1388055" y="2815379"/>
                </a:cubicBezTo>
                <a:cubicBezTo>
                  <a:pt x="1451518" y="2819114"/>
                  <a:pt x="1470185" y="2800444"/>
                  <a:pt x="1458985" y="2736967"/>
                </a:cubicBezTo>
                <a:cubicBezTo>
                  <a:pt x="1455252" y="2710828"/>
                  <a:pt x="1447785" y="2684691"/>
                  <a:pt x="1447785" y="2662289"/>
                </a:cubicBezTo>
                <a:cubicBezTo>
                  <a:pt x="1447785" y="2628683"/>
                  <a:pt x="1432853" y="2617480"/>
                  <a:pt x="1406720" y="2617480"/>
                </a:cubicBezTo>
                <a:cubicBezTo>
                  <a:pt x="1354456" y="2613748"/>
                  <a:pt x="1298459" y="2617480"/>
                  <a:pt x="1246194" y="2617480"/>
                </a:cubicBezTo>
                <a:cubicBezTo>
                  <a:pt x="1212595" y="2613748"/>
                  <a:pt x="1178996" y="2613748"/>
                  <a:pt x="1145398" y="2610013"/>
                </a:cubicBezTo>
                <a:cubicBezTo>
                  <a:pt x="1078201" y="2602545"/>
                  <a:pt x="1014737" y="2587609"/>
                  <a:pt x="951273" y="2580142"/>
                </a:cubicBezTo>
                <a:cubicBezTo>
                  <a:pt x="850476" y="2568941"/>
                  <a:pt x="753414" y="2557738"/>
                  <a:pt x="663818" y="2520400"/>
                </a:cubicBezTo>
                <a:cubicBezTo>
                  <a:pt x="633953" y="2509197"/>
                  <a:pt x="607821" y="2509197"/>
                  <a:pt x="577954" y="2524132"/>
                </a:cubicBezTo>
                <a:cubicBezTo>
                  <a:pt x="533157" y="2542802"/>
                  <a:pt x="518224" y="2535335"/>
                  <a:pt x="495825" y="2497995"/>
                </a:cubicBezTo>
                <a:cubicBezTo>
                  <a:pt x="469693" y="2453188"/>
                  <a:pt x="421161" y="2430784"/>
                  <a:pt x="368896" y="2441987"/>
                </a:cubicBezTo>
                <a:cubicBezTo>
                  <a:pt x="342764" y="2445720"/>
                  <a:pt x="320366" y="2445720"/>
                  <a:pt x="297967" y="2427051"/>
                </a:cubicBezTo>
                <a:cubicBezTo>
                  <a:pt x="283034" y="2415849"/>
                  <a:pt x="260635" y="2412116"/>
                  <a:pt x="245702" y="2404647"/>
                </a:cubicBezTo>
                <a:cubicBezTo>
                  <a:pt x="227037" y="2397180"/>
                  <a:pt x="212103" y="2385977"/>
                  <a:pt x="189705" y="2371042"/>
                </a:cubicBezTo>
                <a:cubicBezTo>
                  <a:pt x="215837" y="2352372"/>
                  <a:pt x="238235" y="2348639"/>
                  <a:pt x="253169" y="2367307"/>
                </a:cubicBezTo>
                <a:cubicBezTo>
                  <a:pt x="275567" y="2389712"/>
                  <a:pt x="297967" y="2397180"/>
                  <a:pt x="327832" y="2389712"/>
                </a:cubicBezTo>
                <a:cubicBezTo>
                  <a:pt x="346498" y="2385977"/>
                  <a:pt x="361431" y="2393446"/>
                  <a:pt x="380096" y="2408382"/>
                </a:cubicBezTo>
                <a:cubicBezTo>
                  <a:pt x="398763" y="2423317"/>
                  <a:pt x="424895" y="2427051"/>
                  <a:pt x="451027" y="2434518"/>
                </a:cubicBezTo>
                <a:cubicBezTo>
                  <a:pt x="465960" y="2438253"/>
                  <a:pt x="480892" y="2438253"/>
                  <a:pt x="495825" y="2438253"/>
                </a:cubicBezTo>
                <a:cubicBezTo>
                  <a:pt x="540624" y="2430784"/>
                  <a:pt x="577954" y="2438253"/>
                  <a:pt x="619021" y="2468124"/>
                </a:cubicBezTo>
                <a:cubicBezTo>
                  <a:pt x="656351" y="2501730"/>
                  <a:pt x="704883" y="2509197"/>
                  <a:pt x="757147" y="2505464"/>
                </a:cubicBezTo>
                <a:cubicBezTo>
                  <a:pt x="775814" y="2501730"/>
                  <a:pt x="801945" y="2505464"/>
                  <a:pt x="820611" y="2512931"/>
                </a:cubicBezTo>
                <a:cubicBezTo>
                  <a:pt x="921408" y="2557738"/>
                  <a:pt x="1029669" y="2568941"/>
                  <a:pt x="1141665" y="2572673"/>
                </a:cubicBezTo>
                <a:cubicBezTo>
                  <a:pt x="1175263" y="2572673"/>
                  <a:pt x="1208862" y="2557738"/>
                  <a:pt x="1242460" y="2546536"/>
                </a:cubicBezTo>
                <a:cubicBezTo>
                  <a:pt x="1272326" y="2535335"/>
                  <a:pt x="1294724" y="2539068"/>
                  <a:pt x="1313391" y="2568941"/>
                </a:cubicBezTo>
                <a:cubicBezTo>
                  <a:pt x="1320857" y="2576408"/>
                  <a:pt x="1332056" y="2583876"/>
                  <a:pt x="1343256" y="2583876"/>
                </a:cubicBezTo>
                <a:cubicBezTo>
                  <a:pt x="1358189" y="2587609"/>
                  <a:pt x="1376855" y="2587609"/>
                  <a:pt x="1391788" y="2587609"/>
                </a:cubicBezTo>
                <a:cubicBezTo>
                  <a:pt x="1436585" y="2598812"/>
                  <a:pt x="1458985" y="2583876"/>
                  <a:pt x="1466452" y="2539068"/>
                </a:cubicBezTo>
                <a:cubicBezTo>
                  <a:pt x="1470185" y="2509197"/>
                  <a:pt x="1470185" y="2475593"/>
                  <a:pt x="1477650" y="2445720"/>
                </a:cubicBezTo>
                <a:cubicBezTo>
                  <a:pt x="1485117" y="2408382"/>
                  <a:pt x="1488850" y="2367307"/>
                  <a:pt x="1503782" y="2333703"/>
                </a:cubicBezTo>
                <a:cubicBezTo>
                  <a:pt x="1533649" y="2262758"/>
                  <a:pt x="1492584" y="2176879"/>
                  <a:pt x="1425385" y="2154474"/>
                </a:cubicBezTo>
                <a:cubicBezTo>
                  <a:pt x="1380588" y="2139539"/>
                  <a:pt x="1339523" y="2113402"/>
                  <a:pt x="1317124" y="2068595"/>
                </a:cubicBezTo>
                <a:cubicBezTo>
                  <a:pt x="1305924" y="2049925"/>
                  <a:pt x="1298459" y="2031255"/>
                  <a:pt x="1294724" y="2012585"/>
                </a:cubicBezTo>
                <a:cubicBezTo>
                  <a:pt x="1287259" y="1964044"/>
                  <a:pt x="1317124" y="1934173"/>
                  <a:pt x="1365656" y="1941641"/>
                </a:cubicBezTo>
                <a:cubicBezTo>
                  <a:pt x="1384321" y="1945376"/>
                  <a:pt x="1402988" y="1949108"/>
                  <a:pt x="1425385" y="1956577"/>
                </a:cubicBezTo>
                <a:cubicBezTo>
                  <a:pt x="1447785" y="1960311"/>
                  <a:pt x="1466452" y="1964044"/>
                  <a:pt x="1458985" y="2001384"/>
                </a:cubicBezTo>
                <a:cubicBezTo>
                  <a:pt x="1458985" y="2016319"/>
                  <a:pt x="1477650" y="2038724"/>
                  <a:pt x="1488850" y="2053659"/>
                </a:cubicBezTo>
                <a:cubicBezTo>
                  <a:pt x="1533649" y="2098466"/>
                  <a:pt x="1574713" y="2120869"/>
                  <a:pt x="1626978" y="2094732"/>
                </a:cubicBezTo>
                <a:cubicBezTo>
                  <a:pt x="1660576" y="2079796"/>
                  <a:pt x="1690442" y="2008851"/>
                  <a:pt x="1682975" y="1971513"/>
                </a:cubicBezTo>
                <a:cubicBezTo>
                  <a:pt x="1656843" y="1874430"/>
                  <a:pt x="1600846" y="1803486"/>
                  <a:pt x="1511249" y="1758678"/>
                </a:cubicBezTo>
                <a:cubicBezTo>
                  <a:pt x="1458985" y="1732541"/>
                  <a:pt x="1406720" y="1698935"/>
                  <a:pt x="1354456" y="1672798"/>
                </a:cubicBezTo>
                <a:cubicBezTo>
                  <a:pt x="1324591" y="1657863"/>
                  <a:pt x="1287259" y="1654128"/>
                  <a:pt x="1253660" y="1639193"/>
                </a:cubicBezTo>
                <a:cubicBezTo>
                  <a:pt x="1223795" y="1624257"/>
                  <a:pt x="1186463" y="1609322"/>
                  <a:pt x="1160330" y="1586917"/>
                </a:cubicBezTo>
                <a:cubicBezTo>
                  <a:pt x="1122999" y="1553313"/>
                  <a:pt x="1089399" y="1512239"/>
                  <a:pt x="1052069" y="1478634"/>
                </a:cubicBezTo>
                <a:cubicBezTo>
                  <a:pt x="1018470" y="1452497"/>
                  <a:pt x="977405" y="1433827"/>
                  <a:pt x="940073" y="1411424"/>
                </a:cubicBezTo>
                <a:cubicBezTo>
                  <a:pt x="910208" y="1389020"/>
                  <a:pt x="880341" y="1366617"/>
                  <a:pt x="850476" y="1344213"/>
                </a:cubicBezTo>
                <a:cubicBezTo>
                  <a:pt x="843011" y="1336744"/>
                  <a:pt x="835544" y="1329277"/>
                  <a:pt x="824344" y="1329277"/>
                </a:cubicBezTo>
                <a:cubicBezTo>
                  <a:pt x="753414" y="1299406"/>
                  <a:pt x="678751" y="1273269"/>
                  <a:pt x="604086" y="1247131"/>
                </a:cubicBezTo>
                <a:cubicBezTo>
                  <a:pt x="581689" y="1239664"/>
                  <a:pt x="551822" y="1232195"/>
                  <a:pt x="536890" y="1262066"/>
                </a:cubicBezTo>
                <a:cubicBezTo>
                  <a:pt x="529424" y="1273269"/>
                  <a:pt x="529424" y="1288205"/>
                  <a:pt x="529424" y="1303140"/>
                </a:cubicBezTo>
                <a:cubicBezTo>
                  <a:pt x="529424" y="1359149"/>
                  <a:pt x="521957" y="1411424"/>
                  <a:pt x="495825" y="1463698"/>
                </a:cubicBezTo>
                <a:cubicBezTo>
                  <a:pt x="462227" y="1527175"/>
                  <a:pt x="406228" y="1560780"/>
                  <a:pt x="339032" y="1575716"/>
                </a:cubicBezTo>
                <a:cubicBezTo>
                  <a:pt x="230770" y="1598120"/>
                  <a:pt x="148640" y="1557046"/>
                  <a:pt x="85176" y="1471167"/>
                </a:cubicBezTo>
                <a:cubicBezTo>
                  <a:pt x="59044" y="1433827"/>
                  <a:pt x="32912" y="1392754"/>
                  <a:pt x="29177" y="1347947"/>
                </a:cubicBezTo>
                <a:cubicBezTo>
                  <a:pt x="25445" y="1310607"/>
                  <a:pt x="36644" y="1269535"/>
                  <a:pt x="44110" y="1232195"/>
                </a:cubicBezTo>
                <a:cubicBezTo>
                  <a:pt x="51577" y="1183654"/>
                  <a:pt x="77709" y="1146316"/>
                  <a:pt x="118774" y="1120177"/>
                </a:cubicBezTo>
                <a:cubicBezTo>
                  <a:pt x="133706" y="1108976"/>
                  <a:pt x="148640" y="1097774"/>
                  <a:pt x="163573" y="1086573"/>
                </a:cubicBezTo>
                <a:cubicBezTo>
                  <a:pt x="219570" y="1045499"/>
                  <a:pt x="227037" y="1015628"/>
                  <a:pt x="178505" y="963352"/>
                </a:cubicBezTo>
                <a:lnTo>
                  <a:pt x="0" y="784812"/>
                </a:lnTo>
                <a:lnTo>
                  <a:pt x="0" y="654046"/>
                </a:lnTo>
                <a:lnTo>
                  <a:pt x="63710" y="687975"/>
                </a:lnTo>
                <a:cubicBezTo>
                  <a:pt x="88909" y="699178"/>
                  <a:pt x="115041" y="709446"/>
                  <a:pt x="141173" y="720648"/>
                </a:cubicBezTo>
                <a:cubicBezTo>
                  <a:pt x="171038" y="735583"/>
                  <a:pt x="204638" y="743052"/>
                  <a:pt x="234502" y="761720"/>
                </a:cubicBezTo>
                <a:cubicBezTo>
                  <a:pt x="365164" y="832666"/>
                  <a:pt x="492092" y="903610"/>
                  <a:pt x="611554" y="989491"/>
                </a:cubicBezTo>
                <a:cubicBezTo>
                  <a:pt x="682483" y="1041765"/>
                  <a:pt x="734749" y="1105241"/>
                  <a:pt x="779547" y="1176187"/>
                </a:cubicBezTo>
                <a:cubicBezTo>
                  <a:pt x="805679" y="1209792"/>
                  <a:pt x="820611" y="1247131"/>
                  <a:pt x="839277" y="1284470"/>
                </a:cubicBezTo>
                <a:cubicBezTo>
                  <a:pt x="843011" y="1291938"/>
                  <a:pt x="850476" y="1303140"/>
                  <a:pt x="857943" y="1303140"/>
                </a:cubicBezTo>
                <a:cubicBezTo>
                  <a:pt x="884076" y="1303140"/>
                  <a:pt x="887808" y="1325543"/>
                  <a:pt x="899008" y="1344213"/>
                </a:cubicBezTo>
                <a:cubicBezTo>
                  <a:pt x="906474" y="1359149"/>
                  <a:pt x="921408" y="1366617"/>
                  <a:pt x="936340" y="1374084"/>
                </a:cubicBezTo>
                <a:cubicBezTo>
                  <a:pt x="947540" y="1381553"/>
                  <a:pt x="962472" y="1381553"/>
                  <a:pt x="973672" y="1389020"/>
                </a:cubicBezTo>
                <a:cubicBezTo>
                  <a:pt x="1011003" y="1407690"/>
                  <a:pt x="1052069" y="1426360"/>
                  <a:pt x="1089399" y="1445030"/>
                </a:cubicBezTo>
                <a:cubicBezTo>
                  <a:pt x="1134198" y="1471167"/>
                  <a:pt x="1178996" y="1493569"/>
                  <a:pt x="1234994" y="1489837"/>
                </a:cubicBezTo>
                <a:cubicBezTo>
                  <a:pt x="1272326" y="1486102"/>
                  <a:pt x="1305924" y="1504772"/>
                  <a:pt x="1328324" y="1538378"/>
                </a:cubicBezTo>
                <a:cubicBezTo>
                  <a:pt x="1384321" y="1616790"/>
                  <a:pt x="1470185" y="1657863"/>
                  <a:pt x="1559781" y="1698935"/>
                </a:cubicBezTo>
                <a:cubicBezTo>
                  <a:pt x="1585913" y="1710138"/>
                  <a:pt x="1608311" y="1702670"/>
                  <a:pt x="1630711" y="1676533"/>
                </a:cubicBezTo>
                <a:cubicBezTo>
                  <a:pt x="1653110" y="1650394"/>
                  <a:pt x="1645643" y="1627991"/>
                  <a:pt x="1634443" y="1601853"/>
                </a:cubicBezTo>
                <a:cubicBezTo>
                  <a:pt x="1623245" y="1590652"/>
                  <a:pt x="1608311" y="1575716"/>
                  <a:pt x="1593379" y="1568249"/>
                </a:cubicBezTo>
                <a:cubicBezTo>
                  <a:pt x="1511249" y="1512239"/>
                  <a:pt x="1425385" y="1456231"/>
                  <a:pt x="1339523" y="1403956"/>
                </a:cubicBezTo>
                <a:cubicBezTo>
                  <a:pt x="1320857" y="1392754"/>
                  <a:pt x="1302191" y="1381553"/>
                  <a:pt x="1276059" y="1389020"/>
                </a:cubicBezTo>
                <a:cubicBezTo>
                  <a:pt x="1268592" y="1392754"/>
                  <a:pt x="1253660" y="1389020"/>
                  <a:pt x="1246194" y="1385286"/>
                </a:cubicBezTo>
                <a:cubicBezTo>
                  <a:pt x="1220062" y="1362883"/>
                  <a:pt x="1201395" y="1333012"/>
                  <a:pt x="1205128" y="1291938"/>
                </a:cubicBezTo>
                <a:cubicBezTo>
                  <a:pt x="1223795" y="1303140"/>
                  <a:pt x="1246194" y="1310607"/>
                  <a:pt x="1264859" y="1325543"/>
                </a:cubicBezTo>
                <a:cubicBezTo>
                  <a:pt x="1302191" y="1362883"/>
                  <a:pt x="1350723" y="1385286"/>
                  <a:pt x="1399253" y="1415157"/>
                </a:cubicBezTo>
                <a:cubicBezTo>
                  <a:pt x="1470185" y="1456231"/>
                  <a:pt x="1544848" y="1474901"/>
                  <a:pt x="1615778" y="1508505"/>
                </a:cubicBezTo>
                <a:cubicBezTo>
                  <a:pt x="1634443" y="1519708"/>
                  <a:pt x="1653110" y="1515974"/>
                  <a:pt x="1668043" y="1493569"/>
                </a:cubicBezTo>
                <a:cubicBezTo>
                  <a:pt x="1656843" y="1478634"/>
                  <a:pt x="1645643" y="1459965"/>
                  <a:pt x="1634443" y="1445030"/>
                </a:cubicBezTo>
                <a:cubicBezTo>
                  <a:pt x="1615778" y="1418891"/>
                  <a:pt x="1600846" y="1422625"/>
                  <a:pt x="1570981" y="1422625"/>
                </a:cubicBezTo>
                <a:cubicBezTo>
                  <a:pt x="1529914" y="1422625"/>
                  <a:pt x="1485117" y="1400221"/>
                  <a:pt x="1440320" y="1389020"/>
                </a:cubicBezTo>
                <a:cubicBezTo>
                  <a:pt x="1425385" y="1385286"/>
                  <a:pt x="1414187" y="1359149"/>
                  <a:pt x="1429120" y="1344213"/>
                </a:cubicBezTo>
                <a:cubicBezTo>
                  <a:pt x="1432853" y="1333012"/>
                  <a:pt x="1455252" y="1336744"/>
                  <a:pt x="1470185" y="1340479"/>
                </a:cubicBezTo>
                <a:cubicBezTo>
                  <a:pt x="1481384" y="1340479"/>
                  <a:pt x="1492584" y="1355414"/>
                  <a:pt x="1503782" y="1355414"/>
                </a:cubicBezTo>
                <a:cubicBezTo>
                  <a:pt x="1514982" y="1355414"/>
                  <a:pt x="1526182" y="1351682"/>
                  <a:pt x="1537382" y="1347947"/>
                </a:cubicBezTo>
                <a:cubicBezTo>
                  <a:pt x="1541114" y="1347947"/>
                  <a:pt x="1541114" y="1325543"/>
                  <a:pt x="1533649" y="1321809"/>
                </a:cubicBezTo>
                <a:cubicBezTo>
                  <a:pt x="1514982" y="1295672"/>
                  <a:pt x="1496317" y="1273269"/>
                  <a:pt x="1473917" y="1250865"/>
                </a:cubicBezTo>
                <a:cubicBezTo>
                  <a:pt x="1455252" y="1232195"/>
                  <a:pt x="1451518" y="1198590"/>
                  <a:pt x="1470185" y="1187388"/>
                </a:cubicBezTo>
                <a:cubicBezTo>
                  <a:pt x="1492584" y="1168718"/>
                  <a:pt x="1514982" y="1176187"/>
                  <a:pt x="1522449" y="1206058"/>
                </a:cubicBezTo>
                <a:cubicBezTo>
                  <a:pt x="1522449" y="1217259"/>
                  <a:pt x="1526182" y="1235929"/>
                  <a:pt x="1522449" y="1243396"/>
                </a:cubicBezTo>
                <a:cubicBezTo>
                  <a:pt x="1507517" y="1269535"/>
                  <a:pt x="1518716" y="1284470"/>
                  <a:pt x="1529914" y="1299406"/>
                </a:cubicBezTo>
                <a:cubicBezTo>
                  <a:pt x="1585913" y="1362883"/>
                  <a:pt x="1641910" y="1426360"/>
                  <a:pt x="1697908" y="1489837"/>
                </a:cubicBezTo>
                <a:cubicBezTo>
                  <a:pt x="1716574" y="1512239"/>
                  <a:pt x="1746439" y="1519708"/>
                  <a:pt x="1772572" y="1508505"/>
                </a:cubicBezTo>
                <a:cubicBezTo>
                  <a:pt x="1854701" y="1471167"/>
                  <a:pt x="1906965" y="1515974"/>
                  <a:pt x="1955497" y="1571982"/>
                </a:cubicBezTo>
                <a:cubicBezTo>
                  <a:pt x="1966697" y="1583185"/>
                  <a:pt x="1977897" y="1598120"/>
                  <a:pt x="1992829" y="1605587"/>
                </a:cubicBezTo>
                <a:cubicBezTo>
                  <a:pt x="2037627" y="1639193"/>
                  <a:pt x="2089891" y="1624257"/>
                  <a:pt x="2123490" y="1575716"/>
                </a:cubicBezTo>
                <a:cubicBezTo>
                  <a:pt x="2149623" y="1538378"/>
                  <a:pt x="2186955" y="1501038"/>
                  <a:pt x="2220552" y="1467432"/>
                </a:cubicBezTo>
                <a:cubicBezTo>
                  <a:pt x="2254151" y="1437561"/>
                  <a:pt x="2291483" y="1437561"/>
                  <a:pt x="2328815" y="1463698"/>
                </a:cubicBezTo>
                <a:cubicBezTo>
                  <a:pt x="2347481" y="1474901"/>
                  <a:pt x="2366147" y="1489837"/>
                  <a:pt x="2384813" y="1493569"/>
                </a:cubicBezTo>
                <a:cubicBezTo>
                  <a:pt x="2422145" y="1508505"/>
                  <a:pt x="2474409" y="1478634"/>
                  <a:pt x="2496809" y="1441295"/>
                </a:cubicBezTo>
                <a:cubicBezTo>
                  <a:pt x="2500541" y="1426360"/>
                  <a:pt x="2515474" y="1411424"/>
                  <a:pt x="2526674" y="1411424"/>
                </a:cubicBezTo>
                <a:cubicBezTo>
                  <a:pt x="2627470" y="1400221"/>
                  <a:pt x="2649868" y="1329277"/>
                  <a:pt x="2661067" y="1250865"/>
                </a:cubicBezTo>
                <a:cubicBezTo>
                  <a:pt x="2668534" y="1187388"/>
                  <a:pt x="2664802" y="1123911"/>
                  <a:pt x="2642402" y="1064169"/>
                </a:cubicBezTo>
                <a:cubicBezTo>
                  <a:pt x="2608803" y="989491"/>
                  <a:pt x="2582671" y="914812"/>
                  <a:pt x="2586405" y="836400"/>
                </a:cubicBezTo>
                <a:cubicBezTo>
                  <a:pt x="2586405" y="787859"/>
                  <a:pt x="2597603" y="739318"/>
                  <a:pt x="2608803" y="694511"/>
                </a:cubicBezTo>
                <a:cubicBezTo>
                  <a:pt x="2616270" y="653437"/>
                  <a:pt x="2608803" y="616098"/>
                  <a:pt x="2593871" y="578758"/>
                </a:cubicBezTo>
                <a:cubicBezTo>
                  <a:pt x="2586405" y="560089"/>
                  <a:pt x="2578938" y="541419"/>
                  <a:pt x="2571471" y="522750"/>
                </a:cubicBezTo>
                <a:cubicBezTo>
                  <a:pt x="2537873" y="466740"/>
                  <a:pt x="2526674" y="406998"/>
                  <a:pt x="2522941" y="339787"/>
                </a:cubicBezTo>
                <a:cubicBezTo>
                  <a:pt x="2522941" y="306183"/>
                  <a:pt x="2504274" y="272577"/>
                  <a:pt x="2489342" y="242706"/>
                </a:cubicBezTo>
                <a:cubicBezTo>
                  <a:pt x="2474409" y="216568"/>
                  <a:pt x="2463209" y="190431"/>
                  <a:pt x="2474409" y="160559"/>
                </a:cubicBezTo>
                <a:cubicBezTo>
                  <a:pt x="2485609" y="130688"/>
                  <a:pt x="2470676" y="108284"/>
                  <a:pt x="2448277" y="89614"/>
                </a:cubicBezTo>
                <a:cubicBezTo>
                  <a:pt x="2410945" y="63477"/>
                  <a:pt x="2414678" y="22404"/>
                  <a:pt x="2463209"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830081" y="735955"/>
            <a:ext cx="3030887" cy="5386090"/>
          </a:xfrm>
          <a:prstGeom prst="rect">
            <a:avLst/>
          </a:prstGeom>
          <a:noFill/>
          <a:ln w="19050">
            <a:noFill/>
          </a:ln>
          <a:effectLst/>
        </p:spPr>
        <p:txBody>
          <a:bodyPr vert="horz" wrap="square" rtlCol="0">
            <a:spAutoFit/>
          </a:bodyPr>
          <a:lstStyle/>
          <a:p>
            <a:pPr algn="dist"/>
            <a:r>
              <a:rPr lang="en-US" altLang="zh-CN" sz="34400" dirty="0">
                <a:solidFill>
                  <a:prstClr val="white"/>
                </a:solidFill>
                <a:effectLst>
                  <a:innerShdw blurRad="63500" dist="25400" dir="12600000">
                    <a:prstClr val="black">
                      <a:alpha val="40000"/>
                    </a:prstClr>
                  </a:innerShdw>
                </a:effectLst>
                <a:latin typeface="Arial" panose="020B0604020202020204" pitchFamily="34" charset="0"/>
                <a:cs typeface="Arial" panose="020B0604020202020204" pitchFamily="34" charset="0"/>
              </a:rPr>
              <a:t>3</a:t>
            </a:r>
          </a:p>
        </p:txBody>
      </p:sp>
      <p:sp>
        <p:nvSpPr>
          <p:cNvPr id="14" name="文本框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692479" y="2151517"/>
            <a:ext cx="2996644" cy="707886"/>
          </a:xfrm>
          <a:prstGeom prst="rect">
            <a:avLst/>
          </a:prstGeom>
          <a:noFill/>
          <a:effectLst/>
        </p:spPr>
        <p:txBody>
          <a:bodyPr wrap="square" rtlCol="0">
            <a:spAutoFit/>
          </a:bodyPr>
          <a:lstStyle/>
          <a:p>
            <a:r>
              <a:rPr lang="en-US" altLang="zh-CN" sz="4000" b="1" dirty="0">
                <a:solidFill>
                  <a:srgbClr val="413F40"/>
                </a:solidFill>
                <a:latin typeface="Arial Narrow" panose="020B0606020202030204" pitchFamily="34" charset="0"/>
                <a:cs typeface="Arial" panose="020B0604020202020204" pitchFamily="34" charset="0"/>
              </a:rPr>
              <a:t>PART  THREE</a:t>
            </a: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692479" y="3250134"/>
            <a:ext cx="4285129" cy="523220"/>
          </a:xfrm>
          <a:prstGeom prst="rect">
            <a:avLst/>
          </a:prstGeom>
          <a:noFill/>
        </p:spPr>
        <p:txBody>
          <a:bodyPr wrap="square" rtlCol="0">
            <a:spAutoFit/>
          </a:bodyPr>
          <a:lstStyle/>
          <a:p>
            <a:r>
              <a:rPr lang="zh-CN" altLang="en-US" sz="2800" b="1" dirty="0">
                <a:solidFill>
                  <a:prstClr val="black"/>
                </a:solidFill>
                <a:latin typeface="方正清刻本悦宋简体" panose="02000000000000000000" pitchFamily="2" charset="-122"/>
                <a:ea typeface="方正清刻本悦宋简体" panose="02000000000000000000" pitchFamily="2" charset="-122"/>
                <a:cs typeface="+mn-ea"/>
                <a:sym typeface="+mn-lt"/>
              </a:rPr>
              <a:t>项目功能分析</a:t>
            </a:r>
          </a:p>
        </p:txBody>
      </p:sp>
      <p:sp>
        <p:nvSpPr>
          <p:cNvPr id="16" name="文本框 1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692479" y="4000041"/>
            <a:ext cx="4145280" cy="611386"/>
          </a:xfrm>
          <a:prstGeom prst="rect">
            <a:avLst/>
          </a:prstGeom>
          <a:noFill/>
        </p:spPr>
        <p:txBody>
          <a:bodyPr wrap="square" rtlCol="0">
            <a:spAutoFit/>
          </a:bodyPr>
          <a:lstStyle/>
          <a:p>
            <a:pPr>
              <a:lnSpc>
                <a:spcPct val="150000"/>
              </a:lnSpc>
            </a:pP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全球导览 </a:t>
            </a:r>
            <a:r>
              <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 </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地图导航 </a:t>
            </a:r>
            <a:r>
              <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 </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实时天气 </a:t>
            </a:r>
            <a:r>
              <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 </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附近推荐 </a:t>
            </a:r>
            <a:r>
              <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 </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分享收藏 </a:t>
            </a:r>
            <a:r>
              <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 </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亮暗模式切换</a:t>
            </a:r>
            <a:r>
              <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  </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36" y="0"/>
            <a:ext cx="3154366" cy="6858000"/>
          </a:xfrm>
          <a:prstGeom prst="rect">
            <a:avLst/>
          </a:prstGeom>
        </p:spPr>
      </p:pic>
      <p:sp>
        <p:nvSpPr>
          <p:cNvPr id="2" name="Rectangle 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3322676" y="0"/>
            <a:ext cx="776293" cy="6858000"/>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Hexagon 3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16200000">
            <a:off x="2637970" y="2481147"/>
            <a:ext cx="2199020" cy="1895707"/>
          </a:xfrm>
          <a:prstGeom prst="hexagon">
            <a:avLst/>
          </a:prstGeom>
          <a:blipFill>
            <a:blip r:embed="rId3"/>
            <a:tile tx="0" ty="0" sx="100000" sy="100000" flip="none" algn="tl"/>
          </a:blipFill>
          <a:ln>
            <a:noFill/>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grpSp>
        <p:nvGrpSpPr>
          <p:cNvPr id="5" name="组合 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4882232" y="2543789"/>
            <a:ext cx="561144" cy="561144"/>
            <a:chOff x="5884127" y="2543789"/>
            <a:chExt cx="561144" cy="561144"/>
          </a:xfrm>
        </p:grpSpPr>
        <p:sp>
          <p:nvSpPr>
            <p:cNvPr id="6" name="Oval 26"/>
            <p:cNvSpPr/>
            <p:nvPr/>
          </p:nvSpPr>
          <p:spPr>
            <a:xfrm>
              <a:off x="5884127" y="2543789"/>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7" name="Shape 2579"/>
            <p:cNvSpPr/>
            <p:nvPr/>
          </p:nvSpPr>
          <p:spPr>
            <a:xfrm>
              <a:off x="6034161" y="267325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8" name="组合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7830251" y="2543789"/>
            <a:ext cx="561144" cy="561144"/>
            <a:chOff x="8702195" y="2543789"/>
            <a:chExt cx="561144" cy="561144"/>
          </a:xfrm>
        </p:grpSpPr>
        <p:sp>
          <p:nvSpPr>
            <p:cNvPr id="9" name="Oval 23"/>
            <p:cNvSpPr/>
            <p:nvPr/>
          </p:nvSpPr>
          <p:spPr>
            <a:xfrm>
              <a:off x="8702195" y="2543789"/>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10" name="Shape 2629"/>
            <p:cNvSpPr/>
            <p:nvPr/>
          </p:nvSpPr>
          <p:spPr>
            <a:xfrm>
              <a:off x="8847854" y="2695978"/>
              <a:ext cx="279405"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1" name="组合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4882232" y="5525136"/>
            <a:ext cx="561144" cy="561144"/>
            <a:chOff x="5884127" y="5117598"/>
            <a:chExt cx="561144" cy="561144"/>
          </a:xfrm>
        </p:grpSpPr>
        <p:sp>
          <p:nvSpPr>
            <p:cNvPr id="12" name="Oval 18"/>
            <p:cNvSpPr/>
            <p:nvPr/>
          </p:nvSpPr>
          <p:spPr>
            <a:xfrm>
              <a:off x="5884127" y="5117598"/>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13" name="Shape 2633"/>
            <p:cNvSpPr/>
            <p:nvPr/>
          </p:nvSpPr>
          <p:spPr>
            <a:xfrm>
              <a:off x="6034161" y="528080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4" name="组合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7834266" y="5525136"/>
            <a:ext cx="561144" cy="561144"/>
            <a:chOff x="8702195" y="5117598"/>
            <a:chExt cx="561144" cy="561144"/>
          </a:xfrm>
        </p:grpSpPr>
        <p:sp>
          <p:nvSpPr>
            <p:cNvPr id="15" name="Oval 14"/>
            <p:cNvSpPr/>
            <p:nvPr/>
          </p:nvSpPr>
          <p:spPr>
            <a:xfrm>
              <a:off x="8702195" y="5117598"/>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16" name="Shape 2840"/>
            <p:cNvSpPr/>
            <p:nvPr/>
          </p:nvSpPr>
          <p:spPr>
            <a:xfrm>
              <a:off x="8843103" y="527120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7" name="组合 1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4882232" y="4034463"/>
            <a:ext cx="561144" cy="561144"/>
            <a:chOff x="5884127" y="3826179"/>
            <a:chExt cx="561144" cy="561144"/>
          </a:xfrm>
        </p:grpSpPr>
        <p:sp>
          <p:nvSpPr>
            <p:cNvPr id="18" name="Oval 42"/>
            <p:cNvSpPr/>
            <p:nvPr/>
          </p:nvSpPr>
          <p:spPr>
            <a:xfrm>
              <a:off x="5884127" y="3826179"/>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19" name="Shape 2633"/>
            <p:cNvSpPr/>
            <p:nvPr/>
          </p:nvSpPr>
          <p:spPr>
            <a:xfrm>
              <a:off x="6034161" y="39893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0" name="组合 1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7830251" y="4034463"/>
            <a:ext cx="561144" cy="561144"/>
            <a:chOff x="8702195" y="3826179"/>
            <a:chExt cx="561144" cy="561144"/>
          </a:xfrm>
        </p:grpSpPr>
        <p:sp>
          <p:nvSpPr>
            <p:cNvPr id="21" name="Oval 39"/>
            <p:cNvSpPr/>
            <p:nvPr/>
          </p:nvSpPr>
          <p:spPr>
            <a:xfrm>
              <a:off x="8702195" y="3826179"/>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22" name="Shape 2840"/>
            <p:cNvSpPr/>
            <p:nvPr/>
          </p:nvSpPr>
          <p:spPr>
            <a:xfrm>
              <a:off x="8843103" y="3979784"/>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3" name="Shape 258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3322676" y="2988553"/>
            <a:ext cx="829607" cy="75421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413F40"/>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37" name="图片 3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38783">
            <a:off x="8603709" y="818216"/>
            <a:ext cx="3045979" cy="924687"/>
          </a:xfrm>
          <a:prstGeom prst="rect">
            <a:avLst/>
          </a:prstGeom>
        </p:spPr>
      </p:pic>
      <p:sp>
        <p:nvSpPr>
          <p:cNvPr id="38" name="文本框 3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071516" y="739951"/>
            <a:ext cx="3251828" cy="584775"/>
          </a:xfrm>
          <a:prstGeom prst="rect">
            <a:avLst/>
          </a:prstGeom>
          <a:noFill/>
        </p:spPr>
        <p:txBody>
          <a:bodyPr wrap="square" rtlCol="0">
            <a:spAutoFit/>
          </a:bodyPr>
          <a:lstStyle/>
          <a:p>
            <a:pPr algn="r"/>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系统功能介绍</a:t>
            </a:r>
          </a:p>
        </p:txBody>
      </p:sp>
      <p:sp>
        <p:nvSpPr>
          <p:cNvPr id="24"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pSp>
        <p:nvGrpSpPr>
          <p:cNvPr id="41" name="组合 4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4896507" y="1047393"/>
            <a:ext cx="561144" cy="561144"/>
            <a:chOff x="8702195" y="2543789"/>
            <a:chExt cx="561144" cy="561144"/>
          </a:xfrm>
        </p:grpSpPr>
        <p:sp>
          <p:nvSpPr>
            <p:cNvPr id="42" name="Oval 23"/>
            <p:cNvSpPr/>
            <p:nvPr/>
          </p:nvSpPr>
          <p:spPr>
            <a:xfrm>
              <a:off x="8702195" y="2543789"/>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43" name="Shape 2629"/>
            <p:cNvSpPr/>
            <p:nvPr/>
          </p:nvSpPr>
          <p:spPr>
            <a:xfrm>
              <a:off x="8847854" y="2695978"/>
              <a:ext cx="279405"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47" name="文本框 4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5491693" y="808688"/>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全球导览</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49" name="文本框 4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5491693" y="1217004"/>
            <a:ext cx="1989322" cy="1034835"/>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用户可以通过应用查看全球多个著名景点的详细信息，包括名称、描述、地理位置、图片等。</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0" name="文本框 4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5491693" y="2234547"/>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地图导航</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51" name="文本框 5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5491693" y="2642863"/>
            <a:ext cx="1989322" cy="792461"/>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用户可以在地图上查看景点的位置，并提供导航服务，帮助用户规划路线。</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2" name="文本框 5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5491693" y="3773403"/>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实时天气</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53" name="文本框 5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5491693" y="4181719"/>
            <a:ext cx="1989322" cy="550087"/>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根据用户当前位置或选择的景点位置，提供实时的天气信息。</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4" name="文本框 5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5491693" y="5317803"/>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附近推荐</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55" name="文本框 5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5491693" y="5726119"/>
            <a:ext cx="1989322" cy="792461"/>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根据用户当前位置或选择的景点，以及用户的收藏和历史行为，推荐附近的餐馆和旅馆。</a:t>
            </a:r>
          </a:p>
        </p:txBody>
      </p:sp>
      <p:sp>
        <p:nvSpPr>
          <p:cNvPr id="56" name="文本框 5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614669" y="2234547"/>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分享功能</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57" name="文本框 5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614669" y="2642863"/>
            <a:ext cx="1989322" cy="550087"/>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用户可以将景点信息分享给朋友或家人。</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8" name="文本框 5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614669" y="3773403"/>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收藏功能</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59" name="文本框 5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614669" y="4181719"/>
            <a:ext cx="1989322" cy="550087"/>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用户可以收藏自己喜欢的景点，方便后续查看。</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60" name="文本框 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614669" y="5317803"/>
            <a:ext cx="1989322" cy="41755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亮暗模式切换</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61" name="文本框 6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614669" y="5726119"/>
            <a:ext cx="1989322" cy="550087"/>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支持亮暗模式切换，提升用户在不同光线环境下的使用体验。</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flipH="1">
            <a:off x="0" y="4096912"/>
            <a:ext cx="12192000" cy="2761085"/>
          </a:xfrm>
          <a:custGeom>
            <a:avLst/>
            <a:gdLst>
              <a:gd name="connsiteX0" fmla="*/ 3004560 w 12192000"/>
              <a:gd name="connsiteY0" fmla="*/ 1 h 3090672"/>
              <a:gd name="connsiteX1" fmla="*/ 8355516 w 12192000"/>
              <a:gd name="connsiteY1" fmla="*/ 588138 h 3090672"/>
              <a:gd name="connsiteX2" fmla="*/ 12103212 w 12192000"/>
              <a:gd name="connsiteY2" fmla="*/ 412921 h 3090672"/>
              <a:gd name="connsiteX3" fmla="*/ 12192000 w 12192000"/>
              <a:gd name="connsiteY3" fmla="*/ 413932 h 3090672"/>
              <a:gd name="connsiteX4" fmla="*/ 12192000 w 12192000"/>
              <a:gd name="connsiteY4" fmla="*/ 3090672 h 3090672"/>
              <a:gd name="connsiteX5" fmla="*/ 0 w 12192000"/>
              <a:gd name="connsiteY5" fmla="*/ 3090672 h 3090672"/>
              <a:gd name="connsiteX6" fmla="*/ 0 w 12192000"/>
              <a:gd name="connsiteY6" fmla="*/ 212798 h 3090672"/>
              <a:gd name="connsiteX7" fmla="*/ 314952 w 12192000"/>
              <a:gd name="connsiteY7" fmla="*/ 177594 h 3090672"/>
              <a:gd name="connsiteX8" fmla="*/ 3004560 w 12192000"/>
              <a:gd name="connsiteY8" fmla="*/ 1 h 3090672"/>
              <a:gd name="connsiteX0-1" fmla="*/ 3041136 w 12192000"/>
              <a:gd name="connsiteY0-2" fmla="*/ 0 h 3344383"/>
              <a:gd name="connsiteX1-3" fmla="*/ 8355516 w 12192000"/>
              <a:gd name="connsiteY1-4" fmla="*/ 841849 h 3344383"/>
              <a:gd name="connsiteX2-5" fmla="*/ 12103212 w 12192000"/>
              <a:gd name="connsiteY2-6" fmla="*/ 666632 h 3344383"/>
              <a:gd name="connsiteX3-7" fmla="*/ 12192000 w 12192000"/>
              <a:gd name="connsiteY3-8" fmla="*/ 667643 h 3344383"/>
              <a:gd name="connsiteX4-9" fmla="*/ 12192000 w 12192000"/>
              <a:gd name="connsiteY4-10" fmla="*/ 3344383 h 3344383"/>
              <a:gd name="connsiteX5-11" fmla="*/ 0 w 12192000"/>
              <a:gd name="connsiteY5-12" fmla="*/ 3344383 h 3344383"/>
              <a:gd name="connsiteX6-13" fmla="*/ 0 w 12192000"/>
              <a:gd name="connsiteY6-14" fmla="*/ 466509 h 3344383"/>
              <a:gd name="connsiteX7-15" fmla="*/ 314952 w 12192000"/>
              <a:gd name="connsiteY7-16" fmla="*/ 431305 h 3344383"/>
              <a:gd name="connsiteX8-17" fmla="*/ 3041136 w 12192000"/>
              <a:gd name="connsiteY8-18" fmla="*/ 0 h 3344383"/>
              <a:gd name="connsiteX0-19" fmla="*/ 3096000 w 12192000"/>
              <a:gd name="connsiteY0-20" fmla="*/ 0 h 3482771"/>
              <a:gd name="connsiteX1-21" fmla="*/ 8355516 w 12192000"/>
              <a:gd name="connsiteY1-22" fmla="*/ 980237 h 3482771"/>
              <a:gd name="connsiteX2-23" fmla="*/ 12103212 w 12192000"/>
              <a:gd name="connsiteY2-24" fmla="*/ 805020 h 3482771"/>
              <a:gd name="connsiteX3-25" fmla="*/ 12192000 w 12192000"/>
              <a:gd name="connsiteY3-26" fmla="*/ 806031 h 3482771"/>
              <a:gd name="connsiteX4-27" fmla="*/ 12192000 w 12192000"/>
              <a:gd name="connsiteY4-28" fmla="*/ 3482771 h 3482771"/>
              <a:gd name="connsiteX5-29" fmla="*/ 0 w 12192000"/>
              <a:gd name="connsiteY5-30" fmla="*/ 3482771 h 3482771"/>
              <a:gd name="connsiteX6-31" fmla="*/ 0 w 12192000"/>
              <a:gd name="connsiteY6-32" fmla="*/ 604897 h 3482771"/>
              <a:gd name="connsiteX7-33" fmla="*/ 314952 w 12192000"/>
              <a:gd name="connsiteY7-34" fmla="*/ 569693 h 3482771"/>
              <a:gd name="connsiteX8-35" fmla="*/ 3096000 w 12192000"/>
              <a:gd name="connsiteY8-36" fmla="*/ 0 h 3482771"/>
              <a:gd name="connsiteX0-37" fmla="*/ 3096000 w 12192000"/>
              <a:gd name="connsiteY0-38" fmla="*/ 0 h 3575030"/>
              <a:gd name="connsiteX1-39" fmla="*/ 8355516 w 12192000"/>
              <a:gd name="connsiteY1-40" fmla="*/ 1072496 h 3575030"/>
              <a:gd name="connsiteX2-41" fmla="*/ 12103212 w 12192000"/>
              <a:gd name="connsiteY2-42" fmla="*/ 897279 h 3575030"/>
              <a:gd name="connsiteX3-43" fmla="*/ 12192000 w 12192000"/>
              <a:gd name="connsiteY3-44" fmla="*/ 898290 h 3575030"/>
              <a:gd name="connsiteX4-45" fmla="*/ 12192000 w 12192000"/>
              <a:gd name="connsiteY4-46" fmla="*/ 3575030 h 3575030"/>
              <a:gd name="connsiteX5-47" fmla="*/ 0 w 12192000"/>
              <a:gd name="connsiteY5-48" fmla="*/ 3575030 h 3575030"/>
              <a:gd name="connsiteX6-49" fmla="*/ 0 w 12192000"/>
              <a:gd name="connsiteY6-50" fmla="*/ 697156 h 3575030"/>
              <a:gd name="connsiteX7-51" fmla="*/ 314952 w 12192000"/>
              <a:gd name="connsiteY7-52" fmla="*/ 661952 h 3575030"/>
              <a:gd name="connsiteX8-53" fmla="*/ 3096000 w 12192000"/>
              <a:gd name="connsiteY8-54" fmla="*/ 0 h 3575030"/>
              <a:gd name="connsiteX0-55" fmla="*/ 3096000 w 12192000"/>
              <a:gd name="connsiteY0-56" fmla="*/ 0 h 3575030"/>
              <a:gd name="connsiteX1-57" fmla="*/ 8355516 w 12192000"/>
              <a:gd name="connsiteY1-58" fmla="*/ 1095560 h 3575030"/>
              <a:gd name="connsiteX2-59" fmla="*/ 12103212 w 12192000"/>
              <a:gd name="connsiteY2-60" fmla="*/ 897279 h 3575030"/>
              <a:gd name="connsiteX3-61" fmla="*/ 12192000 w 12192000"/>
              <a:gd name="connsiteY3-62" fmla="*/ 898290 h 3575030"/>
              <a:gd name="connsiteX4-63" fmla="*/ 12192000 w 12192000"/>
              <a:gd name="connsiteY4-64" fmla="*/ 3575030 h 3575030"/>
              <a:gd name="connsiteX5-65" fmla="*/ 0 w 12192000"/>
              <a:gd name="connsiteY5-66" fmla="*/ 3575030 h 3575030"/>
              <a:gd name="connsiteX6-67" fmla="*/ 0 w 12192000"/>
              <a:gd name="connsiteY6-68" fmla="*/ 697156 h 3575030"/>
              <a:gd name="connsiteX7-69" fmla="*/ 314952 w 12192000"/>
              <a:gd name="connsiteY7-70" fmla="*/ 661952 h 3575030"/>
              <a:gd name="connsiteX8-71" fmla="*/ 3096000 w 12192000"/>
              <a:gd name="connsiteY8-72" fmla="*/ 0 h 3575030"/>
              <a:gd name="connsiteX0-73" fmla="*/ 3096000 w 12192000"/>
              <a:gd name="connsiteY0-74" fmla="*/ 0 h 3575030"/>
              <a:gd name="connsiteX1-75" fmla="*/ 8369803 w 12192000"/>
              <a:gd name="connsiteY1-76" fmla="*/ 897348 h 3575030"/>
              <a:gd name="connsiteX2-77" fmla="*/ 12103212 w 12192000"/>
              <a:gd name="connsiteY2-78" fmla="*/ 897279 h 3575030"/>
              <a:gd name="connsiteX3-79" fmla="*/ 12192000 w 12192000"/>
              <a:gd name="connsiteY3-80" fmla="*/ 898290 h 3575030"/>
              <a:gd name="connsiteX4-81" fmla="*/ 12192000 w 12192000"/>
              <a:gd name="connsiteY4-82" fmla="*/ 3575030 h 3575030"/>
              <a:gd name="connsiteX5-83" fmla="*/ 0 w 12192000"/>
              <a:gd name="connsiteY5-84" fmla="*/ 3575030 h 3575030"/>
              <a:gd name="connsiteX6-85" fmla="*/ 0 w 12192000"/>
              <a:gd name="connsiteY6-86" fmla="*/ 697156 h 3575030"/>
              <a:gd name="connsiteX7-87" fmla="*/ 314952 w 12192000"/>
              <a:gd name="connsiteY7-88" fmla="*/ 661952 h 3575030"/>
              <a:gd name="connsiteX8-89" fmla="*/ 3096000 w 12192000"/>
              <a:gd name="connsiteY8-90" fmla="*/ 0 h 3575030"/>
              <a:gd name="connsiteX0-91" fmla="*/ 3410325 w 12192000"/>
              <a:gd name="connsiteY0-92" fmla="*/ 0 h 3629089"/>
              <a:gd name="connsiteX1-93" fmla="*/ 8369803 w 12192000"/>
              <a:gd name="connsiteY1-94" fmla="*/ 951407 h 3629089"/>
              <a:gd name="connsiteX2-95" fmla="*/ 12103212 w 12192000"/>
              <a:gd name="connsiteY2-96" fmla="*/ 951338 h 3629089"/>
              <a:gd name="connsiteX3-97" fmla="*/ 12192000 w 12192000"/>
              <a:gd name="connsiteY3-98" fmla="*/ 952349 h 3629089"/>
              <a:gd name="connsiteX4-99" fmla="*/ 12192000 w 12192000"/>
              <a:gd name="connsiteY4-100" fmla="*/ 3629089 h 3629089"/>
              <a:gd name="connsiteX5-101" fmla="*/ 0 w 12192000"/>
              <a:gd name="connsiteY5-102" fmla="*/ 3629089 h 3629089"/>
              <a:gd name="connsiteX6-103" fmla="*/ 0 w 12192000"/>
              <a:gd name="connsiteY6-104" fmla="*/ 751215 h 3629089"/>
              <a:gd name="connsiteX7-105" fmla="*/ 314952 w 12192000"/>
              <a:gd name="connsiteY7-106" fmla="*/ 716011 h 3629089"/>
              <a:gd name="connsiteX8-107" fmla="*/ 3410325 w 12192000"/>
              <a:gd name="connsiteY8-108" fmla="*/ 0 h 3629089"/>
              <a:gd name="connsiteX0-109" fmla="*/ 3410325 w 12192000"/>
              <a:gd name="connsiteY0-110" fmla="*/ 0 h 3629089"/>
              <a:gd name="connsiteX1-111" fmla="*/ 8369803 w 12192000"/>
              <a:gd name="connsiteY1-112" fmla="*/ 951407 h 3629089"/>
              <a:gd name="connsiteX2-113" fmla="*/ 11062688 w 12192000"/>
              <a:gd name="connsiteY2-114" fmla="*/ 418467 h 3629089"/>
              <a:gd name="connsiteX3-115" fmla="*/ 12192000 w 12192000"/>
              <a:gd name="connsiteY3-116" fmla="*/ 952349 h 3629089"/>
              <a:gd name="connsiteX4-117" fmla="*/ 12192000 w 12192000"/>
              <a:gd name="connsiteY4-118" fmla="*/ 3629089 h 3629089"/>
              <a:gd name="connsiteX5-119" fmla="*/ 0 w 12192000"/>
              <a:gd name="connsiteY5-120" fmla="*/ 3629089 h 3629089"/>
              <a:gd name="connsiteX6-121" fmla="*/ 0 w 12192000"/>
              <a:gd name="connsiteY6-122" fmla="*/ 751215 h 3629089"/>
              <a:gd name="connsiteX7-123" fmla="*/ 314952 w 12192000"/>
              <a:gd name="connsiteY7-124" fmla="*/ 716011 h 3629089"/>
              <a:gd name="connsiteX8-125" fmla="*/ 3410325 w 12192000"/>
              <a:gd name="connsiteY8-126" fmla="*/ 0 h 3629089"/>
              <a:gd name="connsiteX0-127" fmla="*/ 3410325 w 12192000"/>
              <a:gd name="connsiteY0-128" fmla="*/ 0 h 3629089"/>
              <a:gd name="connsiteX1-129" fmla="*/ 8369803 w 12192000"/>
              <a:gd name="connsiteY1-130" fmla="*/ 951407 h 3629089"/>
              <a:gd name="connsiteX2-131" fmla="*/ 11062688 w 12192000"/>
              <a:gd name="connsiteY2-132" fmla="*/ 418467 h 3629089"/>
              <a:gd name="connsiteX3-133" fmla="*/ 12192000 w 12192000"/>
              <a:gd name="connsiteY3-134" fmla="*/ 952349 h 3629089"/>
              <a:gd name="connsiteX4-135" fmla="*/ 12192000 w 12192000"/>
              <a:gd name="connsiteY4-136" fmla="*/ 3629089 h 3629089"/>
              <a:gd name="connsiteX5-137" fmla="*/ 0 w 12192000"/>
              <a:gd name="connsiteY5-138" fmla="*/ 3629089 h 3629089"/>
              <a:gd name="connsiteX6-139" fmla="*/ 0 w 12192000"/>
              <a:gd name="connsiteY6-140" fmla="*/ 751215 h 3629089"/>
              <a:gd name="connsiteX7-141" fmla="*/ 314952 w 12192000"/>
              <a:gd name="connsiteY7-142" fmla="*/ 716011 h 3629089"/>
              <a:gd name="connsiteX8-143" fmla="*/ 3410325 w 12192000"/>
              <a:gd name="connsiteY8-144" fmla="*/ 0 h 3629089"/>
              <a:gd name="connsiteX0-145" fmla="*/ 3410325 w 12192000"/>
              <a:gd name="connsiteY0-146" fmla="*/ 0 h 3629089"/>
              <a:gd name="connsiteX1-147" fmla="*/ 7486934 w 12192000"/>
              <a:gd name="connsiteY1-148" fmla="*/ 951407 h 3629089"/>
              <a:gd name="connsiteX2-149" fmla="*/ 11062688 w 12192000"/>
              <a:gd name="connsiteY2-150" fmla="*/ 418467 h 3629089"/>
              <a:gd name="connsiteX3-151" fmla="*/ 12192000 w 12192000"/>
              <a:gd name="connsiteY3-152" fmla="*/ 952349 h 3629089"/>
              <a:gd name="connsiteX4-153" fmla="*/ 12192000 w 12192000"/>
              <a:gd name="connsiteY4-154" fmla="*/ 3629089 h 3629089"/>
              <a:gd name="connsiteX5-155" fmla="*/ 0 w 12192000"/>
              <a:gd name="connsiteY5-156" fmla="*/ 3629089 h 3629089"/>
              <a:gd name="connsiteX6-157" fmla="*/ 0 w 12192000"/>
              <a:gd name="connsiteY6-158" fmla="*/ 751215 h 3629089"/>
              <a:gd name="connsiteX7-159" fmla="*/ 314952 w 12192000"/>
              <a:gd name="connsiteY7-160" fmla="*/ 716011 h 3629089"/>
              <a:gd name="connsiteX8-161" fmla="*/ 3410325 w 12192000"/>
              <a:gd name="connsiteY8-162" fmla="*/ 0 h 3629089"/>
              <a:gd name="connsiteX0-163" fmla="*/ 3410325 w 12192000"/>
              <a:gd name="connsiteY0-164" fmla="*/ 0 h 3629089"/>
              <a:gd name="connsiteX1-165" fmla="*/ 7486934 w 12192000"/>
              <a:gd name="connsiteY1-166" fmla="*/ 951407 h 3629089"/>
              <a:gd name="connsiteX2-167" fmla="*/ 10479364 w 12192000"/>
              <a:gd name="connsiteY2-168" fmla="*/ 405470 h 3629089"/>
              <a:gd name="connsiteX3-169" fmla="*/ 12192000 w 12192000"/>
              <a:gd name="connsiteY3-170" fmla="*/ 952349 h 3629089"/>
              <a:gd name="connsiteX4-171" fmla="*/ 12192000 w 12192000"/>
              <a:gd name="connsiteY4-172" fmla="*/ 3629089 h 3629089"/>
              <a:gd name="connsiteX5-173" fmla="*/ 0 w 12192000"/>
              <a:gd name="connsiteY5-174" fmla="*/ 3629089 h 3629089"/>
              <a:gd name="connsiteX6-175" fmla="*/ 0 w 12192000"/>
              <a:gd name="connsiteY6-176" fmla="*/ 751215 h 3629089"/>
              <a:gd name="connsiteX7-177" fmla="*/ 314952 w 12192000"/>
              <a:gd name="connsiteY7-178" fmla="*/ 716011 h 3629089"/>
              <a:gd name="connsiteX8-179" fmla="*/ 3410325 w 12192000"/>
              <a:gd name="connsiteY8-180" fmla="*/ 0 h 3629089"/>
              <a:gd name="connsiteX0-181" fmla="*/ 3410325 w 12192000"/>
              <a:gd name="connsiteY0-182" fmla="*/ 0 h 3629089"/>
              <a:gd name="connsiteX1-183" fmla="*/ 7486934 w 12192000"/>
              <a:gd name="connsiteY1-184" fmla="*/ 951407 h 3629089"/>
              <a:gd name="connsiteX2-185" fmla="*/ 10479364 w 12192000"/>
              <a:gd name="connsiteY2-186" fmla="*/ 405470 h 3629089"/>
              <a:gd name="connsiteX3-187" fmla="*/ 12192000 w 12192000"/>
              <a:gd name="connsiteY3-188" fmla="*/ 952349 h 3629089"/>
              <a:gd name="connsiteX4-189" fmla="*/ 12192000 w 12192000"/>
              <a:gd name="connsiteY4-190" fmla="*/ 3629089 h 3629089"/>
              <a:gd name="connsiteX5-191" fmla="*/ 0 w 12192000"/>
              <a:gd name="connsiteY5-192" fmla="*/ 3629089 h 3629089"/>
              <a:gd name="connsiteX6-193" fmla="*/ 0 w 12192000"/>
              <a:gd name="connsiteY6-194" fmla="*/ 751215 h 3629089"/>
              <a:gd name="connsiteX7-195" fmla="*/ 314952 w 12192000"/>
              <a:gd name="connsiteY7-196" fmla="*/ 716011 h 3629089"/>
              <a:gd name="connsiteX8-197" fmla="*/ 3410325 w 12192000"/>
              <a:gd name="connsiteY8-198" fmla="*/ 0 h 3629089"/>
              <a:gd name="connsiteX0-199" fmla="*/ 3410325 w 12192000"/>
              <a:gd name="connsiteY0-200" fmla="*/ 0 h 3629089"/>
              <a:gd name="connsiteX1-201" fmla="*/ 7486934 w 12192000"/>
              <a:gd name="connsiteY1-202" fmla="*/ 951407 h 3629089"/>
              <a:gd name="connsiteX2-203" fmla="*/ 10321709 w 12192000"/>
              <a:gd name="connsiteY2-204" fmla="*/ 405470 h 3629089"/>
              <a:gd name="connsiteX3-205" fmla="*/ 12192000 w 12192000"/>
              <a:gd name="connsiteY3-206" fmla="*/ 952349 h 3629089"/>
              <a:gd name="connsiteX4-207" fmla="*/ 12192000 w 12192000"/>
              <a:gd name="connsiteY4-208" fmla="*/ 3629089 h 3629089"/>
              <a:gd name="connsiteX5-209" fmla="*/ 0 w 12192000"/>
              <a:gd name="connsiteY5-210" fmla="*/ 3629089 h 3629089"/>
              <a:gd name="connsiteX6-211" fmla="*/ 0 w 12192000"/>
              <a:gd name="connsiteY6-212" fmla="*/ 751215 h 3629089"/>
              <a:gd name="connsiteX7-213" fmla="*/ 314952 w 12192000"/>
              <a:gd name="connsiteY7-214" fmla="*/ 716011 h 3629089"/>
              <a:gd name="connsiteX8-215" fmla="*/ 3410325 w 12192000"/>
              <a:gd name="connsiteY8-216" fmla="*/ 0 h 3629089"/>
              <a:gd name="connsiteX0-217" fmla="*/ 3410325 w 12192000"/>
              <a:gd name="connsiteY0-218" fmla="*/ 0 h 3629089"/>
              <a:gd name="connsiteX1-219" fmla="*/ 7155858 w 12192000"/>
              <a:gd name="connsiteY1-220" fmla="*/ 938410 h 3629089"/>
              <a:gd name="connsiteX2-221" fmla="*/ 10321709 w 12192000"/>
              <a:gd name="connsiteY2-222" fmla="*/ 405470 h 3629089"/>
              <a:gd name="connsiteX3-223" fmla="*/ 12192000 w 12192000"/>
              <a:gd name="connsiteY3-224" fmla="*/ 952349 h 3629089"/>
              <a:gd name="connsiteX4-225" fmla="*/ 12192000 w 12192000"/>
              <a:gd name="connsiteY4-226" fmla="*/ 3629089 h 3629089"/>
              <a:gd name="connsiteX5-227" fmla="*/ 0 w 12192000"/>
              <a:gd name="connsiteY5-228" fmla="*/ 3629089 h 3629089"/>
              <a:gd name="connsiteX6-229" fmla="*/ 0 w 12192000"/>
              <a:gd name="connsiteY6-230" fmla="*/ 751215 h 3629089"/>
              <a:gd name="connsiteX7-231" fmla="*/ 314952 w 12192000"/>
              <a:gd name="connsiteY7-232" fmla="*/ 716011 h 3629089"/>
              <a:gd name="connsiteX8-233" fmla="*/ 3410325 w 12192000"/>
              <a:gd name="connsiteY8-234" fmla="*/ 0 h 3629089"/>
              <a:gd name="connsiteX0-235" fmla="*/ 3410325 w 12192000"/>
              <a:gd name="connsiteY0-236" fmla="*/ 0 h 3629089"/>
              <a:gd name="connsiteX1-237" fmla="*/ 7155858 w 12192000"/>
              <a:gd name="connsiteY1-238" fmla="*/ 938410 h 3629089"/>
              <a:gd name="connsiteX2-239" fmla="*/ 10116758 w 12192000"/>
              <a:gd name="connsiteY2-240" fmla="*/ 418466 h 3629089"/>
              <a:gd name="connsiteX3-241" fmla="*/ 12192000 w 12192000"/>
              <a:gd name="connsiteY3-242" fmla="*/ 952349 h 3629089"/>
              <a:gd name="connsiteX4-243" fmla="*/ 12192000 w 12192000"/>
              <a:gd name="connsiteY4-244" fmla="*/ 3629089 h 3629089"/>
              <a:gd name="connsiteX5-245" fmla="*/ 0 w 12192000"/>
              <a:gd name="connsiteY5-246" fmla="*/ 3629089 h 3629089"/>
              <a:gd name="connsiteX6-247" fmla="*/ 0 w 12192000"/>
              <a:gd name="connsiteY6-248" fmla="*/ 751215 h 3629089"/>
              <a:gd name="connsiteX7-249" fmla="*/ 314952 w 12192000"/>
              <a:gd name="connsiteY7-250" fmla="*/ 716011 h 3629089"/>
              <a:gd name="connsiteX8-251" fmla="*/ 3410325 w 12192000"/>
              <a:gd name="connsiteY8-252" fmla="*/ 0 h 3629089"/>
              <a:gd name="connsiteX0-253" fmla="*/ 3410325 w 12192000"/>
              <a:gd name="connsiteY0-254" fmla="*/ 0 h 3629089"/>
              <a:gd name="connsiteX1-255" fmla="*/ 6887844 w 12192000"/>
              <a:gd name="connsiteY1-256" fmla="*/ 977400 h 3629089"/>
              <a:gd name="connsiteX2-257" fmla="*/ 10116758 w 12192000"/>
              <a:gd name="connsiteY2-258" fmla="*/ 418466 h 3629089"/>
              <a:gd name="connsiteX3-259" fmla="*/ 12192000 w 12192000"/>
              <a:gd name="connsiteY3-260" fmla="*/ 952349 h 3629089"/>
              <a:gd name="connsiteX4-261" fmla="*/ 12192000 w 12192000"/>
              <a:gd name="connsiteY4-262" fmla="*/ 3629089 h 3629089"/>
              <a:gd name="connsiteX5-263" fmla="*/ 0 w 12192000"/>
              <a:gd name="connsiteY5-264" fmla="*/ 3629089 h 3629089"/>
              <a:gd name="connsiteX6-265" fmla="*/ 0 w 12192000"/>
              <a:gd name="connsiteY6-266" fmla="*/ 751215 h 3629089"/>
              <a:gd name="connsiteX7-267" fmla="*/ 314952 w 12192000"/>
              <a:gd name="connsiteY7-268" fmla="*/ 716011 h 3629089"/>
              <a:gd name="connsiteX8-269" fmla="*/ 3410325 w 12192000"/>
              <a:gd name="connsiteY8-270" fmla="*/ 0 h 36290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3629089">
                <a:moveTo>
                  <a:pt x="3410325" y="0"/>
                </a:moveTo>
                <a:cubicBezTo>
                  <a:pt x="5153806" y="468"/>
                  <a:pt x="5770105" y="907656"/>
                  <a:pt x="6887844" y="977400"/>
                </a:cubicBezTo>
                <a:cubicBezTo>
                  <a:pt x="8005583" y="1047144"/>
                  <a:pt x="9021277" y="416063"/>
                  <a:pt x="10116758" y="418466"/>
                </a:cubicBezTo>
                <a:cubicBezTo>
                  <a:pt x="10761209" y="440464"/>
                  <a:pt x="11815563" y="774388"/>
                  <a:pt x="12192000" y="952349"/>
                </a:cubicBezTo>
                <a:lnTo>
                  <a:pt x="12192000" y="3629089"/>
                </a:lnTo>
                <a:lnTo>
                  <a:pt x="0" y="3629089"/>
                </a:lnTo>
                <a:lnTo>
                  <a:pt x="0" y="751215"/>
                </a:lnTo>
                <a:lnTo>
                  <a:pt x="314952" y="716011"/>
                </a:lnTo>
                <a:cubicBezTo>
                  <a:pt x="1213883" y="620187"/>
                  <a:pt x="2593068" y="-219"/>
                  <a:pt x="3410325" y="0"/>
                </a:cubicBezTo>
                <a:close/>
              </a:path>
            </a:pathLst>
          </a:custGeom>
          <a:solidFill>
            <a:srgbClr val="F2F2F2"/>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图片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38783">
            <a:off x="5194443" y="414758"/>
            <a:ext cx="2007590" cy="561886"/>
          </a:xfrm>
          <a:prstGeom prst="rect">
            <a:avLst/>
          </a:prstGeom>
        </p:spPr>
      </p:pic>
      <p:sp>
        <p:nvSpPr>
          <p:cNvPr id="13" name="文本框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399406" y="292000"/>
            <a:ext cx="5383579" cy="748731"/>
          </a:xfrm>
          <a:prstGeom prst="rect">
            <a:avLst/>
          </a:prstGeom>
          <a:noFill/>
        </p:spPr>
        <p:txBody>
          <a:bodyPr wrap="square" rtlCol="0">
            <a:spAutoFit/>
          </a:bodyPr>
          <a:lstStyle/>
          <a:p>
            <a:pPr algn="ctr">
              <a:lnSpc>
                <a:spcPct val="150000"/>
              </a:lnSpc>
            </a:pPr>
            <a:r>
              <a:rPr lang="zh-CN" altLang="en-US" sz="3200" b="1" dirty="0">
                <a:solidFill>
                  <a:srgbClr val="413F40"/>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系统主要界面</a:t>
            </a:r>
          </a:p>
        </p:txBody>
      </p:sp>
      <p:sp>
        <p:nvSpPr>
          <p:cNvPr id="14"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062" y="1267179"/>
            <a:ext cx="1655835" cy="3600000"/>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5067" y="1269207"/>
            <a:ext cx="1655835" cy="3600000"/>
          </a:xfrm>
          <a:prstGeom prst="rect">
            <a:avLst/>
          </a:prstGeom>
        </p:spPr>
      </p:pic>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7059" y="2814021"/>
            <a:ext cx="1655835" cy="3600000"/>
          </a:xfrm>
          <a:prstGeom prst="rect">
            <a:avLst/>
          </a:prstGeom>
        </p:spPr>
      </p:pic>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98" y="2811993"/>
            <a:ext cx="1655834" cy="3600000"/>
          </a:xfrm>
          <a:prstGeom prst="rect">
            <a:avLst/>
          </a:prstGeom>
        </p:spPr>
      </p:pic>
      <p:pic>
        <p:nvPicPr>
          <p:cNvPr id="28" name="图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490" y="1229917"/>
            <a:ext cx="1655835" cy="3600000"/>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7637" y="2811993"/>
            <a:ext cx="1655835" cy="3600000"/>
          </a:xfrm>
          <a:prstGeom prst="rect">
            <a:avLst/>
          </a:prstGeom>
        </p:spPr>
      </p:pic>
      <p:sp>
        <p:nvSpPr>
          <p:cNvPr id="29" name="文本框 28"/>
          <p:cNvSpPr txBox="1"/>
          <p:nvPr/>
        </p:nvSpPr>
        <p:spPr>
          <a:xfrm>
            <a:off x="451792" y="4959511"/>
            <a:ext cx="1961230" cy="369332"/>
          </a:xfrm>
          <a:prstGeom prst="rect">
            <a:avLst/>
          </a:prstGeom>
          <a:noFill/>
        </p:spPr>
        <p:txBody>
          <a:bodyPr wrap="square" rtlCol="0">
            <a:spAutoFit/>
          </a:bodyPr>
          <a:lstStyle/>
          <a:p>
            <a:pPr algn="ctr"/>
            <a:r>
              <a:rPr lang="en-US" altLang="zh-CN" dirty="0">
                <a:latin typeface="方正清刻本悦宋简体" panose="02000000000000000000" pitchFamily="2" charset="-122"/>
                <a:ea typeface="方正清刻本悦宋简体" panose="02000000000000000000" pitchFamily="2" charset="-122"/>
              </a:rPr>
              <a:t>ContentView -dark</a:t>
            </a:r>
            <a:endParaRPr lang="zh-CN" altLang="en-US" dirty="0">
              <a:latin typeface="方正清刻本悦宋简体" panose="02000000000000000000" pitchFamily="2" charset="-122"/>
              <a:ea typeface="方正清刻本悦宋简体" panose="02000000000000000000" pitchFamily="2" charset="-122"/>
            </a:endParaRPr>
          </a:p>
        </p:txBody>
      </p:sp>
      <p:sp>
        <p:nvSpPr>
          <p:cNvPr id="30" name="文本框 29"/>
          <p:cNvSpPr txBox="1"/>
          <p:nvPr/>
        </p:nvSpPr>
        <p:spPr>
          <a:xfrm>
            <a:off x="2294362" y="2402033"/>
            <a:ext cx="1961230" cy="369332"/>
          </a:xfrm>
          <a:prstGeom prst="rect">
            <a:avLst/>
          </a:prstGeom>
          <a:noFill/>
        </p:spPr>
        <p:txBody>
          <a:bodyPr wrap="square" rtlCol="0">
            <a:spAutoFit/>
          </a:bodyPr>
          <a:lstStyle/>
          <a:p>
            <a:pPr algn="ctr"/>
            <a:r>
              <a:rPr lang="en-US" altLang="zh-CN" dirty="0">
                <a:latin typeface="方正清刻本悦宋简体" panose="02000000000000000000" pitchFamily="2" charset="-122"/>
                <a:ea typeface="方正清刻本悦宋简体" panose="02000000000000000000" pitchFamily="2" charset="-122"/>
              </a:rPr>
              <a:t>ContentView - light</a:t>
            </a:r>
            <a:endParaRPr lang="zh-CN" altLang="en-US" dirty="0">
              <a:latin typeface="方正清刻本悦宋简体" panose="02000000000000000000" pitchFamily="2" charset="-122"/>
              <a:ea typeface="方正清刻本悦宋简体" panose="02000000000000000000" pitchFamily="2" charset="-122"/>
            </a:endParaRPr>
          </a:p>
        </p:txBody>
      </p:sp>
      <p:sp>
        <p:nvSpPr>
          <p:cNvPr id="31" name="文本框 30"/>
          <p:cNvSpPr txBox="1"/>
          <p:nvPr/>
        </p:nvSpPr>
        <p:spPr>
          <a:xfrm>
            <a:off x="4196827" y="4959511"/>
            <a:ext cx="1961230" cy="369332"/>
          </a:xfrm>
          <a:prstGeom prst="rect">
            <a:avLst/>
          </a:prstGeom>
          <a:noFill/>
        </p:spPr>
        <p:txBody>
          <a:bodyPr wrap="square" rtlCol="0">
            <a:spAutoFit/>
          </a:bodyPr>
          <a:lstStyle/>
          <a:p>
            <a:pPr algn="ctr"/>
            <a:r>
              <a:rPr lang="en-US" altLang="zh-CN" dirty="0" err="1">
                <a:latin typeface="方正清刻本悦宋简体" panose="02000000000000000000" pitchFamily="2" charset="-122"/>
                <a:ea typeface="方正清刻本悦宋简体" panose="02000000000000000000" pitchFamily="2" charset="-122"/>
              </a:rPr>
              <a:t>NavigationView</a:t>
            </a:r>
            <a:endParaRPr lang="zh-CN" altLang="en-US" dirty="0">
              <a:latin typeface="方正清刻本悦宋简体" panose="02000000000000000000" pitchFamily="2" charset="-122"/>
              <a:ea typeface="方正清刻本悦宋简体" panose="02000000000000000000" pitchFamily="2" charset="-122"/>
            </a:endParaRPr>
          </a:p>
        </p:txBody>
      </p:sp>
      <p:sp>
        <p:nvSpPr>
          <p:cNvPr id="32" name="文本框 31"/>
          <p:cNvSpPr txBox="1"/>
          <p:nvPr/>
        </p:nvSpPr>
        <p:spPr>
          <a:xfrm>
            <a:off x="7801190" y="4959511"/>
            <a:ext cx="1961230" cy="369332"/>
          </a:xfrm>
          <a:prstGeom prst="rect">
            <a:avLst/>
          </a:prstGeom>
          <a:noFill/>
        </p:spPr>
        <p:txBody>
          <a:bodyPr wrap="square" rtlCol="0">
            <a:spAutoFit/>
          </a:bodyPr>
          <a:lstStyle/>
          <a:p>
            <a:pPr algn="ctr"/>
            <a:r>
              <a:rPr lang="en-US" altLang="zh-CN" dirty="0" err="1">
                <a:latin typeface="方正清刻本悦宋简体" panose="02000000000000000000" pitchFamily="2" charset="-122"/>
                <a:ea typeface="方正清刻本悦宋简体" panose="02000000000000000000" pitchFamily="2" charset="-122"/>
              </a:rPr>
              <a:t>FavoriteView</a:t>
            </a:r>
            <a:endParaRPr lang="en-US" altLang="zh-CN" dirty="0">
              <a:latin typeface="方正清刻本悦宋简体" panose="02000000000000000000" pitchFamily="2" charset="-122"/>
              <a:ea typeface="方正清刻本悦宋简体" panose="02000000000000000000" pitchFamily="2" charset="-122"/>
            </a:endParaRPr>
          </a:p>
        </p:txBody>
      </p:sp>
      <p:sp>
        <p:nvSpPr>
          <p:cNvPr id="33" name="文本框 32"/>
          <p:cNvSpPr txBox="1"/>
          <p:nvPr/>
        </p:nvSpPr>
        <p:spPr>
          <a:xfrm>
            <a:off x="5959800" y="2165662"/>
            <a:ext cx="1961230" cy="584775"/>
          </a:xfrm>
          <a:prstGeom prst="rect">
            <a:avLst/>
          </a:prstGeom>
          <a:noFill/>
        </p:spPr>
        <p:txBody>
          <a:bodyPr wrap="square" rtlCol="0">
            <a:spAutoFit/>
          </a:bodyPr>
          <a:lstStyle/>
          <a:p>
            <a:pPr algn="ctr"/>
            <a:r>
              <a:rPr lang="en-US" altLang="zh-CN" sz="1600" dirty="0" err="1">
                <a:latin typeface="方正清刻本悦宋简体" panose="02000000000000000000" pitchFamily="2" charset="-122"/>
                <a:ea typeface="方正清刻本悦宋简体" panose="02000000000000000000" pitchFamily="2" charset="-122"/>
              </a:rPr>
              <a:t>LandmarkDetailedView</a:t>
            </a:r>
            <a:r>
              <a:rPr lang="en-US" altLang="zh-CN" sz="1600" dirty="0">
                <a:latin typeface="方正清刻本悦宋简体" panose="02000000000000000000" pitchFamily="2" charset="-122"/>
                <a:ea typeface="方正清刻本悦宋简体" panose="02000000000000000000" pitchFamily="2" charset="-122"/>
              </a:rPr>
              <a:t> - light</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34" name="文本框 33"/>
          <p:cNvSpPr txBox="1"/>
          <p:nvPr/>
        </p:nvSpPr>
        <p:spPr>
          <a:xfrm>
            <a:off x="9644939" y="2227218"/>
            <a:ext cx="1961230" cy="584775"/>
          </a:xfrm>
          <a:prstGeom prst="rect">
            <a:avLst/>
          </a:prstGeom>
          <a:noFill/>
        </p:spPr>
        <p:txBody>
          <a:bodyPr wrap="square" rtlCol="0">
            <a:spAutoFit/>
          </a:bodyPr>
          <a:lstStyle/>
          <a:p>
            <a:pPr algn="ctr"/>
            <a:r>
              <a:rPr lang="en-US" altLang="zh-CN" sz="1600" dirty="0" err="1">
                <a:latin typeface="方正清刻本悦宋简体" panose="02000000000000000000" pitchFamily="2" charset="-122"/>
                <a:ea typeface="方正清刻本悦宋简体" panose="02000000000000000000" pitchFamily="2" charset="-122"/>
              </a:rPr>
              <a:t>LandmarkDetailedView</a:t>
            </a:r>
            <a:r>
              <a:rPr lang="en-US" altLang="zh-CN" sz="1600" dirty="0">
                <a:latin typeface="方正清刻本悦宋简体" panose="02000000000000000000" pitchFamily="2" charset="-122"/>
                <a:ea typeface="方正清刻本悦宋简体" panose="02000000000000000000" pitchFamily="2" charset="-122"/>
              </a:rPr>
              <a:t> - dark</a:t>
            </a:r>
            <a:endParaRPr lang="zh-CN" altLang="en-US" sz="1600" dirty="0">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2082689">
            <a:off x="-1788728" y="343108"/>
            <a:ext cx="5924325" cy="5924325"/>
          </a:xfrm>
          <a:prstGeom prst="blockArc">
            <a:avLst>
              <a:gd name="adj1" fmla="val 10812571"/>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endParaRPr>
          </a:p>
        </p:txBody>
      </p:sp>
      <p:pic>
        <p:nvPicPr>
          <p:cNvPr id="15" name="图片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9298136" y="506395"/>
            <a:ext cx="3045979" cy="924687"/>
          </a:xfrm>
          <a:prstGeom prst="rect">
            <a:avLst/>
          </a:prstGeom>
        </p:spPr>
      </p:pic>
      <p:sp>
        <p:nvSpPr>
          <p:cNvPr id="16" name="文本框 1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765943" y="428130"/>
            <a:ext cx="3251828" cy="584775"/>
          </a:xfrm>
          <a:prstGeom prst="rect">
            <a:avLst/>
          </a:prstGeom>
          <a:noFill/>
        </p:spPr>
        <p:txBody>
          <a:bodyPr wrap="square" rtlCol="0">
            <a:spAutoFit/>
          </a:bodyPr>
          <a:lstStyle/>
          <a:p>
            <a:pPr algn="r"/>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技术解决方案</a:t>
            </a:r>
          </a:p>
        </p:txBody>
      </p:sp>
      <p:sp>
        <p:nvSpPr>
          <p:cNvPr id="17" name="空心弧 1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4425771">
            <a:off x="4115079" y="4334130"/>
            <a:ext cx="1457582" cy="1457582"/>
          </a:xfrm>
          <a:prstGeom prst="blockArc">
            <a:avLst>
              <a:gd name="adj1" fmla="val 15338232"/>
              <a:gd name="adj2" fmla="val 11075760"/>
              <a:gd name="adj3" fmla="val 28881"/>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3"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pSp>
        <p:nvGrpSpPr>
          <p:cNvPr id="6" name="组合 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1511503" y="1012905"/>
            <a:ext cx="1895075" cy="399148"/>
            <a:chOff x="7827953" y="3862100"/>
            <a:chExt cx="1895075" cy="399148"/>
          </a:xfrm>
        </p:grpSpPr>
        <p:sp>
          <p:nvSpPr>
            <p:cNvPr id="7" name="Shape 953"/>
            <p:cNvSpPr/>
            <p:nvPr/>
          </p:nvSpPr>
          <p:spPr>
            <a:xfrm>
              <a:off x="7827953" y="3862100"/>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8" name="文本框 7"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3892397"/>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数据管理</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grpSp>
        <p:nvGrpSpPr>
          <p:cNvPr id="9" name="组合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1511503" y="2819909"/>
            <a:ext cx="1895075" cy="399148"/>
            <a:chOff x="7827953" y="5144419"/>
            <a:chExt cx="1895075" cy="399148"/>
          </a:xfrm>
        </p:grpSpPr>
        <p:sp>
          <p:nvSpPr>
            <p:cNvPr id="10" name="Shape 953"/>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11" name="文本框 10"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5174716"/>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地图与导航</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453335" y="1550055"/>
            <a:ext cx="4331711" cy="116948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Landmark</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结构体作为数据模型，存储景点的基本信息（如名称、描述、坐标、图片等）。</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通过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landmarks.json</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 文件加载初始数据，支持动态更新和扩展。</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25" name="组合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1511503" y="4565624"/>
            <a:ext cx="1895075" cy="399148"/>
            <a:chOff x="7827953" y="5144419"/>
            <a:chExt cx="1895075" cy="399148"/>
          </a:xfrm>
        </p:grpSpPr>
        <p:sp>
          <p:nvSpPr>
            <p:cNvPr id="26" name="Shape 953"/>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27" name="文本框 26"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5174716"/>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用户界面</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47" name="文本框 4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453335" y="3353385"/>
            <a:ext cx="4331711" cy="116948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MapKit</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框架实现地图功能，支持用户位置显示、景点标记和导航服务。</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通过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GeoapifyService</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与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OpenWeatherMap</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API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交互，获取附近的餐馆、旅馆和实时天气信息。</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48" name="文本框 4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453335" y="5098499"/>
            <a:ext cx="4331711" cy="8924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SwiftUI</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构建用户界面，支持响应式布局和动态数据绑定。</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提供亮暗模式切换功能，提升用户体验。</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49" name="组合 4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6465122" y="1012905"/>
            <a:ext cx="1895075" cy="399148"/>
            <a:chOff x="7827953" y="3862100"/>
            <a:chExt cx="1895075" cy="399148"/>
          </a:xfrm>
        </p:grpSpPr>
        <p:sp>
          <p:nvSpPr>
            <p:cNvPr id="50" name="Shape 953"/>
            <p:cNvSpPr/>
            <p:nvPr/>
          </p:nvSpPr>
          <p:spPr>
            <a:xfrm>
              <a:off x="7827953" y="3862100"/>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1" name="文本框 50"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3892397"/>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数据管理</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grpSp>
        <p:nvGrpSpPr>
          <p:cNvPr id="52" name="组合 5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6465122" y="2819909"/>
            <a:ext cx="1895075" cy="399148"/>
            <a:chOff x="7827953" y="5144419"/>
            <a:chExt cx="1895075" cy="399148"/>
          </a:xfrm>
        </p:grpSpPr>
        <p:sp>
          <p:nvSpPr>
            <p:cNvPr id="53" name="Shape 953"/>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4" name="文本框 53"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5174716"/>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地图与导航</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55" name="文本框 5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06954" y="1550055"/>
            <a:ext cx="4331711" cy="116948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@AppStorage</a:t>
            </a:r>
            <a:r>
              <a:rPr lang="en-US" altLang="zh-CN" sz="1200" dirty="0">
                <a:solidFill>
                  <a:srgbClr val="413F40"/>
                </a:solidFill>
                <a:latin typeface="Cascadia Code" panose="020B0609020000020004" pitchFamily="49" charset="0"/>
                <a:ea typeface="方正清刻本悦宋简体" panose="02000000000000000000" pitchFamily="2" charset="-122"/>
                <a:cs typeface="Cascadia Code" panose="020B0609020000020004" pitchFamily="49" charset="0"/>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存储用户的收藏列表，支持跨设备同步。</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通过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JSONEncoder</a:t>
            </a:r>
            <a:r>
              <a:rPr lang="en-US" altLang="zh-CN" sz="1200" dirty="0">
                <a:solidFill>
                  <a:srgbClr val="413F40"/>
                </a:solidFill>
                <a:latin typeface="Cascadia Code" panose="020B0609020000020004" pitchFamily="49" charset="0"/>
                <a:ea typeface="方正清刻本悦宋简体" panose="02000000000000000000" pitchFamily="2" charset="-122"/>
                <a:cs typeface="Cascadia Code" panose="020B0609020000020004" pitchFamily="49" charset="0"/>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和 </a:t>
            </a:r>
            <a:r>
              <a:rPr lang="en-US" altLang="zh-CN" sz="1200" dirty="0" err="1">
                <a:solidFill>
                  <a:srgbClr val="413F40"/>
                </a:solidFill>
                <a:highlight>
                  <a:srgbClr val="C0C0C0"/>
                </a:highlight>
                <a:latin typeface="方正清刻本悦宋简体" panose="02000000000000000000" pitchFamily="2" charset="-122"/>
                <a:ea typeface="方正清刻本悦宋简体" panose="02000000000000000000" pitchFamily="2" charset="-122"/>
              </a:rPr>
              <a:t>JSONDecoder</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实现数据的序列化和反序列化。</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56" name="组合 5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6465122" y="4565624"/>
            <a:ext cx="1895075" cy="399148"/>
            <a:chOff x="7827953" y="5144419"/>
            <a:chExt cx="1895075" cy="399148"/>
          </a:xfrm>
        </p:grpSpPr>
        <p:sp>
          <p:nvSpPr>
            <p:cNvPr id="57" name="Shape 953"/>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8" name="文本框 57"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5174716"/>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用户界面</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59" name="文本框 5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06954" y="3353385"/>
            <a:ext cx="4331711" cy="8924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URLSession</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发起网络请求，获取第三方 </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API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的数据（如天气、附近地点等）。</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通过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Result</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类型处理请求结果，确保代码的健壮性。</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60" name="文本框 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06954" y="5098499"/>
            <a:ext cx="4331711" cy="116948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提供搜索、收藏、分享、导航等功能，增强用户与应用的互动性。</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Combine</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框架监听用户输入（如搜索框内容），实现实时过滤和推荐。</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2082689">
            <a:off x="-1788728" y="343108"/>
            <a:ext cx="5924325" cy="5924325"/>
          </a:xfrm>
          <a:prstGeom prst="blockArc">
            <a:avLst>
              <a:gd name="adj1" fmla="val 10812571"/>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endParaRPr>
          </a:p>
        </p:txBody>
      </p:sp>
      <p:pic>
        <p:nvPicPr>
          <p:cNvPr id="15" name="图片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9298136" y="506395"/>
            <a:ext cx="3045979" cy="924687"/>
          </a:xfrm>
          <a:prstGeom prst="rect">
            <a:avLst/>
          </a:prstGeom>
        </p:spPr>
      </p:pic>
      <p:sp>
        <p:nvSpPr>
          <p:cNvPr id="16" name="文本框 1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765943" y="428130"/>
            <a:ext cx="3251828" cy="584775"/>
          </a:xfrm>
          <a:prstGeom prst="rect">
            <a:avLst/>
          </a:prstGeom>
          <a:noFill/>
        </p:spPr>
        <p:txBody>
          <a:bodyPr wrap="square" rtlCol="0">
            <a:spAutoFit/>
          </a:bodyPr>
          <a:lstStyle/>
          <a:p>
            <a:pPr algn="r"/>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相关技术分析</a:t>
            </a:r>
          </a:p>
        </p:txBody>
      </p:sp>
      <p:sp>
        <p:nvSpPr>
          <p:cNvPr id="17" name="空心弧 1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4425771">
            <a:off x="4115079" y="4334130"/>
            <a:ext cx="1457582" cy="1457582"/>
          </a:xfrm>
          <a:prstGeom prst="blockArc">
            <a:avLst>
              <a:gd name="adj1" fmla="val 15338232"/>
              <a:gd name="adj2" fmla="val 11075760"/>
              <a:gd name="adj3" fmla="val 28881"/>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3"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pSp>
        <p:nvGrpSpPr>
          <p:cNvPr id="6" name="组合 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1511503" y="1012905"/>
            <a:ext cx="1895075" cy="399148"/>
            <a:chOff x="7827953" y="3862100"/>
            <a:chExt cx="1895075" cy="399148"/>
          </a:xfrm>
        </p:grpSpPr>
        <p:sp>
          <p:nvSpPr>
            <p:cNvPr id="7" name="Shape 953"/>
            <p:cNvSpPr/>
            <p:nvPr/>
          </p:nvSpPr>
          <p:spPr>
            <a:xfrm>
              <a:off x="7827953" y="3862100"/>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8" name="文本框 7"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3892397"/>
              <a:ext cx="1450888" cy="338554"/>
            </a:xfrm>
            <a:prstGeom prst="rect">
              <a:avLst/>
            </a:prstGeom>
            <a:noFill/>
          </p:spPr>
          <p:txBody>
            <a:bodyPr wrap="square" rtlCol="0">
              <a:spAutoFit/>
            </a:bodyPr>
            <a:lstStyle/>
            <a:p>
              <a:pPr algn="ctr"/>
              <a:r>
                <a:rPr lang="en-US" altLang="zh-CN" sz="1600" dirty="0" err="1">
                  <a:solidFill>
                    <a:prstClr val="white"/>
                  </a:solidFill>
                  <a:latin typeface="方正清刻本悦宋简体" panose="02000000000000000000" pitchFamily="2" charset="-122"/>
                  <a:ea typeface="方正清刻本悦宋简体" panose="02000000000000000000" pitchFamily="2" charset="-122"/>
                  <a:cs typeface="+mn-ea"/>
                  <a:sym typeface="+mn-lt"/>
                </a:rPr>
                <a:t>SwiftUI</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grpSp>
        <p:nvGrpSpPr>
          <p:cNvPr id="9" name="组合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1511503" y="2819909"/>
            <a:ext cx="1895075" cy="399148"/>
            <a:chOff x="7827953" y="5144419"/>
            <a:chExt cx="1895075" cy="399148"/>
          </a:xfrm>
        </p:grpSpPr>
        <p:sp>
          <p:nvSpPr>
            <p:cNvPr id="10" name="Shape 953"/>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11" name="文本框 10"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5174716"/>
              <a:ext cx="1450888" cy="338554"/>
            </a:xfrm>
            <a:prstGeom prst="rect">
              <a:avLst/>
            </a:prstGeom>
            <a:noFill/>
          </p:spPr>
          <p:txBody>
            <a:bodyPr wrap="square" rtlCol="0">
              <a:spAutoFit/>
            </a:bodyPr>
            <a:lstStyle/>
            <a:p>
              <a:pPr algn="ctr"/>
              <a:r>
                <a:rPr lang="en-US" altLang="zh-CN" sz="1600" dirty="0" err="1">
                  <a:solidFill>
                    <a:prstClr val="white"/>
                  </a:solidFill>
                  <a:latin typeface="方正清刻本悦宋简体" panose="02000000000000000000" pitchFamily="2" charset="-122"/>
                  <a:ea typeface="方正清刻本悦宋简体" panose="02000000000000000000" pitchFamily="2" charset="-122"/>
                  <a:cs typeface="+mn-ea"/>
                  <a:sym typeface="+mn-lt"/>
                </a:rPr>
                <a:t>MapKit</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453335" y="1550055"/>
            <a:ext cx="4331711" cy="8924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作为苹果官方推荐的 </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UI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框架，</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SwiftUI</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提供了声明式语法和响应式数据绑定，简化了界面开发流程。</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支持跨平台（</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iOS</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macOS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等）开发，提升了代码的复用性。</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25" name="组合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1511503" y="4565624"/>
            <a:ext cx="1895075" cy="399148"/>
            <a:chOff x="7827953" y="5144419"/>
            <a:chExt cx="1895075" cy="399148"/>
          </a:xfrm>
        </p:grpSpPr>
        <p:sp>
          <p:nvSpPr>
            <p:cNvPr id="26" name="Shape 953"/>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27" name="文本框 26"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5174716"/>
              <a:ext cx="1450888" cy="338554"/>
            </a:xfrm>
            <a:prstGeom prst="rect">
              <a:avLst/>
            </a:prstGeom>
            <a:noFill/>
          </p:spPr>
          <p:txBody>
            <a:bodyPr wrap="square" rtlCol="0">
              <a:spAutoFit/>
            </a:bodyPr>
            <a:lstStyle/>
            <a:p>
              <a:pPr algn="ctr"/>
              <a:r>
                <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Combine</a:t>
              </a:r>
            </a:p>
          </p:txBody>
        </p:sp>
      </p:grpSp>
      <p:sp>
        <p:nvSpPr>
          <p:cNvPr id="47" name="文本框 4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453335" y="3353385"/>
            <a:ext cx="4331711" cy="61549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提供强大的地图功能，支持用户位置显示、标记、导航等。</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与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SwiftUI</a:t>
            </a:r>
            <a:r>
              <a:rPr lang="en-US" altLang="zh-CN" sz="1200" dirty="0">
                <a:solidFill>
                  <a:srgbClr val="413F40"/>
                </a:solidFill>
                <a:latin typeface="Cascadia Code" panose="020B0609020000020004" pitchFamily="49" charset="0"/>
                <a:ea typeface="方正清刻本悦宋简体" panose="02000000000000000000" pitchFamily="2" charset="-122"/>
                <a:cs typeface="Cascadia Code" panose="020B0609020000020004" pitchFamily="49" charset="0"/>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无缝集成，简化了地图视图的实现。</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48" name="文本框 4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453335" y="5098499"/>
            <a:ext cx="4331711" cy="116948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用于处理异步事件和数据流，例如监听用户输入、网络请求等。</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通过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@Published</a:t>
            </a:r>
            <a:r>
              <a:rPr lang="en-US" altLang="zh-CN" sz="1200" dirty="0">
                <a:solidFill>
                  <a:srgbClr val="413F40"/>
                </a:solidFill>
                <a:latin typeface="Cascadia Code" panose="020B0609020000020004" pitchFamily="49" charset="0"/>
                <a:ea typeface="方正清刻本悦宋简体" panose="02000000000000000000" pitchFamily="2" charset="-122"/>
                <a:cs typeface="Cascadia Code" panose="020B0609020000020004" pitchFamily="49" charset="0"/>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和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@ObservedObject</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实现数据的双向绑定。</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49" name="组合 4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6465122" y="1012905"/>
            <a:ext cx="1895075" cy="399148"/>
            <a:chOff x="7827953" y="3862100"/>
            <a:chExt cx="1895075" cy="399148"/>
          </a:xfrm>
        </p:grpSpPr>
        <p:sp>
          <p:nvSpPr>
            <p:cNvPr id="50" name="Shape 953"/>
            <p:cNvSpPr/>
            <p:nvPr/>
          </p:nvSpPr>
          <p:spPr>
            <a:xfrm>
              <a:off x="7827953" y="3862100"/>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1" name="文本框 50"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3892397"/>
              <a:ext cx="1450888" cy="338554"/>
            </a:xfrm>
            <a:prstGeom prst="rect">
              <a:avLst/>
            </a:prstGeom>
            <a:noFill/>
          </p:spPr>
          <p:txBody>
            <a:bodyPr wrap="square" rtlCol="0">
              <a:spAutoFit/>
            </a:bodyPr>
            <a:lstStyle/>
            <a:p>
              <a:pPr algn="ctr"/>
              <a:r>
                <a:rPr lang="en-US" altLang="zh-CN" sz="1600" dirty="0" err="1">
                  <a:solidFill>
                    <a:prstClr val="white"/>
                  </a:solidFill>
                  <a:latin typeface="方正清刻本悦宋简体" panose="02000000000000000000" pitchFamily="2" charset="-122"/>
                  <a:ea typeface="方正清刻本悦宋简体" panose="02000000000000000000" pitchFamily="2" charset="-122"/>
                  <a:cs typeface="+mn-ea"/>
                  <a:sym typeface="+mn-lt"/>
                </a:rPr>
                <a:t>CoreLocation</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grpSp>
        <p:nvGrpSpPr>
          <p:cNvPr id="52" name="组合 5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6465122" y="2819909"/>
            <a:ext cx="1895075" cy="399148"/>
            <a:chOff x="7827953" y="5144419"/>
            <a:chExt cx="1895075" cy="399148"/>
          </a:xfrm>
        </p:grpSpPr>
        <p:sp>
          <p:nvSpPr>
            <p:cNvPr id="53" name="Shape 953"/>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4" name="文本框 53"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5174716"/>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第三方</a:t>
              </a:r>
              <a:r>
                <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API</a:t>
              </a:r>
            </a:p>
          </p:txBody>
        </p:sp>
      </p:grpSp>
      <p:sp>
        <p:nvSpPr>
          <p:cNvPr id="55" name="文本框 5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06954" y="1550055"/>
            <a:ext cx="4331711" cy="61549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用于获取用户的地理位置，支持实时更新和定位服务。</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与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MapKit</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结合使用，提供更精准的地图导航功能。</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56" name="组合 5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6465122" y="4565624"/>
            <a:ext cx="1895075" cy="399148"/>
            <a:chOff x="7827953" y="5144419"/>
            <a:chExt cx="1895075" cy="399148"/>
          </a:xfrm>
        </p:grpSpPr>
        <p:sp>
          <p:nvSpPr>
            <p:cNvPr id="57" name="Shape 953"/>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8" name="文本框 57"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p:cNvSpPr txBox="1"/>
            <p:nvPr/>
          </p:nvSpPr>
          <p:spPr>
            <a:xfrm>
              <a:off x="8050046" y="5174716"/>
              <a:ext cx="1450888" cy="338554"/>
            </a:xfrm>
            <a:prstGeom prst="rect">
              <a:avLst/>
            </a:prstGeom>
            <a:noFill/>
          </p:spPr>
          <p:txBody>
            <a:bodyPr wrap="square" rtlCol="0">
              <a:spAutoFit/>
            </a:bodyPr>
            <a:lstStyle/>
            <a:p>
              <a:pPr algn="ctr"/>
              <a:r>
                <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JSON</a:t>
              </a: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数据处理</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59" name="文本框 5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06954" y="3353385"/>
            <a:ext cx="4331711" cy="61549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Geoapify</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 API</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获取附近的餐馆和旅馆信息。</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OpenWeatherMap</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 API</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获取实时天气信息。</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60" name="文本框 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06954" y="5098499"/>
            <a:ext cx="4331711" cy="61549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Codable</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协议实现数据的序列化和反序列化，简化了 </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JSON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数据的处理。</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空心弧 9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4165088">
            <a:off x="9887590" y="4660359"/>
            <a:ext cx="2379524" cy="2545508"/>
          </a:xfrm>
          <a:prstGeom prst="blockArc">
            <a:avLst>
              <a:gd name="adj1" fmla="val 12649345"/>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 name="矩形 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0210800" y="1141"/>
            <a:ext cx="1981200" cy="19812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4783" y="4876800"/>
            <a:ext cx="1981200" cy="19812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8" name="图片 8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338920" y="647281"/>
            <a:ext cx="3045979" cy="924687"/>
          </a:xfrm>
          <a:prstGeom prst="rect">
            <a:avLst/>
          </a:prstGeom>
        </p:spPr>
      </p:pic>
      <p:sp>
        <p:nvSpPr>
          <p:cNvPr id="89" name="文本框 8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44982" y="549929"/>
            <a:ext cx="3251828" cy="584775"/>
          </a:xfrm>
          <a:prstGeom prst="rect">
            <a:avLst/>
          </a:prstGeom>
          <a:noFill/>
        </p:spPr>
        <p:txBody>
          <a:bodyPr wrap="square" rtlCol="0">
            <a:spAutoFit/>
          </a:bodyPr>
          <a:lstStyle/>
          <a:p>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技术特色与壁垒</a:t>
            </a:r>
          </a:p>
        </p:txBody>
      </p:sp>
      <p:sp>
        <p:nvSpPr>
          <p:cNvPr id="4"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aphicFrame>
        <p:nvGraphicFramePr>
          <p:cNvPr id="8" name="表格 7"/>
          <p:cNvGraphicFramePr>
            <a:graphicFrameLocks noGrp="1"/>
          </p:cNvGraphicFramePr>
          <p:nvPr/>
        </p:nvGraphicFramePr>
        <p:xfrm>
          <a:off x="833248" y="1307613"/>
          <a:ext cx="10876548" cy="4625500"/>
        </p:xfrm>
        <a:graphic>
          <a:graphicData uri="http://schemas.openxmlformats.org/drawingml/2006/table">
            <a:tbl>
              <a:tblPr firstRow="1" bandRow="1">
                <a:solidFill>
                  <a:srgbClr val="E6C88D"/>
                </a:solidFill>
                <a:tableStyleId>{00A15C55-8517-42AA-B614-E9B94910E393}</a:tableStyleId>
              </a:tblPr>
              <a:tblGrid>
                <a:gridCol w="5438274">
                  <a:extLst>
                    <a:ext uri="{9D8B030D-6E8A-4147-A177-3AD203B41FA5}">
                      <a16:colId xmlns:a16="http://schemas.microsoft.com/office/drawing/2014/main" val="20000"/>
                    </a:ext>
                  </a:extLst>
                </a:gridCol>
                <a:gridCol w="5438274">
                  <a:extLst>
                    <a:ext uri="{9D8B030D-6E8A-4147-A177-3AD203B41FA5}">
                      <a16:colId xmlns:a16="http://schemas.microsoft.com/office/drawing/2014/main" val="20001"/>
                    </a:ext>
                  </a:extLst>
                </a:gridCol>
              </a:tblGrid>
              <a:tr h="510700">
                <a:tc>
                  <a:txBody>
                    <a:bodyPr/>
                    <a:lstStyle/>
                    <a:p>
                      <a:pPr algn="ctr"/>
                      <a:r>
                        <a:rPr lang="zh-CN" altLang="en-US" dirty="0">
                          <a:latin typeface="方正清刻本悦宋简体" panose="02000000000000000000" pitchFamily="2" charset="-122"/>
                          <a:ea typeface="方正清刻本悦宋简体" panose="02000000000000000000" pitchFamily="2" charset="-122"/>
                        </a:rPr>
                        <a:t>技术特色</a:t>
                      </a:r>
                    </a:p>
                  </a:txBody>
                  <a:tcPr>
                    <a:solidFill>
                      <a:srgbClr val="9A6311"/>
                    </a:solidFill>
                  </a:tcPr>
                </a:tc>
                <a:tc>
                  <a:txBody>
                    <a:bodyPr/>
                    <a:lstStyle/>
                    <a:p>
                      <a:pPr algn="ctr"/>
                      <a:r>
                        <a:rPr lang="zh-CN" altLang="en-US" dirty="0">
                          <a:latin typeface="方正清刻本悦宋简体" panose="02000000000000000000" pitchFamily="2" charset="-122"/>
                          <a:ea typeface="方正清刻本悦宋简体" panose="02000000000000000000" pitchFamily="2" charset="-122"/>
                        </a:rPr>
                        <a:t>技术壁垒</a:t>
                      </a:r>
                    </a:p>
                  </a:txBody>
                  <a:tcPr>
                    <a:solidFill>
                      <a:srgbClr val="9A6311"/>
                    </a:solidFill>
                  </a:tcPr>
                </a:tc>
                <a:extLst>
                  <a:ext uri="{0D108BD9-81ED-4DB2-BD59-A6C34878D82A}">
                    <a16:rowId xmlns:a16="http://schemas.microsoft.com/office/drawing/2014/main" val="10000"/>
                  </a:ext>
                </a:extLst>
              </a:tr>
              <a:tr h="510700">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一站式信息管理：</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整合了景点信息、地图导航、天气预报、附近推荐等功能，用户无需切换应用即可完成旅行规划。</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数据整合与处理：</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需要整合多个第三方 </a:t>
                      </a:r>
                      <a:r>
                        <a:rPr lang="en-US" altLang="zh-CN"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API </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的数据（如地图、天气、附近地点等），确保数据的准确性和一致性。数据量大时，可能需要优化网络请求和数据解析的性能。</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10001"/>
                  </a:ext>
                </a:extLst>
              </a:tr>
              <a:tr h="510700">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个性化推荐</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：根据用户的兴趣和历史行为，提供个性化的景点推荐和附近服务推荐</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用户体验优化</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：需要处理复杂的用户交互逻辑（如搜索、筛选、推荐等），确保界面流畅和响应迅速。亮暗模式切换、动态布局等功能的实现需要对 </a:t>
                      </a:r>
                      <a:r>
                        <a:rPr lang="en-US" altLang="zh-CN" sz="1600" b="0" i="0" kern="1200" dirty="0" err="1">
                          <a:solidFill>
                            <a:schemeClr val="dk1"/>
                          </a:solidFill>
                          <a:effectLst/>
                          <a:latin typeface="方正清刻本悦宋简体" panose="02000000000000000000" pitchFamily="2" charset="-122"/>
                          <a:ea typeface="方正清刻本悦宋简体" panose="02000000000000000000" pitchFamily="2" charset="-122"/>
                          <a:cs typeface="+mn-cs"/>
                        </a:rPr>
                        <a:t>SwiftUI</a:t>
                      </a:r>
                      <a:r>
                        <a:rPr lang="en-US" altLang="zh-CN"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 </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有深入的理解。</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extLst>
                  <a:ext uri="{0D108BD9-81ED-4DB2-BD59-A6C34878D82A}">
                    <a16:rowId xmlns:a16="http://schemas.microsoft.com/office/drawing/2014/main" val="10002"/>
                  </a:ext>
                </a:extLst>
              </a:tr>
              <a:tr h="510700">
                <a:tc>
                  <a:txBody>
                    <a:bodyPr/>
                    <a:lstStyle/>
                    <a:p>
                      <a:r>
                        <a:rPr lang="zh-CN" altLang="en-US" sz="1600" b="1" dirty="0">
                          <a:effectLst/>
                          <a:latin typeface="方正清刻本悦宋简体" panose="02000000000000000000" pitchFamily="2" charset="-122"/>
                          <a:ea typeface="方正清刻本悦宋简体" panose="02000000000000000000" pitchFamily="2" charset="-122"/>
                        </a:rPr>
                        <a:t>沉浸式体验</a:t>
                      </a:r>
                      <a:r>
                        <a:rPr lang="zh-CN" altLang="en-US" sz="1600" dirty="0">
                          <a:effectLst/>
                          <a:latin typeface="方正清刻本悦宋简体" panose="02000000000000000000" pitchFamily="2" charset="-122"/>
                          <a:ea typeface="方正清刻本悦宋简体" panose="02000000000000000000" pitchFamily="2" charset="-122"/>
                        </a:rPr>
                        <a:t>：提供虚拟导览功能，用户可以提前了解景点信息，或在无法亲自前往时体验全球著名景点。</a:t>
                      </a:r>
                    </a:p>
                  </a:txBody>
                  <a:tcPr anchor="ctr">
                    <a:solidFill>
                      <a:srgbClr val="F1E0BD"/>
                    </a:solidFill>
                  </a:tcPr>
                </a:tc>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安全性与隐私保护</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：需要确保用户位置数据的隐私保护，避免滥用或泄露。第三方 </a:t>
                      </a:r>
                      <a:r>
                        <a:rPr lang="en-US" altLang="zh-CN"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API </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的使用需要遵守相关服务条款，避免违规操作。</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10003"/>
                  </a:ext>
                </a:extLst>
              </a:tr>
              <a:tr h="510700">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实时数据更新</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：通过第三方 </a:t>
                      </a:r>
                      <a:r>
                        <a:rPr lang="en-US" altLang="zh-CN"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API </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获取实时天气和附近地点信息，确保数据的准确性和时效性。</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性能优化</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：地图和图片的加载可能对性能产生较大影响，需要优化内存管理和渲染效率。实时数据更新（如天气、附近地点）需要确保网络请求的效率和稳定性。</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extLst>
                  <a:ext uri="{0D108BD9-81ED-4DB2-BD59-A6C34878D82A}">
                    <a16:rowId xmlns:a16="http://schemas.microsoft.com/office/drawing/2014/main" val="10004"/>
                  </a:ext>
                </a:extLst>
              </a:tr>
              <a:tr h="510700">
                <a:tc>
                  <a:txBody>
                    <a:bodyPr/>
                    <a:lstStyle/>
                    <a:p>
                      <a:r>
                        <a:rPr lang="zh-CN" altLang="en-US" sz="1600" b="1" dirty="0">
                          <a:effectLst/>
                          <a:latin typeface="方正清刻本悦宋简体" panose="02000000000000000000" pitchFamily="2" charset="-122"/>
                          <a:ea typeface="方正清刻本悦宋简体" panose="02000000000000000000" pitchFamily="2" charset="-122"/>
                        </a:rPr>
                        <a:t>跨平台支持</a:t>
                      </a:r>
                      <a:r>
                        <a:rPr lang="zh-CN" altLang="en-US" sz="1600" dirty="0">
                          <a:effectLst/>
                          <a:latin typeface="方正清刻本悦宋简体" panose="02000000000000000000" pitchFamily="2" charset="-122"/>
                          <a:ea typeface="方正清刻本悦宋简体" panose="02000000000000000000" pitchFamily="2" charset="-122"/>
                        </a:rPr>
                        <a:t>：使用 </a:t>
                      </a:r>
                      <a:r>
                        <a:rPr lang="en-US" altLang="zh-CN" sz="1600" dirty="0" err="1">
                          <a:effectLst/>
                          <a:latin typeface="方正清刻本悦宋简体" panose="02000000000000000000" pitchFamily="2" charset="-122"/>
                          <a:ea typeface="方正清刻本悦宋简体" panose="02000000000000000000" pitchFamily="2" charset="-122"/>
                        </a:rPr>
                        <a:t>SwiftUI</a:t>
                      </a:r>
                      <a:r>
                        <a:rPr lang="en-US" altLang="zh-CN" sz="1600" dirty="0">
                          <a:effectLst/>
                          <a:latin typeface="方正清刻本悦宋简体" panose="02000000000000000000" pitchFamily="2" charset="-122"/>
                          <a:ea typeface="方正清刻本悦宋简体" panose="02000000000000000000" pitchFamily="2" charset="-122"/>
                        </a:rPr>
                        <a:t> </a:t>
                      </a:r>
                      <a:r>
                        <a:rPr lang="zh-CN" altLang="en-US" sz="1600" dirty="0">
                          <a:effectLst/>
                          <a:latin typeface="方正清刻本悦宋简体" panose="02000000000000000000" pitchFamily="2" charset="-122"/>
                          <a:ea typeface="方正清刻本悦宋简体" panose="02000000000000000000" pitchFamily="2" charset="-122"/>
                        </a:rPr>
                        <a:t>开发，支持 </a:t>
                      </a:r>
                      <a:r>
                        <a:rPr lang="en-US" altLang="zh-CN" sz="1600" dirty="0">
                          <a:effectLst/>
                          <a:latin typeface="方正清刻本悦宋简体" panose="02000000000000000000" pitchFamily="2" charset="-122"/>
                          <a:ea typeface="方正清刻本悦宋简体" panose="02000000000000000000" pitchFamily="2" charset="-122"/>
                        </a:rPr>
                        <a:t>iOS </a:t>
                      </a:r>
                      <a:r>
                        <a:rPr lang="zh-CN" altLang="en-US" sz="1600" dirty="0">
                          <a:effectLst/>
                          <a:latin typeface="方正清刻本悦宋简体" panose="02000000000000000000" pitchFamily="2" charset="-122"/>
                          <a:ea typeface="方正清刻本悦宋简体" panose="02000000000000000000" pitchFamily="2" charset="-122"/>
                        </a:rPr>
                        <a:t>和 </a:t>
                      </a:r>
                      <a:r>
                        <a:rPr lang="en-US" altLang="zh-CN" sz="1600" dirty="0">
                          <a:effectLst/>
                          <a:latin typeface="方正清刻本悦宋简体" panose="02000000000000000000" pitchFamily="2" charset="-122"/>
                          <a:ea typeface="方正清刻本悦宋简体" panose="02000000000000000000" pitchFamily="2" charset="-122"/>
                        </a:rPr>
                        <a:t>macOS </a:t>
                      </a:r>
                      <a:r>
                        <a:rPr lang="zh-CN" altLang="en-US" sz="1600" dirty="0">
                          <a:effectLst/>
                          <a:latin typeface="方正清刻本悦宋简体" panose="02000000000000000000" pitchFamily="2" charset="-122"/>
                          <a:ea typeface="方正清刻本悦宋简体" panose="02000000000000000000" pitchFamily="2" charset="-122"/>
                        </a:rPr>
                        <a:t>平台，提升了应用的兼容性和用户体验</a:t>
                      </a:r>
                    </a:p>
                  </a:txBody>
                  <a:tcPr anchor="ctr">
                    <a:solidFill>
                      <a:srgbClr val="F1E0BD"/>
                    </a:solidFill>
                  </a:tcPr>
                </a:tc>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技术复杂性</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t>
                      </a:r>
                      <a:r>
                        <a:rPr lang="en-US" altLang="zh-CN" sz="1600" b="0" i="0" kern="1200" dirty="0" err="1">
                          <a:solidFill>
                            <a:schemeClr val="dk1"/>
                          </a:solidFill>
                          <a:effectLst/>
                          <a:latin typeface="方正清刻本悦宋简体" panose="02000000000000000000" pitchFamily="2" charset="-122"/>
                          <a:ea typeface="方正清刻本悦宋简体" panose="02000000000000000000" pitchFamily="2" charset="-122"/>
                          <a:cs typeface="+mn-cs"/>
                        </a:rPr>
                        <a:t>SwiftUI</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t>
                      </a:r>
                      <a:r>
                        <a:rPr lang="en-US" altLang="zh-CN" sz="1600" b="0" i="0" kern="1200" dirty="0" err="1">
                          <a:solidFill>
                            <a:schemeClr val="dk1"/>
                          </a:solidFill>
                          <a:effectLst/>
                          <a:latin typeface="方正清刻本悦宋简体" panose="02000000000000000000" pitchFamily="2" charset="-122"/>
                          <a:ea typeface="方正清刻本悦宋简体" panose="02000000000000000000" pitchFamily="2" charset="-122"/>
                          <a:cs typeface="+mn-cs"/>
                        </a:rPr>
                        <a:t>MapKit</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t>
                      </a:r>
                      <a:r>
                        <a:rPr lang="en-US" altLang="zh-CN"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Combine </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等现代框架的使用需要开发人员具备较高的技术水平，尤其是在处理复杂交互和数据流时。</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255823" y="932697"/>
            <a:ext cx="4955928" cy="3388929"/>
          </a:xfrm>
          <a:prstGeom prst="rect">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3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4188940" y="1558842"/>
            <a:ext cx="8429780" cy="5959681"/>
          </a:xfrm>
          <a:custGeom>
            <a:avLst/>
            <a:gdLst>
              <a:gd name="connsiteX0" fmla="*/ 5066564 w 5518799"/>
              <a:gd name="connsiteY0" fmla="*/ 2469894 h 4293412"/>
              <a:gd name="connsiteX1" fmla="*/ 4998857 w 5518799"/>
              <a:gd name="connsiteY1" fmla="*/ 2491363 h 4293412"/>
              <a:gd name="connsiteX2" fmla="*/ 4998857 w 5518799"/>
              <a:gd name="connsiteY2" fmla="*/ 2487785 h 4293412"/>
              <a:gd name="connsiteX3" fmla="*/ 5009843 w 5518799"/>
              <a:gd name="connsiteY3" fmla="*/ 2487785 h 4293412"/>
              <a:gd name="connsiteX4" fmla="*/ 5023896 w 5518799"/>
              <a:gd name="connsiteY4" fmla="*/ 2480430 h 4293412"/>
              <a:gd name="connsiteX5" fmla="*/ 5031050 w 5518799"/>
              <a:gd name="connsiteY5" fmla="*/ 2476852 h 4293412"/>
              <a:gd name="connsiteX6" fmla="*/ 5052256 w 5518799"/>
              <a:gd name="connsiteY6" fmla="*/ 2473671 h 4293412"/>
              <a:gd name="connsiteX7" fmla="*/ 5057877 w 5518799"/>
              <a:gd name="connsiteY7" fmla="*/ 2470888 h 4293412"/>
              <a:gd name="connsiteX8" fmla="*/ 5319254 w 5518799"/>
              <a:gd name="connsiteY8" fmla="*/ 2242078 h 4293412"/>
              <a:gd name="connsiteX9" fmla="*/ 5311078 w 5518799"/>
              <a:gd name="connsiteY9" fmla="*/ 2244464 h 4293412"/>
              <a:gd name="connsiteX10" fmla="*/ 5305201 w 5518799"/>
              <a:gd name="connsiteY10" fmla="*/ 2245657 h 4293412"/>
              <a:gd name="connsiteX11" fmla="*/ 5319254 w 5518799"/>
              <a:gd name="connsiteY11" fmla="*/ 2242078 h 4293412"/>
              <a:gd name="connsiteX12" fmla="*/ 4475593 w 5518799"/>
              <a:gd name="connsiteY12" fmla="*/ 1982058 h 4293412"/>
              <a:gd name="connsiteX13" fmla="*/ 4404308 w 5518799"/>
              <a:gd name="connsiteY13" fmla="*/ 2014064 h 4293412"/>
              <a:gd name="connsiteX14" fmla="*/ 4393577 w 5518799"/>
              <a:gd name="connsiteY14" fmla="*/ 2010486 h 4293412"/>
              <a:gd name="connsiteX15" fmla="*/ 4400731 w 5518799"/>
              <a:gd name="connsiteY15" fmla="*/ 2006907 h 4293412"/>
              <a:gd name="connsiteX16" fmla="*/ 4475593 w 5518799"/>
              <a:gd name="connsiteY16" fmla="*/ 1982058 h 4293412"/>
              <a:gd name="connsiteX17" fmla="*/ 4276151 w 5518799"/>
              <a:gd name="connsiteY17" fmla="*/ 100 h 4293412"/>
              <a:gd name="connsiteX18" fmla="*/ 4450554 w 5518799"/>
              <a:gd name="connsiteY18" fmla="*/ 1693 h 4293412"/>
              <a:gd name="connsiteX19" fmla="*/ 4450554 w 5518799"/>
              <a:gd name="connsiteY19" fmla="*/ 5271 h 4293412"/>
              <a:gd name="connsiteX20" fmla="*/ 4472016 w 5518799"/>
              <a:gd name="connsiteY20" fmla="*/ 5271 h 4293412"/>
              <a:gd name="connsiteX21" fmla="*/ 4475593 w 5518799"/>
              <a:gd name="connsiteY21" fmla="*/ 12229 h 4293412"/>
              <a:gd name="connsiteX22" fmla="*/ 4486324 w 5518799"/>
              <a:gd name="connsiteY22" fmla="*/ 15807 h 4293412"/>
              <a:gd name="connsiteX23" fmla="*/ 4475593 w 5518799"/>
              <a:gd name="connsiteY23" fmla="*/ 15807 h 4293412"/>
              <a:gd name="connsiteX24" fmla="*/ 4454131 w 5518799"/>
              <a:gd name="connsiteY24" fmla="*/ 26542 h 4293412"/>
              <a:gd name="connsiteX25" fmla="*/ 4454131 w 5518799"/>
              <a:gd name="connsiteY25" fmla="*/ 30120 h 4293412"/>
              <a:gd name="connsiteX26" fmla="*/ 4479170 w 5518799"/>
              <a:gd name="connsiteY26" fmla="*/ 33699 h 4293412"/>
              <a:gd name="connsiteX27" fmla="*/ 4415039 w 5518799"/>
              <a:gd name="connsiteY27" fmla="*/ 40656 h 4293412"/>
              <a:gd name="connsiteX28" fmla="*/ 4400731 w 5518799"/>
              <a:gd name="connsiteY28" fmla="*/ 40656 h 4293412"/>
              <a:gd name="connsiteX29" fmla="*/ 4393577 w 5518799"/>
              <a:gd name="connsiteY29" fmla="*/ 40656 h 4293412"/>
              <a:gd name="connsiteX30" fmla="*/ 4382846 w 5518799"/>
              <a:gd name="connsiteY30" fmla="*/ 44235 h 4293412"/>
              <a:gd name="connsiteX31" fmla="*/ 4386423 w 5518799"/>
              <a:gd name="connsiteY31" fmla="*/ 44235 h 4293412"/>
              <a:gd name="connsiteX32" fmla="*/ 4390000 w 5518799"/>
              <a:gd name="connsiteY32" fmla="*/ 51391 h 4293412"/>
              <a:gd name="connsiteX33" fmla="*/ 4397154 w 5518799"/>
              <a:gd name="connsiteY33" fmla="*/ 51391 h 4293412"/>
              <a:gd name="connsiteX34" fmla="*/ 4407885 w 5518799"/>
              <a:gd name="connsiteY34" fmla="*/ 51391 h 4293412"/>
              <a:gd name="connsiteX35" fmla="*/ 4646522 w 5518799"/>
              <a:gd name="connsiteY35" fmla="*/ 47813 h 4293412"/>
              <a:gd name="connsiteX36" fmla="*/ 4681781 w 5518799"/>
              <a:gd name="connsiteY36" fmla="*/ 47813 h 4293412"/>
              <a:gd name="connsiteX37" fmla="*/ 4699922 w 5518799"/>
              <a:gd name="connsiteY37" fmla="*/ 47813 h 4293412"/>
              <a:gd name="connsiteX38" fmla="*/ 4707076 w 5518799"/>
              <a:gd name="connsiteY38" fmla="*/ 44235 h 4293412"/>
              <a:gd name="connsiteX39" fmla="*/ 4713974 w 5518799"/>
              <a:gd name="connsiteY39" fmla="*/ 47813 h 4293412"/>
              <a:gd name="connsiteX40" fmla="*/ 4707076 w 5518799"/>
              <a:gd name="connsiteY40" fmla="*/ 51391 h 4293412"/>
              <a:gd name="connsiteX41" fmla="*/ 4689191 w 5518799"/>
              <a:gd name="connsiteY41" fmla="*/ 54969 h 4293412"/>
              <a:gd name="connsiteX42" fmla="*/ 4689191 w 5518799"/>
              <a:gd name="connsiteY42" fmla="*/ 58746 h 4293412"/>
              <a:gd name="connsiteX43" fmla="*/ 4692768 w 5518799"/>
              <a:gd name="connsiteY43" fmla="*/ 58746 h 4293412"/>
              <a:gd name="connsiteX44" fmla="*/ 4703499 w 5518799"/>
              <a:gd name="connsiteY44" fmla="*/ 58746 h 4293412"/>
              <a:gd name="connsiteX45" fmla="*/ 4699922 w 5518799"/>
              <a:gd name="connsiteY45" fmla="*/ 62325 h 4293412"/>
              <a:gd name="connsiteX46" fmla="*/ 4674883 w 5518799"/>
              <a:gd name="connsiteY46" fmla="*/ 69084 h 4293412"/>
              <a:gd name="connsiteX47" fmla="*/ 4671306 w 5518799"/>
              <a:gd name="connsiteY47" fmla="*/ 69084 h 4293412"/>
              <a:gd name="connsiteX48" fmla="*/ 4660575 w 5518799"/>
              <a:gd name="connsiteY48" fmla="*/ 72861 h 4293412"/>
              <a:gd name="connsiteX49" fmla="*/ 4635791 w 5518799"/>
              <a:gd name="connsiteY49" fmla="*/ 80017 h 4293412"/>
              <a:gd name="connsiteX50" fmla="*/ 4632214 w 5518799"/>
              <a:gd name="connsiteY50" fmla="*/ 87174 h 4293412"/>
              <a:gd name="connsiteX51" fmla="*/ 4625316 w 5518799"/>
              <a:gd name="connsiteY51" fmla="*/ 90752 h 4293412"/>
              <a:gd name="connsiteX52" fmla="*/ 4617906 w 5518799"/>
              <a:gd name="connsiteY52" fmla="*/ 94131 h 4293412"/>
              <a:gd name="connsiteX53" fmla="*/ 4632214 w 5518799"/>
              <a:gd name="connsiteY53" fmla="*/ 94131 h 4293412"/>
              <a:gd name="connsiteX54" fmla="*/ 4625316 w 5518799"/>
              <a:gd name="connsiteY54" fmla="*/ 97710 h 4293412"/>
              <a:gd name="connsiteX55" fmla="*/ 4685614 w 5518799"/>
              <a:gd name="connsiteY55" fmla="*/ 104866 h 4293412"/>
              <a:gd name="connsiteX56" fmla="*/ 4656998 w 5518799"/>
              <a:gd name="connsiteY56" fmla="*/ 119179 h 4293412"/>
              <a:gd name="connsiteX57" fmla="*/ 4674883 w 5518799"/>
              <a:gd name="connsiteY57" fmla="*/ 133293 h 4293412"/>
              <a:gd name="connsiteX58" fmla="*/ 4632214 w 5518799"/>
              <a:gd name="connsiteY58" fmla="*/ 150986 h 4293412"/>
              <a:gd name="connsiteX59" fmla="*/ 4660575 w 5518799"/>
              <a:gd name="connsiteY59" fmla="*/ 169076 h 4293412"/>
              <a:gd name="connsiteX60" fmla="*/ 4557353 w 5518799"/>
              <a:gd name="connsiteY60" fmla="*/ 222352 h 4293412"/>
              <a:gd name="connsiteX61" fmla="*/ 4625316 w 5518799"/>
              <a:gd name="connsiteY61" fmla="*/ 208039 h 4293412"/>
              <a:gd name="connsiteX62" fmla="*/ 4418616 w 5518799"/>
              <a:gd name="connsiteY62" fmla="*/ 279405 h 4293412"/>
              <a:gd name="connsiteX63" fmla="*/ 4386423 w 5518799"/>
              <a:gd name="connsiteY63" fmla="*/ 290140 h 4293412"/>
              <a:gd name="connsiteX64" fmla="*/ 4789091 w 5518799"/>
              <a:gd name="connsiteY64" fmla="*/ 233286 h 4293412"/>
              <a:gd name="connsiteX65" fmla="*/ 4749744 w 5518799"/>
              <a:gd name="connsiteY65" fmla="*/ 268671 h 4293412"/>
              <a:gd name="connsiteX66" fmla="*/ 4760475 w 5518799"/>
              <a:gd name="connsiteY66" fmla="*/ 290140 h 4293412"/>
              <a:gd name="connsiteX67" fmla="*/ 4753321 w 5518799"/>
              <a:gd name="connsiteY67" fmla="*/ 297098 h 4293412"/>
              <a:gd name="connsiteX68" fmla="*/ 4767374 w 5518799"/>
              <a:gd name="connsiteY68" fmla="*/ 304254 h 4293412"/>
              <a:gd name="connsiteX69" fmla="*/ 4692768 w 5518799"/>
              <a:gd name="connsiteY69" fmla="*/ 329302 h 4293412"/>
              <a:gd name="connsiteX70" fmla="*/ 4760475 w 5518799"/>
              <a:gd name="connsiteY70" fmla="*/ 318766 h 4293412"/>
              <a:gd name="connsiteX71" fmla="*/ 4767374 w 5518799"/>
              <a:gd name="connsiteY71" fmla="*/ 321947 h 4293412"/>
              <a:gd name="connsiteX72" fmla="*/ 4763797 w 5518799"/>
              <a:gd name="connsiteY72" fmla="*/ 325724 h 4293412"/>
              <a:gd name="connsiteX73" fmla="*/ 4756898 w 5518799"/>
              <a:gd name="connsiteY73" fmla="*/ 332880 h 4293412"/>
              <a:gd name="connsiteX74" fmla="*/ 4753321 w 5518799"/>
              <a:gd name="connsiteY74" fmla="*/ 340037 h 4293412"/>
              <a:gd name="connsiteX75" fmla="*/ 4749744 w 5518799"/>
              <a:gd name="connsiteY75" fmla="*/ 354151 h 4293412"/>
              <a:gd name="connsiteX76" fmla="*/ 4749744 w 5518799"/>
              <a:gd name="connsiteY76" fmla="*/ 357729 h 4293412"/>
              <a:gd name="connsiteX77" fmla="*/ 4746167 w 5518799"/>
              <a:gd name="connsiteY77" fmla="*/ 361308 h 4293412"/>
              <a:gd name="connsiteX78" fmla="*/ 4707076 w 5518799"/>
              <a:gd name="connsiteY78" fmla="*/ 368464 h 4293412"/>
              <a:gd name="connsiteX79" fmla="*/ 4746167 w 5518799"/>
              <a:gd name="connsiteY79" fmla="*/ 379000 h 4293412"/>
              <a:gd name="connsiteX80" fmla="*/ 4735692 w 5518799"/>
              <a:gd name="connsiteY80" fmla="*/ 404247 h 4293412"/>
              <a:gd name="connsiteX81" fmla="*/ 4557353 w 5518799"/>
              <a:gd name="connsiteY81" fmla="*/ 450367 h 4293412"/>
              <a:gd name="connsiteX82" fmla="*/ 4639368 w 5518799"/>
              <a:gd name="connsiteY82" fmla="*/ 432674 h 4293412"/>
              <a:gd name="connsiteX83" fmla="*/ 4575238 w 5518799"/>
              <a:gd name="connsiteY83" fmla="*/ 439632 h 4293412"/>
              <a:gd name="connsiteX84" fmla="*/ 4607175 w 5518799"/>
              <a:gd name="connsiteY84" fmla="*/ 429096 h 4293412"/>
              <a:gd name="connsiteX85" fmla="*/ 4511107 w 5518799"/>
              <a:gd name="connsiteY85" fmla="*/ 439632 h 4293412"/>
              <a:gd name="connsiteX86" fmla="*/ 4632214 w 5518799"/>
              <a:gd name="connsiteY86" fmla="*/ 411204 h 4293412"/>
              <a:gd name="connsiteX87" fmla="*/ 4400731 w 5518799"/>
              <a:gd name="connsiteY87" fmla="*/ 432674 h 4293412"/>
              <a:gd name="connsiteX88" fmla="*/ 4543300 w 5518799"/>
              <a:gd name="connsiteY88" fmla="*/ 389735 h 4293412"/>
              <a:gd name="connsiteX89" fmla="*/ 4539723 w 5518799"/>
              <a:gd name="connsiteY89" fmla="*/ 389735 h 4293412"/>
              <a:gd name="connsiteX90" fmla="*/ 4514684 w 5518799"/>
              <a:gd name="connsiteY90" fmla="*/ 393313 h 4293412"/>
              <a:gd name="connsiteX91" fmla="*/ 4496799 w 5518799"/>
              <a:gd name="connsiteY91" fmla="*/ 397090 h 4293412"/>
              <a:gd name="connsiteX92" fmla="*/ 4133734 w 5518799"/>
              <a:gd name="connsiteY92" fmla="*/ 471637 h 4293412"/>
              <a:gd name="connsiteX93" fmla="*/ 4222648 w 5518799"/>
              <a:gd name="connsiteY93" fmla="*/ 475216 h 4293412"/>
              <a:gd name="connsiteX94" fmla="*/ 4169248 w 5518799"/>
              <a:gd name="connsiteY94" fmla="*/ 489727 h 4293412"/>
              <a:gd name="connsiteX95" fmla="*/ 4205018 w 5518799"/>
              <a:gd name="connsiteY95" fmla="*/ 507420 h 4293412"/>
              <a:gd name="connsiteX96" fmla="*/ 4105373 w 5518799"/>
              <a:gd name="connsiteY96" fmla="*/ 571630 h 4293412"/>
              <a:gd name="connsiteX97" fmla="*/ 4258418 w 5518799"/>
              <a:gd name="connsiteY97" fmla="*/ 578587 h 4293412"/>
              <a:gd name="connsiteX98" fmla="*/ 3969958 w 5518799"/>
              <a:gd name="connsiteY98" fmla="*/ 720922 h 4293412"/>
              <a:gd name="connsiteX99" fmla="*/ 4781682 w 5518799"/>
              <a:gd name="connsiteY99" fmla="*/ 568051 h 4293412"/>
              <a:gd name="connsiteX100" fmla="*/ 4799567 w 5518799"/>
              <a:gd name="connsiteY100" fmla="*/ 564473 h 4293412"/>
              <a:gd name="connsiteX101" fmla="*/ 4838658 w 5518799"/>
              <a:gd name="connsiteY101" fmla="*/ 564473 h 4293412"/>
              <a:gd name="connsiteX102" fmla="*/ 4842491 w 5518799"/>
              <a:gd name="connsiteY102" fmla="*/ 574810 h 4293412"/>
              <a:gd name="connsiteX103" fmla="*/ 4845812 w 5518799"/>
              <a:gd name="connsiteY103" fmla="*/ 582166 h 4293412"/>
              <a:gd name="connsiteX104" fmla="*/ 4838658 w 5518799"/>
              <a:gd name="connsiteY104" fmla="*/ 600057 h 4293412"/>
              <a:gd name="connsiteX105" fmla="*/ 4799567 w 5518799"/>
              <a:gd name="connsiteY105" fmla="*/ 631864 h 4293412"/>
              <a:gd name="connsiteX106" fmla="*/ 4803144 w 5518799"/>
              <a:gd name="connsiteY106" fmla="*/ 639020 h 4293412"/>
              <a:gd name="connsiteX107" fmla="*/ 4831504 w 5518799"/>
              <a:gd name="connsiteY107" fmla="*/ 653532 h 4293412"/>
              <a:gd name="connsiteX108" fmla="*/ 4845812 w 5518799"/>
              <a:gd name="connsiteY108" fmla="*/ 635442 h 4293412"/>
              <a:gd name="connsiteX109" fmla="*/ 4845812 w 5518799"/>
              <a:gd name="connsiteY109" fmla="*/ 646177 h 4293412"/>
              <a:gd name="connsiteX110" fmla="*/ 4845812 w 5518799"/>
              <a:gd name="connsiteY110" fmla="*/ 657110 h 4293412"/>
              <a:gd name="connsiteX111" fmla="*/ 4845812 w 5518799"/>
              <a:gd name="connsiteY111" fmla="*/ 660291 h 4293412"/>
              <a:gd name="connsiteX112" fmla="*/ 4845812 w 5518799"/>
              <a:gd name="connsiteY112" fmla="*/ 667646 h 4293412"/>
              <a:gd name="connsiteX113" fmla="*/ 4803144 w 5518799"/>
              <a:gd name="connsiteY113" fmla="*/ 720922 h 4293412"/>
              <a:gd name="connsiteX114" fmla="*/ 4795990 w 5518799"/>
              <a:gd name="connsiteY114" fmla="*/ 717344 h 4293412"/>
              <a:gd name="connsiteX115" fmla="*/ 4799567 w 5518799"/>
              <a:gd name="connsiteY115" fmla="*/ 699652 h 4293412"/>
              <a:gd name="connsiteX116" fmla="*/ 4795990 w 5518799"/>
              <a:gd name="connsiteY116" fmla="*/ 696073 h 4293412"/>
              <a:gd name="connsiteX117" fmla="*/ 4763797 w 5518799"/>
              <a:gd name="connsiteY117" fmla="*/ 728079 h 4293412"/>
              <a:gd name="connsiteX118" fmla="*/ 4753321 w 5518799"/>
              <a:gd name="connsiteY118" fmla="*/ 749549 h 4293412"/>
              <a:gd name="connsiteX119" fmla="*/ 4728282 w 5518799"/>
              <a:gd name="connsiteY119" fmla="*/ 777976 h 4293412"/>
              <a:gd name="connsiteX120" fmla="*/ 4731859 w 5518799"/>
              <a:gd name="connsiteY120" fmla="*/ 792289 h 4293412"/>
              <a:gd name="connsiteX121" fmla="*/ 4739013 w 5518799"/>
              <a:gd name="connsiteY121" fmla="*/ 802825 h 4293412"/>
              <a:gd name="connsiteX122" fmla="*/ 4739013 w 5518799"/>
              <a:gd name="connsiteY122" fmla="*/ 813560 h 4293412"/>
              <a:gd name="connsiteX123" fmla="*/ 4717551 w 5518799"/>
              <a:gd name="connsiteY123" fmla="*/ 852920 h 4293412"/>
              <a:gd name="connsiteX124" fmla="*/ 4753321 w 5518799"/>
              <a:gd name="connsiteY124" fmla="*/ 842186 h 4293412"/>
              <a:gd name="connsiteX125" fmla="*/ 4753321 w 5518799"/>
              <a:gd name="connsiteY125" fmla="*/ 856499 h 4293412"/>
              <a:gd name="connsiteX126" fmla="*/ 4753321 w 5518799"/>
              <a:gd name="connsiteY126" fmla="*/ 867035 h 4293412"/>
              <a:gd name="connsiteX127" fmla="*/ 4763797 w 5518799"/>
              <a:gd name="connsiteY127" fmla="*/ 863456 h 4293412"/>
              <a:gd name="connsiteX128" fmla="*/ 4770951 w 5518799"/>
              <a:gd name="connsiteY128" fmla="*/ 867035 h 4293412"/>
              <a:gd name="connsiteX129" fmla="*/ 3998574 w 5518799"/>
              <a:gd name="connsiteY129" fmla="*/ 1034417 h 4293412"/>
              <a:gd name="connsiteX130" fmla="*/ 3047604 w 5518799"/>
              <a:gd name="connsiteY130" fmla="*/ 1305172 h 4293412"/>
              <a:gd name="connsiteX131" fmla="*/ 3040705 w 5518799"/>
              <a:gd name="connsiteY131" fmla="*/ 1308949 h 4293412"/>
              <a:gd name="connsiteX132" fmla="*/ 3054758 w 5518799"/>
              <a:gd name="connsiteY132" fmla="*/ 1305172 h 4293412"/>
              <a:gd name="connsiteX133" fmla="*/ 3998574 w 5518799"/>
              <a:gd name="connsiteY133" fmla="*/ 1045152 h 4293412"/>
              <a:gd name="connsiteX134" fmla="*/ 4607175 w 5518799"/>
              <a:gd name="connsiteY134" fmla="*/ 924088 h 4293412"/>
              <a:gd name="connsiteX135" fmla="*/ 4774528 w 5518799"/>
              <a:gd name="connsiteY135" fmla="*/ 877769 h 4293412"/>
              <a:gd name="connsiteX136" fmla="*/ 4785259 w 5518799"/>
              <a:gd name="connsiteY136" fmla="*/ 885125 h 4293412"/>
              <a:gd name="connsiteX137" fmla="*/ 4860120 w 5518799"/>
              <a:gd name="connsiteY137" fmla="*/ 874191 h 4293412"/>
              <a:gd name="connsiteX138" fmla="*/ 4860120 w 5518799"/>
              <a:gd name="connsiteY138" fmla="*/ 877769 h 4293412"/>
              <a:gd name="connsiteX139" fmla="*/ 4813875 w 5518799"/>
              <a:gd name="connsiteY139" fmla="*/ 906395 h 4293412"/>
              <a:gd name="connsiteX140" fmla="*/ 4810298 w 5518799"/>
              <a:gd name="connsiteY140" fmla="*/ 916931 h 4293412"/>
              <a:gd name="connsiteX141" fmla="*/ 4820773 w 5518799"/>
              <a:gd name="connsiteY141" fmla="*/ 924088 h 4293412"/>
              <a:gd name="connsiteX142" fmla="*/ 4824350 w 5518799"/>
              <a:gd name="connsiteY142" fmla="*/ 931244 h 4293412"/>
              <a:gd name="connsiteX143" fmla="*/ 4831504 w 5518799"/>
              <a:gd name="connsiteY143" fmla="*/ 931244 h 4293412"/>
              <a:gd name="connsiteX144" fmla="*/ 4899467 w 5518799"/>
              <a:gd name="connsiteY144" fmla="*/ 920510 h 4293412"/>
              <a:gd name="connsiteX145" fmla="*/ 4899467 w 5518799"/>
              <a:gd name="connsiteY145" fmla="*/ 924088 h 4293412"/>
              <a:gd name="connsiteX146" fmla="*/ 4884904 w 5518799"/>
              <a:gd name="connsiteY146" fmla="*/ 938401 h 4293412"/>
              <a:gd name="connsiteX147" fmla="*/ 4674883 w 5518799"/>
              <a:gd name="connsiteY147" fmla="*/ 1009568 h 4293412"/>
              <a:gd name="connsiteX148" fmla="*/ 4001896 w 5518799"/>
              <a:gd name="connsiteY148" fmla="*/ 1166415 h 4293412"/>
              <a:gd name="connsiteX149" fmla="*/ 3671023 w 5518799"/>
              <a:gd name="connsiteY149" fmla="*/ 1251896 h 4293412"/>
              <a:gd name="connsiteX150" fmla="*/ 3435708 w 5518799"/>
              <a:gd name="connsiteY150" fmla="*/ 1305172 h 4293412"/>
              <a:gd name="connsiteX151" fmla="*/ 3731321 w 5518799"/>
              <a:gd name="connsiteY151" fmla="*/ 1219691 h 4293412"/>
              <a:gd name="connsiteX152" fmla="*/ 4318971 w 5518799"/>
              <a:gd name="connsiteY152" fmla="*/ 1066423 h 4293412"/>
              <a:gd name="connsiteX153" fmla="*/ 4372371 w 5518799"/>
              <a:gd name="connsiteY153" fmla="*/ 1037996 h 4293412"/>
              <a:gd name="connsiteX154" fmla="*/ 4322548 w 5518799"/>
              <a:gd name="connsiteY154" fmla="*/ 1034417 h 4293412"/>
              <a:gd name="connsiteX155" fmla="*/ 3720846 w 5518799"/>
              <a:gd name="connsiteY155" fmla="*/ 1180529 h 4293412"/>
              <a:gd name="connsiteX156" fmla="*/ 2762977 w 5518799"/>
              <a:gd name="connsiteY156" fmla="*/ 1444128 h 4293412"/>
              <a:gd name="connsiteX157" fmla="*/ 1523802 w 5518799"/>
              <a:gd name="connsiteY157" fmla="*/ 1878687 h 4293412"/>
              <a:gd name="connsiteX158" fmla="*/ 1488032 w 5518799"/>
              <a:gd name="connsiteY158" fmla="*/ 1900156 h 4293412"/>
              <a:gd name="connsiteX159" fmla="*/ 1534533 w 5518799"/>
              <a:gd name="connsiteY159" fmla="*/ 1892801 h 4293412"/>
              <a:gd name="connsiteX160" fmla="*/ 1523802 w 5518799"/>
              <a:gd name="connsiteY160" fmla="*/ 1892801 h 4293412"/>
              <a:gd name="connsiteX161" fmla="*/ 2235880 w 5518799"/>
              <a:gd name="connsiteY161" fmla="*/ 1654052 h 4293412"/>
              <a:gd name="connsiteX162" fmla="*/ 2485248 w 5518799"/>
              <a:gd name="connsiteY162" fmla="*/ 1607932 h 4293412"/>
              <a:gd name="connsiteX163" fmla="*/ 2235880 w 5518799"/>
              <a:gd name="connsiteY163" fmla="*/ 1686256 h 4293412"/>
              <a:gd name="connsiteX164" fmla="*/ 1506172 w 5518799"/>
              <a:gd name="connsiteY164" fmla="*/ 1995974 h 4293412"/>
              <a:gd name="connsiteX165" fmla="*/ 1509749 w 5518799"/>
              <a:gd name="connsiteY165" fmla="*/ 2006907 h 4293412"/>
              <a:gd name="connsiteX166" fmla="*/ 1509749 w 5518799"/>
              <a:gd name="connsiteY166" fmla="*/ 2014064 h 4293412"/>
              <a:gd name="connsiteX167" fmla="*/ 1541942 w 5518799"/>
              <a:gd name="connsiteY167" fmla="*/ 2003329 h 4293412"/>
              <a:gd name="connsiteX168" fmla="*/ 3282919 w 5518799"/>
              <a:gd name="connsiteY168" fmla="*/ 1408544 h 4293412"/>
              <a:gd name="connsiteX169" fmla="*/ 3289818 w 5518799"/>
              <a:gd name="connsiteY169" fmla="*/ 1404767 h 4293412"/>
              <a:gd name="connsiteX170" fmla="*/ 3560647 w 5518799"/>
              <a:gd name="connsiteY170" fmla="*/ 1333798 h 4293412"/>
              <a:gd name="connsiteX171" fmla="*/ 3592329 w 5518799"/>
              <a:gd name="connsiteY171" fmla="*/ 1319286 h 4293412"/>
              <a:gd name="connsiteX172" fmla="*/ 3585431 w 5518799"/>
              <a:gd name="connsiteY172" fmla="*/ 1315708 h 4293412"/>
              <a:gd name="connsiteX173" fmla="*/ 3688653 w 5518799"/>
              <a:gd name="connsiteY173" fmla="*/ 1280323 h 4293412"/>
              <a:gd name="connsiteX174" fmla="*/ 3720846 w 5518799"/>
              <a:gd name="connsiteY174" fmla="*/ 1266010 h 4293412"/>
              <a:gd name="connsiteX175" fmla="*/ 3919880 w 5518799"/>
              <a:gd name="connsiteY175" fmla="*/ 1230227 h 4293412"/>
              <a:gd name="connsiteX176" fmla="*/ 3856005 w 5518799"/>
              <a:gd name="connsiteY176" fmla="*/ 1248317 h 4293412"/>
              <a:gd name="connsiteX177" fmla="*/ 2638293 w 5518799"/>
              <a:gd name="connsiteY177" fmla="*/ 1696991 h 4293412"/>
              <a:gd name="connsiteX178" fmla="*/ 2634716 w 5518799"/>
              <a:gd name="connsiteY178" fmla="*/ 1704147 h 4293412"/>
              <a:gd name="connsiteX179" fmla="*/ 2656178 w 5518799"/>
              <a:gd name="connsiteY179" fmla="*/ 1700569 h 4293412"/>
              <a:gd name="connsiteX180" fmla="*/ 3781144 w 5518799"/>
              <a:gd name="connsiteY180" fmla="*/ 1305172 h 4293412"/>
              <a:gd name="connsiteX181" fmla="*/ 4194032 w 5518799"/>
              <a:gd name="connsiteY181" fmla="*/ 1216113 h 4293412"/>
              <a:gd name="connsiteX182" fmla="*/ 4222648 w 5518799"/>
              <a:gd name="connsiteY182" fmla="*/ 1201800 h 4293412"/>
              <a:gd name="connsiteX183" fmla="*/ 4197864 w 5518799"/>
              <a:gd name="connsiteY183" fmla="*/ 1198421 h 4293412"/>
              <a:gd name="connsiteX184" fmla="*/ 4051974 w 5518799"/>
              <a:gd name="connsiteY184" fmla="*/ 1230227 h 4293412"/>
              <a:gd name="connsiteX185" fmla="*/ 4233379 w 5518799"/>
              <a:gd name="connsiteY185" fmla="*/ 1187686 h 4293412"/>
              <a:gd name="connsiteX186" fmla="*/ 4329447 w 5518799"/>
              <a:gd name="connsiteY186" fmla="*/ 1176951 h 4293412"/>
              <a:gd name="connsiteX187" fmla="*/ 4358063 w 5518799"/>
              <a:gd name="connsiteY187" fmla="*/ 1166415 h 4293412"/>
              <a:gd name="connsiteX188" fmla="*/ 4361640 w 5518799"/>
              <a:gd name="connsiteY188" fmla="*/ 1162837 h 4293412"/>
              <a:gd name="connsiteX189" fmla="*/ 4884904 w 5518799"/>
              <a:gd name="connsiteY189" fmla="*/ 1041574 h 4293412"/>
              <a:gd name="connsiteX190" fmla="*/ 4909943 w 5518799"/>
              <a:gd name="connsiteY190" fmla="*/ 1056086 h 4293412"/>
              <a:gd name="connsiteX191" fmla="*/ 4909943 w 5518799"/>
              <a:gd name="connsiteY191" fmla="*/ 1059266 h 4293412"/>
              <a:gd name="connsiteX192" fmla="*/ 4838658 w 5518799"/>
              <a:gd name="connsiteY192" fmla="*/ 1109362 h 4293412"/>
              <a:gd name="connsiteX193" fmla="*/ 4842491 w 5518799"/>
              <a:gd name="connsiteY193" fmla="*/ 1119898 h 4293412"/>
              <a:gd name="connsiteX194" fmla="*/ 4845812 w 5518799"/>
              <a:gd name="connsiteY194" fmla="*/ 1123476 h 4293412"/>
              <a:gd name="connsiteX195" fmla="*/ 4845812 w 5518799"/>
              <a:gd name="connsiteY195" fmla="*/ 1130633 h 4293412"/>
              <a:gd name="connsiteX196" fmla="*/ 4831504 w 5518799"/>
              <a:gd name="connsiteY196" fmla="*/ 1159259 h 4293412"/>
              <a:gd name="connsiteX197" fmla="*/ 4831504 w 5518799"/>
              <a:gd name="connsiteY197" fmla="*/ 1162837 h 4293412"/>
              <a:gd name="connsiteX198" fmla="*/ 4863697 w 5518799"/>
              <a:gd name="connsiteY198" fmla="*/ 1159259 h 4293412"/>
              <a:gd name="connsiteX199" fmla="*/ 4877750 w 5518799"/>
              <a:gd name="connsiteY199" fmla="*/ 1151903 h 4293412"/>
              <a:gd name="connsiteX200" fmla="*/ 4884904 w 5518799"/>
              <a:gd name="connsiteY200" fmla="*/ 1194842 h 4293412"/>
              <a:gd name="connsiteX201" fmla="*/ 4895635 w 5518799"/>
              <a:gd name="connsiteY201" fmla="*/ 1201800 h 4293412"/>
              <a:gd name="connsiteX202" fmla="*/ 4924251 w 5518799"/>
              <a:gd name="connsiteY202" fmla="*/ 1223468 h 4293412"/>
              <a:gd name="connsiteX203" fmla="*/ 4920674 w 5518799"/>
              <a:gd name="connsiteY203" fmla="*/ 1223468 h 4293412"/>
              <a:gd name="connsiteX204" fmla="*/ 4870851 w 5518799"/>
              <a:gd name="connsiteY204" fmla="*/ 1269588 h 4293412"/>
              <a:gd name="connsiteX205" fmla="*/ 4860120 w 5518799"/>
              <a:gd name="connsiteY205" fmla="*/ 1273166 h 4293412"/>
              <a:gd name="connsiteX206" fmla="*/ 4781682 w 5518799"/>
              <a:gd name="connsiteY206" fmla="*/ 1372761 h 4293412"/>
              <a:gd name="connsiteX207" fmla="*/ 4781682 w 5518799"/>
              <a:gd name="connsiteY207" fmla="*/ 1379918 h 4293412"/>
              <a:gd name="connsiteX208" fmla="*/ 4795990 w 5518799"/>
              <a:gd name="connsiteY208" fmla="*/ 1379918 h 4293412"/>
              <a:gd name="connsiteX209" fmla="*/ 4792413 w 5518799"/>
              <a:gd name="connsiteY209" fmla="*/ 1383496 h 4293412"/>
              <a:gd name="connsiteX210" fmla="*/ 4785259 w 5518799"/>
              <a:gd name="connsiteY210" fmla="*/ 1390652 h 4293412"/>
              <a:gd name="connsiteX211" fmla="*/ 4785259 w 5518799"/>
              <a:gd name="connsiteY211" fmla="*/ 1397610 h 4293412"/>
              <a:gd name="connsiteX212" fmla="*/ 4795990 w 5518799"/>
              <a:gd name="connsiteY212" fmla="*/ 1397610 h 4293412"/>
              <a:gd name="connsiteX213" fmla="*/ 4806721 w 5518799"/>
              <a:gd name="connsiteY213" fmla="*/ 1397610 h 4293412"/>
              <a:gd name="connsiteX214" fmla="*/ 4884904 w 5518799"/>
              <a:gd name="connsiteY214" fmla="*/ 1383496 h 4293412"/>
              <a:gd name="connsiteX215" fmla="*/ 4888481 w 5518799"/>
              <a:gd name="connsiteY215" fmla="*/ 1390652 h 4293412"/>
              <a:gd name="connsiteX216" fmla="*/ 4888481 w 5518799"/>
              <a:gd name="connsiteY216" fmla="*/ 1397610 h 4293412"/>
              <a:gd name="connsiteX217" fmla="*/ 4877750 w 5518799"/>
              <a:gd name="connsiteY217" fmla="*/ 1404767 h 4293412"/>
              <a:gd name="connsiteX218" fmla="*/ 4739013 w 5518799"/>
              <a:gd name="connsiteY218" fmla="*/ 1472555 h 4293412"/>
              <a:gd name="connsiteX219" fmla="*/ 4724705 w 5518799"/>
              <a:gd name="connsiteY219" fmla="*/ 1483091 h 4293412"/>
              <a:gd name="connsiteX220" fmla="*/ 4393577 w 5518799"/>
              <a:gd name="connsiteY220" fmla="*/ 1704147 h 4293412"/>
              <a:gd name="connsiteX221" fmla="*/ 4375948 w 5518799"/>
              <a:gd name="connsiteY221" fmla="*/ 1711105 h 4293412"/>
              <a:gd name="connsiteX222" fmla="*/ 4244110 w 5518799"/>
              <a:gd name="connsiteY222" fmla="*/ 1771737 h 4293412"/>
              <a:gd name="connsiteX223" fmla="*/ 4229802 w 5518799"/>
              <a:gd name="connsiteY223" fmla="*/ 1778893 h 4293412"/>
              <a:gd name="connsiteX224" fmla="*/ 4158773 w 5518799"/>
              <a:gd name="connsiteY224" fmla="*/ 1835946 h 4293412"/>
              <a:gd name="connsiteX225" fmla="*/ 4158773 w 5518799"/>
              <a:gd name="connsiteY225" fmla="*/ 1839525 h 4293412"/>
              <a:gd name="connsiteX226" fmla="*/ 4187133 w 5518799"/>
              <a:gd name="connsiteY226" fmla="*/ 1835946 h 4293412"/>
              <a:gd name="connsiteX227" fmla="*/ 4119426 w 5518799"/>
              <a:gd name="connsiteY227" fmla="*/ 1867952 h 4293412"/>
              <a:gd name="connsiteX228" fmla="*/ 4108695 w 5518799"/>
              <a:gd name="connsiteY228" fmla="*/ 1875108 h 4293412"/>
              <a:gd name="connsiteX229" fmla="*/ 4112272 w 5518799"/>
              <a:gd name="connsiteY229" fmla="*/ 1882066 h 4293412"/>
              <a:gd name="connsiteX230" fmla="*/ 4187133 w 5518799"/>
              <a:gd name="connsiteY230" fmla="*/ 1871530 h 4293412"/>
              <a:gd name="connsiteX231" fmla="*/ 4205018 w 5518799"/>
              <a:gd name="connsiteY231" fmla="*/ 1867952 h 4293412"/>
              <a:gd name="connsiteX232" fmla="*/ 4742590 w 5518799"/>
              <a:gd name="connsiteY232" fmla="*/ 1732773 h 4293412"/>
              <a:gd name="connsiteX233" fmla="*/ 4756898 w 5518799"/>
              <a:gd name="connsiteY233" fmla="*/ 1729195 h 4293412"/>
              <a:gd name="connsiteX234" fmla="*/ 5020319 w 5518799"/>
              <a:gd name="connsiteY234" fmla="*/ 1657630 h 4293412"/>
              <a:gd name="connsiteX235" fmla="*/ 5031050 w 5518799"/>
              <a:gd name="connsiteY235" fmla="*/ 1654052 h 4293412"/>
              <a:gd name="connsiteX236" fmla="*/ 5233917 w 5518799"/>
              <a:gd name="connsiteY236" fmla="*/ 1604354 h 4293412"/>
              <a:gd name="connsiteX237" fmla="*/ 5233917 w 5518799"/>
              <a:gd name="connsiteY237" fmla="*/ 1607932 h 4293412"/>
              <a:gd name="connsiteX238" fmla="*/ 5233917 w 5518799"/>
              <a:gd name="connsiteY238" fmla="*/ 1618667 h 4293412"/>
              <a:gd name="connsiteX239" fmla="*/ 5237494 w 5518799"/>
              <a:gd name="connsiteY239" fmla="*/ 1622245 h 4293412"/>
              <a:gd name="connsiteX240" fmla="*/ 5237494 w 5518799"/>
              <a:gd name="connsiteY240" fmla="*/ 1632781 h 4293412"/>
              <a:gd name="connsiteX241" fmla="*/ 5205301 w 5518799"/>
              <a:gd name="connsiteY241" fmla="*/ 1650871 h 4293412"/>
              <a:gd name="connsiteX242" fmla="*/ 5208878 w 5518799"/>
              <a:gd name="connsiteY242" fmla="*/ 1657630 h 4293412"/>
              <a:gd name="connsiteX243" fmla="*/ 5379807 w 5518799"/>
              <a:gd name="connsiteY243" fmla="*/ 1629203 h 4293412"/>
              <a:gd name="connsiteX244" fmla="*/ 5312100 w 5518799"/>
              <a:gd name="connsiteY244" fmla="*/ 1672142 h 4293412"/>
              <a:gd name="connsiteX245" fmla="*/ 5390794 w 5518799"/>
              <a:gd name="connsiteY245" fmla="*/ 1746888 h 4293412"/>
              <a:gd name="connsiteX246" fmla="*/ 5394115 w 5518799"/>
              <a:gd name="connsiteY246" fmla="*/ 1775315 h 4293412"/>
              <a:gd name="connsiteX247" fmla="*/ 5376230 w 5518799"/>
              <a:gd name="connsiteY247" fmla="*/ 1789628 h 4293412"/>
              <a:gd name="connsiteX248" fmla="*/ 5379807 w 5518799"/>
              <a:gd name="connsiteY248" fmla="*/ 1789628 h 4293412"/>
              <a:gd name="connsiteX249" fmla="*/ 5401269 w 5518799"/>
              <a:gd name="connsiteY249" fmla="*/ 1807320 h 4293412"/>
              <a:gd name="connsiteX250" fmla="*/ 5408423 w 5518799"/>
              <a:gd name="connsiteY250" fmla="*/ 1807320 h 4293412"/>
              <a:gd name="connsiteX251" fmla="*/ 5412000 w 5518799"/>
              <a:gd name="connsiteY251" fmla="*/ 1814676 h 4293412"/>
              <a:gd name="connsiteX252" fmla="*/ 5412000 w 5518799"/>
              <a:gd name="connsiteY252" fmla="*/ 1821832 h 4293412"/>
              <a:gd name="connsiteX253" fmla="*/ 4678460 w 5518799"/>
              <a:gd name="connsiteY253" fmla="*/ 2049449 h 4293412"/>
              <a:gd name="connsiteX254" fmla="*/ 4667729 w 5518799"/>
              <a:gd name="connsiteY254" fmla="*/ 2049449 h 4293412"/>
              <a:gd name="connsiteX255" fmla="*/ 4635791 w 5518799"/>
              <a:gd name="connsiteY255" fmla="*/ 2056605 h 4293412"/>
              <a:gd name="connsiteX256" fmla="*/ 4635791 w 5518799"/>
              <a:gd name="connsiteY256" fmla="*/ 2053027 h 4293412"/>
              <a:gd name="connsiteX257" fmla="*/ 4639368 w 5518799"/>
              <a:gd name="connsiteY257" fmla="*/ 2049449 h 4293412"/>
              <a:gd name="connsiteX258" fmla="*/ 4639368 w 5518799"/>
              <a:gd name="connsiteY258" fmla="*/ 2042491 h 4293412"/>
              <a:gd name="connsiteX259" fmla="*/ 4632214 w 5518799"/>
              <a:gd name="connsiteY259" fmla="*/ 2042491 h 4293412"/>
              <a:gd name="connsiteX260" fmla="*/ 4632214 w 5518799"/>
              <a:gd name="connsiteY260" fmla="*/ 2038913 h 4293412"/>
              <a:gd name="connsiteX261" fmla="*/ 4749744 w 5518799"/>
              <a:gd name="connsiteY261" fmla="*/ 2006907 h 4293412"/>
              <a:gd name="connsiteX262" fmla="*/ 4760475 w 5518799"/>
              <a:gd name="connsiteY262" fmla="*/ 1995974 h 4293412"/>
              <a:gd name="connsiteX263" fmla="*/ 4753321 w 5518799"/>
              <a:gd name="connsiteY263" fmla="*/ 1992396 h 4293412"/>
              <a:gd name="connsiteX264" fmla="*/ 4379525 w 5518799"/>
              <a:gd name="connsiteY264" fmla="*/ 2081653 h 4293412"/>
              <a:gd name="connsiteX265" fmla="*/ 4553776 w 5518799"/>
              <a:gd name="connsiteY265" fmla="*/ 2014064 h 4293412"/>
              <a:gd name="connsiteX266" fmla="*/ 4568084 w 5518799"/>
              <a:gd name="connsiteY266" fmla="*/ 2017642 h 4293412"/>
              <a:gd name="connsiteX267" fmla="*/ 4575238 w 5518799"/>
              <a:gd name="connsiteY267" fmla="*/ 2017642 h 4293412"/>
              <a:gd name="connsiteX268" fmla="*/ 4582392 w 5518799"/>
              <a:gd name="connsiteY268" fmla="*/ 2006907 h 4293412"/>
              <a:gd name="connsiteX269" fmla="*/ 4660575 w 5518799"/>
              <a:gd name="connsiteY269" fmla="*/ 1989215 h 4293412"/>
              <a:gd name="connsiteX270" fmla="*/ 4674883 w 5518799"/>
              <a:gd name="connsiteY270" fmla="*/ 1982058 h 4293412"/>
              <a:gd name="connsiteX271" fmla="*/ 4728282 w 5518799"/>
              <a:gd name="connsiteY271" fmla="*/ 1960589 h 4293412"/>
              <a:gd name="connsiteX272" fmla="*/ 4632214 w 5518799"/>
              <a:gd name="connsiteY272" fmla="*/ 1967547 h 4293412"/>
              <a:gd name="connsiteX273" fmla="*/ 4614329 w 5518799"/>
              <a:gd name="connsiteY273" fmla="*/ 1974703 h 4293412"/>
              <a:gd name="connsiteX274" fmla="*/ 4582392 w 5518799"/>
              <a:gd name="connsiteY274" fmla="*/ 1978281 h 4293412"/>
              <a:gd name="connsiteX275" fmla="*/ 4692768 w 5518799"/>
              <a:gd name="connsiteY275" fmla="*/ 1949854 h 4293412"/>
              <a:gd name="connsiteX276" fmla="*/ 4699922 w 5518799"/>
              <a:gd name="connsiteY276" fmla="*/ 1942698 h 4293412"/>
              <a:gd name="connsiteX277" fmla="*/ 4696345 w 5518799"/>
              <a:gd name="connsiteY277" fmla="*/ 1939119 h 4293412"/>
              <a:gd name="connsiteX278" fmla="*/ 4493222 w 5518799"/>
              <a:gd name="connsiteY278" fmla="*/ 1978281 h 4293412"/>
              <a:gd name="connsiteX279" fmla="*/ 4475593 w 5518799"/>
              <a:gd name="connsiteY279" fmla="*/ 1982058 h 4293412"/>
              <a:gd name="connsiteX280" fmla="*/ 4486324 w 5518799"/>
              <a:gd name="connsiteY280" fmla="*/ 1974703 h 4293412"/>
              <a:gd name="connsiteX281" fmla="*/ 4479170 w 5518799"/>
              <a:gd name="connsiteY281" fmla="*/ 1967547 h 4293412"/>
              <a:gd name="connsiteX282" fmla="*/ 4429347 w 5518799"/>
              <a:gd name="connsiteY282" fmla="*/ 1974703 h 4293412"/>
              <a:gd name="connsiteX283" fmla="*/ 4425770 w 5518799"/>
              <a:gd name="connsiteY283" fmla="*/ 1974703 h 4293412"/>
              <a:gd name="connsiteX284" fmla="*/ 4418616 w 5518799"/>
              <a:gd name="connsiteY284" fmla="*/ 1978281 h 4293412"/>
              <a:gd name="connsiteX285" fmla="*/ 4390000 w 5518799"/>
              <a:gd name="connsiteY285" fmla="*/ 1985637 h 4293412"/>
              <a:gd name="connsiteX286" fmla="*/ 4382846 w 5518799"/>
              <a:gd name="connsiteY286" fmla="*/ 1982058 h 4293412"/>
              <a:gd name="connsiteX287" fmla="*/ 4390000 w 5518799"/>
              <a:gd name="connsiteY287" fmla="*/ 1978281 h 4293412"/>
              <a:gd name="connsiteX288" fmla="*/ 4593123 w 5518799"/>
              <a:gd name="connsiteY288" fmla="*/ 1896379 h 4293412"/>
              <a:gd name="connsiteX289" fmla="*/ 4532569 w 5518799"/>
              <a:gd name="connsiteY289" fmla="*/ 1900156 h 4293412"/>
              <a:gd name="connsiteX290" fmla="*/ 4518006 w 5518799"/>
              <a:gd name="connsiteY290" fmla="*/ 1903734 h 4293412"/>
              <a:gd name="connsiteX291" fmla="*/ 3994997 w 5518799"/>
              <a:gd name="connsiteY291" fmla="*/ 2077876 h 4293412"/>
              <a:gd name="connsiteX292" fmla="*/ 3984266 w 5518799"/>
              <a:gd name="connsiteY292" fmla="*/ 2081653 h 4293412"/>
              <a:gd name="connsiteX293" fmla="*/ 3991420 w 5518799"/>
              <a:gd name="connsiteY293" fmla="*/ 2081653 h 4293412"/>
              <a:gd name="connsiteX294" fmla="*/ 4005473 w 5518799"/>
              <a:gd name="connsiteY294" fmla="*/ 2088810 h 4293412"/>
              <a:gd name="connsiteX295" fmla="*/ 4023358 w 5518799"/>
              <a:gd name="connsiteY295" fmla="*/ 2085231 h 4293412"/>
              <a:gd name="connsiteX296" fmla="*/ 4058872 w 5518799"/>
              <a:gd name="connsiteY296" fmla="*/ 2077876 h 4293412"/>
              <a:gd name="connsiteX297" fmla="*/ 4055295 w 5518799"/>
              <a:gd name="connsiteY297" fmla="*/ 2081653 h 4293412"/>
              <a:gd name="connsiteX298" fmla="*/ 3962804 w 5518799"/>
              <a:gd name="connsiteY298" fmla="*/ 2153019 h 4293412"/>
              <a:gd name="connsiteX299" fmla="*/ 3944919 w 5518799"/>
              <a:gd name="connsiteY299" fmla="*/ 2156598 h 4293412"/>
              <a:gd name="connsiteX300" fmla="*/ 3938021 w 5518799"/>
              <a:gd name="connsiteY300" fmla="*/ 2160176 h 4293412"/>
              <a:gd name="connsiteX301" fmla="*/ 3934444 w 5518799"/>
              <a:gd name="connsiteY301" fmla="*/ 2153019 h 4293412"/>
              <a:gd name="connsiteX302" fmla="*/ 3930867 w 5518799"/>
              <a:gd name="connsiteY302" fmla="*/ 2149242 h 4293412"/>
              <a:gd name="connsiteX303" fmla="*/ 3827645 w 5518799"/>
              <a:gd name="connsiteY303" fmla="*/ 2185025 h 4293412"/>
              <a:gd name="connsiteX304" fmla="*/ 3813081 w 5518799"/>
              <a:gd name="connsiteY304" fmla="*/ 2191983 h 4293412"/>
              <a:gd name="connsiteX305" fmla="*/ 3642407 w 5518799"/>
              <a:gd name="connsiteY305" fmla="*/ 2266927 h 4293412"/>
              <a:gd name="connsiteX306" fmla="*/ 3642407 w 5518799"/>
              <a:gd name="connsiteY306" fmla="*/ 2270505 h 4293412"/>
              <a:gd name="connsiteX307" fmla="*/ 3699128 w 5518799"/>
              <a:gd name="connsiteY307" fmla="*/ 2266927 h 4293412"/>
              <a:gd name="connsiteX308" fmla="*/ 3617368 w 5518799"/>
              <a:gd name="connsiteY308" fmla="*/ 2313047 h 4293412"/>
              <a:gd name="connsiteX309" fmla="*/ 3617368 w 5518799"/>
              <a:gd name="connsiteY309" fmla="*/ 2316625 h 4293412"/>
              <a:gd name="connsiteX310" fmla="*/ 3710115 w 5518799"/>
              <a:gd name="connsiteY310" fmla="*/ 2295354 h 4293412"/>
              <a:gd name="connsiteX311" fmla="*/ 3542507 w 5518799"/>
              <a:gd name="connsiteY311" fmla="*/ 2362944 h 4293412"/>
              <a:gd name="connsiteX312" fmla="*/ 3521300 w 5518799"/>
              <a:gd name="connsiteY312" fmla="*/ 2370100 h 4293412"/>
              <a:gd name="connsiteX313" fmla="*/ 3421656 w 5518799"/>
              <a:gd name="connsiteY313" fmla="*/ 2398527 h 4293412"/>
              <a:gd name="connsiteX314" fmla="*/ 3400194 w 5518799"/>
              <a:gd name="connsiteY314" fmla="*/ 2405883 h 4293412"/>
              <a:gd name="connsiteX315" fmla="*/ 3371578 w 5518799"/>
              <a:gd name="connsiteY315" fmla="*/ 2430732 h 4293412"/>
              <a:gd name="connsiteX316" fmla="*/ 3371578 w 5518799"/>
              <a:gd name="connsiteY316" fmla="*/ 2434310 h 4293412"/>
              <a:gd name="connsiteX317" fmla="*/ 3727744 w 5518799"/>
              <a:gd name="connsiteY317" fmla="*/ 2316625 h 4293412"/>
              <a:gd name="connsiteX318" fmla="*/ 3742052 w 5518799"/>
              <a:gd name="connsiteY318" fmla="*/ 2305890 h 4293412"/>
              <a:gd name="connsiteX319" fmla="*/ 3752783 w 5518799"/>
              <a:gd name="connsiteY319" fmla="*/ 2302511 h 4293412"/>
              <a:gd name="connsiteX320" fmla="*/ 3859582 w 5518799"/>
              <a:gd name="connsiteY320" fmla="*/ 2288198 h 4293412"/>
              <a:gd name="connsiteX321" fmla="*/ 3745629 w 5518799"/>
              <a:gd name="connsiteY321" fmla="*/ 2338095 h 4293412"/>
              <a:gd name="connsiteX322" fmla="*/ 3724423 w 5518799"/>
              <a:gd name="connsiteY322" fmla="*/ 2341673 h 4293412"/>
              <a:gd name="connsiteX323" fmla="*/ 3528454 w 5518799"/>
              <a:gd name="connsiteY323" fmla="*/ 2409461 h 4293412"/>
              <a:gd name="connsiteX324" fmla="*/ 3510569 w 5518799"/>
              <a:gd name="connsiteY324" fmla="*/ 2416618 h 4293412"/>
              <a:gd name="connsiteX325" fmla="*/ 3275765 w 5518799"/>
              <a:gd name="connsiteY325" fmla="*/ 2509056 h 4293412"/>
              <a:gd name="connsiteX326" fmla="*/ 3642407 w 5518799"/>
              <a:gd name="connsiteY326" fmla="*/ 2384413 h 4293412"/>
              <a:gd name="connsiteX327" fmla="*/ 4642945 w 5518799"/>
              <a:gd name="connsiteY327" fmla="*/ 2081653 h 4293412"/>
              <a:gd name="connsiteX328" fmla="*/ 5159055 w 5518799"/>
              <a:gd name="connsiteY328" fmla="*/ 1928583 h 4293412"/>
              <a:gd name="connsiteX329" fmla="*/ 5518799 w 5518799"/>
              <a:gd name="connsiteY329" fmla="*/ 1825013 h 4293412"/>
              <a:gd name="connsiteX330" fmla="*/ 5397692 w 5518799"/>
              <a:gd name="connsiteY330" fmla="*/ 1910493 h 4293412"/>
              <a:gd name="connsiteX331" fmla="*/ 5468977 w 5518799"/>
              <a:gd name="connsiteY331" fmla="*/ 1928583 h 4293412"/>
              <a:gd name="connsiteX332" fmla="*/ 4941880 w 5518799"/>
              <a:gd name="connsiteY332" fmla="*/ 2106502 h 4293412"/>
              <a:gd name="connsiteX333" fmla="*/ 4347332 w 5518799"/>
              <a:gd name="connsiteY333" fmla="*/ 2298933 h 4293412"/>
              <a:gd name="connsiteX334" fmla="*/ 3831222 w 5518799"/>
              <a:gd name="connsiteY334" fmla="*/ 2462737 h 4293412"/>
              <a:gd name="connsiteX335" fmla="*/ 3813081 w 5518799"/>
              <a:gd name="connsiteY335" fmla="*/ 2448424 h 4293412"/>
              <a:gd name="connsiteX336" fmla="*/ 3806183 w 5518799"/>
              <a:gd name="connsiteY336" fmla="*/ 2476852 h 4293412"/>
              <a:gd name="connsiteX337" fmla="*/ 3207802 w 5518799"/>
              <a:gd name="connsiteY337" fmla="*/ 2715601 h 4293412"/>
              <a:gd name="connsiteX338" fmla="*/ 3549916 w 5518799"/>
              <a:gd name="connsiteY338" fmla="*/ 2601693 h 4293412"/>
              <a:gd name="connsiteX339" fmla="*/ 4169248 w 5518799"/>
              <a:gd name="connsiteY339" fmla="*/ 2384413 h 4293412"/>
              <a:gd name="connsiteX340" fmla="*/ 4678460 w 5518799"/>
              <a:gd name="connsiteY340" fmla="*/ 2234922 h 4293412"/>
              <a:gd name="connsiteX341" fmla="*/ 4692768 w 5518799"/>
              <a:gd name="connsiteY341" fmla="*/ 2231145 h 4293412"/>
              <a:gd name="connsiteX342" fmla="*/ 4746167 w 5518799"/>
              <a:gd name="connsiteY342" fmla="*/ 2206296 h 4293412"/>
              <a:gd name="connsiteX343" fmla="*/ 4756898 w 5518799"/>
              <a:gd name="connsiteY343" fmla="*/ 2206296 h 4293412"/>
              <a:gd name="connsiteX344" fmla="*/ 5355024 w 5518799"/>
              <a:gd name="connsiteY344" fmla="*/ 2003329 h 4293412"/>
              <a:gd name="connsiteX345" fmla="*/ 5362178 w 5518799"/>
              <a:gd name="connsiteY345" fmla="*/ 2006907 h 4293412"/>
              <a:gd name="connsiteX346" fmla="*/ 5390794 w 5518799"/>
              <a:gd name="connsiteY346" fmla="*/ 2028178 h 4293412"/>
              <a:gd name="connsiteX347" fmla="*/ 5390794 w 5518799"/>
              <a:gd name="connsiteY347" fmla="*/ 2038913 h 4293412"/>
              <a:gd name="connsiteX348" fmla="*/ 5365499 w 5518799"/>
              <a:gd name="connsiteY348" fmla="*/ 2074696 h 4293412"/>
              <a:gd name="connsiteX349" fmla="*/ 5358601 w 5518799"/>
              <a:gd name="connsiteY349" fmla="*/ 2074696 h 4293412"/>
              <a:gd name="connsiteX350" fmla="*/ 5355024 w 5518799"/>
              <a:gd name="connsiteY350" fmla="*/ 2077876 h 4293412"/>
              <a:gd name="connsiteX351" fmla="*/ 5355024 w 5518799"/>
              <a:gd name="connsiteY351" fmla="*/ 2081653 h 4293412"/>
              <a:gd name="connsiteX352" fmla="*/ 5369076 w 5518799"/>
              <a:gd name="connsiteY352" fmla="*/ 2092388 h 4293412"/>
              <a:gd name="connsiteX353" fmla="*/ 5319254 w 5518799"/>
              <a:gd name="connsiteY353" fmla="*/ 2117237 h 4293412"/>
              <a:gd name="connsiteX354" fmla="*/ 5312100 w 5518799"/>
              <a:gd name="connsiteY354" fmla="*/ 2124393 h 4293412"/>
              <a:gd name="connsiteX355" fmla="*/ 5294470 w 5518799"/>
              <a:gd name="connsiteY355" fmla="*/ 2170712 h 4293412"/>
              <a:gd name="connsiteX356" fmla="*/ 5287316 w 5518799"/>
              <a:gd name="connsiteY356" fmla="*/ 2177868 h 4293412"/>
              <a:gd name="connsiteX357" fmla="*/ 4731859 w 5518799"/>
              <a:gd name="connsiteY357" fmla="*/ 2370100 h 4293412"/>
              <a:gd name="connsiteX358" fmla="*/ 4728282 w 5518799"/>
              <a:gd name="connsiteY358" fmla="*/ 2366522 h 4293412"/>
              <a:gd name="connsiteX359" fmla="*/ 4724705 w 5518799"/>
              <a:gd name="connsiteY359" fmla="*/ 2362944 h 4293412"/>
              <a:gd name="connsiteX360" fmla="*/ 4553776 w 5518799"/>
              <a:gd name="connsiteY360" fmla="*/ 2405883 h 4293412"/>
              <a:gd name="connsiteX361" fmla="*/ 4678460 w 5518799"/>
              <a:gd name="connsiteY361" fmla="*/ 2362944 h 4293412"/>
              <a:gd name="connsiteX362" fmla="*/ 4685614 w 5518799"/>
              <a:gd name="connsiteY362" fmla="*/ 2355986 h 4293412"/>
              <a:gd name="connsiteX363" fmla="*/ 4681781 w 5518799"/>
              <a:gd name="connsiteY363" fmla="*/ 2352408 h 4293412"/>
              <a:gd name="connsiteX364" fmla="*/ 4461285 w 5518799"/>
              <a:gd name="connsiteY364" fmla="*/ 2409461 h 4293412"/>
              <a:gd name="connsiteX365" fmla="*/ 4479170 w 5518799"/>
              <a:gd name="connsiteY365" fmla="*/ 2391371 h 4293412"/>
              <a:gd name="connsiteX366" fmla="*/ 4479170 w 5518799"/>
              <a:gd name="connsiteY366" fmla="*/ 2388190 h 4293412"/>
              <a:gd name="connsiteX367" fmla="*/ 4468439 w 5518799"/>
              <a:gd name="connsiteY367" fmla="*/ 2391371 h 4293412"/>
              <a:gd name="connsiteX368" fmla="*/ 4603598 w 5518799"/>
              <a:gd name="connsiteY368" fmla="*/ 2341673 h 4293412"/>
              <a:gd name="connsiteX369" fmla="*/ 4614329 w 5518799"/>
              <a:gd name="connsiteY369" fmla="*/ 2338095 h 4293412"/>
              <a:gd name="connsiteX370" fmla="*/ 4710397 w 5518799"/>
              <a:gd name="connsiteY370" fmla="*/ 2313047 h 4293412"/>
              <a:gd name="connsiteX371" fmla="*/ 4717551 w 5518799"/>
              <a:gd name="connsiteY371" fmla="*/ 2305890 h 4293412"/>
              <a:gd name="connsiteX372" fmla="*/ 4713974 w 5518799"/>
              <a:gd name="connsiteY372" fmla="*/ 2302511 h 4293412"/>
              <a:gd name="connsiteX373" fmla="*/ 4589546 w 5518799"/>
              <a:gd name="connsiteY373" fmla="*/ 2323981 h 4293412"/>
              <a:gd name="connsiteX374" fmla="*/ 4575238 w 5518799"/>
              <a:gd name="connsiteY374" fmla="*/ 2327559 h 4293412"/>
              <a:gd name="connsiteX375" fmla="*/ 3873890 w 5518799"/>
              <a:gd name="connsiteY375" fmla="*/ 2573266 h 4293412"/>
              <a:gd name="connsiteX376" fmla="*/ 3870313 w 5518799"/>
              <a:gd name="connsiteY376" fmla="*/ 2573266 h 4293412"/>
              <a:gd name="connsiteX377" fmla="*/ 3492940 w 5518799"/>
              <a:gd name="connsiteY377" fmla="*/ 2701288 h 4293412"/>
              <a:gd name="connsiteX378" fmla="*/ 3599739 w 5518799"/>
              <a:gd name="connsiteY378" fmla="*/ 2669481 h 4293412"/>
              <a:gd name="connsiteX379" fmla="*/ 3485530 w 5518799"/>
              <a:gd name="connsiteY379" fmla="*/ 2712022 h 4293412"/>
              <a:gd name="connsiteX380" fmla="*/ 3475055 w 5518799"/>
              <a:gd name="connsiteY380" fmla="*/ 2712022 h 4293412"/>
              <a:gd name="connsiteX381" fmla="*/ 3481953 w 5518799"/>
              <a:gd name="connsiteY381" fmla="*/ 2704866 h 4293412"/>
              <a:gd name="connsiteX382" fmla="*/ 3129619 w 5518799"/>
              <a:gd name="connsiteY382" fmla="*/ 2822352 h 4293412"/>
              <a:gd name="connsiteX383" fmla="*/ 3108157 w 5518799"/>
              <a:gd name="connsiteY383" fmla="*/ 2833285 h 4293412"/>
              <a:gd name="connsiteX384" fmla="*/ 3090528 w 5518799"/>
              <a:gd name="connsiteY384" fmla="*/ 2872249 h 4293412"/>
              <a:gd name="connsiteX385" fmla="*/ 3065744 w 5518799"/>
              <a:gd name="connsiteY385" fmla="*/ 2879405 h 4293412"/>
              <a:gd name="connsiteX386" fmla="*/ 2905546 w 5518799"/>
              <a:gd name="connsiteY386" fmla="*/ 2943615 h 4293412"/>
              <a:gd name="connsiteX387" fmla="*/ 2883828 w 5518799"/>
              <a:gd name="connsiteY387" fmla="*/ 2950771 h 4293412"/>
              <a:gd name="connsiteX388" fmla="*/ 2780606 w 5518799"/>
              <a:gd name="connsiteY388" fmla="*/ 3018361 h 4293412"/>
              <a:gd name="connsiteX389" fmla="*/ 2759400 w 5518799"/>
              <a:gd name="connsiteY389" fmla="*/ 3029095 h 4293412"/>
              <a:gd name="connsiteX390" fmla="*/ 2670230 w 5518799"/>
              <a:gd name="connsiteY390" fmla="*/ 3061101 h 4293412"/>
              <a:gd name="connsiteX391" fmla="*/ 2645447 w 5518799"/>
              <a:gd name="connsiteY391" fmla="*/ 3075215 h 4293412"/>
              <a:gd name="connsiteX392" fmla="*/ 2620408 w 5518799"/>
              <a:gd name="connsiteY392" fmla="*/ 3103841 h 4293412"/>
              <a:gd name="connsiteX393" fmla="*/ 2616831 w 5518799"/>
              <a:gd name="connsiteY393" fmla="*/ 3110998 h 4293412"/>
              <a:gd name="connsiteX394" fmla="*/ 2634716 w 5518799"/>
              <a:gd name="connsiteY394" fmla="*/ 3110998 h 4293412"/>
              <a:gd name="connsiteX395" fmla="*/ 2631394 w 5518799"/>
              <a:gd name="connsiteY395" fmla="*/ 3118154 h 4293412"/>
              <a:gd name="connsiteX396" fmla="*/ 2481671 w 5518799"/>
              <a:gd name="connsiteY396" fmla="*/ 3203635 h 4293412"/>
              <a:gd name="connsiteX397" fmla="*/ 2502878 w 5518799"/>
              <a:gd name="connsiteY397" fmla="*/ 3207213 h 4293412"/>
              <a:gd name="connsiteX398" fmla="*/ 2527917 w 5518799"/>
              <a:gd name="connsiteY398" fmla="*/ 3192900 h 4293412"/>
              <a:gd name="connsiteX399" fmla="*/ 3129619 w 5518799"/>
              <a:gd name="connsiteY399" fmla="*/ 2957729 h 4293412"/>
              <a:gd name="connsiteX400" fmla="*/ 4144465 w 5518799"/>
              <a:gd name="connsiteY400" fmla="*/ 2587579 h 4293412"/>
              <a:gd name="connsiteX401" fmla="*/ 4158773 w 5518799"/>
              <a:gd name="connsiteY401" fmla="*/ 2580422 h 4293412"/>
              <a:gd name="connsiteX402" fmla="*/ 4229802 w 5518799"/>
              <a:gd name="connsiteY402" fmla="*/ 2562332 h 4293412"/>
              <a:gd name="connsiteX403" fmla="*/ 4244110 w 5518799"/>
              <a:gd name="connsiteY403" fmla="*/ 2555374 h 4293412"/>
              <a:gd name="connsiteX404" fmla="*/ 4390000 w 5518799"/>
              <a:gd name="connsiteY404" fmla="*/ 2509056 h 4293412"/>
              <a:gd name="connsiteX405" fmla="*/ 4884904 w 5518799"/>
              <a:gd name="connsiteY405" fmla="*/ 2341673 h 4293412"/>
              <a:gd name="connsiteX406" fmla="*/ 5294470 w 5518799"/>
              <a:gd name="connsiteY406" fmla="*/ 2195561 h 4293412"/>
              <a:gd name="connsiteX407" fmla="*/ 5337394 w 5518799"/>
              <a:gd name="connsiteY407" fmla="*/ 2231145 h 4293412"/>
              <a:gd name="connsiteX408" fmla="*/ 5333817 w 5518799"/>
              <a:gd name="connsiteY408" fmla="*/ 2231145 h 4293412"/>
              <a:gd name="connsiteX409" fmla="*/ 5330240 w 5518799"/>
              <a:gd name="connsiteY409" fmla="*/ 2231145 h 4293412"/>
              <a:gd name="connsiteX410" fmla="*/ 5326408 w 5518799"/>
              <a:gd name="connsiteY410" fmla="*/ 2234922 h 4293412"/>
              <a:gd name="connsiteX411" fmla="*/ 5319254 w 5518799"/>
              <a:gd name="connsiteY411" fmla="*/ 2238500 h 4293412"/>
              <a:gd name="connsiteX412" fmla="*/ 5262277 w 5518799"/>
              <a:gd name="connsiteY412" fmla="*/ 2259771 h 4293412"/>
              <a:gd name="connsiteX413" fmla="*/ 5311078 w 5518799"/>
              <a:gd name="connsiteY413" fmla="*/ 2244464 h 4293412"/>
              <a:gd name="connsiteX414" fmla="*/ 5394115 w 5518799"/>
              <a:gd name="connsiteY414" fmla="*/ 2231145 h 4293412"/>
              <a:gd name="connsiteX415" fmla="*/ 5055833 w 5518799"/>
              <a:gd name="connsiteY415" fmla="*/ 2362944 h 4293412"/>
              <a:gd name="connsiteX416" fmla="*/ 5113065 w 5518799"/>
              <a:gd name="connsiteY416" fmla="*/ 2352408 h 4293412"/>
              <a:gd name="connsiteX417" fmla="*/ 4756898 w 5518799"/>
              <a:gd name="connsiteY417" fmla="*/ 2484008 h 4293412"/>
              <a:gd name="connsiteX418" fmla="*/ 5176940 w 5518799"/>
              <a:gd name="connsiteY418" fmla="*/ 2341673 h 4293412"/>
              <a:gd name="connsiteX419" fmla="*/ 5123541 w 5518799"/>
              <a:gd name="connsiteY419" fmla="*/ 2348830 h 4293412"/>
              <a:gd name="connsiteX420" fmla="*/ 5287316 w 5518799"/>
              <a:gd name="connsiteY420" fmla="*/ 2305890 h 4293412"/>
              <a:gd name="connsiteX421" fmla="*/ 5269431 w 5518799"/>
              <a:gd name="connsiteY421" fmla="*/ 2320402 h 4293412"/>
              <a:gd name="connsiteX422" fmla="*/ 5280418 w 5518799"/>
              <a:gd name="connsiteY422" fmla="*/ 2320402 h 4293412"/>
              <a:gd name="connsiteX423" fmla="*/ 5258700 w 5518799"/>
              <a:gd name="connsiteY423" fmla="*/ 2331137 h 4293412"/>
              <a:gd name="connsiteX424" fmla="*/ 5258700 w 5518799"/>
              <a:gd name="connsiteY424" fmla="*/ 2338095 h 4293412"/>
              <a:gd name="connsiteX425" fmla="*/ 5180517 w 5518799"/>
              <a:gd name="connsiteY425" fmla="*/ 2384413 h 4293412"/>
              <a:gd name="connsiteX426" fmla="*/ 5326408 w 5518799"/>
              <a:gd name="connsiteY426" fmla="*/ 2370100 h 4293412"/>
              <a:gd name="connsiteX427" fmla="*/ 5205301 w 5518799"/>
              <a:gd name="connsiteY427" fmla="*/ 2419997 h 4293412"/>
              <a:gd name="connsiteX428" fmla="*/ 5212455 w 5518799"/>
              <a:gd name="connsiteY428" fmla="*/ 2427154 h 4293412"/>
              <a:gd name="connsiteX429" fmla="*/ 5127118 w 5518799"/>
              <a:gd name="connsiteY429" fmla="*/ 2455581 h 4293412"/>
              <a:gd name="connsiteX430" fmla="*/ 5070141 w 5518799"/>
              <a:gd name="connsiteY430" fmla="*/ 2469894 h 4293412"/>
              <a:gd name="connsiteX431" fmla="*/ 5066564 w 5518799"/>
              <a:gd name="connsiteY431" fmla="*/ 2469894 h 4293412"/>
              <a:gd name="connsiteX432" fmla="*/ 5059666 w 5518799"/>
              <a:gd name="connsiteY432" fmla="*/ 2469894 h 4293412"/>
              <a:gd name="connsiteX433" fmla="*/ 5057877 w 5518799"/>
              <a:gd name="connsiteY433" fmla="*/ 2470888 h 4293412"/>
              <a:gd name="connsiteX434" fmla="*/ 5027473 w 5518799"/>
              <a:gd name="connsiteY434" fmla="*/ 2473671 h 4293412"/>
              <a:gd name="connsiteX435" fmla="*/ 5102079 w 5518799"/>
              <a:gd name="connsiteY435" fmla="*/ 2430732 h 4293412"/>
              <a:gd name="connsiteX436" fmla="*/ 4924251 w 5518799"/>
              <a:gd name="connsiteY436" fmla="*/ 2484008 h 4293412"/>
              <a:gd name="connsiteX437" fmla="*/ 4981227 w 5518799"/>
              <a:gd name="connsiteY437" fmla="*/ 2484008 h 4293412"/>
              <a:gd name="connsiteX438" fmla="*/ 4842491 w 5518799"/>
              <a:gd name="connsiteY438" fmla="*/ 2519791 h 4293412"/>
              <a:gd name="connsiteX439" fmla="*/ 4874173 w 5518799"/>
              <a:gd name="connsiteY439" fmla="*/ 2516212 h 4293412"/>
              <a:gd name="connsiteX440" fmla="*/ 4596700 w 5518799"/>
              <a:gd name="connsiteY440" fmla="*/ 2616006 h 4293412"/>
              <a:gd name="connsiteX441" fmla="*/ 4290355 w 5518799"/>
              <a:gd name="connsiteY441" fmla="*/ 2690752 h 4293412"/>
              <a:gd name="connsiteX442" fmla="*/ 4422193 w 5518799"/>
              <a:gd name="connsiteY442" fmla="*/ 2633698 h 4293412"/>
              <a:gd name="connsiteX443" fmla="*/ 4304663 w 5518799"/>
              <a:gd name="connsiteY443" fmla="*/ 2647813 h 4293412"/>
              <a:gd name="connsiteX444" fmla="*/ 4407885 w 5518799"/>
              <a:gd name="connsiteY444" fmla="*/ 2605271 h 4293412"/>
              <a:gd name="connsiteX445" fmla="*/ 4411207 w 5518799"/>
              <a:gd name="connsiteY445" fmla="*/ 2598115 h 4293412"/>
              <a:gd name="connsiteX446" fmla="*/ 4390000 w 5518799"/>
              <a:gd name="connsiteY446" fmla="*/ 2594536 h 4293412"/>
              <a:gd name="connsiteX447" fmla="*/ 4625316 w 5518799"/>
              <a:gd name="connsiteY447" fmla="*/ 2491363 h 4293412"/>
              <a:gd name="connsiteX448" fmla="*/ 4607175 w 5518799"/>
              <a:gd name="connsiteY448" fmla="*/ 2487785 h 4293412"/>
              <a:gd name="connsiteX449" fmla="*/ 4646522 w 5518799"/>
              <a:gd name="connsiteY449" fmla="*/ 2469894 h 4293412"/>
              <a:gd name="connsiteX450" fmla="*/ 4461285 w 5518799"/>
              <a:gd name="connsiteY450" fmla="*/ 2509056 h 4293412"/>
              <a:gd name="connsiteX451" fmla="*/ 4443400 w 5518799"/>
              <a:gd name="connsiteY451" fmla="*/ 2512634 h 4293412"/>
              <a:gd name="connsiteX452" fmla="*/ 4340178 w 5518799"/>
              <a:gd name="connsiteY452" fmla="*/ 2548218 h 4293412"/>
              <a:gd name="connsiteX453" fmla="*/ 4318971 w 5518799"/>
              <a:gd name="connsiteY453" fmla="*/ 2551796 h 4293412"/>
              <a:gd name="connsiteX454" fmla="*/ 4044820 w 5518799"/>
              <a:gd name="connsiteY454" fmla="*/ 2644234 h 4293412"/>
              <a:gd name="connsiteX455" fmla="*/ 4023358 w 5518799"/>
              <a:gd name="connsiteY455" fmla="*/ 2647813 h 4293412"/>
              <a:gd name="connsiteX456" fmla="*/ 3969958 w 5518799"/>
              <a:gd name="connsiteY456" fmla="*/ 2658746 h 4293412"/>
              <a:gd name="connsiteX457" fmla="*/ 3955650 w 5518799"/>
              <a:gd name="connsiteY457" fmla="*/ 2665903 h 4293412"/>
              <a:gd name="connsiteX458" fmla="*/ 3378732 w 5518799"/>
              <a:gd name="connsiteY458" fmla="*/ 2882983 h 4293412"/>
              <a:gd name="connsiteX459" fmla="*/ 3361102 w 5518799"/>
              <a:gd name="connsiteY459" fmla="*/ 2893718 h 4293412"/>
              <a:gd name="connsiteX460" fmla="*/ 3346794 w 5518799"/>
              <a:gd name="connsiteY460" fmla="*/ 2904254 h 4293412"/>
              <a:gd name="connsiteX461" fmla="*/ 3204481 w 5518799"/>
              <a:gd name="connsiteY461" fmla="*/ 2957729 h 4293412"/>
              <a:gd name="connsiteX462" fmla="*/ 3183019 w 5518799"/>
              <a:gd name="connsiteY462" fmla="*/ 2964886 h 4293412"/>
              <a:gd name="connsiteX463" fmla="*/ 3136773 w 5518799"/>
              <a:gd name="connsiteY463" fmla="*/ 2968464 h 4293412"/>
              <a:gd name="connsiteX464" fmla="*/ 3126042 w 5518799"/>
              <a:gd name="connsiteY464" fmla="*/ 2975620 h 4293412"/>
              <a:gd name="connsiteX465" fmla="*/ 3133196 w 5518799"/>
              <a:gd name="connsiteY465" fmla="*/ 2979397 h 4293412"/>
              <a:gd name="connsiteX466" fmla="*/ 3129619 w 5518799"/>
              <a:gd name="connsiteY466" fmla="*/ 2986156 h 4293412"/>
              <a:gd name="connsiteX467" fmla="*/ 3111990 w 5518799"/>
              <a:gd name="connsiteY467" fmla="*/ 2986156 h 4293412"/>
              <a:gd name="connsiteX468" fmla="*/ 3094105 w 5518799"/>
              <a:gd name="connsiteY468" fmla="*/ 2986156 h 4293412"/>
              <a:gd name="connsiteX469" fmla="*/ 2649024 w 5518799"/>
              <a:gd name="connsiteY469" fmla="*/ 3189322 h 4293412"/>
              <a:gd name="connsiteX470" fmla="*/ 2624240 w 5518799"/>
              <a:gd name="connsiteY470" fmla="*/ 3196478 h 4293412"/>
              <a:gd name="connsiteX471" fmla="*/ 2567008 w 5518799"/>
              <a:gd name="connsiteY471" fmla="*/ 3221327 h 4293412"/>
              <a:gd name="connsiteX472" fmla="*/ 2567008 w 5518799"/>
              <a:gd name="connsiteY472" fmla="*/ 3224906 h 4293412"/>
              <a:gd name="connsiteX473" fmla="*/ 2599201 w 5518799"/>
              <a:gd name="connsiteY473" fmla="*/ 3228484 h 4293412"/>
              <a:gd name="connsiteX474" fmla="*/ 2627817 w 5518799"/>
              <a:gd name="connsiteY474" fmla="*/ 3214171 h 4293412"/>
              <a:gd name="connsiteX475" fmla="*/ 2841415 w 5518799"/>
              <a:gd name="connsiteY475" fmla="*/ 3118154 h 4293412"/>
              <a:gd name="connsiteX476" fmla="*/ 2844992 w 5518799"/>
              <a:gd name="connsiteY476" fmla="*/ 3121733 h 4293412"/>
              <a:gd name="connsiteX477" fmla="*/ 2809222 w 5518799"/>
              <a:gd name="connsiteY477" fmla="*/ 3153937 h 4293412"/>
              <a:gd name="connsiteX478" fmla="*/ 2784183 w 5518799"/>
              <a:gd name="connsiteY478" fmla="*/ 3160696 h 4293412"/>
              <a:gd name="connsiteX479" fmla="*/ 2556277 w 5518799"/>
              <a:gd name="connsiteY479" fmla="*/ 3260688 h 4293412"/>
              <a:gd name="connsiteX480" fmla="*/ 2527917 w 5518799"/>
              <a:gd name="connsiteY480" fmla="*/ 3274802 h 4293412"/>
              <a:gd name="connsiteX481" fmla="*/ 2325050 w 5518799"/>
              <a:gd name="connsiteY481" fmla="*/ 3378174 h 4293412"/>
              <a:gd name="connsiteX482" fmla="*/ 2321473 w 5518799"/>
              <a:gd name="connsiteY482" fmla="*/ 3385132 h 4293412"/>
              <a:gd name="connsiteX483" fmla="*/ 2321473 w 5518799"/>
              <a:gd name="connsiteY483" fmla="*/ 3392288 h 4293412"/>
              <a:gd name="connsiteX484" fmla="*/ 584073 w 5518799"/>
              <a:gd name="connsiteY484" fmla="*/ 4225823 h 4293412"/>
              <a:gd name="connsiteX485" fmla="*/ 544726 w 5518799"/>
              <a:gd name="connsiteY485" fmla="*/ 4239937 h 4293412"/>
              <a:gd name="connsiteX486" fmla="*/ 380950 w 5518799"/>
              <a:gd name="connsiteY486" fmla="*/ 4293412 h 4293412"/>
              <a:gd name="connsiteX487" fmla="*/ 626741 w 5518799"/>
              <a:gd name="connsiteY487" fmla="*/ 4150878 h 4293412"/>
              <a:gd name="connsiteX488" fmla="*/ 420297 w 5518799"/>
              <a:gd name="connsiteY488" fmla="*/ 4232781 h 4293412"/>
              <a:gd name="connsiteX489" fmla="*/ 665833 w 5518799"/>
              <a:gd name="connsiteY489" fmla="*/ 4090446 h 4293412"/>
              <a:gd name="connsiteX490" fmla="*/ 491326 w 5518799"/>
              <a:gd name="connsiteY490" fmla="*/ 4133186 h 4293412"/>
              <a:gd name="connsiteX491" fmla="*/ 587394 w 5518799"/>
              <a:gd name="connsiteY491" fmla="*/ 4079910 h 4293412"/>
              <a:gd name="connsiteX492" fmla="*/ 2470940 w 5518799"/>
              <a:gd name="connsiteY492" fmla="*/ 3185744 h 4293412"/>
              <a:gd name="connsiteX493" fmla="*/ 2492402 w 5518799"/>
              <a:gd name="connsiteY493" fmla="*/ 3171629 h 4293412"/>
              <a:gd name="connsiteX494" fmla="*/ 2691692 w 5518799"/>
              <a:gd name="connsiteY494" fmla="*/ 3036252 h 4293412"/>
              <a:gd name="connsiteX495" fmla="*/ 2702423 w 5518799"/>
              <a:gd name="connsiteY495" fmla="*/ 3021939 h 4293412"/>
              <a:gd name="connsiteX496" fmla="*/ 2677384 w 5518799"/>
              <a:gd name="connsiteY496" fmla="*/ 3025517 h 4293412"/>
              <a:gd name="connsiteX497" fmla="*/ 2342679 w 5518799"/>
              <a:gd name="connsiteY497" fmla="*/ 3185744 h 4293412"/>
              <a:gd name="connsiteX498" fmla="*/ 2317896 w 5518799"/>
              <a:gd name="connsiteY498" fmla="*/ 3192900 h 4293412"/>
              <a:gd name="connsiteX499" fmla="*/ 2292857 w 5518799"/>
              <a:gd name="connsiteY499" fmla="*/ 3200057 h 4293412"/>
              <a:gd name="connsiteX500" fmla="*/ 1684000 w 5518799"/>
              <a:gd name="connsiteY500" fmla="*/ 3499040 h 4293412"/>
              <a:gd name="connsiteX501" fmla="*/ 1651807 w 5518799"/>
              <a:gd name="connsiteY501" fmla="*/ 3513551 h 4293412"/>
              <a:gd name="connsiteX502" fmla="*/ 733540 w 5518799"/>
              <a:gd name="connsiteY502" fmla="*/ 3894437 h 4293412"/>
              <a:gd name="connsiteX503" fmla="*/ 697770 w 5518799"/>
              <a:gd name="connsiteY503" fmla="*/ 3912527 h 4293412"/>
              <a:gd name="connsiteX504" fmla="*/ 573342 w 5518799"/>
              <a:gd name="connsiteY504" fmla="*/ 3955068 h 4293412"/>
              <a:gd name="connsiteX505" fmla="*/ 548303 w 5518799"/>
              <a:gd name="connsiteY505" fmla="*/ 3958647 h 4293412"/>
              <a:gd name="connsiteX506" fmla="*/ 576919 w 5518799"/>
              <a:gd name="connsiteY506" fmla="*/ 3933798 h 4293412"/>
              <a:gd name="connsiteX507" fmla="*/ 565932 w 5518799"/>
              <a:gd name="connsiteY507" fmla="*/ 3930219 h 4293412"/>
              <a:gd name="connsiteX508" fmla="*/ 498480 w 5518799"/>
              <a:gd name="connsiteY508" fmla="*/ 3951490 h 4293412"/>
              <a:gd name="connsiteX509" fmla="*/ 502057 w 5518799"/>
              <a:gd name="connsiteY509" fmla="*/ 3930219 h 4293412"/>
              <a:gd name="connsiteX510" fmla="*/ 527096 w 5518799"/>
              <a:gd name="connsiteY510" fmla="*/ 3919683 h 4293412"/>
              <a:gd name="connsiteX511" fmla="*/ 523519 w 5518799"/>
              <a:gd name="connsiteY511" fmla="*/ 3908949 h 4293412"/>
              <a:gd name="connsiteX512" fmla="*/ 544726 w 5518799"/>
              <a:gd name="connsiteY512" fmla="*/ 3891057 h 4293412"/>
              <a:gd name="connsiteX513" fmla="*/ 494903 w 5518799"/>
              <a:gd name="connsiteY513" fmla="*/ 3883901 h 4293412"/>
              <a:gd name="connsiteX514" fmla="*/ 512533 w 5518799"/>
              <a:gd name="connsiteY514" fmla="*/ 3859052 h 4293412"/>
              <a:gd name="connsiteX515" fmla="*/ 512533 w 5518799"/>
              <a:gd name="connsiteY515" fmla="*/ 3855474 h 4293412"/>
              <a:gd name="connsiteX516" fmla="*/ 508956 w 5518799"/>
              <a:gd name="connsiteY516" fmla="*/ 3848317 h 4293412"/>
              <a:gd name="connsiteX517" fmla="*/ 384527 w 5518799"/>
              <a:gd name="connsiteY517" fmla="*/ 3880323 h 4293412"/>
              <a:gd name="connsiteX518" fmla="*/ 491326 w 5518799"/>
              <a:gd name="connsiteY518" fmla="*/ 3777149 h 4293412"/>
              <a:gd name="connsiteX519" fmla="*/ 409566 w 5518799"/>
              <a:gd name="connsiteY519" fmla="*/ 3805577 h 4293412"/>
              <a:gd name="connsiteX520" fmla="*/ 527096 w 5518799"/>
              <a:gd name="connsiteY520" fmla="*/ 3734210 h 4293412"/>
              <a:gd name="connsiteX521" fmla="*/ 420297 w 5518799"/>
              <a:gd name="connsiteY521" fmla="*/ 3755680 h 4293412"/>
              <a:gd name="connsiteX522" fmla="*/ 420297 w 5518799"/>
              <a:gd name="connsiteY522" fmla="*/ 3751903 h 4293412"/>
              <a:gd name="connsiteX523" fmla="*/ 498480 w 5518799"/>
              <a:gd name="connsiteY523" fmla="*/ 3702205 h 4293412"/>
              <a:gd name="connsiteX524" fmla="*/ 537572 w 5518799"/>
              <a:gd name="connsiteY524" fmla="*/ 3677356 h 4293412"/>
              <a:gd name="connsiteX525" fmla="*/ 1602240 w 5518799"/>
              <a:gd name="connsiteY525" fmla="*/ 3189322 h 4293412"/>
              <a:gd name="connsiteX526" fmla="*/ 356167 w 5518799"/>
              <a:gd name="connsiteY526" fmla="*/ 3652308 h 4293412"/>
              <a:gd name="connsiteX527" fmla="*/ 420297 w 5518799"/>
              <a:gd name="connsiteY527" fmla="*/ 3616724 h 4293412"/>
              <a:gd name="connsiteX528" fmla="*/ 420297 w 5518799"/>
              <a:gd name="connsiteY528" fmla="*/ 3613146 h 4293412"/>
              <a:gd name="connsiteX529" fmla="*/ 149723 w 5518799"/>
              <a:gd name="connsiteY529" fmla="*/ 3656085 h 4293412"/>
              <a:gd name="connsiteX530" fmla="*/ 195969 w 5518799"/>
              <a:gd name="connsiteY530" fmla="*/ 3620303 h 4293412"/>
              <a:gd name="connsiteX531" fmla="*/ 124429 w 5518799"/>
              <a:gd name="connsiteY531" fmla="*/ 3623881 h 4293412"/>
              <a:gd name="connsiteX532" fmla="*/ 277728 w 5518799"/>
              <a:gd name="connsiteY532" fmla="*/ 3488702 h 4293412"/>
              <a:gd name="connsiteX533" fmla="*/ 160199 w 5518799"/>
              <a:gd name="connsiteY533" fmla="*/ 3499040 h 4293412"/>
              <a:gd name="connsiteX534" fmla="*/ 184982 w 5518799"/>
              <a:gd name="connsiteY534" fmla="*/ 3477769 h 4293412"/>
              <a:gd name="connsiteX535" fmla="*/ 0 w 5518799"/>
              <a:gd name="connsiteY535" fmla="*/ 3488702 h 4293412"/>
              <a:gd name="connsiteX536" fmla="*/ 74606 w 5518799"/>
              <a:gd name="connsiteY536" fmla="*/ 3435227 h 4293412"/>
              <a:gd name="connsiteX537" fmla="*/ 96068 w 5518799"/>
              <a:gd name="connsiteY537" fmla="*/ 3424493 h 4293412"/>
              <a:gd name="connsiteX538" fmla="*/ 106799 w 5518799"/>
              <a:gd name="connsiteY538" fmla="*/ 3417336 h 4293412"/>
              <a:gd name="connsiteX539" fmla="*/ 128005 w 5518799"/>
              <a:gd name="connsiteY539" fmla="*/ 3395867 h 4293412"/>
              <a:gd name="connsiteX540" fmla="*/ 199545 w 5518799"/>
              <a:gd name="connsiteY540" fmla="*/ 3367439 h 4293412"/>
              <a:gd name="connsiteX541" fmla="*/ 203123 w 5518799"/>
              <a:gd name="connsiteY541" fmla="*/ 3367439 h 4293412"/>
              <a:gd name="connsiteX542" fmla="*/ 188559 w 5518799"/>
              <a:gd name="connsiteY542" fmla="*/ 3381554 h 4293412"/>
              <a:gd name="connsiteX543" fmla="*/ 220752 w 5518799"/>
              <a:gd name="connsiteY543" fmla="*/ 3378174 h 4293412"/>
              <a:gd name="connsiteX544" fmla="*/ 234804 w 5518799"/>
              <a:gd name="connsiteY544" fmla="*/ 3367439 h 4293412"/>
              <a:gd name="connsiteX545" fmla="*/ 259843 w 5518799"/>
              <a:gd name="connsiteY545" fmla="*/ 3360283 h 4293412"/>
              <a:gd name="connsiteX546" fmla="*/ 309921 w 5518799"/>
              <a:gd name="connsiteY546" fmla="*/ 3342590 h 4293412"/>
              <a:gd name="connsiteX547" fmla="*/ 295358 w 5518799"/>
              <a:gd name="connsiteY547" fmla="*/ 3339012 h 4293412"/>
              <a:gd name="connsiteX548" fmla="*/ 295358 w 5518799"/>
              <a:gd name="connsiteY548" fmla="*/ 3331856 h 4293412"/>
              <a:gd name="connsiteX549" fmla="*/ 384527 w 5518799"/>
              <a:gd name="connsiteY549" fmla="*/ 3253532 h 4293412"/>
              <a:gd name="connsiteX550" fmla="*/ 423619 w 5518799"/>
              <a:gd name="connsiteY550" fmla="*/ 3232261 h 4293412"/>
              <a:gd name="connsiteX551" fmla="*/ 544726 w 5518799"/>
              <a:gd name="connsiteY551" fmla="*/ 3185744 h 4293412"/>
              <a:gd name="connsiteX552" fmla="*/ 584073 w 5518799"/>
              <a:gd name="connsiteY552" fmla="*/ 3164473 h 4293412"/>
              <a:gd name="connsiteX553" fmla="*/ 733540 w 5518799"/>
              <a:gd name="connsiteY553" fmla="*/ 3061101 h 4293412"/>
              <a:gd name="connsiteX554" fmla="*/ 776209 w 5518799"/>
              <a:gd name="connsiteY554" fmla="*/ 3046788 h 4293412"/>
              <a:gd name="connsiteX555" fmla="*/ 779530 w 5518799"/>
              <a:gd name="connsiteY555" fmla="*/ 3043210 h 4293412"/>
              <a:gd name="connsiteX556" fmla="*/ 815300 w 5518799"/>
              <a:gd name="connsiteY556" fmla="*/ 3029095 h 4293412"/>
              <a:gd name="connsiteX557" fmla="*/ 1114491 w 5518799"/>
              <a:gd name="connsiteY557" fmla="*/ 2868869 h 4293412"/>
              <a:gd name="connsiteX558" fmla="*/ 206444 w 5518799"/>
              <a:gd name="connsiteY558" fmla="*/ 3139425 h 4293412"/>
              <a:gd name="connsiteX559" fmla="*/ 206444 w 5518799"/>
              <a:gd name="connsiteY559" fmla="*/ 3135847 h 4293412"/>
              <a:gd name="connsiteX560" fmla="*/ 1402950 w 5518799"/>
              <a:gd name="connsiteY560" fmla="*/ 2697908 h 4293412"/>
              <a:gd name="connsiteX561" fmla="*/ 1349551 w 5518799"/>
              <a:gd name="connsiteY561" fmla="*/ 2754961 h 4293412"/>
              <a:gd name="connsiteX562" fmla="*/ 1783900 w 5518799"/>
              <a:gd name="connsiteY562" fmla="*/ 2562332 h 4293412"/>
              <a:gd name="connsiteX563" fmla="*/ 1691154 w 5518799"/>
              <a:gd name="connsiteY563" fmla="*/ 2576844 h 4293412"/>
              <a:gd name="connsiteX564" fmla="*/ 1769592 w 5518799"/>
              <a:gd name="connsiteY564" fmla="*/ 2533905 h 4293412"/>
              <a:gd name="connsiteX565" fmla="*/ 1605817 w 5518799"/>
              <a:gd name="connsiteY565" fmla="*/ 2523369 h 4293412"/>
              <a:gd name="connsiteX566" fmla="*/ 1648486 w 5518799"/>
              <a:gd name="connsiteY566" fmla="*/ 2491363 h 4293412"/>
              <a:gd name="connsiteX567" fmla="*/ 1221290 w 5518799"/>
              <a:gd name="connsiteY567" fmla="*/ 2533905 h 4293412"/>
              <a:gd name="connsiteX568" fmla="*/ 1303050 w 5518799"/>
              <a:gd name="connsiteY568" fmla="*/ 2484008 h 4293412"/>
              <a:gd name="connsiteX569" fmla="*/ 1153582 w 5518799"/>
              <a:gd name="connsiteY569" fmla="*/ 2530525 h 4293412"/>
              <a:gd name="connsiteX570" fmla="*/ 1345974 w 5518799"/>
              <a:gd name="connsiteY570" fmla="*/ 2388190 h 4293412"/>
              <a:gd name="connsiteX571" fmla="*/ 1061091 w 5518799"/>
              <a:gd name="connsiteY571" fmla="*/ 2462737 h 4293412"/>
              <a:gd name="connsiteX572" fmla="*/ 1534533 w 5518799"/>
              <a:gd name="connsiteY572" fmla="*/ 2302511 h 4293412"/>
              <a:gd name="connsiteX573" fmla="*/ 1246073 w 5518799"/>
              <a:gd name="connsiteY573" fmla="*/ 2362944 h 4293412"/>
              <a:gd name="connsiteX574" fmla="*/ 1587932 w 5518799"/>
              <a:gd name="connsiteY574" fmla="*/ 2252614 h 4293412"/>
              <a:gd name="connsiteX575" fmla="*/ 1627024 w 5518799"/>
              <a:gd name="connsiteY575" fmla="*/ 2242078 h 4293412"/>
              <a:gd name="connsiteX576" fmla="*/ 1644909 w 5518799"/>
              <a:gd name="connsiteY576" fmla="*/ 2231145 h 4293412"/>
              <a:gd name="connsiteX577" fmla="*/ 1630601 w 5518799"/>
              <a:gd name="connsiteY577" fmla="*/ 2231145 h 4293412"/>
              <a:gd name="connsiteX578" fmla="*/ 1488032 w 5518799"/>
              <a:gd name="connsiteY578" fmla="*/ 2248837 h 4293412"/>
              <a:gd name="connsiteX579" fmla="*/ 1459927 w 5518799"/>
              <a:gd name="connsiteY579" fmla="*/ 2263349 h 4293412"/>
              <a:gd name="connsiteX580" fmla="*/ 1434632 w 5518799"/>
              <a:gd name="connsiteY580" fmla="*/ 2266927 h 4293412"/>
              <a:gd name="connsiteX581" fmla="*/ 1438465 w 5518799"/>
              <a:gd name="connsiteY581" fmla="*/ 2259771 h 4293412"/>
              <a:gd name="connsiteX582" fmla="*/ 1452773 w 5518799"/>
              <a:gd name="connsiteY582" fmla="*/ 2248837 h 4293412"/>
              <a:gd name="connsiteX583" fmla="*/ 1449196 w 5518799"/>
              <a:gd name="connsiteY583" fmla="*/ 2242078 h 4293412"/>
              <a:gd name="connsiteX584" fmla="*/ 1438465 w 5518799"/>
              <a:gd name="connsiteY584" fmla="*/ 2242078 h 4293412"/>
              <a:gd name="connsiteX585" fmla="*/ 1434632 w 5518799"/>
              <a:gd name="connsiteY585" fmla="*/ 2231145 h 4293412"/>
              <a:gd name="connsiteX586" fmla="*/ 1570047 w 5518799"/>
              <a:gd name="connsiteY586" fmla="*/ 2167134 h 4293412"/>
              <a:gd name="connsiteX587" fmla="*/ 1598663 w 5518799"/>
              <a:gd name="connsiteY587" fmla="*/ 2153019 h 4293412"/>
              <a:gd name="connsiteX588" fmla="*/ 1602240 w 5518799"/>
              <a:gd name="connsiteY588" fmla="*/ 2131550 h 4293412"/>
              <a:gd name="connsiteX589" fmla="*/ 1509749 w 5518799"/>
              <a:gd name="connsiteY589" fmla="*/ 2149242 h 4293412"/>
              <a:gd name="connsiteX590" fmla="*/ 1477556 w 5518799"/>
              <a:gd name="connsiteY590" fmla="*/ 2167134 h 4293412"/>
              <a:gd name="connsiteX591" fmla="*/ 1413426 w 5518799"/>
              <a:gd name="connsiteY591" fmla="*/ 2195561 h 4293412"/>
              <a:gd name="connsiteX592" fmla="*/ 1402950 w 5518799"/>
              <a:gd name="connsiteY592" fmla="*/ 2185025 h 4293412"/>
              <a:gd name="connsiteX593" fmla="*/ 1445619 w 5518799"/>
              <a:gd name="connsiteY593" fmla="*/ 2145664 h 4293412"/>
              <a:gd name="connsiteX594" fmla="*/ 1431311 w 5518799"/>
              <a:gd name="connsiteY594" fmla="*/ 2131550 h 4293412"/>
              <a:gd name="connsiteX595" fmla="*/ 1296151 w 5518799"/>
              <a:gd name="connsiteY595" fmla="*/ 2185025 h 4293412"/>
              <a:gd name="connsiteX596" fmla="*/ 1367180 w 5518799"/>
              <a:gd name="connsiteY596" fmla="*/ 2110080 h 4293412"/>
              <a:gd name="connsiteX597" fmla="*/ 1367180 w 5518799"/>
              <a:gd name="connsiteY597" fmla="*/ 2106502 h 4293412"/>
              <a:gd name="connsiteX598" fmla="*/ 184982 w 5518799"/>
              <a:gd name="connsiteY598" fmla="*/ 2533905 h 4293412"/>
              <a:gd name="connsiteX599" fmla="*/ 149723 w 5518799"/>
              <a:gd name="connsiteY599" fmla="*/ 2530525 h 4293412"/>
              <a:gd name="connsiteX600" fmla="*/ 156621 w 5518799"/>
              <a:gd name="connsiteY600" fmla="*/ 2516212 h 4293412"/>
              <a:gd name="connsiteX601" fmla="*/ 220752 w 5518799"/>
              <a:gd name="connsiteY601" fmla="*/ 2462737 h 4293412"/>
              <a:gd name="connsiteX602" fmla="*/ 220752 w 5518799"/>
              <a:gd name="connsiteY602" fmla="*/ 2459159 h 4293412"/>
              <a:gd name="connsiteX603" fmla="*/ 56976 w 5518799"/>
              <a:gd name="connsiteY603" fmla="*/ 2509056 h 4293412"/>
              <a:gd name="connsiteX604" fmla="*/ 28616 w 5518799"/>
              <a:gd name="connsiteY604" fmla="*/ 2509056 h 4293412"/>
              <a:gd name="connsiteX605" fmla="*/ 21206 w 5518799"/>
              <a:gd name="connsiteY605" fmla="*/ 2502098 h 4293412"/>
              <a:gd name="connsiteX606" fmla="*/ 56976 w 5518799"/>
              <a:gd name="connsiteY606" fmla="*/ 2476852 h 4293412"/>
              <a:gd name="connsiteX607" fmla="*/ 1217457 w 5518799"/>
              <a:gd name="connsiteY607" fmla="*/ 2046069 h 4293412"/>
              <a:gd name="connsiteX608" fmla="*/ 1206982 w 5518799"/>
              <a:gd name="connsiteY608" fmla="*/ 2028178 h 4293412"/>
              <a:gd name="connsiteX609" fmla="*/ 331128 w 5518799"/>
              <a:gd name="connsiteY609" fmla="*/ 2320402 h 4293412"/>
              <a:gd name="connsiteX610" fmla="*/ 284882 w 5518799"/>
              <a:gd name="connsiteY610" fmla="*/ 2305890 h 4293412"/>
              <a:gd name="connsiteX611" fmla="*/ 338282 w 5518799"/>
              <a:gd name="connsiteY611" fmla="*/ 2256192 h 4293412"/>
              <a:gd name="connsiteX612" fmla="*/ 10731 w 5518799"/>
              <a:gd name="connsiteY612" fmla="*/ 2370100 h 4293412"/>
              <a:gd name="connsiteX613" fmla="*/ 327551 w 5518799"/>
              <a:gd name="connsiteY613" fmla="*/ 2231145 h 4293412"/>
              <a:gd name="connsiteX614" fmla="*/ 241958 w 5518799"/>
              <a:gd name="connsiteY614" fmla="*/ 2245657 h 4293412"/>
              <a:gd name="connsiteX615" fmla="*/ 373796 w 5518799"/>
              <a:gd name="connsiteY615" fmla="*/ 2185025 h 4293412"/>
              <a:gd name="connsiteX616" fmla="*/ 309921 w 5518799"/>
              <a:gd name="connsiteY616" fmla="*/ 2170712 h 4293412"/>
              <a:gd name="connsiteX617" fmla="*/ 1022000 w 5518799"/>
              <a:gd name="connsiteY617" fmla="*/ 1921427 h 4293412"/>
              <a:gd name="connsiteX618" fmla="*/ 1025321 w 5518799"/>
              <a:gd name="connsiteY618" fmla="*/ 1921427 h 4293412"/>
              <a:gd name="connsiteX619" fmla="*/ 1036052 w 5518799"/>
              <a:gd name="connsiteY619" fmla="*/ 1900156 h 4293412"/>
              <a:gd name="connsiteX620" fmla="*/ 1022000 w 5518799"/>
              <a:gd name="connsiteY620" fmla="*/ 1857217 h 4293412"/>
              <a:gd name="connsiteX621" fmla="*/ 996705 w 5518799"/>
              <a:gd name="connsiteY621" fmla="*/ 1850259 h 4293412"/>
              <a:gd name="connsiteX622" fmla="*/ 658679 w 5518799"/>
              <a:gd name="connsiteY622" fmla="*/ 1928583 h 4293412"/>
              <a:gd name="connsiteX623" fmla="*/ 683718 w 5518799"/>
              <a:gd name="connsiteY623" fmla="*/ 1903734 h 4293412"/>
              <a:gd name="connsiteX624" fmla="*/ 680141 w 5518799"/>
              <a:gd name="connsiteY624" fmla="*/ 1892801 h 4293412"/>
              <a:gd name="connsiteX625" fmla="*/ 662256 w 5518799"/>
              <a:gd name="connsiteY625" fmla="*/ 1889223 h 4293412"/>
              <a:gd name="connsiteX626" fmla="*/ 641049 w 5518799"/>
              <a:gd name="connsiteY626" fmla="*/ 1892801 h 4293412"/>
              <a:gd name="connsiteX627" fmla="*/ 590971 w 5518799"/>
              <a:gd name="connsiteY627" fmla="*/ 1871530 h 4293412"/>
              <a:gd name="connsiteX628" fmla="*/ 584073 w 5518799"/>
              <a:gd name="connsiteY628" fmla="*/ 1857217 h 4293412"/>
              <a:gd name="connsiteX629" fmla="*/ 633895 w 5518799"/>
              <a:gd name="connsiteY629" fmla="*/ 1810899 h 4293412"/>
              <a:gd name="connsiteX630" fmla="*/ 623164 w 5518799"/>
              <a:gd name="connsiteY630" fmla="*/ 1800164 h 4293412"/>
              <a:gd name="connsiteX631" fmla="*/ 259843 w 5518799"/>
              <a:gd name="connsiteY631" fmla="*/ 1871530 h 4293412"/>
              <a:gd name="connsiteX632" fmla="*/ 259843 w 5518799"/>
              <a:gd name="connsiteY632" fmla="*/ 1867952 h 4293412"/>
              <a:gd name="connsiteX633" fmla="*/ 516365 w 5518799"/>
              <a:gd name="connsiteY633" fmla="*/ 1746888 h 4293412"/>
              <a:gd name="connsiteX634" fmla="*/ 516365 w 5518799"/>
              <a:gd name="connsiteY634" fmla="*/ 1743111 h 4293412"/>
              <a:gd name="connsiteX635" fmla="*/ 470120 w 5518799"/>
              <a:gd name="connsiteY635" fmla="*/ 1714683 h 4293412"/>
              <a:gd name="connsiteX636" fmla="*/ 470120 w 5518799"/>
              <a:gd name="connsiteY636" fmla="*/ 1707726 h 4293412"/>
              <a:gd name="connsiteX637" fmla="*/ 1061091 w 5518799"/>
              <a:gd name="connsiteY637" fmla="*/ 1504759 h 4293412"/>
              <a:gd name="connsiteX638" fmla="*/ 1061091 w 5518799"/>
              <a:gd name="connsiteY638" fmla="*/ 1497603 h 4293412"/>
              <a:gd name="connsiteX639" fmla="*/ 1053682 w 5518799"/>
              <a:gd name="connsiteY639" fmla="*/ 1497603 h 4293412"/>
              <a:gd name="connsiteX640" fmla="*/ 1050360 w 5518799"/>
              <a:gd name="connsiteY640" fmla="*/ 1494024 h 4293412"/>
              <a:gd name="connsiteX641" fmla="*/ 1182198 w 5518799"/>
              <a:gd name="connsiteY641" fmla="*/ 1426236 h 4293412"/>
              <a:gd name="connsiteX642" fmla="*/ 1210559 w 5518799"/>
              <a:gd name="connsiteY642" fmla="*/ 1404767 h 4293412"/>
              <a:gd name="connsiteX643" fmla="*/ 1203405 w 5518799"/>
              <a:gd name="connsiteY643" fmla="*/ 1397610 h 4293412"/>
              <a:gd name="connsiteX644" fmla="*/ 726131 w 5518799"/>
              <a:gd name="connsiteY644" fmla="*/ 1458242 h 4293412"/>
              <a:gd name="connsiteX645" fmla="*/ 1239175 w 5518799"/>
              <a:gd name="connsiteY645" fmla="*/ 1283702 h 4293412"/>
              <a:gd name="connsiteX646" fmla="*/ 630318 w 5518799"/>
              <a:gd name="connsiteY646" fmla="*/ 1372761 h 4293412"/>
              <a:gd name="connsiteX647" fmla="*/ 847493 w 5518799"/>
              <a:gd name="connsiteY647" fmla="*/ 1287281 h 4293412"/>
              <a:gd name="connsiteX648" fmla="*/ 861546 w 5518799"/>
              <a:gd name="connsiteY648" fmla="*/ 1266010 h 4293412"/>
              <a:gd name="connsiteX649" fmla="*/ 804825 w 5518799"/>
              <a:gd name="connsiteY649" fmla="*/ 1258853 h 4293412"/>
              <a:gd name="connsiteX650" fmla="*/ 815300 w 5518799"/>
              <a:gd name="connsiteY650" fmla="*/ 1219691 h 4293412"/>
              <a:gd name="connsiteX651" fmla="*/ 808146 w 5518799"/>
              <a:gd name="connsiteY651" fmla="*/ 1212535 h 4293412"/>
              <a:gd name="connsiteX652" fmla="*/ 801248 w 5518799"/>
              <a:gd name="connsiteY652" fmla="*/ 1198421 h 4293412"/>
              <a:gd name="connsiteX653" fmla="*/ 772632 w 5518799"/>
              <a:gd name="connsiteY653" fmla="*/ 1191264 h 4293412"/>
              <a:gd name="connsiteX654" fmla="*/ 744271 w 5518799"/>
              <a:gd name="connsiteY654" fmla="*/ 1194842 h 4293412"/>
              <a:gd name="connsiteX655" fmla="*/ 740694 w 5518799"/>
              <a:gd name="connsiteY655" fmla="*/ 1187686 h 4293412"/>
              <a:gd name="connsiteX656" fmla="*/ 1078721 w 5518799"/>
              <a:gd name="connsiteY656" fmla="*/ 1034417 h 4293412"/>
              <a:gd name="connsiteX657" fmla="*/ 1075399 w 5518799"/>
              <a:gd name="connsiteY657" fmla="*/ 1027460 h 4293412"/>
              <a:gd name="connsiteX658" fmla="*/ 1025321 w 5518799"/>
              <a:gd name="connsiteY658" fmla="*/ 1027460 h 4293412"/>
              <a:gd name="connsiteX659" fmla="*/ 1014846 w 5518799"/>
              <a:gd name="connsiteY659" fmla="*/ 1016725 h 4293412"/>
              <a:gd name="connsiteX660" fmla="*/ 1036052 w 5518799"/>
              <a:gd name="connsiteY660" fmla="*/ 963250 h 4293412"/>
              <a:gd name="connsiteX661" fmla="*/ 1028898 w 5518799"/>
              <a:gd name="connsiteY661" fmla="*/ 956093 h 4293412"/>
              <a:gd name="connsiteX662" fmla="*/ 965023 w 5518799"/>
              <a:gd name="connsiteY662" fmla="*/ 970605 h 4293412"/>
              <a:gd name="connsiteX663" fmla="*/ 950715 w 5518799"/>
              <a:gd name="connsiteY663" fmla="*/ 959672 h 4293412"/>
              <a:gd name="connsiteX664" fmla="*/ 914945 w 5518799"/>
              <a:gd name="connsiteY664" fmla="*/ 934823 h 4293412"/>
              <a:gd name="connsiteX665" fmla="*/ 886585 w 5518799"/>
              <a:gd name="connsiteY665" fmla="*/ 931244 h 4293412"/>
              <a:gd name="connsiteX666" fmla="*/ 427196 w 5518799"/>
              <a:gd name="connsiteY666" fmla="*/ 809981 h 4293412"/>
              <a:gd name="connsiteX667" fmla="*/ 445081 w 5518799"/>
              <a:gd name="connsiteY667" fmla="*/ 785132 h 4293412"/>
              <a:gd name="connsiteX668" fmla="*/ 384527 w 5518799"/>
              <a:gd name="connsiteY668" fmla="*/ 781554 h 4293412"/>
              <a:gd name="connsiteX669" fmla="*/ 373796 w 5518799"/>
              <a:gd name="connsiteY669" fmla="*/ 777976 h 4293412"/>
              <a:gd name="connsiteX670" fmla="*/ 405734 w 5518799"/>
              <a:gd name="connsiteY670" fmla="*/ 753127 h 4293412"/>
              <a:gd name="connsiteX671" fmla="*/ 430773 w 5518799"/>
              <a:gd name="connsiteY671" fmla="*/ 720922 h 4293412"/>
              <a:gd name="connsiteX672" fmla="*/ 352590 w 5518799"/>
              <a:gd name="connsiteY672" fmla="*/ 617749 h 4293412"/>
              <a:gd name="connsiteX673" fmla="*/ 366898 w 5518799"/>
              <a:gd name="connsiteY673" fmla="*/ 607015 h 4293412"/>
              <a:gd name="connsiteX674" fmla="*/ 459133 w 5518799"/>
              <a:gd name="connsiteY674" fmla="*/ 592900 h 4293412"/>
              <a:gd name="connsiteX675" fmla="*/ 484172 w 5518799"/>
              <a:gd name="connsiteY675" fmla="*/ 571630 h 4293412"/>
              <a:gd name="connsiteX676" fmla="*/ 505379 w 5518799"/>
              <a:gd name="connsiteY676" fmla="*/ 560696 h 4293412"/>
              <a:gd name="connsiteX677" fmla="*/ 512533 w 5518799"/>
              <a:gd name="connsiteY677" fmla="*/ 549961 h 4293412"/>
              <a:gd name="connsiteX678" fmla="*/ 2837583 w 5518799"/>
              <a:gd name="connsiteY678" fmla="*/ 54969 h 4293412"/>
              <a:gd name="connsiteX679" fmla="*/ 3952073 w 5518799"/>
              <a:gd name="connsiteY679" fmla="*/ 1693 h 4293412"/>
              <a:gd name="connsiteX680" fmla="*/ 4153152 w 5518799"/>
              <a:gd name="connsiteY680" fmla="*/ 103 h 4293412"/>
              <a:gd name="connsiteX681" fmla="*/ 4276151 w 5518799"/>
              <a:gd name="connsiteY681" fmla="*/ 100 h 429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Lst>
            <a:rect l="l" t="t" r="r" b="b"/>
            <a:pathLst>
              <a:path w="5518799" h="4293412">
                <a:moveTo>
                  <a:pt x="5066564" y="2469894"/>
                </a:moveTo>
                <a:cubicBezTo>
                  <a:pt x="5045102" y="2477050"/>
                  <a:pt x="5020319" y="2484207"/>
                  <a:pt x="4998857" y="2491363"/>
                </a:cubicBezTo>
                <a:cubicBezTo>
                  <a:pt x="4995280" y="2491363"/>
                  <a:pt x="4995280" y="2491165"/>
                  <a:pt x="4998857" y="2487785"/>
                </a:cubicBezTo>
                <a:cubicBezTo>
                  <a:pt x="5002434" y="2487785"/>
                  <a:pt x="5006266" y="2487785"/>
                  <a:pt x="5009843" y="2487785"/>
                </a:cubicBezTo>
                <a:cubicBezTo>
                  <a:pt x="5013420" y="2484207"/>
                  <a:pt x="5020319" y="2480430"/>
                  <a:pt x="5023896" y="2480430"/>
                </a:cubicBezTo>
                <a:cubicBezTo>
                  <a:pt x="5023896" y="2476852"/>
                  <a:pt x="5027473" y="2476852"/>
                  <a:pt x="5031050" y="2476852"/>
                </a:cubicBezTo>
                <a:cubicBezTo>
                  <a:pt x="5038204" y="2473273"/>
                  <a:pt x="5045358" y="2473671"/>
                  <a:pt x="5052256" y="2473671"/>
                </a:cubicBezTo>
                <a:lnTo>
                  <a:pt x="5057877" y="2470888"/>
                </a:lnTo>
                <a:close/>
                <a:moveTo>
                  <a:pt x="5319254" y="2242078"/>
                </a:moveTo>
                <a:lnTo>
                  <a:pt x="5311078" y="2244464"/>
                </a:lnTo>
                <a:lnTo>
                  <a:pt x="5305201" y="2245657"/>
                </a:lnTo>
                <a:cubicBezTo>
                  <a:pt x="5308778" y="2245657"/>
                  <a:pt x="5315677" y="2245657"/>
                  <a:pt x="5319254" y="2242078"/>
                </a:cubicBezTo>
                <a:close/>
                <a:moveTo>
                  <a:pt x="4475593" y="1982058"/>
                </a:moveTo>
                <a:cubicBezTo>
                  <a:pt x="4450554" y="1992594"/>
                  <a:pt x="4429347" y="2003329"/>
                  <a:pt x="4404308" y="2014064"/>
                </a:cubicBezTo>
                <a:cubicBezTo>
                  <a:pt x="4400731" y="2014064"/>
                  <a:pt x="4393577" y="2014064"/>
                  <a:pt x="4393577" y="2010486"/>
                </a:cubicBezTo>
                <a:cubicBezTo>
                  <a:pt x="4393577" y="2010486"/>
                  <a:pt x="4397154" y="2006907"/>
                  <a:pt x="4400731" y="2006907"/>
                </a:cubicBezTo>
                <a:cubicBezTo>
                  <a:pt x="4425770" y="1996173"/>
                  <a:pt x="4450554" y="1989016"/>
                  <a:pt x="4475593" y="1982058"/>
                </a:cubicBezTo>
                <a:close/>
                <a:moveTo>
                  <a:pt x="4276151" y="100"/>
                </a:moveTo>
                <a:cubicBezTo>
                  <a:pt x="4385305" y="463"/>
                  <a:pt x="4450554" y="1693"/>
                  <a:pt x="4450554" y="1693"/>
                </a:cubicBezTo>
                <a:cubicBezTo>
                  <a:pt x="4450554" y="1693"/>
                  <a:pt x="4450554" y="1693"/>
                  <a:pt x="4450554" y="5271"/>
                </a:cubicBezTo>
                <a:cubicBezTo>
                  <a:pt x="4454131" y="5271"/>
                  <a:pt x="4468439" y="1693"/>
                  <a:pt x="4472016" y="5271"/>
                </a:cubicBezTo>
                <a:cubicBezTo>
                  <a:pt x="4475593" y="5271"/>
                  <a:pt x="4472016" y="12229"/>
                  <a:pt x="4475593" y="12229"/>
                </a:cubicBezTo>
                <a:cubicBezTo>
                  <a:pt x="4486324" y="15807"/>
                  <a:pt x="4486324" y="15807"/>
                  <a:pt x="4486324" y="15807"/>
                </a:cubicBezTo>
                <a:cubicBezTo>
                  <a:pt x="4484535" y="15807"/>
                  <a:pt x="4480958" y="15807"/>
                  <a:pt x="4475593" y="15807"/>
                </a:cubicBezTo>
                <a:cubicBezTo>
                  <a:pt x="4468439" y="19386"/>
                  <a:pt x="4461285" y="26542"/>
                  <a:pt x="4454131" y="26542"/>
                </a:cubicBezTo>
                <a:cubicBezTo>
                  <a:pt x="4450554" y="30120"/>
                  <a:pt x="4450554" y="30120"/>
                  <a:pt x="4454131" y="30120"/>
                </a:cubicBezTo>
                <a:cubicBezTo>
                  <a:pt x="4464862" y="33699"/>
                  <a:pt x="4472016" y="33699"/>
                  <a:pt x="4479170" y="33699"/>
                </a:cubicBezTo>
                <a:cubicBezTo>
                  <a:pt x="4457708" y="33699"/>
                  <a:pt x="4436246" y="37078"/>
                  <a:pt x="4415039" y="40656"/>
                </a:cubicBezTo>
                <a:cubicBezTo>
                  <a:pt x="4411462" y="40656"/>
                  <a:pt x="4404308" y="40656"/>
                  <a:pt x="4400731" y="40656"/>
                </a:cubicBezTo>
                <a:cubicBezTo>
                  <a:pt x="4397154" y="40656"/>
                  <a:pt x="4393577" y="40656"/>
                  <a:pt x="4393577" y="40656"/>
                </a:cubicBezTo>
                <a:cubicBezTo>
                  <a:pt x="4386423" y="40656"/>
                  <a:pt x="4382846" y="44235"/>
                  <a:pt x="4382846" y="44235"/>
                </a:cubicBezTo>
                <a:cubicBezTo>
                  <a:pt x="4382846" y="44235"/>
                  <a:pt x="4382846" y="44235"/>
                  <a:pt x="4386423" y="44235"/>
                </a:cubicBezTo>
                <a:cubicBezTo>
                  <a:pt x="4390000" y="44235"/>
                  <a:pt x="4390000" y="47813"/>
                  <a:pt x="4390000" y="51391"/>
                </a:cubicBezTo>
                <a:cubicBezTo>
                  <a:pt x="4390000" y="51391"/>
                  <a:pt x="4393577" y="54969"/>
                  <a:pt x="4397154" y="51391"/>
                </a:cubicBezTo>
                <a:cubicBezTo>
                  <a:pt x="4400731" y="51391"/>
                  <a:pt x="4404564" y="51391"/>
                  <a:pt x="4407885" y="51391"/>
                </a:cubicBezTo>
                <a:cubicBezTo>
                  <a:pt x="4407885" y="51391"/>
                  <a:pt x="4568084" y="47813"/>
                  <a:pt x="4646522" y="47813"/>
                </a:cubicBezTo>
                <a:cubicBezTo>
                  <a:pt x="4660830" y="47813"/>
                  <a:pt x="4681781" y="47813"/>
                  <a:pt x="4681781" y="47813"/>
                </a:cubicBezTo>
                <a:cubicBezTo>
                  <a:pt x="4685358" y="47813"/>
                  <a:pt x="4692768" y="47813"/>
                  <a:pt x="4699922" y="47813"/>
                </a:cubicBezTo>
                <a:cubicBezTo>
                  <a:pt x="4699922" y="44235"/>
                  <a:pt x="4703499" y="44235"/>
                  <a:pt x="4707076" y="44235"/>
                </a:cubicBezTo>
                <a:cubicBezTo>
                  <a:pt x="4710653" y="44235"/>
                  <a:pt x="4713974" y="47813"/>
                  <a:pt x="4713974" y="47813"/>
                </a:cubicBezTo>
                <a:cubicBezTo>
                  <a:pt x="4713974" y="51391"/>
                  <a:pt x="4710653" y="51391"/>
                  <a:pt x="4707076" y="51391"/>
                </a:cubicBezTo>
                <a:cubicBezTo>
                  <a:pt x="4699922" y="51391"/>
                  <a:pt x="4692768" y="54969"/>
                  <a:pt x="4689191" y="54969"/>
                </a:cubicBezTo>
                <a:cubicBezTo>
                  <a:pt x="4685614" y="58548"/>
                  <a:pt x="4685614" y="58746"/>
                  <a:pt x="4689191" y="58746"/>
                </a:cubicBezTo>
                <a:cubicBezTo>
                  <a:pt x="4692768" y="58746"/>
                  <a:pt x="4692768" y="58746"/>
                  <a:pt x="4692768" y="58746"/>
                </a:cubicBezTo>
                <a:lnTo>
                  <a:pt x="4703499" y="58746"/>
                </a:lnTo>
                <a:cubicBezTo>
                  <a:pt x="4703499" y="62126"/>
                  <a:pt x="4699922" y="62325"/>
                  <a:pt x="4699922" y="62325"/>
                </a:cubicBezTo>
                <a:cubicBezTo>
                  <a:pt x="4689191" y="65903"/>
                  <a:pt x="4682037" y="69084"/>
                  <a:pt x="4674883" y="69084"/>
                </a:cubicBezTo>
                <a:cubicBezTo>
                  <a:pt x="4674883" y="69084"/>
                  <a:pt x="4674883" y="69084"/>
                  <a:pt x="4671306" y="69084"/>
                </a:cubicBezTo>
                <a:cubicBezTo>
                  <a:pt x="4667729" y="69084"/>
                  <a:pt x="4664152" y="69282"/>
                  <a:pt x="4660575" y="72861"/>
                </a:cubicBezTo>
                <a:cubicBezTo>
                  <a:pt x="4653421" y="72861"/>
                  <a:pt x="4639368" y="80017"/>
                  <a:pt x="4635791" y="80017"/>
                </a:cubicBezTo>
                <a:cubicBezTo>
                  <a:pt x="4632214" y="83595"/>
                  <a:pt x="4632214" y="83595"/>
                  <a:pt x="4632214" y="87174"/>
                </a:cubicBezTo>
                <a:cubicBezTo>
                  <a:pt x="4632214" y="87174"/>
                  <a:pt x="4632214" y="87174"/>
                  <a:pt x="4625316" y="90752"/>
                </a:cubicBezTo>
                <a:cubicBezTo>
                  <a:pt x="4621739" y="90752"/>
                  <a:pt x="4621483" y="94131"/>
                  <a:pt x="4617906" y="94131"/>
                </a:cubicBezTo>
                <a:cubicBezTo>
                  <a:pt x="4621483" y="94131"/>
                  <a:pt x="4625060" y="94131"/>
                  <a:pt x="4632214" y="94131"/>
                </a:cubicBezTo>
                <a:cubicBezTo>
                  <a:pt x="4625060" y="97710"/>
                  <a:pt x="4625316" y="97710"/>
                  <a:pt x="4625316" y="97710"/>
                </a:cubicBezTo>
                <a:cubicBezTo>
                  <a:pt x="4639368" y="101288"/>
                  <a:pt x="4674883" y="115601"/>
                  <a:pt x="4685614" y="104866"/>
                </a:cubicBezTo>
                <a:cubicBezTo>
                  <a:pt x="4674883" y="115601"/>
                  <a:pt x="4667729" y="112023"/>
                  <a:pt x="4656998" y="119179"/>
                </a:cubicBezTo>
                <a:cubicBezTo>
                  <a:pt x="4656998" y="129914"/>
                  <a:pt x="4674883" y="126137"/>
                  <a:pt x="4674883" y="133293"/>
                </a:cubicBezTo>
                <a:cubicBezTo>
                  <a:pt x="4657253" y="136872"/>
                  <a:pt x="4646267" y="144028"/>
                  <a:pt x="4632214" y="150986"/>
                </a:cubicBezTo>
                <a:cubicBezTo>
                  <a:pt x="4639113" y="154564"/>
                  <a:pt x="4649844" y="161919"/>
                  <a:pt x="4660575" y="169076"/>
                </a:cubicBezTo>
                <a:cubicBezTo>
                  <a:pt x="4625060" y="183389"/>
                  <a:pt x="4585969" y="197503"/>
                  <a:pt x="4557353" y="222352"/>
                </a:cubicBezTo>
                <a:cubicBezTo>
                  <a:pt x="4578815" y="215394"/>
                  <a:pt x="4607431" y="211617"/>
                  <a:pt x="4625316" y="208039"/>
                </a:cubicBezTo>
                <a:cubicBezTo>
                  <a:pt x="4561185" y="232888"/>
                  <a:pt x="4475593" y="247400"/>
                  <a:pt x="4418616" y="279405"/>
                </a:cubicBezTo>
                <a:cubicBezTo>
                  <a:pt x="4407885" y="282984"/>
                  <a:pt x="4397154" y="286562"/>
                  <a:pt x="4386423" y="290140"/>
                </a:cubicBezTo>
                <a:cubicBezTo>
                  <a:pt x="4525415" y="286562"/>
                  <a:pt x="4664407" y="226129"/>
                  <a:pt x="4789091" y="233286"/>
                </a:cubicBezTo>
                <a:cubicBezTo>
                  <a:pt x="4767629" y="243822"/>
                  <a:pt x="4770951" y="254358"/>
                  <a:pt x="4749744" y="268671"/>
                </a:cubicBezTo>
                <a:cubicBezTo>
                  <a:pt x="4753321" y="275827"/>
                  <a:pt x="4760475" y="283182"/>
                  <a:pt x="4760475" y="290140"/>
                </a:cubicBezTo>
                <a:cubicBezTo>
                  <a:pt x="4764052" y="293718"/>
                  <a:pt x="4753321" y="297098"/>
                  <a:pt x="4753321" y="297098"/>
                </a:cubicBezTo>
                <a:cubicBezTo>
                  <a:pt x="4756898" y="300676"/>
                  <a:pt x="4763797" y="300676"/>
                  <a:pt x="4767374" y="304254"/>
                </a:cubicBezTo>
                <a:cubicBezTo>
                  <a:pt x="4745912" y="314989"/>
                  <a:pt x="4717551" y="322146"/>
                  <a:pt x="4692768" y="329302"/>
                </a:cubicBezTo>
                <a:cubicBezTo>
                  <a:pt x="4713974" y="325724"/>
                  <a:pt x="4739013" y="322344"/>
                  <a:pt x="4760475" y="318766"/>
                </a:cubicBezTo>
                <a:cubicBezTo>
                  <a:pt x="4764052" y="318766"/>
                  <a:pt x="4767374" y="321947"/>
                  <a:pt x="4767374" y="321947"/>
                </a:cubicBezTo>
                <a:cubicBezTo>
                  <a:pt x="4763797" y="325525"/>
                  <a:pt x="4763797" y="325724"/>
                  <a:pt x="4763797" y="325724"/>
                </a:cubicBezTo>
                <a:cubicBezTo>
                  <a:pt x="4763797" y="329103"/>
                  <a:pt x="4756898" y="332880"/>
                  <a:pt x="4756898" y="332880"/>
                </a:cubicBezTo>
                <a:cubicBezTo>
                  <a:pt x="4753321" y="336459"/>
                  <a:pt x="4753321" y="336459"/>
                  <a:pt x="4753321" y="340037"/>
                </a:cubicBezTo>
                <a:cubicBezTo>
                  <a:pt x="4753321" y="340037"/>
                  <a:pt x="4753321" y="350573"/>
                  <a:pt x="4749744" y="354151"/>
                </a:cubicBezTo>
                <a:cubicBezTo>
                  <a:pt x="4746167" y="354151"/>
                  <a:pt x="4746167" y="357729"/>
                  <a:pt x="4749744" y="357729"/>
                </a:cubicBezTo>
                <a:cubicBezTo>
                  <a:pt x="4749744" y="357729"/>
                  <a:pt x="4749744" y="357729"/>
                  <a:pt x="4746167" y="361308"/>
                </a:cubicBezTo>
                <a:cubicBezTo>
                  <a:pt x="4735436" y="364886"/>
                  <a:pt x="4721384" y="364886"/>
                  <a:pt x="4707076" y="368464"/>
                </a:cubicBezTo>
                <a:cubicBezTo>
                  <a:pt x="4721384" y="372042"/>
                  <a:pt x="4735436" y="375422"/>
                  <a:pt x="4746167" y="379000"/>
                </a:cubicBezTo>
                <a:cubicBezTo>
                  <a:pt x="4742590" y="386157"/>
                  <a:pt x="4735692" y="404247"/>
                  <a:pt x="4735692" y="404247"/>
                </a:cubicBezTo>
                <a:cubicBezTo>
                  <a:pt x="4678715" y="443409"/>
                  <a:pt x="4621483" y="443210"/>
                  <a:pt x="4557353" y="450367"/>
                </a:cubicBezTo>
                <a:cubicBezTo>
                  <a:pt x="4582392" y="443210"/>
                  <a:pt x="4607175" y="439831"/>
                  <a:pt x="4639368" y="432674"/>
                </a:cubicBezTo>
                <a:cubicBezTo>
                  <a:pt x="4614329" y="436252"/>
                  <a:pt x="4592867" y="436054"/>
                  <a:pt x="4575238" y="439632"/>
                </a:cubicBezTo>
                <a:cubicBezTo>
                  <a:pt x="4582136" y="432475"/>
                  <a:pt x="4596444" y="432674"/>
                  <a:pt x="4607175" y="429096"/>
                </a:cubicBezTo>
                <a:cubicBezTo>
                  <a:pt x="4575238" y="432674"/>
                  <a:pt x="4543300" y="436054"/>
                  <a:pt x="4511107" y="439632"/>
                </a:cubicBezTo>
                <a:cubicBezTo>
                  <a:pt x="4550454" y="425319"/>
                  <a:pt x="4589290" y="418162"/>
                  <a:pt x="4632214" y="411204"/>
                </a:cubicBezTo>
                <a:cubicBezTo>
                  <a:pt x="4557353" y="411204"/>
                  <a:pt x="4479170" y="418361"/>
                  <a:pt x="4400731" y="432674"/>
                </a:cubicBezTo>
                <a:cubicBezTo>
                  <a:pt x="4447232" y="418361"/>
                  <a:pt x="4497055" y="400470"/>
                  <a:pt x="4543300" y="389735"/>
                </a:cubicBezTo>
                <a:cubicBezTo>
                  <a:pt x="4543300" y="389735"/>
                  <a:pt x="4543300" y="389735"/>
                  <a:pt x="4539723" y="389735"/>
                </a:cubicBezTo>
                <a:cubicBezTo>
                  <a:pt x="4532569" y="389735"/>
                  <a:pt x="4521838" y="393313"/>
                  <a:pt x="4514684" y="393313"/>
                </a:cubicBezTo>
                <a:cubicBezTo>
                  <a:pt x="4507786" y="396891"/>
                  <a:pt x="4500376" y="397090"/>
                  <a:pt x="4496799" y="397090"/>
                </a:cubicBezTo>
                <a:cubicBezTo>
                  <a:pt x="4404308" y="414783"/>
                  <a:pt x="4233634" y="489529"/>
                  <a:pt x="4133734" y="471637"/>
                </a:cubicBezTo>
                <a:cubicBezTo>
                  <a:pt x="4158773" y="475216"/>
                  <a:pt x="4190710" y="478794"/>
                  <a:pt x="4222648" y="475216"/>
                </a:cubicBezTo>
                <a:cubicBezTo>
                  <a:pt x="4204763" y="482372"/>
                  <a:pt x="4190710" y="486149"/>
                  <a:pt x="4169248" y="489727"/>
                </a:cubicBezTo>
                <a:cubicBezTo>
                  <a:pt x="4176402" y="496884"/>
                  <a:pt x="4194287" y="503842"/>
                  <a:pt x="4205018" y="507420"/>
                </a:cubicBezTo>
                <a:cubicBezTo>
                  <a:pt x="4158773" y="521733"/>
                  <a:pt x="4123258" y="543004"/>
                  <a:pt x="4105373" y="571630"/>
                </a:cubicBezTo>
                <a:cubicBezTo>
                  <a:pt x="4144465" y="585744"/>
                  <a:pt x="4208595" y="578587"/>
                  <a:pt x="4258418" y="578587"/>
                </a:cubicBezTo>
                <a:cubicBezTo>
                  <a:pt x="4169248" y="610593"/>
                  <a:pt x="4059128" y="678182"/>
                  <a:pt x="3969958" y="720922"/>
                </a:cubicBezTo>
                <a:cubicBezTo>
                  <a:pt x="4173081" y="692495"/>
                  <a:pt x="4621483" y="617749"/>
                  <a:pt x="4781682" y="568051"/>
                </a:cubicBezTo>
                <a:cubicBezTo>
                  <a:pt x="4785259" y="564473"/>
                  <a:pt x="4795990" y="564473"/>
                  <a:pt x="4799567" y="564473"/>
                </a:cubicBezTo>
                <a:cubicBezTo>
                  <a:pt x="4810042" y="564473"/>
                  <a:pt x="4824606" y="564473"/>
                  <a:pt x="4838658" y="564473"/>
                </a:cubicBezTo>
                <a:cubicBezTo>
                  <a:pt x="4842235" y="564473"/>
                  <a:pt x="4842491" y="567853"/>
                  <a:pt x="4842491" y="574810"/>
                </a:cubicBezTo>
                <a:cubicBezTo>
                  <a:pt x="4842491" y="578389"/>
                  <a:pt x="4845812" y="582166"/>
                  <a:pt x="4845812" y="582166"/>
                </a:cubicBezTo>
                <a:cubicBezTo>
                  <a:pt x="4845812" y="592702"/>
                  <a:pt x="4845812" y="596479"/>
                  <a:pt x="4838658" y="600057"/>
                </a:cubicBezTo>
                <a:cubicBezTo>
                  <a:pt x="4828183" y="610792"/>
                  <a:pt x="4813619" y="621129"/>
                  <a:pt x="4799567" y="631864"/>
                </a:cubicBezTo>
                <a:cubicBezTo>
                  <a:pt x="4795990" y="635442"/>
                  <a:pt x="4799567" y="639020"/>
                  <a:pt x="4803144" y="639020"/>
                </a:cubicBezTo>
                <a:cubicBezTo>
                  <a:pt x="4810298" y="642598"/>
                  <a:pt x="4820773" y="646375"/>
                  <a:pt x="4831504" y="653532"/>
                </a:cubicBezTo>
                <a:cubicBezTo>
                  <a:pt x="4835081" y="649954"/>
                  <a:pt x="4842235" y="635442"/>
                  <a:pt x="4845812" y="635442"/>
                </a:cubicBezTo>
                <a:cubicBezTo>
                  <a:pt x="4845812" y="639020"/>
                  <a:pt x="4845812" y="642797"/>
                  <a:pt x="4845812" y="646177"/>
                </a:cubicBezTo>
                <a:cubicBezTo>
                  <a:pt x="4842235" y="649755"/>
                  <a:pt x="4842235" y="657110"/>
                  <a:pt x="4845812" y="657110"/>
                </a:cubicBezTo>
                <a:cubicBezTo>
                  <a:pt x="4845812" y="660689"/>
                  <a:pt x="4845812" y="660291"/>
                  <a:pt x="4845812" y="660291"/>
                </a:cubicBezTo>
                <a:cubicBezTo>
                  <a:pt x="4849134" y="660291"/>
                  <a:pt x="4849134" y="664068"/>
                  <a:pt x="4845812" y="667646"/>
                </a:cubicBezTo>
                <a:cubicBezTo>
                  <a:pt x="4831504" y="685339"/>
                  <a:pt x="4817452" y="703230"/>
                  <a:pt x="4803144" y="720922"/>
                </a:cubicBezTo>
                <a:cubicBezTo>
                  <a:pt x="4799567" y="720922"/>
                  <a:pt x="4795990" y="720922"/>
                  <a:pt x="4795990" y="717344"/>
                </a:cubicBezTo>
                <a:cubicBezTo>
                  <a:pt x="4799567" y="713766"/>
                  <a:pt x="4799567" y="706808"/>
                  <a:pt x="4799567" y="699652"/>
                </a:cubicBezTo>
                <a:cubicBezTo>
                  <a:pt x="4803144" y="696073"/>
                  <a:pt x="4799567" y="696073"/>
                  <a:pt x="4795990" y="696073"/>
                </a:cubicBezTo>
                <a:cubicBezTo>
                  <a:pt x="4785259" y="706808"/>
                  <a:pt x="4774528" y="717543"/>
                  <a:pt x="4763797" y="728079"/>
                </a:cubicBezTo>
                <a:cubicBezTo>
                  <a:pt x="4760220" y="735235"/>
                  <a:pt x="4756898" y="742392"/>
                  <a:pt x="4753321" y="749549"/>
                </a:cubicBezTo>
                <a:cubicBezTo>
                  <a:pt x="4746167" y="760084"/>
                  <a:pt x="4739013" y="767241"/>
                  <a:pt x="4728282" y="777976"/>
                </a:cubicBezTo>
                <a:cubicBezTo>
                  <a:pt x="4728282" y="785132"/>
                  <a:pt x="4728538" y="792289"/>
                  <a:pt x="4731859" y="792289"/>
                </a:cubicBezTo>
                <a:cubicBezTo>
                  <a:pt x="4735436" y="795867"/>
                  <a:pt x="4739013" y="799246"/>
                  <a:pt x="4739013" y="802825"/>
                </a:cubicBezTo>
                <a:cubicBezTo>
                  <a:pt x="4742335" y="806403"/>
                  <a:pt x="4742335" y="810180"/>
                  <a:pt x="4739013" y="813560"/>
                </a:cubicBezTo>
                <a:cubicBezTo>
                  <a:pt x="4731859" y="827873"/>
                  <a:pt x="4724705" y="838607"/>
                  <a:pt x="4717551" y="852920"/>
                </a:cubicBezTo>
                <a:cubicBezTo>
                  <a:pt x="4731859" y="849342"/>
                  <a:pt x="4742590" y="845764"/>
                  <a:pt x="4753321" y="842186"/>
                </a:cubicBezTo>
                <a:cubicBezTo>
                  <a:pt x="4753321" y="845764"/>
                  <a:pt x="4753321" y="852920"/>
                  <a:pt x="4753321" y="856499"/>
                </a:cubicBezTo>
                <a:cubicBezTo>
                  <a:pt x="4749744" y="860077"/>
                  <a:pt x="4749744" y="867035"/>
                  <a:pt x="4753321" y="867035"/>
                </a:cubicBezTo>
                <a:cubicBezTo>
                  <a:pt x="4756898" y="874191"/>
                  <a:pt x="4760220" y="863456"/>
                  <a:pt x="4763797" y="863456"/>
                </a:cubicBezTo>
                <a:cubicBezTo>
                  <a:pt x="4767374" y="863456"/>
                  <a:pt x="4767374" y="863456"/>
                  <a:pt x="4770951" y="867035"/>
                </a:cubicBezTo>
                <a:cubicBezTo>
                  <a:pt x="4543045" y="941780"/>
                  <a:pt x="4279880" y="970406"/>
                  <a:pt x="3998574" y="1034417"/>
                </a:cubicBezTo>
                <a:cubicBezTo>
                  <a:pt x="3702961" y="1098627"/>
                  <a:pt x="3375155" y="1180529"/>
                  <a:pt x="3047604" y="1305172"/>
                </a:cubicBezTo>
                <a:cubicBezTo>
                  <a:pt x="3040450" y="1305172"/>
                  <a:pt x="3040705" y="1308949"/>
                  <a:pt x="3040705" y="1308949"/>
                </a:cubicBezTo>
                <a:cubicBezTo>
                  <a:pt x="3044282" y="1308949"/>
                  <a:pt x="3051436" y="1308750"/>
                  <a:pt x="3054758" y="1305172"/>
                </a:cubicBezTo>
                <a:cubicBezTo>
                  <a:pt x="3378987" y="1187686"/>
                  <a:pt x="3702961" y="1102205"/>
                  <a:pt x="3998574" y="1045152"/>
                </a:cubicBezTo>
                <a:cubicBezTo>
                  <a:pt x="4222903" y="998834"/>
                  <a:pt x="4415039" y="966828"/>
                  <a:pt x="4607175" y="924088"/>
                </a:cubicBezTo>
                <a:cubicBezTo>
                  <a:pt x="4667729" y="909775"/>
                  <a:pt x="4724705" y="895661"/>
                  <a:pt x="4774528" y="877769"/>
                </a:cubicBezTo>
                <a:cubicBezTo>
                  <a:pt x="4774528" y="884926"/>
                  <a:pt x="4781937" y="885125"/>
                  <a:pt x="4785259" y="885125"/>
                </a:cubicBezTo>
                <a:cubicBezTo>
                  <a:pt x="4810298" y="881546"/>
                  <a:pt x="4835081" y="877769"/>
                  <a:pt x="4860120" y="874191"/>
                </a:cubicBezTo>
                <a:cubicBezTo>
                  <a:pt x="4863697" y="874191"/>
                  <a:pt x="4863697" y="877769"/>
                  <a:pt x="4860120" y="877769"/>
                </a:cubicBezTo>
                <a:cubicBezTo>
                  <a:pt x="4842235" y="888504"/>
                  <a:pt x="4828183" y="899239"/>
                  <a:pt x="4813875" y="906395"/>
                </a:cubicBezTo>
                <a:cubicBezTo>
                  <a:pt x="4810298" y="909974"/>
                  <a:pt x="4810298" y="913353"/>
                  <a:pt x="4810298" y="916931"/>
                </a:cubicBezTo>
                <a:cubicBezTo>
                  <a:pt x="4813875" y="916931"/>
                  <a:pt x="4817196" y="920510"/>
                  <a:pt x="4820773" y="924088"/>
                </a:cubicBezTo>
                <a:cubicBezTo>
                  <a:pt x="4824350" y="924088"/>
                  <a:pt x="4824350" y="931244"/>
                  <a:pt x="4824350" y="931244"/>
                </a:cubicBezTo>
                <a:cubicBezTo>
                  <a:pt x="4824350" y="931244"/>
                  <a:pt x="4827927" y="931244"/>
                  <a:pt x="4831504" y="931244"/>
                </a:cubicBezTo>
                <a:cubicBezTo>
                  <a:pt x="4852966" y="927666"/>
                  <a:pt x="4878005" y="924088"/>
                  <a:pt x="4899467" y="920510"/>
                </a:cubicBezTo>
                <a:cubicBezTo>
                  <a:pt x="4903044" y="920510"/>
                  <a:pt x="4903044" y="924088"/>
                  <a:pt x="4899467" y="924088"/>
                </a:cubicBezTo>
                <a:cubicBezTo>
                  <a:pt x="4895890" y="927666"/>
                  <a:pt x="4888481" y="934823"/>
                  <a:pt x="4884904" y="938401"/>
                </a:cubicBezTo>
                <a:cubicBezTo>
                  <a:pt x="4820773" y="963449"/>
                  <a:pt x="4749744" y="988099"/>
                  <a:pt x="4674883" y="1009568"/>
                </a:cubicBezTo>
                <a:cubicBezTo>
                  <a:pt x="4457708" y="1077158"/>
                  <a:pt x="4247431" y="1109362"/>
                  <a:pt x="4001896" y="1166415"/>
                </a:cubicBezTo>
                <a:cubicBezTo>
                  <a:pt x="3895097" y="1191264"/>
                  <a:pt x="3784976" y="1219890"/>
                  <a:pt x="3671023" y="1251896"/>
                </a:cubicBezTo>
                <a:cubicBezTo>
                  <a:pt x="3596162" y="1266209"/>
                  <a:pt x="3517723" y="1283901"/>
                  <a:pt x="3435708" y="1305172"/>
                </a:cubicBezTo>
                <a:cubicBezTo>
                  <a:pt x="3539185" y="1273166"/>
                  <a:pt x="3638830" y="1248317"/>
                  <a:pt x="3731321" y="1219691"/>
                </a:cubicBezTo>
                <a:cubicBezTo>
                  <a:pt x="3944919" y="1162837"/>
                  <a:pt x="4137311" y="1109163"/>
                  <a:pt x="4318971" y="1066423"/>
                </a:cubicBezTo>
                <a:cubicBezTo>
                  <a:pt x="4350909" y="1059465"/>
                  <a:pt x="4372371" y="1048730"/>
                  <a:pt x="4372371" y="1037996"/>
                </a:cubicBezTo>
                <a:cubicBezTo>
                  <a:pt x="4372371" y="1030839"/>
                  <a:pt x="4350909" y="1027261"/>
                  <a:pt x="4322548" y="1034417"/>
                </a:cubicBezTo>
                <a:cubicBezTo>
                  <a:pt x="4133734" y="1070001"/>
                  <a:pt x="3938021" y="1119898"/>
                  <a:pt x="3720846" y="1180529"/>
                </a:cubicBezTo>
                <a:cubicBezTo>
                  <a:pt x="3428810" y="1262432"/>
                  <a:pt x="3108413" y="1344334"/>
                  <a:pt x="2762977" y="1444128"/>
                </a:cubicBezTo>
                <a:cubicBezTo>
                  <a:pt x="2378449" y="1551078"/>
                  <a:pt x="1961729" y="1686455"/>
                  <a:pt x="1523802" y="1878687"/>
                </a:cubicBezTo>
                <a:cubicBezTo>
                  <a:pt x="1499018" y="1885843"/>
                  <a:pt x="1484710" y="1896578"/>
                  <a:pt x="1488032" y="1900156"/>
                </a:cubicBezTo>
                <a:cubicBezTo>
                  <a:pt x="1491609" y="1903536"/>
                  <a:pt x="1516903" y="1899957"/>
                  <a:pt x="1534533" y="1892801"/>
                </a:cubicBezTo>
                <a:cubicBezTo>
                  <a:pt x="1530956" y="1892801"/>
                  <a:pt x="1527379" y="1892801"/>
                  <a:pt x="1523802" y="1892801"/>
                </a:cubicBezTo>
                <a:cubicBezTo>
                  <a:pt x="1769592" y="1814477"/>
                  <a:pt x="2011551" y="1728996"/>
                  <a:pt x="2235880" y="1654052"/>
                </a:cubicBezTo>
                <a:cubicBezTo>
                  <a:pt x="2317896" y="1643516"/>
                  <a:pt x="2399656" y="1625823"/>
                  <a:pt x="2485248" y="1607932"/>
                </a:cubicBezTo>
                <a:cubicBezTo>
                  <a:pt x="2406810" y="1632781"/>
                  <a:pt x="2321473" y="1657630"/>
                  <a:pt x="2235880" y="1686256"/>
                </a:cubicBezTo>
                <a:cubicBezTo>
                  <a:pt x="1983191" y="1775315"/>
                  <a:pt x="1751707" y="1878488"/>
                  <a:pt x="1506172" y="1995974"/>
                </a:cubicBezTo>
                <a:cubicBezTo>
                  <a:pt x="1502595" y="2003130"/>
                  <a:pt x="1506172" y="2003329"/>
                  <a:pt x="1509749" y="2006907"/>
                </a:cubicBezTo>
                <a:cubicBezTo>
                  <a:pt x="1499018" y="2010486"/>
                  <a:pt x="1499018" y="2014064"/>
                  <a:pt x="1509749" y="2014064"/>
                </a:cubicBezTo>
                <a:cubicBezTo>
                  <a:pt x="1520480" y="2014064"/>
                  <a:pt x="1534788" y="2006907"/>
                  <a:pt x="1541942" y="2003329"/>
                </a:cubicBezTo>
                <a:cubicBezTo>
                  <a:pt x="2193467" y="1743309"/>
                  <a:pt x="2777285" y="1565192"/>
                  <a:pt x="3282919" y="1408544"/>
                </a:cubicBezTo>
                <a:cubicBezTo>
                  <a:pt x="3282919" y="1408544"/>
                  <a:pt x="3286241" y="1408345"/>
                  <a:pt x="3289818" y="1404767"/>
                </a:cubicBezTo>
                <a:cubicBezTo>
                  <a:pt x="3382309" y="1379918"/>
                  <a:pt x="3475055" y="1355069"/>
                  <a:pt x="3560647" y="1333798"/>
                </a:cubicBezTo>
                <a:cubicBezTo>
                  <a:pt x="3574955" y="1330220"/>
                  <a:pt x="3592329" y="1322864"/>
                  <a:pt x="3592329" y="1319286"/>
                </a:cubicBezTo>
                <a:cubicBezTo>
                  <a:pt x="3592329" y="1315907"/>
                  <a:pt x="3585431" y="1315708"/>
                  <a:pt x="3585431" y="1315708"/>
                </a:cubicBezTo>
                <a:cubicBezTo>
                  <a:pt x="3621201" y="1305172"/>
                  <a:pt x="3656715" y="1291058"/>
                  <a:pt x="3688653" y="1280323"/>
                </a:cubicBezTo>
                <a:cubicBezTo>
                  <a:pt x="3702961" y="1276745"/>
                  <a:pt x="3713692" y="1269588"/>
                  <a:pt x="3720846" y="1266010"/>
                </a:cubicBezTo>
                <a:cubicBezTo>
                  <a:pt x="3791875" y="1251697"/>
                  <a:pt x="3856005" y="1240962"/>
                  <a:pt x="3919880" y="1230227"/>
                </a:cubicBezTo>
                <a:cubicBezTo>
                  <a:pt x="3902251" y="1237384"/>
                  <a:pt x="3877467" y="1244739"/>
                  <a:pt x="3856005" y="1248317"/>
                </a:cubicBezTo>
                <a:cubicBezTo>
                  <a:pt x="3467901" y="1358647"/>
                  <a:pt x="3040450" y="1511717"/>
                  <a:pt x="2638293" y="1696991"/>
                </a:cubicBezTo>
                <a:cubicBezTo>
                  <a:pt x="2631139" y="1700569"/>
                  <a:pt x="2631139" y="1704147"/>
                  <a:pt x="2634716" y="1704147"/>
                </a:cubicBezTo>
                <a:cubicBezTo>
                  <a:pt x="2641870" y="1704147"/>
                  <a:pt x="2649024" y="1704147"/>
                  <a:pt x="2656178" y="1700569"/>
                </a:cubicBezTo>
                <a:cubicBezTo>
                  <a:pt x="3047859" y="1536765"/>
                  <a:pt x="3424977" y="1404966"/>
                  <a:pt x="3781144" y="1305172"/>
                </a:cubicBezTo>
                <a:cubicBezTo>
                  <a:pt x="3909405" y="1291058"/>
                  <a:pt x="4062449" y="1248317"/>
                  <a:pt x="4194032" y="1216113"/>
                </a:cubicBezTo>
                <a:cubicBezTo>
                  <a:pt x="4208340" y="1212535"/>
                  <a:pt x="4219071" y="1205378"/>
                  <a:pt x="4222648" y="1201800"/>
                </a:cubicBezTo>
                <a:cubicBezTo>
                  <a:pt x="4222648" y="1198222"/>
                  <a:pt x="4211917" y="1194842"/>
                  <a:pt x="4197864" y="1198421"/>
                </a:cubicBezTo>
                <a:cubicBezTo>
                  <a:pt x="4147786" y="1209155"/>
                  <a:pt x="4101796" y="1219691"/>
                  <a:pt x="4051974" y="1230227"/>
                </a:cubicBezTo>
                <a:cubicBezTo>
                  <a:pt x="4112527" y="1216113"/>
                  <a:pt x="4172825" y="1201999"/>
                  <a:pt x="4233379" y="1187686"/>
                </a:cubicBezTo>
                <a:cubicBezTo>
                  <a:pt x="4265572" y="1184108"/>
                  <a:pt x="4297509" y="1180529"/>
                  <a:pt x="4329447" y="1176951"/>
                </a:cubicBezTo>
                <a:cubicBezTo>
                  <a:pt x="4340178" y="1176951"/>
                  <a:pt x="4354486" y="1173572"/>
                  <a:pt x="4358063" y="1166415"/>
                </a:cubicBezTo>
                <a:cubicBezTo>
                  <a:pt x="4361384" y="1162837"/>
                  <a:pt x="4361640" y="1162837"/>
                  <a:pt x="4361640" y="1162837"/>
                </a:cubicBezTo>
                <a:cubicBezTo>
                  <a:pt x="4550199" y="1120097"/>
                  <a:pt x="4724705" y="1084314"/>
                  <a:pt x="4884904" y="1041574"/>
                </a:cubicBezTo>
                <a:cubicBezTo>
                  <a:pt x="4892058" y="1045152"/>
                  <a:pt x="4899212" y="1052507"/>
                  <a:pt x="4909943" y="1056086"/>
                </a:cubicBezTo>
                <a:cubicBezTo>
                  <a:pt x="4913520" y="1056086"/>
                  <a:pt x="4913520" y="1055688"/>
                  <a:pt x="4909943" y="1059266"/>
                </a:cubicBezTo>
                <a:cubicBezTo>
                  <a:pt x="4884904" y="1077158"/>
                  <a:pt x="4863697" y="1091669"/>
                  <a:pt x="4838658" y="1109362"/>
                </a:cubicBezTo>
                <a:cubicBezTo>
                  <a:pt x="4838658" y="1112940"/>
                  <a:pt x="4838914" y="1119898"/>
                  <a:pt x="4842491" y="1119898"/>
                </a:cubicBezTo>
                <a:cubicBezTo>
                  <a:pt x="4842491" y="1123476"/>
                  <a:pt x="4845812" y="1123476"/>
                  <a:pt x="4845812" y="1123476"/>
                </a:cubicBezTo>
                <a:cubicBezTo>
                  <a:pt x="4849134" y="1127054"/>
                  <a:pt x="4845812" y="1130633"/>
                  <a:pt x="4845812" y="1130633"/>
                </a:cubicBezTo>
                <a:cubicBezTo>
                  <a:pt x="4838658" y="1141367"/>
                  <a:pt x="4835081" y="1148524"/>
                  <a:pt x="4831504" y="1159259"/>
                </a:cubicBezTo>
                <a:cubicBezTo>
                  <a:pt x="4827927" y="1162837"/>
                  <a:pt x="4827927" y="1162837"/>
                  <a:pt x="4831504" y="1162837"/>
                </a:cubicBezTo>
                <a:cubicBezTo>
                  <a:pt x="4842235" y="1159259"/>
                  <a:pt x="4852966" y="1159259"/>
                  <a:pt x="4863697" y="1159259"/>
                </a:cubicBezTo>
                <a:cubicBezTo>
                  <a:pt x="4867274" y="1152102"/>
                  <a:pt x="4874173" y="1151903"/>
                  <a:pt x="4877750" y="1151903"/>
                </a:cubicBezTo>
                <a:cubicBezTo>
                  <a:pt x="4877750" y="1169795"/>
                  <a:pt x="4881327" y="1180728"/>
                  <a:pt x="4884904" y="1194842"/>
                </a:cubicBezTo>
                <a:cubicBezTo>
                  <a:pt x="4888481" y="1194842"/>
                  <a:pt x="4892313" y="1198222"/>
                  <a:pt x="4895635" y="1201800"/>
                </a:cubicBezTo>
                <a:cubicBezTo>
                  <a:pt x="4902789" y="1208957"/>
                  <a:pt x="4913520" y="1216312"/>
                  <a:pt x="4924251" y="1223468"/>
                </a:cubicBezTo>
                <a:cubicBezTo>
                  <a:pt x="4924251" y="1223468"/>
                  <a:pt x="4924251" y="1223468"/>
                  <a:pt x="4920674" y="1223468"/>
                </a:cubicBezTo>
                <a:cubicBezTo>
                  <a:pt x="4906366" y="1237583"/>
                  <a:pt x="4888736" y="1255275"/>
                  <a:pt x="4870851" y="1269588"/>
                </a:cubicBezTo>
                <a:cubicBezTo>
                  <a:pt x="4867274" y="1266010"/>
                  <a:pt x="4863697" y="1269588"/>
                  <a:pt x="4860120" y="1273166"/>
                </a:cubicBezTo>
                <a:cubicBezTo>
                  <a:pt x="4831504" y="1308750"/>
                  <a:pt x="4806721" y="1340756"/>
                  <a:pt x="4781682" y="1372761"/>
                </a:cubicBezTo>
                <a:cubicBezTo>
                  <a:pt x="4774783" y="1376339"/>
                  <a:pt x="4774783" y="1379918"/>
                  <a:pt x="4781682" y="1379918"/>
                </a:cubicBezTo>
                <a:cubicBezTo>
                  <a:pt x="4785259" y="1379918"/>
                  <a:pt x="4788836" y="1379918"/>
                  <a:pt x="4795990" y="1379918"/>
                </a:cubicBezTo>
                <a:cubicBezTo>
                  <a:pt x="4795990" y="1383496"/>
                  <a:pt x="4795734" y="1383496"/>
                  <a:pt x="4792413" y="1383496"/>
                </a:cubicBezTo>
                <a:cubicBezTo>
                  <a:pt x="4788836" y="1387074"/>
                  <a:pt x="4785259" y="1387273"/>
                  <a:pt x="4785259" y="1390652"/>
                </a:cubicBezTo>
                <a:cubicBezTo>
                  <a:pt x="4781937" y="1394231"/>
                  <a:pt x="4781937" y="1397610"/>
                  <a:pt x="4785259" y="1397610"/>
                </a:cubicBezTo>
                <a:cubicBezTo>
                  <a:pt x="4788836" y="1397610"/>
                  <a:pt x="4792413" y="1397610"/>
                  <a:pt x="4795990" y="1397610"/>
                </a:cubicBezTo>
                <a:cubicBezTo>
                  <a:pt x="4799567" y="1397610"/>
                  <a:pt x="4803144" y="1397610"/>
                  <a:pt x="4806721" y="1397610"/>
                </a:cubicBezTo>
                <a:cubicBezTo>
                  <a:pt x="4831504" y="1394032"/>
                  <a:pt x="4860120" y="1390652"/>
                  <a:pt x="4884904" y="1383496"/>
                </a:cubicBezTo>
                <a:cubicBezTo>
                  <a:pt x="4888481" y="1383496"/>
                  <a:pt x="4892058" y="1387273"/>
                  <a:pt x="4888481" y="1390652"/>
                </a:cubicBezTo>
                <a:cubicBezTo>
                  <a:pt x="4888481" y="1394231"/>
                  <a:pt x="4888481" y="1397610"/>
                  <a:pt x="4888481" y="1397610"/>
                </a:cubicBezTo>
                <a:cubicBezTo>
                  <a:pt x="4884904" y="1401188"/>
                  <a:pt x="4881327" y="1404767"/>
                  <a:pt x="4877750" y="1404767"/>
                </a:cubicBezTo>
                <a:cubicBezTo>
                  <a:pt x="4831504" y="1426236"/>
                  <a:pt x="4788836" y="1451284"/>
                  <a:pt x="4739013" y="1472555"/>
                </a:cubicBezTo>
                <a:cubicBezTo>
                  <a:pt x="4735436" y="1476133"/>
                  <a:pt x="4731859" y="1479512"/>
                  <a:pt x="4724705" y="1483091"/>
                </a:cubicBezTo>
                <a:cubicBezTo>
                  <a:pt x="4617906" y="1550879"/>
                  <a:pt x="4507530" y="1629402"/>
                  <a:pt x="4393577" y="1704147"/>
                </a:cubicBezTo>
                <a:cubicBezTo>
                  <a:pt x="4390000" y="1704147"/>
                  <a:pt x="4383102" y="1707527"/>
                  <a:pt x="4375948" y="1711105"/>
                </a:cubicBezTo>
                <a:cubicBezTo>
                  <a:pt x="4336856" y="1732575"/>
                  <a:pt x="4287034" y="1750267"/>
                  <a:pt x="4244110" y="1771737"/>
                </a:cubicBezTo>
                <a:cubicBezTo>
                  <a:pt x="4240788" y="1775315"/>
                  <a:pt x="4233379" y="1775315"/>
                  <a:pt x="4229802" y="1778893"/>
                </a:cubicBezTo>
                <a:cubicBezTo>
                  <a:pt x="4205018" y="1796784"/>
                  <a:pt x="4179979" y="1818055"/>
                  <a:pt x="4158773" y="1835946"/>
                </a:cubicBezTo>
                <a:cubicBezTo>
                  <a:pt x="4151619" y="1835946"/>
                  <a:pt x="4151619" y="1839525"/>
                  <a:pt x="4158773" y="1839525"/>
                </a:cubicBezTo>
                <a:cubicBezTo>
                  <a:pt x="4165927" y="1835946"/>
                  <a:pt x="4176658" y="1835946"/>
                  <a:pt x="4187133" y="1835946"/>
                </a:cubicBezTo>
                <a:cubicBezTo>
                  <a:pt x="4162350" y="1843103"/>
                  <a:pt x="4140888" y="1853639"/>
                  <a:pt x="4119426" y="1867952"/>
                </a:cubicBezTo>
                <a:cubicBezTo>
                  <a:pt x="4112272" y="1867952"/>
                  <a:pt x="4108695" y="1871530"/>
                  <a:pt x="4108695" y="1875108"/>
                </a:cubicBezTo>
                <a:cubicBezTo>
                  <a:pt x="4105118" y="1878687"/>
                  <a:pt x="4108695" y="1882066"/>
                  <a:pt x="4112272" y="1882066"/>
                </a:cubicBezTo>
                <a:cubicBezTo>
                  <a:pt x="4137311" y="1878488"/>
                  <a:pt x="4158773" y="1875108"/>
                  <a:pt x="4187133" y="1871530"/>
                </a:cubicBezTo>
                <a:cubicBezTo>
                  <a:pt x="4190710" y="1871530"/>
                  <a:pt x="4201441" y="1871530"/>
                  <a:pt x="4205018" y="1867952"/>
                </a:cubicBezTo>
                <a:cubicBezTo>
                  <a:pt x="4393577" y="1818055"/>
                  <a:pt x="4575238" y="1775514"/>
                  <a:pt x="4742590" y="1732773"/>
                </a:cubicBezTo>
                <a:cubicBezTo>
                  <a:pt x="4746167" y="1732773"/>
                  <a:pt x="4753321" y="1729195"/>
                  <a:pt x="4756898" y="1729195"/>
                </a:cubicBezTo>
                <a:cubicBezTo>
                  <a:pt x="4849389" y="1700569"/>
                  <a:pt x="4938303" y="1679100"/>
                  <a:pt x="5020319" y="1657630"/>
                </a:cubicBezTo>
                <a:cubicBezTo>
                  <a:pt x="5023896" y="1654251"/>
                  <a:pt x="5031050" y="1654052"/>
                  <a:pt x="5031050" y="1654052"/>
                </a:cubicBezTo>
                <a:cubicBezTo>
                  <a:pt x="5102334" y="1636359"/>
                  <a:pt x="5169786" y="1622046"/>
                  <a:pt x="5233917" y="1604354"/>
                </a:cubicBezTo>
                <a:cubicBezTo>
                  <a:pt x="5237494" y="1604354"/>
                  <a:pt x="5237494" y="1604354"/>
                  <a:pt x="5233917" y="1607932"/>
                </a:cubicBezTo>
                <a:cubicBezTo>
                  <a:pt x="5233917" y="1611510"/>
                  <a:pt x="5230340" y="1615089"/>
                  <a:pt x="5233917" y="1618667"/>
                </a:cubicBezTo>
                <a:cubicBezTo>
                  <a:pt x="5237494" y="1622245"/>
                  <a:pt x="5237494" y="1622245"/>
                  <a:pt x="5237494" y="1622245"/>
                </a:cubicBezTo>
                <a:cubicBezTo>
                  <a:pt x="5241071" y="1625823"/>
                  <a:pt x="5241071" y="1629203"/>
                  <a:pt x="5237494" y="1632781"/>
                </a:cubicBezTo>
                <a:cubicBezTo>
                  <a:pt x="5226763" y="1639938"/>
                  <a:pt x="5216032" y="1643715"/>
                  <a:pt x="5205301" y="1650871"/>
                </a:cubicBezTo>
                <a:cubicBezTo>
                  <a:pt x="5205301" y="1654449"/>
                  <a:pt x="5205301" y="1657630"/>
                  <a:pt x="5208878" y="1657630"/>
                </a:cubicBezTo>
                <a:cubicBezTo>
                  <a:pt x="5269431" y="1647094"/>
                  <a:pt x="5322831" y="1636359"/>
                  <a:pt x="5379807" y="1629203"/>
                </a:cubicBezTo>
                <a:cubicBezTo>
                  <a:pt x="5355024" y="1643516"/>
                  <a:pt x="5333562" y="1657829"/>
                  <a:pt x="5312100" y="1672142"/>
                </a:cubicBezTo>
                <a:cubicBezTo>
                  <a:pt x="5351191" y="1679298"/>
                  <a:pt x="5380063" y="1696991"/>
                  <a:pt x="5390794" y="1746888"/>
                </a:cubicBezTo>
                <a:cubicBezTo>
                  <a:pt x="5383640" y="1761002"/>
                  <a:pt x="5386961" y="1768158"/>
                  <a:pt x="5394115" y="1775315"/>
                </a:cubicBezTo>
                <a:cubicBezTo>
                  <a:pt x="5390538" y="1782471"/>
                  <a:pt x="5383384" y="1789628"/>
                  <a:pt x="5376230" y="1789628"/>
                </a:cubicBezTo>
                <a:cubicBezTo>
                  <a:pt x="5379807" y="1789628"/>
                  <a:pt x="5379807" y="1789628"/>
                  <a:pt x="5379807" y="1789628"/>
                </a:cubicBezTo>
                <a:cubicBezTo>
                  <a:pt x="5386961" y="1796784"/>
                  <a:pt x="5394115" y="1800363"/>
                  <a:pt x="5401269" y="1807320"/>
                </a:cubicBezTo>
                <a:cubicBezTo>
                  <a:pt x="5404846" y="1803742"/>
                  <a:pt x="5408423" y="1807320"/>
                  <a:pt x="5408423" y="1807320"/>
                </a:cubicBezTo>
                <a:cubicBezTo>
                  <a:pt x="5412000" y="1810899"/>
                  <a:pt x="5412000" y="1814676"/>
                  <a:pt x="5412000" y="1814676"/>
                </a:cubicBezTo>
                <a:cubicBezTo>
                  <a:pt x="5415577" y="1818055"/>
                  <a:pt x="5412000" y="1818254"/>
                  <a:pt x="5412000" y="1821832"/>
                </a:cubicBezTo>
                <a:cubicBezTo>
                  <a:pt x="5191248" y="1893000"/>
                  <a:pt x="4949290" y="1963968"/>
                  <a:pt x="4678460" y="2049449"/>
                </a:cubicBezTo>
                <a:cubicBezTo>
                  <a:pt x="4678460" y="2049449"/>
                  <a:pt x="4671306" y="2049449"/>
                  <a:pt x="4667729" y="2049449"/>
                </a:cubicBezTo>
                <a:cubicBezTo>
                  <a:pt x="4656998" y="2053027"/>
                  <a:pt x="4646267" y="2053027"/>
                  <a:pt x="4635791" y="2056605"/>
                </a:cubicBezTo>
                <a:cubicBezTo>
                  <a:pt x="4632214" y="2056605"/>
                  <a:pt x="4632214" y="2053027"/>
                  <a:pt x="4635791" y="2053027"/>
                </a:cubicBezTo>
                <a:cubicBezTo>
                  <a:pt x="4639368" y="2049449"/>
                  <a:pt x="4639368" y="2049449"/>
                  <a:pt x="4639368" y="2049449"/>
                </a:cubicBezTo>
                <a:cubicBezTo>
                  <a:pt x="4642945" y="2045871"/>
                  <a:pt x="4642945" y="2046069"/>
                  <a:pt x="4639368" y="2042491"/>
                </a:cubicBezTo>
                <a:cubicBezTo>
                  <a:pt x="4635791" y="2042491"/>
                  <a:pt x="4635791" y="2042491"/>
                  <a:pt x="4632214" y="2042491"/>
                </a:cubicBezTo>
                <a:cubicBezTo>
                  <a:pt x="4625060" y="2042491"/>
                  <a:pt x="4625060" y="2042491"/>
                  <a:pt x="4632214" y="2038913"/>
                </a:cubicBezTo>
                <a:cubicBezTo>
                  <a:pt x="4671306" y="2031756"/>
                  <a:pt x="4710397" y="2017642"/>
                  <a:pt x="4749744" y="2006907"/>
                </a:cubicBezTo>
                <a:cubicBezTo>
                  <a:pt x="4753321" y="2006907"/>
                  <a:pt x="4756898" y="2003130"/>
                  <a:pt x="4760475" y="1995974"/>
                </a:cubicBezTo>
                <a:cubicBezTo>
                  <a:pt x="4760475" y="1995974"/>
                  <a:pt x="4760475" y="1992396"/>
                  <a:pt x="4753321" y="1992396"/>
                </a:cubicBezTo>
                <a:cubicBezTo>
                  <a:pt x="4639368" y="2024600"/>
                  <a:pt x="4511363" y="2053027"/>
                  <a:pt x="4379525" y="2081653"/>
                </a:cubicBezTo>
                <a:cubicBezTo>
                  <a:pt x="4436501" y="2060184"/>
                  <a:pt x="4496799" y="2038913"/>
                  <a:pt x="4553776" y="2014064"/>
                </a:cubicBezTo>
                <a:cubicBezTo>
                  <a:pt x="4560930" y="2014064"/>
                  <a:pt x="4568084" y="2017642"/>
                  <a:pt x="4568084" y="2017642"/>
                </a:cubicBezTo>
                <a:cubicBezTo>
                  <a:pt x="4571661" y="2021220"/>
                  <a:pt x="4575238" y="2021220"/>
                  <a:pt x="4575238" y="2017642"/>
                </a:cubicBezTo>
                <a:cubicBezTo>
                  <a:pt x="4575238" y="2014064"/>
                  <a:pt x="4578815" y="2010486"/>
                  <a:pt x="4582392" y="2006907"/>
                </a:cubicBezTo>
                <a:cubicBezTo>
                  <a:pt x="4607175" y="2003329"/>
                  <a:pt x="4635791" y="1992793"/>
                  <a:pt x="4660575" y="1989215"/>
                </a:cubicBezTo>
                <a:cubicBezTo>
                  <a:pt x="4664152" y="1985637"/>
                  <a:pt x="4671306" y="1982058"/>
                  <a:pt x="4674883" y="1982058"/>
                </a:cubicBezTo>
                <a:cubicBezTo>
                  <a:pt x="4692768" y="1974902"/>
                  <a:pt x="4710653" y="1967745"/>
                  <a:pt x="4728282" y="1960589"/>
                </a:cubicBezTo>
                <a:cubicBezTo>
                  <a:pt x="4696345" y="1960589"/>
                  <a:pt x="4664152" y="1963968"/>
                  <a:pt x="4632214" y="1967547"/>
                </a:cubicBezTo>
                <a:cubicBezTo>
                  <a:pt x="4625060" y="1967547"/>
                  <a:pt x="4617906" y="1971125"/>
                  <a:pt x="4614329" y="1974703"/>
                </a:cubicBezTo>
                <a:cubicBezTo>
                  <a:pt x="4603598" y="1974703"/>
                  <a:pt x="4592867" y="1974902"/>
                  <a:pt x="4582392" y="1978281"/>
                </a:cubicBezTo>
                <a:cubicBezTo>
                  <a:pt x="4617906" y="1967745"/>
                  <a:pt x="4656998" y="1960589"/>
                  <a:pt x="4692768" y="1949854"/>
                </a:cubicBezTo>
                <a:cubicBezTo>
                  <a:pt x="4696345" y="1949854"/>
                  <a:pt x="4699922" y="1946276"/>
                  <a:pt x="4699922" y="1942698"/>
                </a:cubicBezTo>
                <a:cubicBezTo>
                  <a:pt x="4703499" y="1942698"/>
                  <a:pt x="4699922" y="1939119"/>
                  <a:pt x="4696345" y="1939119"/>
                </a:cubicBezTo>
                <a:cubicBezTo>
                  <a:pt x="4632214" y="1953234"/>
                  <a:pt x="4560930" y="1964167"/>
                  <a:pt x="4493222" y="1978281"/>
                </a:cubicBezTo>
                <a:cubicBezTo>
                  <a:pt x="4489645" y="1981860"/>
                  <a:pt x="4479170" y="1982058"/>
                  <a:pt x="4475593" y="1982058"/>
                </a:cubicBezTo>
                <a:cubicBezTo>
                  <a:pt x="4479170" y="1978480"/>
                  <a:pt x="4486324" y="1974703"/>
                  <a:pt x="4486324" y="1974703"/>
                </a:cubicBezTo>
                <a:cubicBezTo>
                  <a:pt x="4489901" y="1971125"/>
                  <a:pt x="4486324" y="1967547"/>
                  <a:pt x="4479170" y="1967547"/>
                </a:cubicBezTo>
                <a:cubicBezTo>
                  <a:pt x="4464862" y="1971125"/>
                  <a:pt x="4447232" y="1974703"/>
                  <a:pt x="4429347" y="1974703"/>
                </a:cubicBezTo>
                <a:cubicBezTo>
                  <a:pt x="4425770" y="1978281"/>
                  <a:pt x="4425770" y="1978281"/>
                  <a:pt x="4425770" y="1974703"/>
                </a:cubicBezTo>
                <a:cubicBezTo>
                  <a:pt x="4425770" y="1974703"/>
                  <a:pt x="4422193" y="1978281"/>
                  <a:pt x="4418616" y="1978281"/>
                </a:cubicBezTo>
                <a:cubicBezTo>
                  <a:pt x="4407885" y="1981860"/>
                  <a:pt x="4400731" y="1982058"/>
                  <a:pt x="4390000" y="1985637"/>
                </a:cubicBezTo>
                <a:cubicBezTo>
                  <a:pt x="4386423" y="1985637"/>
                  <a:pt x="4382846" y="1985438"/>
                  <a:pt x="4382846" y="1982058"/>
                </a:cubicBezTo>
                <a:cubicBezTo>
                  <a:pt x="4382846" y="1982058"/>
                  <a:pt x="4382846" y="1978281"/>
                  <a:pt x="4390000" y="1978281"/>
                </a:cubicBezTo>
                <a:cubicBezTo>
                  <a:pt x="4457708" y="1949854"/>
                  <a:pt x="4525415" y="1921427"/>
                  <a:pt x="4593123" y="1896379"/>
                </a:cubicBezTo>
                <a:cubicBezTo>
                  <a:pt x="4571661" y="1896379"/>
                  <a:pt x="4553776" y="1900156"/>
                  <a:pt x="4532569" y="1900156"/>
                </a:cubicBezTo>
                <a:cubicBezTo>
                  <a:pt x="4528992" y="1900156"/>
                  <a:pt x="4521583" y="1903734"/>
                  <a:pt x="4518006" y="1903734"/>
                </a:cubicBezTo>
                <a:cubicBezTo>
                  <a:pt x="4354230" y="1957011"/>
                  <a:pt x="4176658" y="2017443"/>
                  <a:pt x="3994997" y="2077876"/>
                </a:cubicBezTo>
                <a:cubicBezTo>
                  <a:pt x="3987843" y="2077876"/>
                  <a:pt x="3984266" y="2081653"/>
                  <a:pt x="3984266" y="2081653"/>
                </a:cubicBezTo>
                <a:cubicBezTo>
                  <a:pt x="3984266" y="2085033"/>
                  <a:pt x="3987843" y="2085033"/>
                  <a:pt x="3991420" y="2081653"/>
                </a:cubicBezTo>
                <a:cubicBezTo>
                  <a:pt x="3994997" y="2085033"/>
                  <a:pt x="4001896" y="2088810"/>
                  <a:pt x="4005473" y="2088810"/>
                </a:cubicBezTo>
                <a:cubicBezTo>
                  <a:pt x="4012627" y="2088810"/>
                  <a:pt x="4019781" y="2085231"/>
                  <a:pt x="4023358" y="2085231"/>
                </a:cubicBezTo>
                <a:cubicBezTo>
                  <a:pt x="4034089" y="2081653"/>
                  <a:pt x="4048141" y="2081454"/>
                  <a:pt x="4058872" y="2077876"/>
                </a:cubicBezTo>
                <a:cubicBezTo>
                  <a:pt x="4062449" y="2077876"/>
                  <a:pt x="4058872" y="2081653"/>
                  <a:pt x="4055295" y="2081653"/>
                </a:cubicBezTo>
                <a:cubicBezTo>
                  <a:pt x="4023102" y="2102924"/>
                  <a:pt x="3994997" y="2124393"/>
                  <a:pt x="3962804" y="2153019"/>
                </a:cubicBezTo>
                <a:cubicBezTo>
                  <a:pt x="3959227" y="2153019"/>
                  <a:pt x="3952073" y="2156598"/>
                  <a:pt x="3944919" y="2156598"/>
                </a:cubicBezTo>
                <a:cubicBezTo>
                  <a:pt x="3944919" y="2156598"/>
                  <a:pt x="3941598" y="2156598"/>
                  <a:pt x="3938021" y="2160176"/>
                </a:cubicBezTo>
                <a:cubicBezTo>
                  <a:pt x="3934444" y="2160176"/>
                  <a:pt x="3930867" y="2156399"/>
                  <a:pt x="3934444" y="2153019"/>
                </a:cubicBezTo>
                <a:cubicBezTo>
                  <a:pt x="3938021" y="2149441"/>
                  <a:pt x="3934444" y="2145863"/>
                  <a:pt x="3930867" y="2149242"/>
                </a:cubicBezTo>
                <a:cubicBezTo>
                  <a:pt x="3898674" y="2159977"/>
                  <a:pt x="3863159" y="2170712"/>
                  <a:pt x="3827645" y="2185025"/>
                </a:cubicBezTo>
                <a:cubicBezTo>
                  <a:pt x="3824068" y="2185025"/>
                  <a:pt x="3816658" y="2191983"/>
                  <a:pt x="3813081" y="2191983"/>
                </a:cubicBezTo>
                <a:cubicBezTo>
                  <a:pt x="3756105" y="2216832"/>
                  <a:pt x="3699384" y="2242078"/>
                  <a:pt x="3642407" y="2266927"/>
                </a:cubicBezTo>
                <a:cubicBezTo>
                  <a:pt x="3635253" y="2270505"/>
                  <a:pt x="3635253" y="2270505"/>
                  <a:pt x="3642407" y="2270505"/>
                </a:cubicBezTo>
                <a:cubicBezTo>
                  <a:pt x="3660292" y="2266927"/>
                  <a:pt x="3681499" y="2266927"/>
                  <a:pt x="3699128" y="2266927"/>
                </a:cubicBezTo>
                <a:cubicBezTo>
                  <a:pt x="3674345" y="2281240"/>
                  <a:pt x="3645729" y="2298933"/>
                  <a:pt x="3617368" y="2313047"/>
                </a:cubicBezTo>
                <a:cubicBezTo>
                  <a:pt x="3613791" y="2316625"/>
                  <a:pt x="3610214" y="2316625"/>
                  <a:pt x="3617368" y="2316625"/>
                </a:cubicBezTo>
                <a:cubicBezTo>
                  <a:pt x="3649306" y="2309668"/>
                  <a:pt x="3677922" y="2302511"/>
                  <a:pt x="3710115" y="2295354"/>
                </a:cubicBezTo>
                <a:cubicBezTo>
                  <a:pt x="3656715" y="2316824"/>
                  <a:pt x="3599483" y="2337896"/>
                  <a:pt x="3542507" y="2362944"/>
                </a:cubicBezTo>
                <a:cubicBezTo>
                  <a:pt x="3535608" y="2362944"/>
                  <a:pt x="3524877" y="2366522"/>
                  <a:pt x="3521300" y="2370100"/>
                </a:cubicBezTo>
                <a:cubicBezTo>
                  <a:pt x="3489363" y="2377257"/>
                  <a:pt x="3457425" y="2387992"/>
                  <a:pt x="3421656" y="2398527"/>
                </a:cubicBezTo>
                <a:cubicBezTo>
                  <a:pt x="3414502" y="2402106"/>
                  <a:pt x="3407348" y="2405883"/>
                  <a:pt x="3400194" y="2405883"/>
                </a:cubicBezTo>
                <a:cubicBezTo>
                  <a:pt x="3389463" y="2412841"/>
                  <a:pt x="3378732" y="2419997"/>
                  <a:pt x="3371578" y="2430732"/>
                </a:cubicBezTo>
                <a:cubicBezTo>
                  <a:pt x="3364424" y="2434310"/>
                  <a:pt x="3364424" y="2437888"/>
                  <a:pt x="3371578" y="2434310"/>
                </a:cubicBezTo>
                <a:cubicBezTo>
                  <a:pt x="3496261" y="2391570"/>
                  <a:pt x="3617368" y="2355986"/>
                  <a:pt x="3727744" y="2316625"/>
                </a:cubicBezTo>
                <a:cubicBezTo>
                  <a:pt x="3734898" y="2316625"/>
                  <a:pt x="3742052" y="2309469"/>
                  <a:pt x="3742052" y="2305890"/>
                </a:cubicBezTo>
                <a:cubicBezTo>
                  <a:pt x="3742052" y="2305890"/>
                  <a:pt x="3745885" y="2302511"/>
                  <a:pt x="3752783" y="2302511"/>
                </a:cubicBezTo>
                <a:cubicBezTo>
                  <a:pt x="3788553" y="2299132"/>
                  <a:pt x="3824068" y="2291776"/>
                  <a:pt x="3859582" y="2288198"/>
                </a:cubicBezTo>
                <a:cubicBezTo>
                  <a:pt x="3820491" y="2306089"/>
                  <a:pt x="3784976" y="2323782"/>
                  <a:pt x="3745629" y="2338095"/>
                </a:cubicBezTo>
                <a:cubicBezTo>
                  <a:pt x="3742052" y="2338095"/>
                  <a:pt x="3728000" y="2341673"/>
                  <a:pt x="3724423" y="2341673"/>
                </a:cubicBezTo>
                <a:cubicBezTo>
                  <a:pt x="3660292" y="2362944"/>
                  <a:pt x="3596162" y="2384413"/>
                  <a:pt x="3528454" y="2409461"/>
                </a:cubicBezTo>
                <a:cubicBezTo>
                  <a:pt x="3524877" y="2409461"/>
                  <a:pt x="3517723" y="2413039"/>
                  <a:pt x="3510569" y="2416618"/>
                </a:cubicBezTo>
                <a:cubicBezTo>
                  <a:pt x="3432131" y="2448623"/>
                  <a:pt x="3353948" y="2476852"/>
                  <a:pt x="3275765" y="2509056"/>
                </a:cubicBezTo>
                <a:cubicBezTo>
                  <a:pt x="3364679" y="2523170"/>
                  <a:pt x="3546339" y="2416618"/>
                  <a:pt x="3642407" y="2384413"/>
                </a:cubicBezTo>
                <a:cubicBezTo>
                  <a:pt x="4016459" y="2270505"/>
                  <a:pt x="4347332" y="2170513"/>
                  <a:pt x="4642945" y="2081653"/>
                </a:cubicBezTo>
                <a:cubicBezTo>
                  <a:pt x="4827927" y="2028178"/>
                  <a:pt x="4998857" y="1974902"/>
                  <a:pt x="5159055" y="1928583"/>
                </a:cubicBezTo>
                <a:cubicBezTo>
                  <a:pt x="5287316" y="1889421"/>
                  <a:pt x="5412000" y="1832169"/>
                  <a:pt x="5518799" y="1825013"/>
                </a:cubicBezTo>
                <a:cubicBezTo>
                  <a:pt x="5490439" y="1882066"/>
                  <a:pt x="5436784" y="1874910"/>
                  <a:pt x="5397692" y="1910493"/>
                </a:cubicBezTo>
                <a:cubicBezTo>
                  <a:pt x="5418899" y="1921228"/>
                  <a:pt x="5447515" y="1921427"/>
                  <a:pt x="5468977" y="1928583"/>
                </a:cubicBezTo>
                <a:cubicBezTo>
                  <a:pt x="5301624" y="1996173"/>
                  <a:pt x="5130695" y="2053027"/>
                  <a:pt x="4941880" y="2106502"/>
                </a:cubicBezTo>
                <a:cubicBezTo>
                  <a:pt x="4756898" y="2163357"/>
                  <a:pt x="4557608" y="2227765"/>
                  <a:pt x="4347332" y="2298933"/>
                </a:cubicBezTo>
                <a:cubicBezTo>
                  <a:pt x="4187133" y="2352408"/>
                  <a:pt x="4009305" y="2380835"/>
                  <a:pt x="3831222" y="2462737"/>
                </a:cubicBezTo>
                <a:cubicBezTo>
                  <a:pt x="3820491" y="2448623"/>
                  <a:pt x="3827389" y="2455581"/>
                  <a:pt x="3813081" y="2448424"/>
                </a:cubicBezTo>
                <a:cubicBezTo>
                  <a:pt x="3809760" y="2459159"/>
                  <a:pt x="3809760" y="2466117"/>
                  <a:pt x="3806183" y="2476852"/>
                </a:cubicBezTo>
                <a:cubicBezTo>
                  <a:pt x="3621201" y="2526748"/>
                  <a:pt x="3417823" y="2612428"/>
                  <a:pt x="3207802" y="2715601"/>
                </a:cubicBezTo>
                <a:cubicBezTo>
                  <a:pt x="3328909" y="2672860"/>
                  <a:pt x="3439541" y="2644433"/>
                  <a:pt x="3549916" y="2601693"/>
                </a:cubicBezTo>
                <a:cubicBezTo>
                  <a:pt x="3774245" y="2509056"/>
                  <a:pt x="3980434" y="2445045"/>
                  <a:pt x="4169248" y="2384413"/>
                </a:cubicBezTo>
                <a:cubicBezTo>
                  <a:pt x="4354486" y="2331137"/>
                  <a:pt x="4521838" y="2288198"/>
                  <a:pt x="4678460" y="2234922"/>
                </a:cubicBezTo>
                <a:cubicBezTo>
                  <a:pt x="4682037" y="2234922"/>
                  <a:pt x="4685614" y="2231145"/>
                  <a:pt x="4692768" y="2231145"/>
                </a:cubicBezTo>
                <a:cubicBezTo>
                  <a:pt x="4706820" y="2224187"/>
                  <a:pt x="4728282" y="2217030"/>
                  <a:pt x="4746167" y="2206296"/>
                </a:cubicBezTo>
                <a:cubicBezTo>
                  <a:pt x="4746167" y="2206296"/>
                  <a:pt x="4753321" y="2206296"/>
                  <a:pt x="4756898" y="2206296"/>
                </a:cubicBezTo>
                <a:cubicBezTo>
                  <a:pt x="4974073" y="2131550"/>
                  <a:pt x="5169786" y="2063762"/>
                  <a:pt x="5355024" y="2003329"/>
                </a:cubicBezTo>
                <a:cubicBezTo>
                  <a:pt x="5355024" y="2003329"/>
                  <a:pt x="5362178" y="2003329"/>
                  <a:pt x="5362178" y="2006907"/>
                </a:cubicBezTo>
                <a:cubicBezTo>
                  <a:pt x="5369332" y="2014064"/>
                  <a:pt x="5380063" y="2021022"/>
                  <a:pt x="5390794" y="2028178"/>
                </a:cubicBezTo>
                <a:cubicBezTo>
                  <a:pt x="5390794" y="2031756"/>
                  <a:pt x="5390794" y="2035335"/>
                  <a:pt x="5390794" y="2038913"/>
                </a:cubicBezTo>
                <a:cubicBezTo>
                  <a:pt x="5383640" y="2049648"/>
                  <a:pt x="5369076" y="2060382"/>
                  <a:pt x="5365499" y="2074696"/>
                </a:cubicBezTo>
                <a:cubicBezTo>
                  <a:pt x="5361922" y="2074696"/>
                  <a:pt x="5358601" y="2074696"/>
                  <a:pt x="5358601" y="2074696"/>
                </a:cubicBezTo>
                <a:cubicBezTo>
                  <a:pt x="5358601" y="2074696"/>
                  <a:pt x="5355024" y="2074497"/>
                  <a:pt x="5355024" y="2077876"/>
                </a:cubicBezTo>
                <a:cubicBezTo>
                  <a:pt x="5355024" y="2081454"/>
                  <a:pt x="5355024" y="2081653"/>
                  <a:pt x="5355024" y="2081653"/>
                </a:cubicBezTo>
                <a:cubicBezTo>
                  <a:pt x="5362178" y="2085033"/>
                  <a:pt x="5361922" y="2088810"/>
                  <a:pt x="5369076" y="2092388"/>
                </a:cubicBezTo>
                <a:cubicBezTo>
                  <a:pt x="5351447" y="2099544"/>
                  <a:pt x="5337139" y="2106502"/>
                  <a:pt x="5319254" y="2117237"/>
                </a:cubicBezTo>
                <a:cubicBezTo>
                  <a:pt x="5315677" y="2117237"/>
                  <a:pt x="5312100" y="2120815"/>
                  <a:pt x="5312100" y="2124393"/>
                </a:cubicBezTo>
                <a:cubicBezTo>
                  <a:pt x="5304946" y="2138706"/>
                  <a:pt x="5301624" y="2156399"/>
                  <a:pt x="5294470" y="2170712"/>
                </a:cubicBezTo>
                <a:cubicBezTo>
                  <a:pt x="5294470" y="2174290"/>
                  <a:pt x="5287316" y="2177868"/>
                  <a:pt x="5287316" y="2177868"/>
                </a:cubicBezTo>
                <a:cubicBezTo>
                  <a:pt x="5116387" y="2234723"/>
                  <a:pt x="4934982" y="2302511"/>
                  <a:pt x="4731859" y="2370100"/>
                </a:cubicBezTo>
                <a:cubicBezTo>
                  <a:pt x="4728538" y="2370100"/>
                  <a:pt x="4724705" y="2370100"/>
                  <a:pt x="4728282" y="2366522"/>
                </a:cubicBezTo>
                <a:cubicBezTo>
                  <a:pt x="4728282" y="2366522"/>
                  <a:pt x="4728282" y="2362944"/>
                  <a:pt x="4724705" y="2362944"/>
                </a:cubicBezTo>
                <a:cubicBezTo>
                  <a:pt x="4667729" y="2377257"/>
                  <a:pt x="4610752" y="2391570"/>
                  <a:pt x="4553776" y="2405883"/>
                </a:cubicBezTo>
                <a:cubicBezTo>
                  <a:pt x="4592867" y="2391570"/>
                  <a:pt x="4639368" y="2377257"/>
                  <a:pt x="4678460" y="2362944"/>
                </a:cubicBezTo>
                <a:cubicBezTo>
                  <a:pt x="4682037" y="2362944"/>
                  <a:pt x="4685614" y="2359564"/>
                  <a:pt x="4685614" y="2355986"/>
                </a:cubicBezTo>
                <a:cubicBezTo>
                  <a:pt x="4688935" y="2355986"/>
                  <a:pt x="4685358" y="2352408"/>
                  <a:pt x="4681781" y="2352408"/>
                </a:cubicBezTo>
                <a:cubicBezTo>
                  <a:pt x="4610752" y="2370299"/>
                  <a:pt x="4539723" y="2391570"/>
                  <a:pt x="4461285" y="2409461"/>
                </a:cubicBezTo>
                <a:cubicBezTo>
                  <a:pt x="4464862" y="2402305"/>
                  <a:pt x="4472016" y="2398527"/>
                  <a:pt x="4479170" y="2391371"/>
                </a:cubicBezTo>
                <a:cubicBezTo>
                  <a:pt x="4486324" y="2387793"/>
                  <a:pt x="4486324" y="2387992"/>
                  <a:pt x="4479170" y="2388190"/>
                </a:cubicBezTo>
                <a:cubicBezTo>
                  <a:pt x="4475593" y="2391570"/>
                  <a:pt x="4471760" y="2391371"/>
                  <a:pt x="4468439" y="2391371"/>
                </a:cubicBezTo>
                <a:cubicBezTo>
                  <a:pt x="4514684" y="2373679"/>
                  <a:pt x="4557353" y="2355787"/>
                  <a:pt x="4603598" y="2341673"/>
                </a:cubicBezTo>
                <a:cubicBezTo>
                  <a:pt x="4607175" y="2338095"/>
                  <a:pt x="4610752" y="2338095"/>
                  <a:pt x="4614329" y="2338095"/>
                </a:cubicBezTo>
                <a:cubicBezTo>
                  <a:pt x="4650099" y="2330938"/>
                  <a:pt x="4678460" y="2320203"/>
                  <a:pt x="4710397" y="2313047"/>
                </a:cubicBezTo>
                <a:cubicBezTo>
                  <a:pt x="4713974" y="2313047"/>
                  <a:pt x="4717551" y="2309469"/>
                  <a:pt x="4717551" y="2305890"/>
                </a:cubicBezTo>
                <a:cubicBezTo>
                  <a:pt x="4721128" y="2305890"/>
                  <a:pt x="4717551" y="2302511"/>
                  <a:pt x="4713974" y="2302511"/>
                </a:cubicBezTo>
                <a:cubicBezTo>
                  <a:pt x="4674883" y="2309668"/>
                  <a:pt x="4632214" y="2316824"/>
                  <a:pt x="4589546" y="2323981"/>
                </a:cubicBezTo>
                <a:cubicBezTo>
                  <a:pt x="4585969" y="2323981"/>
                  <a:pt x="4578559" y="2327559"/>
                  <a:pt x="4575238" y="2327559"/>
                </a:cubicBezTo>
                <a:cubicBezTo>
                  <a:pt x="4361384" y="2402305"/>
                  <a:pt x="4126580" y="2484207"/>
                  <a:pt x="3873890" y="2573266"/>
                </a:cubicBezTo>
                <a:cubicBezTo>
                  <a:pt x="3870313" y="2573266"/>
                  <a:pt x="3870313" y="2573266"/>
                  <a:pt x="3870313" y="2573266"/>
                </a:cubicBezTo>
                <a:cubicBezTo>
                  <a:pt x="3752783" y="2612428"/>
                  <a:pt x="3624522" y="2654969"/>
                  <a:pt x="3492940" y="2701288"/>
                </a:cubicBezTo>
                <a:cubicBezTo>
                  <a:pt x="3528454" y="2690553"/>
                  <a:pt x="3563969" y="2680216"/>
                  <a:pt x="3599739" y="2669481"/>
                </a:cubicBezTo>
                <a:cubicBezTo>
                  <a:pt x="3560392" y="2683794"/>
                  <a:pt x="3521300" y="2697709"/>
                  <a:pt x="3485530" y="2712022"/>
                </a:cubicBezTo>
                <a:cubicBezTo>
                  <a:pt x="3478632" y="2715601"/>
                  <a:pt x="3475055" y="2715601"/>
                  <a:pt x="3475055" y="2712022"/>
                </a:cubicBezTo>
                <a:cubicBezTo>
                  <a:pt x="3475055" y="2712022"/>
                  <a:pt x="3478376" y="2704866"/>
                  <a:pt x="3481953" y="2704866"/>
                </a:cubicBezTo>
                <a:cubicBezTo>
                  <a:pt x="3368001" y="2744028"/>
                  <a:pt x="3250726" y="2783190"/>
                  <a:pt x="3129619" y="2822352"/>
                </a:cubicBezTo>
                <a:cubicBezTo>
                  <a:pt x="3126042" y="2825930"/>
                  <a:pt x="3115311" y="2829707"/>
                  <a:pt x="3108157" y="2833285"/>
                </a:cubicBezTo>
                <a:cubicBezTo>
                  <a:pt x="3101259" y="2843821"/>
                  <a:pt x="3097682" y="2857936"/>
                  <a:pt x="3090528" y="2872249"/>
                </a:cubicBezTo>
                <a:cubicBezTo>
                  <a:pt x="3083374" y="2872249"/>
                  <a:pt x="3072898" y="2875827"/>
                  <a:pt x="3065744" y="2879405"/>
                </a:cubicBezTo>
                <a:cubicBezTo>
                  <a:pt x="3012345" y="2900875"/>
                  <a:pt x="2958945" y="2922145"/>
                  <a:pt x="2905546" y="2943615"/>
                </a:cubicBezTo>
                <a:cubicBezTo>
                  <a:pt x="2898392" y="2943615"/>
                  <a:pt x="2890982" y="2947193"/>
                  <a:pt x="2883828" y="2950771"/>
                </a:cubicBezTo>
                <a:cubicBezTo>
                  <a:pt x="2844737" y="2972241"/>
                  <a:pt x="2812799" y="2996891"/>
                  <a:pt x="2780606" y="3018361"/>
                </a:cubicBezTo>
                <a:cubicBezTo>
                  <a:pt x="2777029" y="3021939"/>
                  <a:pt x="2766554" y="3025517"/>
                  <a:pt x="2759400" y="3029095"/>
                </a:cubicBezTo>
                <a:cubicBezTo>
                  <a:pt x="2731039" y="3039830"/>
                  <a:pt x="2702423" y="3050565"/>
                  <a:pt x="2670230" y="3061101"/>
                </a:cubicBezTo>
                <a:cubicBezTo>
                  <a:pt x="2663076" y="3064679"/>
                  <a:pt x="2652601" y="3071836"/>
                  <a:pt x="2645447" y="3075215"/>
                </a:cubicBezTo>
                <a:cubicBezTo>
                  <a:pt x="2638293" y="3082372"/>
                  <a:pt x="2627562" y="3093106"/>
                  <a:pt x="2620408" y="3103841"/>
                </a:cubicBezTo>
                <a:cubicBezTo>
                  <a:pt x="2613509" y="3107419"/>
                  <a:pt x="2613254" y="3110998"/>
                  <a:pt x="2616831" y="3110998"/>
                </a:cubicBezTo>
                <a:cubicBezTo>
                  <a:pt x="2623985" y="3110998"/>
                  <a:pt x="2631139" y="3110998"/>
                  <a:pt x="2634716" y="3110998"/>
                </a:cubicBezTo>
                <a:cubicBezTo>
                  <a:pt x="2641870" y="3110998"/>
                  <a:pt x="2641870" y="3114576"/>
                  <a:pt x="2631394" y="3118154"/>
                </a:cubicBezTo>
                <a:cubicBezTo>
                  <a:pt x="2584893" y="3146582"/>
                  <a:pt x="2531494" y="3175208"/>
                  <a:pt x="2481671" y="3203635"/>
                </a:cubicBezTo>
                <a:cubicBezTo>
                  <a:pt x="2488825" y="3203635"/>
                  <a:pt x="2495724" y="3203635"/>
                  <a:pt x="2502878" y="3207213"/>
                </a:cubicBezTo>
                <a:cubicBezTo>
                  <a:pt x="2510032" y="3200057"/>
                  <a:pt x="2520763" y="3196478"/>
                  <a:pt x="2527917" y="3192900"/>
                </a:cubicBezTo>
                <a:cubicBezTo>
                  <a:pt x="2527917" y="3192900"/>
                  <a:pt x="2930074" y="3028897"/>
                  <a:pt x="3129619" y="2957729"/>
                </a:cubicBezTo>
                <a:cubicBezTo>
                  <a:pt x="3517723" y="2815195"/>
                  <a:pt x="4144465" y="2587579"/>
                  <a:pt x="4144465" y="2587579"/>
                </a:cubicBezTo>
                <a:cubicBezTo>
                  <a:pt x="4148042" y="2584000"/>
                  <a:pt x="4155196" y="2580422"/>
                  <a:pt x="4158773" y="2580422"/>
                </a:cubicBezTo>
                <a:cubicBezTo>
                  <a:pt x="4179979" y="2573266"/>
                  <a:pt x="4208595" y="2569489"/>
                  <a:pt x="4229802" y="2562332"/>
                </a:cubicBezTo>
                <a:cubicBezTo>
                  <a:pt x="4233379" y="2562332"/>
                  <a:pt x="4240788" y="2558953"/>
                  <a:pt x="4244110" y="2555374"/>
                </a:cubicBezTo>
                <a:cubicBezTo>
                  <a:pt x="4294188" y="2537682"/>
                  <a:pt x="4347332" y="2523170"/>
                  <a:pt x="4390000" y="2509056"/>
                </a:cubicBezTo>
                <a:cubicBezTo>
                  <a:pt x="4568084" y="2448424"/>
                  <a:pt x="4731859" y="2391570"/>
                  <a:pt x="4884904" y="2341673"/>
                </a:cubicBezTo>
                <a:cubicBezTo>
                  <a:pt x="5031050" y="2291776"/>
                  <a:pt x="5166209" y="2241879"/>
                  <a:pt x="5294470" y="2195561"/>
                </a:cubicBezTo>
                <a:cubicBezTo>
                  <a:pt x="5294470" y="2223988"/>
                  <a:pt x="5312355" y="2231145"/>
                  <a:pt x="5337394" y="2231145"/>
                </a:cubicBezTo>
                <a:cubicBezTo>
                  <a:pt x="5337394" y="2231145"/>
                  <a:pt x="5337394" y="2231145"/>
                  <a:pt x="5333817" y="2231145"/>
                </a:cubicBezTo>
                <a:cubicBezTo>
                  <a:pt x="5330240" y="2231145"/>
                  <a:pt x="5330240" y="2231145"/>
                  <a:pt x="5330240" y="2231145"/>
                </a:cubicBezTo>
                <a:cubicBezTo>
                  <a:pt x="5330240" y="2234723"/>
                  <a:pt x="5326408" y="2234922"/>
                  <a:pt x="5326408" y="2234922"/>
                </a:cubicBezTo>
                <a:cubicBezTo>
                  <a:pt x="5326408" y="2234922"/>
                  <a:pt x="5322831" y="2238500"/>
                  <a:pt x="5319254" y="2238500"/>
                </a:cubicBezTo>
                <a:cubicBezTo>
                  <a:pt x="5301624" y="2245458"/>
                  <a:pt x="5280162" y="2252614"/>
                  <a:pt x="5262277" y="2259771"/>
                </a:cubicBezTo>
                <a:lnTo>
                  <a:pt x="5311078" y="2244464"/>
                </a:lnTo>
                <a:lnTo>
                  <a:pt x="5394115" y="2231145"/>
                </a:lnTo>
                <a:cubicBezTo>
                  <a:pt x="5287316" y="2266927"/>
                  <a:pt x="5173363" y="2313047"/>
                  <a:pt x="5055833" y="2362944"/>
                </a:cubicBezTo>
                <a:cubicBezTo>
                  <a:pt x="5080872" y="2359365"/>
                  <a:pt x="5095180" y="2355986"/>
                  <a:pt x="5113065" y="2352408"/>
                </a:cubicBezTo>
                <a:cubicBezTo>
                  <a:pt x="5002689" y="2384413"/>
                  <a:pt x="4881582" y="2430732"/>
                  <a:pt x="4756898" y="2484008"/>
                </a:cubicBezTo>
                <a:cubicBezTo>
                  <a:pt x="4902789" y="2444846"/>
                  <a:pt x="5045102" y="2387992"/>
                  <a:pt x="5176940" y="2341673"/>
                </a:cubicBezTo>
                <a:cubicBezTo>
                  <a:pt x="5159055" y="2345251"/>
                  <a:pt x="5141170" y="2348830"/>
                  <a:pt x="5123541" y="2348830"/>
                </a:cubicBezTo>
                <a:cubicBezTo>
                  <a:pt x="5176940" y="2334516"/>
                  <a:pt x="5233917" y="2316625"/>
                  <a:pt x="5287316" y="2305890"/>
                </a:cubicBezTo>
                <a:cubicBezTo>
                  <a:pt x="5283739" y="2313047"/>
                  <a:pt x="5273008" y="2316824"/>
                  <a:pt x="5269431" y="2320402"/>
                </a:cubicBezTo>
                <a:cubicBezTo>
                  <a:pt x="5273008" y="2320402"/>
                  <a:pt x="5276841" y="2320402"/>
                  <a:pt x="5280418" y="2320402"/>
                </a:cubicBezTo>
                <a:cubicBezTo>
                  <a:pt x="5276841" y="2323782"/>
                  <a:pt x="5265854" y="2327559"/>
                  <a:pt x="5258700" y="2331137"/>
                </a:cubicBezTo>
                <a:cubicBezTo>
                  <a:pt x="5258700" y="2331137"/>
                  <a:pt x="5262277" y="2338095"/>
                  <a:pt x="5258700" y="2338095"/>
                </a:cubicBezTo>
                <a:cubicBezTo>
                  <a:pt x="5233917" y="2355787"/>
                  <a:pt x="5205301" y="2370299"/>
                  <a:pt x="5180517" y="2384413"/>
                </a:cubicBezTo>
                <a:cubicBezTo>
                  <a:pt x="5226763" y="2387992"/>
                  <a:pt x="5280162" y="2373679"/>
                  <a:pt x="5326408" y="2370100"/>
                </a:cubicBezTo>
                <a:cubicBezTo>
                  <a:pt x="5290893" y="2384413"/>
                  <a:pt x="5251546" y="2402106"/>
                  <a:pt x="5205301" y="2419997"/>
                </a:cubicBezTo>
                <a:cubicBezTo>
                  <a:pt x="5208878" y="2426955"/>
                  <a:pt x="5208878" y="2427154"/>
                  <a:pt x="5212455" y="2427154"/>
                </a:cubicBezTo>
                <a:cubicBezTo>
                  <a:pt x="5184094" y="2437690"/>
                  <a:pt x="5155478" y="2444846"/>
                  <a:pt x="5127118" y="2455581"/>
                </a:cubicBezTo>
                <a:cubicBezTo>
                  <a:pt x="5109233" y="2459159"/>
                  <a:pt x="5091348" y="2466514"/>
                  <a:pt x="5070141" y="2469894"/>
                </a:cubicBezTo>
                <a:cubicBezTo>
                  <a:pt x="5070141" y="2469894"/>
                  <a:pt x="5070141" y="2469894"/>
                  <a:pt x="5066564" y="2469894"/>
                </a:cubicBezTo>
                <a:cubicBezTo>
                  <a:pt x="5062987" y="2469894"/>
                  <a:pt x="5059666" y="2469894"/>
                  <a:pt x="5059666" y="2469894"/>
                </a:cubicBezTo>
                <a:lnTo>
                  <a:pt x="5057877" y="2470888"/>
                </a:lnTo>
                <a:lnTo>
                  <a:pt x="5027473" y="2473671"/>
                </a:lnTo>
                <a:cubicBezTo>
                  <a:pt x="5048935" y="2455780"/>
                  <a:pt x="5080872" y="2444846"/>
                  <a:pt x="5102079" y="2430732"/>
                </a:cubicBezTo>
                <a:cubicBezTo>
                  <a:pt x="5045102" y="2444846"/>
                  <a:pt x="4984804" y="2462737"/>
                  <a:pt x="4924251" y="2484008"/>
                </a:cubicBezTo>
                <a:cubicBezTo>
                  <a:pt x="4945713" y="2484008"/>
                  <a:pt x="4963342" y="2484008"/>
                  <a:pt x="4981227" y="2484008"/>
                </a:cubicBezTo>
                <a:cubicBezTo>
                  <a:pt x="4945713" y="2494743"/>
                  <a:pt x="4878005" y="2491363"/>
                  <a:pt x="4842491" y="2519791"/>
                </a:cubicBezTo>
                <a:cubicBezTo>
                  <a:pt x="4852966" y="2519791"/>
                  <a:pt x="4863442" y="2516212"/>
                  <a:pt x="4874173" y="2516212"/>
                </a:cubicBezTo>
                <a:cubicBezTo>
                  <a:pt x="4788836" y="2533905"/>
                  <a:pt x="4692768" y="2580422"/>
                  <a:pt x="4596700" y="2616006"/>
                </a:cubicBezTo>
                <a:cubicBezTo>
                  <a:pt x="4514684" y="2644632"/>
                  <a:pt x="4365217" y="2701486"/>
                  <a:pt x="4290355" y="2690752"/>
                </a:cubicBezTo>
                <a:cubicBezTo>
                  <a:pt x="4336601" y="2669282"/>
                  <a:pt x="4379269" y="2651590"/>
                  <a:pt x="4422193" y="2633698"/>
                </a:cubicBezTo>
                <a:cubicBezTo>
                  <a:pt x="4386423" y="2633698"/>
                  <a:pt x="4347332" y="2644234"/>
                  <a:pt x="4304663" y="2647813"/>
                </a:cubicBezTo>
                <a:cubicBezTo>
                  <a:pt x="4340178" y="2633698"/>
                  <a:pt x="4375948" y="2619584"/>
                  <a:pt x="4407885" y="2605271"/>
                </a:cubicBezTo>
                <a:cubicBezTo>
                  <a:pt x="4404564" y="2601693"/>
                  <a:pt x="4411207" y="2598115"/>
                  <a:pt x="4411207" y="2598115"/>
                </a:cubicBezTo>
                <a:cubicBezTo>
                  <a:pt x="4404308" y="2594536"/>
                  <a:pt x="4397154" y="2594536"/>
                  <a:pt x="4390000" y="2594536"/>
                </a:cubicBezTo>
                <a:cubicBezTo>
                  <a:pt x="4457708" y="2537483"/>
                  <a:pt x="4557608" y="2519791"/>
                  <a:pt x="4625316" y="2491363"/>
                </a:cubicBezTo>
                <a:cubicBezTo>
                  <a:pt x="4621739" y="2487785"/>
                  <a:pt x="4614329" y="2487785"/>
                  <a:pt x="4607175" y="2487785"/>
                </a:cubicBezTo>
                <a:cubicBezTo>
                  <a:pt x="4617906" y="2484207"/>
                  <a:pt x="4639368" y="2473472"/>
                  <a:pt x="4646522" y="2469894"/>
                </a:cubicBezTo>
                <a:cubicBezTo>
                  <a:pt x="4589546" y="2477050"/>
                  <a:pt x="4521838" y="2494743"/>
                  <a:pt x="4461285" y="2509056"/>
                </a:cubicBezTo>
                <a:cubicBezTo>
                  <a:pt x="4454386" y="2509056"/>
                  <a:pt x="4450554" y="2512634"/>
                  <a:pt x="4443400" y="2512634"/>
                </a:cubicBezTo>
                <a:cubicBezTo>
                  <a:pt x="4407885" y="2526748"/>
                  <a:pt x="4375948" y="2537682"/>
                  <a:pt x="4340178" y="2548218"/>
                </a:cubicBezTo>
                <a:cubicBezTo>
                  <a:pt x="4329447" y="2548218"/>
                  <a:pt x="4326125" y="2551796"/>
                  <a:pt x="4318971" y="2551796"/>
                </a:cubicBezTo>
                <a:cubicBezTo>
                  <a:pt x="4233379" y="2584000"/>
                  <a:pt x="4137311" y="2615807"/>
                  <a:pt x="4044820" y="2644234"/>
                </a:cubicBezTo>
                <a:cubicBezTo>
                  <a:pt x="4034089" y="2647813"/>
                  <a:pt x="4026935" y="2647813"/>
                  <a:pt x="4023358" y="2647813"/>
                </a:cubicBezTo>
                <a:cubicBezTo>
                  <a:pt x="4005728" y="2651391"/>
                  <a:pt x="3987843" y="2655168"/>
                  <a:pt x="3969958" y="2658746"/>
                </a:cubicBezTo>
                <a:cubicBezTo>
                  <a:pt x="3966381" y="2662126"/>
                  <a:pt x="3959227" y="2662324"/>
                  <a:pt x="3955650" y="2665903"/>
                </a:cubicBezTo>
                <a:cubicBezTo>
                  <a:pt x="3773990" y="2733492"/>
                  <a:pt x="3578277" y="2804659"/>
                  <a:pt x="3378732" y="2882983"/>
                </a:cubicBezTo>
                <a:cubicBezTo>
                  <a:pt x="3371833" y="2882983"/>
                  <a:pt x="3364679" y="2890339"/>
                  <a:pt x="3361102" y="2893718"/>
                </a:cubicBezTo>
                <a:cubicBezTo>
                  <a:pt x="3361102" y="2897296"/>
                  <a:pt x="3353948" y="2904254"/>
                  <a:pt x="3346794" y="2904254"/>
                </a:cubicBezTo>
                <a:cubicBezTo>
                  <a:pt x="3300549" y="2922145"/>
                  <a:pt x="3250726" y="2939838"/>
                  <a:pt x="3204481" y="2957729"/>
                </a:cubicBezTo>
                <a:cubicBezTo>
                  <a:pt x="3197327" y="2961307"/>
                  <a:pt x="3190173" y="2964886"/>
                  <a:pt x="3183019" y="2964886"/>
                </a:cubicBezTo>
                <a:cubicBezTo>
                  <a:pt x="3168711" y="2964886"/>
                  <a:pt x="3154658" y="2964886"/>
                  <a:pt x="3136773" y="2968464"/>
                </a:cubicBezTo>
                <a:cubicBezTo>
                  <a:pt x="3133196" y="2972042"/>
                  <a:pt x="3126042" y="2975620"/>
                  <a:pt x="3126042" y="2975620"/>
                </a:cubicBezTo>
                <a:cubicBezTo>
                  <a:pt x="3126042" y="2979199"/>
                  <a:pt x="3126042" y="2979397"/>
                  <a:pt x="3133196" y="2979397"/>
                </a:cubicBezTo>
                <a:cubicBezTo>
                  <a:pt x="3136773" y="2982777"/>
                  <a:pt x="3136773" y="2986156"/>
                  <a:pt x="3129619" y="2986156"/>
                </a:cubicBezTo>
                <a:cubicBezTo>
                  <a:pt x="3122465" y="2986156"/>
                  <a:pt x="3115311" y="2986156"/>
                  <a:pt x="3111990" y="2986156"/>
                </a:cubicBezTo>
                <a:cubicBezTo>
                  <a:pt x="3108413" y="2982578"/>
                  <a:pt x="3097682" y="2982578"/>
                  <a:pt x="3094105" y="2986156"/>
                </a:cubicBezTo>
                <a:cubicBezTo>
                  <a:pt x="2948214" y="3050366"/>
                  <a:pt x="2802068" y="3117955"/>
                  <a:pt x="2649024" y="3189322"/>
                </a:cubicBezTo>
                <a:cubicBezTo>
                  <a:pt x="2641870" y="3189322"/>
                  <a:pt x="2631139" y="3192900"/>
                  <a:pt x="2624240" y="3196478"/>
                </a:cubicBezTo>
                <a:cubicBezTo>
                  <a:pt x="2602778" y="3203635"/>
                  <a:pt x="2584893" y="3214171"/>
                  <a:pt x="2567008" y="3221327"/>
                </a:cubicBezTo>
                <a:cubicBezTo>
                  <a:pt x="2560110" y="3224906"/>
                  <a:pt x="2560110" y="3228484"/>
                  <a:pt x="2567008" y="3224906"/>
                </a:cubicBezTo>
                <a:cubicBezTo>
                  <a:pt x="2577739" y="3224906"/>
                  <a:pt x="2588470" y="3225104"/>
                  <a:pt x="2599201" y="3228484"/>
                </a:cubicBezTo>
                <a:cubicBezTo>
                  <a:pt x="2606355" y="3221526"/>
                  <a:pt x="2620663" y="3217749"/>
                  <a:pt x="2627817" y="3214171"/>
                </a:cubicBezTo>
                <a:cubicBezTo>
                  <a:pt x="2702423" y="3182165"/>
                  <a:pt x="2770131" y="3153738"/>
                  <a:pt x="2841415" y="3118154"/>
                </a:cubicBezTo>
                <a:cubicBezTo>
                  <a:pt x="2851891" y="3118154"/>
                  <a:pt x="2851891" y="3118154"/>
                  <a:pt x="2844992" y="3121733"/>
                </a:cubicBezTo>
                <a:cubicBezTo>
                  <a:pt x="2830684" y="3136046"/>
                  <a:pt x="2819953" y="3143202"/>
                  <a:pt x="2809222" y="3153937"/>
                </a:cubicBezTo>
                <a:cubicBezTo>
                  <a:pt x="2802068" y="3153937"/>
                  <a:pt x="2791337" y="3160696"/>
                  <a:pt x="2784183" y="3160696"/>
                </a:cubicBezTo>
                <a:cubicBezTo>
                  <a:pt x="2709577" y="3192900"/>
                  <a:pt x="2634716" y="3228683"/>
                  <a:pt x="2556277" y="3260688"/>
                </a:cubicBezTo>
                <a:cubicBezTo>
                  <a:pt x="2545546" y="3264266"/>
                  <a:pt x="2535071" y="3267646"/>
                  <a:pt x="2527917" y="3274802"/>
                </a:cubicBezTo>
                <a:cubicBezTo>
                  <a:pt x="2463786" y="3306808"/>
                  <a:pt x="2392757" y="3342590"/>
                  <a:pt x="2325050" y="3378174"/>
                </a:cubicBezTo>
                <a:cubicBezTo>
                  <a:pt x="2317896" y="3381752"/>
                  <a:pt x="2317896" y="3385132"/>
                  <a:pt x="2321473" y="3385132"/>
                </a:cubicBezTo>
                <a:cubicBezTo>
                  <a:pt x="2328627" y="3385132"/>
                  <a:pt x="2328627" y="3388710"/>
                  <a:pt x="2321473" y="3392288"/>
                </a:cubicBezTo>
                <a:cubicBezTo>
                  <a:pt x="1815838" y="3634616"/>
                  <a:pt x="1242752" y="3908949"/>
                  <a:pt x="584073" y="4225823"/>
                </a:cubicBezTo>
                <a:cubicBezTo>
                  <a:pt x="573342" y="4229401"/>
                  <a:pt x="555457" y="4236359"/>
                  <a:pt x="544726" y="4239937"/>
                </a:cubicBezTo>
                <a:cubicBezTo>
                  <a:pt x="494903" y="4257828"/>
                  <a:pt x="434350" y="4279099"/>
                  <a:pt x="380950" y="4293412"/>
                </a:cubicBezTo>
                <a:cubicBezTo>
                  <a:pt x="452235" y="4247094"/>
                  <a:pt x="544726" y="4193619"/>
                  <a:pt x="626741" y="4150878"/>
                </a:cubicBezTo>
                <a:cubicBezTo>
                  <a:pt x="559034" y="4179504"/>
                  <a:pt x="491326" y="4204353"/>
                  <a:pt x="420297" y="4232781"/>
                </a:cubicBezTo>
                <a:cubicBezTo>
                  <a:pt x="498480" y="4186462"/>
                  <a:pt x="584073" y="4140144"/>
                  <a:pt x="665833" y="4090446"/>
                </a:cubicBezTo>
                <a:cubicBezTo>
                  <a:pt x="594804" y="4108138"/>
                  <a:pt x="544726" y="4136764"/>
                  <a:pt x="491326" y="4133186"/>
                </a:cubicBezTo>
                <a:cubicBezTo>
                  <a:pt x="523519" y="4115493"/>
                  <a:pt x="555201" y="4094024"/>
                  <a:pt x="587394" y="4079910"/>
                </a:cubicBezTo>
                <a:cubicBezTo>
                  <a:pt x="2470940" y="3185744"/>
                  <a:pt x="2470940" y="3185744"/>
                  <a:pt x="2470940" y="3185744"/>
                </a:cubicBezTo>
                <a:cubicBezTo>
                  <a:pt x="2474517" y="3182165"/>
                  <a:pt x="2488825" y="3175208"/>
                  <a:pt x="2492402" y="3171629"/>
                </a:cubicBezTo>
                <a:cubicBezTo>
                  <a:pt x="2563687" y="3121733"/>
                  <a:pt x="2627562" y="3078992"/>
                  <a:pt x="2691692" y="3036252"/>
                </a:cubicBezTo>
                <a:cubicBezTo>
                  <a:pt x="2702423" y="3032674"/>
                  <a:pt x="2706000" y="3021939"/>
                  <a:pt x="2702423" y="3021939"/>
                </a:cubicBezTo>
                <a:cubicBezTo>
                  <a:pt x="2691692" y="3021939"/>
                  <a:pt x="2684538" y="3021939"/>
                  <a:pt x="2677384" y="3025517"/>
                </a:cubicBezTo>
                <a:cubicBezTo>
                  <a:pt x="2570585" y="3078992"/>
                  <a:pt x="2460209" y="3128690"/>
                  <a:pt x="2342679" y="3185744"/>
                </a:cubicBezTo>
                <a:cubicBezTo>
                  <a:pt x="2335525" y="3189322"/>
                  <a:pt x="2325050" y="3192900"/>
                  <a:pt x="2317896" y="3192900"/>
                </a:cubicBezTo>
                <a:cubicBezTo>
                  <a:pt x="2310742" y="3192900"/>
                  <a:pt x="2300011" y="3196478"/>
                  <a:pt x="2292857" y="3200057"/>
                </a:cubicBezTo>
                <a:cubicBezTo>
                  <a:pt x="2097144" y="3296272"/>
                  <a:pt x="1894021" y="3392288"/>
                  <a:pt x="1684000" y="3499040"/>
                </a:cubicBezTo>
                <a:cubicBezTo>
                  <a:pt x="1676846" y="3502618"/>
                  <a:pt x="1662538" y="3509973"/>
                  <a:pt x="1651807" y="3513551"/>
                </a:cubicBezTo>
                <a:cubicBezTo>
                  <a:pt x="1370757" y="3631037"/>
                  <a:pt x="1061091" y="3759059"/>
                  <a:pt x="733540" y="3894437"/>
                </a:cubicBezTo>
                <a:cubicBezTo>
                  <a:pt x="726386" y="3901593"/>
                  <a:pt x="704924" y="3908949"/>
                  <a:pt x="697770" y="3912527"/>
                </a:cubicBezTo>
                <a:cubicBezTo>
                  <a:pt x="655102" y="3926641"/>
                  <a:pt x="612433" y="3940755"/>
                  <a:pt x="573342" y="3955068"/>
                </a:cubicBezTo>
                <a:cubicBezTo>
                  <a:pt x="559034" y="3958647"/>
                  <a:pt x="548303" y="3962225"/>
                  <a:pt x="548303" y="3958647"/>
                </a:cubicBezTo>
                <a:cubicBezTo>
                  <a:pt x="544726" y="3958647"/>
                  <a:pt x="573342" y="3940954"/>
                  <a:pt x="576919" y="3933798"/>
                </a:cubicBezTo>
                <a:cubicBezTo>
                  <a:pt x="584073" y="3930219"/>
                  <a:pt x="580240" y="3926641"/>
                  <a:pt x="565932" y="3930219"/>
                </a:cubicBezTo>
                <a:cubicBezTo>
                  <a:pt x="544726" y="3937376"/>
                  <a:pt x="519942" y="3944334"/>
                  <a:pt x="498480" y="3951490"/>
                </a:cubicBezTo>
                <a:cubicBezTo>
                  <a:pt x="484172" y="3955068"/>
                  <a:pt x="491582" y="3937376"/>
                  <a:pt x="502057" y="3930219"/>
                </a:cubicBezTo>
                <a:cubicBezTo>
                  <a:pt x="512788" y="3923063"/>
                  <a:pt x="523519" y="3919683"/>
                  <a:pt x="527096" y="3919683"/>
                </a:cubicBezTo>
                <a:cubicBezTo>
                  <a:pt x="527096" y="3919683"/>
                  <a:pt x="527096" y="3915906"/>
                  <a:pt x="523519" y="3908949"/>
                </a:cubicBezTo>
                <a:cubicBezTo>
                  <a:pt x="516365" y="3905370"/>
                  <a:pt x="544726" y="3891057"/>
                  <a:pt x="544726" y="3891057"/>
                </a:cubicBezTo>
                <a:cubicBezTo>
                  <a:pt x="533995" y="3887678"/>
                  <a:pt x="491326" y="3887479"/>
                  <a:pt x="494903" y="3883901"/>
                </a:cubicBezTo>
                <a:cubicBezTo>
                  <a:pt x="494903" y="3876744"/>
                  <a:pt x="505634" y="3866208"/>
                  <a:pt x="512533" y="3859052"/>
                </a:cubicBezTo>
                <a:cubicBezTo>
                  <a:pt x="512533" y="3859052"/>
                  <a:pt x="512533" y="3859052"/>
                  <a:pt x="512533" y="3855474"/>
                </a:cubicBezTo>
                <a:cubicBezTo>
                  <a:pt x="523264" y="3848317"/>
                  <a:pt x="519687" y="3844739"/>
                  <a:pt x="508956" y="3848317"/>
                </a:cubicBezTo>
                <a:cubicBezTo>
                  <a:pt x="466287" y="3859052"/>
                  <a:pt x="423619" y="3869588"/>
                  <a:pt x="384527" y="3880323"/>
                </a:cubicBezTo>
                <a:cubicBezTo>
                  <a:pt x="398835" y="3851895"/>
                  <a:pt x="445081" y="3791463"/>
                  <a:pt x="491326" y="3777149"/>
                </a:cubicBezTo>
                <a:cubicBezTo>
                  <a:pt x="466543" y="3784306"/>
                  <a:pt x="434350" y="3795041"/>
                  <a:pt x="409566" y="3805577"/>
                </a:cubicBezTo>
                <a:cubicBezTo>
                  <a:pt x="445081" y="3780728"/>
                  <a:pt x="491326" y="3759258"/>
                  <a:pt x="527096" y="3734210"/>
                </a:cubicBezTo>
                <a:cubicBezTo>
                  <a:pt x="494903" y="3734210"/>
                  <a:pt x="459389" y="3744945"/>
                  <a:pt x="420297" y="3755680"/>
                </a:cubicBezTo>
                <a:cubicBezTo>
                  <a:pt x="409566" y="3762638"/>
                  <a:pt x="409566" y="3759059"/>
                  <a:pt x="420297" y="3751903"/>
                </a:cubicBezTo>
                <a:cubicBezTo>
                  <a:pt x="445081" y="3734210"/>
                  <a:pt x="470120" y="3720096"/>
                  <a:pt x="498480" y="3702205"/>
                </a:cubicBezTo>
                <a:cubicBezTo>
                  <a:pt x="509211" y="3691470"/>
                  <a:pt x="530418" y="3684512"/>
                  <a:pt x="537572" y="3677356"/>
                </a:cubicBezTo>
                <a:cubicBezTo>
                  <a:pt x="922099" y="3502817"/>
                  <a:pt x="1274689" y="3338813"/>
                  <a:pt x="1602240" y="3189322"/>
                </a:cubicBezTo>
                <a:cubicBezTo>
                  <a:pt x="1224611" y="3331657"/>
                  <a:pt x="808146" y="3484925"/>
                  <a:pt x="356167" y="3652308"/>
                </a:cubicBezTo>
                <a:cubicBezTo>
                  <a:pt x="377373" y="3641772"/>
                  <a:pt x="398835" y="3631037"/>
                  <a:pt x="420297" y="3616724"/>
                </a:cubicBezTo>
                <a:cubicBezTo>
                  <a:pt x="434605" y="3613146"/>
                  <a:pt x="431028" y="3609568"/>
                  <a:pt x="420297" y="3613146"/>
                </a:cubicBezTo>
                <a:cubicBezTo>
                  <a:pt x="388104" y="3623881"/>
                  <a:pt x="146146" y="3663043"/>
                  <a:pt x="149723" y="3656085"/>
                </a:cubicBezTo>
                <a:cubicBezTo>
                  <a:pt x="149723" y="3648929"/>
                  <a:pt x="188815" y="3627459"/>
                  <a:pt x="195969" y="3620303"/>
                </a:cubicBezTo>
                <a:cubicBezTo>
                  <a:pt x="181661" y="3620303"/>
                  <a:pt x="131583" y="3627459"/>
                  <a:pt x="124429" y="3623881"/>
                </a:cubicBezTo>
                <a:cubicBezTo>
                  <a:pt x="160199" y="3570406"/>
                  <a:pt x="199545" y="3527864"/>
                  <a:pt x="277728" y="3488702"/>
                </a:cubicBezTo>
                <a:cubicBezTo>
                  <a:pt x="245791" y="3485124"/>
                  <a:pt x="210021" y="3492082"/>
                  <a:pt x="160199" y="3499040"/>
                </a:cubicBezTo>
                <a:cubicBezTo>
                  <a:pt x="156621" y="3495660"/>
                  <a:pt x="202867" y="3477769"/>
                  <a:pt x="184982" y="3477769"/>
                </a:cubicBezTo>
                <a:cubicBezTo>
                  <a:pt x="106799" y="3506395"/>
                  <a:pt x="46246" y="3513551"/>
                  <a:pt x="0" y="3488702"/>
                </a:cubicBezTo>
                <a:cubicBezTo>
                  <a:pt x="17885" y="3470811"/>
                  <a:pt x="64130" y="3449540"/>
                  <a:pt x="74606" y="3435227"/>
                </a:cubicBezTo>
                <a:cubicBezTo>
                  <a:pt x="74606" y="3431649"/>
                  <a:pt x="85337" y="3428071"/>
                  <a:pt x="96068" y="3424493"/>
                </a:cubicBezTo>
                <a:cubicBezTo>
                  <a:pt x="103222" y="3424493"/>
                  <a:pt x="110376" y="3417336"/>
                  <a:pt x="106799" y="3417336"/>
                </a:cubicBezTo>
                <a:cubicBezTo>
                  <a:pt x="106799" y="3410180"/>
                  <a:pt x="113953" y="3403023"/>
                  <a:pt x="128005" y="3395867"/>
                </a:cubicBezTo>
                <a:cubicBezTo>
                  <a:pt x="149467" y="3385331"/>
                  <a:pt x="170929" y="3378174"/>
                  <a:pt x="199545" y="3367439"/>
                </a:cubicBezTo>
                <a:cubicBezTo>
                  <a:pt x="203123" y="3367439"/>
                  <a:pt x="203123" y="3367439"/>
                  <a:pt x="203123" y="3367439"/>
                </a:cubicBezTo>
                <a:cubicBezTo>
                  <a:pt x="199545" y="3367439"/>
                  <a:pt x="185237" y="3377975"/>
                  <a:pt x="188559" y="3381554"/>
                </a:cubicBezTo>
                <a:cubicBezTo>
                  <a:pt x="199290" y="3385132"/>
                  <a:pt x="213598" y="3381752"/>
                  <a:pt x="220752" y="3378174"/>
                </a:cubicBezTo>
                <a:cubicBezTo>
                  <a:pt x="224329" y="3378174"/>
                  <a:pt x="231227" y="3371018"/>
                  <a:pt x="234804" y="3367439"/>
                </a:cubicBezTo>
                <a:cubicBezTo>
                  <a:pt x="238381" y="3363861"/>
                  <a:pt x="252689" y="3360283"/>
                  <a:pt x="259843" y="3360283"/>
                </a:cubicBezTo>
                <a:cubicBezTo>
                  <a:pt x="263420" y="3360283"/>
                  <a:pt x="295613" y="3346169"/>
                  <a:pt x="309921" y="3342590"/>
                </a:cubicBezTo>
                <a:cubicBezTo>
                  <a:pt x="320652" y="3339012"/>
                  <a:pt x="309666" y="3335434"/>
                  <a:pt x="295358" y="3339012"/>
                </a:cubicBezTo>
                <a:cubicBezTo>
                  <a:pt x="288459" y="3346169"/>
                  <a:pt x="284882" y="3338813"/>
                  <a:pt x="295358" y="3331856"/>
                </a:cubicBezTo>
                <a:cubicBezTo>
                  <a:pt x="327551" y="3306808"/>
                  <a:pt x="356167" y="3281959"/>
                  <a:pt x="384527" y="3253532"/>
                </a:cubicBezTo>
                <a:cubicBezTo>
                  <a:pt x="395258" y="3246375"/>
                  <a:pt x="412888" y="3235640"/>
                  <a:pt x="423619" y="3232261"/>
                </a:cubicBezTo>
                <a:cubicBezTo>
                  <a:pt x="466287" y="3217948"/>
                  <a:pt x="505634" y="3199858"/>
                  <a:pt x="544726" y="3185744"/>
                </a:cubicBezTo>
                <a:cubicBezTo>
                  <a:pt x="559034" y="3182165"/>
                  <a:pt x="573342" y="3171430"/>
                  <a:pt x="584073" y="3164473"/>
                </a:cubicBezTo>
                <a:cubicBezTo>
                  <a:pt x="637472" y="3128690"/>
                  <a:pt x="683462" y="3096884"/>
                  <a:pt x="733540" y="3061101"/>
                </a:cubicBezTo>
                <a:cubicBezTo>
                  <a:pt x="744016" y="3057722"/>
                  <a:pt x="762156" y="3050366"/>
                  <a:pt x="776209" y="3046788"/>
                </a:cubicBezTo>
                <a:cubicBezTo>
                  <a:pt x="776209" y="3046788"/>
                  <a:pt x="775953" y="3046788"/>
                  <a:pt x="779530" y="3043210"/>
                </a:cubicBezTo>
                <a:cubicBezTo>
                  <a:pt x="790261" y="3043210"/>
                  <a:pt x="808146" y="3036252"/>
                  <a:pt x="815300" y="3029095"/>
                </a:cubicBezTo>
                <a:cubicBezTo>
                  <a:pt x="911368" y="2972042"/>
                  <a:pt x="1011013" y="2918766"/>
                  <a:pt x="1114491" y="2868869"/>
                </a:cubicBezTo>
                <a:cubicBezTo>
                  <a:pt x="829608" y="2961506"/>
                  <a:pt x="530418" y="3043408"/>
                  <a:pt x="206444" y="3139425"/>
                </a:cubicBezTo>
                <a:cubicBezTo>
                  <a:pt x="195713" y="3143003"/>
                  <a:pt x="195713" y="3143003"/>
                  <a:pt x="206444" y="3135847"/>
                </a:cubicBezTo>
                <a:cubicBezTo>
                  <a:pt x="644371" y="2993512"/>
                  <a:pt x="1036308" y="2826129"/>
                  <a:pt x="1402950" y="2697908"/>
                </a:cubicBezTo>
                <a:cubicBezTo>
                  <a:pt x="1388642" y="2715799"/>
                  <a:pt x="1367436" y="2740648"/>
                  <a:pt x="1349551" y="2754961"/>
                </a:cubicBezTo>
                <a:cubicBezTo>
                  <a:pt x="1488287" y="2729914"/>
                  <a:pt x="1662794" y="2626542"/>
                  <a:pt x="1783900" y="2562332"/>
                </a:cubicBezTo>
                <a:cubicBezTo>
                  <a:pt x="1758861" y="2569489"/>
                  <a:pt x="1726924" y="2562531"/>
                  <a:pt x="1691154" y="2576844"/>
                </a:cubicBezTo>
                <a:cubicBezTo>
                  <a:pt x="1716193" y="2558953"/>
                  <a:pt x="1740976" y="2544640"/>
                  <a:pt x="1769592" y="2533905"/>
                </a:cubicBezTo>
                <a:cubicBezTo>
                  <a:pt x="1691154" y="2569489"/>
                  <a:pt x="1623447" y="2587579"/>
                  <a:pt x="1605817" y="2523369"/>
                </a:cubicBezTo>
                <a:cubicBezTo>
                  <a:pt x="1619870" y="2512634"/>
                  <a:pt x="1634433" y="2501899"/>
                  <a:pt x="1648486" y="2491363"/>
                </a:cubicBezTo>
                <a:cubicBezTo>
                  <a:pt x="1566726" y="2445045"/>
                  <a:pt x="1342141" y="2491165"/>
                  <a:pt x="1221290" y="2533905"/>
                </a:cubicBezTo>
                <a:cubicBezTo>
                  <a:pt x="1249650" y="2519592"/>
                  <a:pt x="1281588" y="2498321"/>
                  <a:pt x="1303050" y="2484008"/>
                </a:cubicBezTo>
                <a:cubicBezTo>
                  <a:pt x="1256804" y="2501899"/>
                  <a:pt x="1199828" y="2512833"/>
                  <a:pt x="1153582" y="2530525"/>
                </a:cubicBezTo>
                <a:cubicBezTo>
                  <a:pt x="1217713" y="2487785"/>
                  <a:pt x="1292574" y="2437888"/>
                  <a:pt x="1345974" y="2388190"/>
                </a:cubicBezTo>
                <a:cubicBezTo>
                  <a:pt x="1257060" y="2430931"/>
                  <a:pt x="1160736" y="2469894"/>
                  <a:pt x="1061091" y="2462737"/>
                </a:cubicBezTo>
                <a:cubicBezTo>
                  <a:pt x="1181943" y="2380835"/>
                  <a:pt x="1392219" y="2345251"/>
                  <a:pt x="1534533" y="2302511"/>
                </a:cubicBezTo>
                <a:cubicBezTo>
                  <a:pt x="1442042" y="2323981"/>
                  <a:pt x="1338564" y="2345052"/>
                  <a:pt x="1246073" y="2362944"/>
                </a:cubicBezTo>
                <a:cubicBezTo>
                  <a:pt x="1360026" y="2327360"/>
                  <a:pt x="1477556" y="2291776"/>
                  <a:pt x="1587932" y="2252614"/>
                </a:cubicBezTo>
                <a:cubicBezTo>
                  <a:pt x="1595086" y="2252614"/>
                  <a:pt x="1619870" y="2245657"/>
                  <a:pt x="1627024" y="2242078"/>
                </a:cubicBezTo>
                <a:cubicBezTo>
                  <a:pt x="1634178" y="2238500"/>
                  <a:pt x="1641332" y="2234723"/>
                  <a:pt x="1644909" y="2231145"/>
                </a:cubicBezTo>
                <a:cubicBezTo>
                  <a:pt x="1648486" y="2227765"/>
                  <a:pt x="1641332" y="2227765"/>
                  <a:pt x="1630601" y="2231145"/>
                </a:cubicBezTo>
                <a:cubicBezTo>
                  <a:pt x="1584355" y="2238301"/>
                  <a:pt x="1538110" y="2241879"/>
                  <a:pt x="1488032" y="2248837"/>
                </a:cubicBezTo>
                <a:cubicBezTo>
                  <a:pt x="1477556" y="2252415"/>
                  <a:pt x="1467081" y="2263349"/>
                  <a:pt x="1459927" y="2263349"/>
                </a:cubicBezTo>
                <a:cubicBezTo>
                  <a:pt x="1452773" y="2266927"/>
                  <a:pt x="1441786" y="2270505"/>
                  <a:pt x="1434632" y="2266927"/>
                </a:cubicBezTo>
                <a:cubicBezTo>
                  <a:pt x="1427734" y="2266927"/>
                  <a:pt x="1431311" y="2263349"/>
                  <a:pt x="1438465" y="2259771"/>
                </a:cubicBezTo>
                <a:cubicBezTo>
                  <a:pt x="1441786" y="2256192"/>
                  <a:pt x="1449196" y="2252415"/>
                  <a:pt x="1452773" y="2248837"/>
                </a:cubicBezTo>
                <a:cubicBezTo>
                  <a:pt x="1459927" y="2241879"/>
                  <a:pt x="1459927" y="2238500"/>
                  <a:pt x="1449196" y="2242078"/>
                </a:cubicBezTo>
                <a:cubicBezTo>
                  <a:pt x="1445619" y="2242078"/>
                  <a:pt x="1441786" y="2242078"/>
                  <a:pt x="1438465" y="2242078"/>
                </a:cubicBezTo>
                <a:cubicBezTo>
                  <a:pt x="1427734" y="2242078"/>
                  <a:pt x="1427734" y="2238301"/>
                  <a:pt x="1434632" y="2231145"/>
                </a:cubicBezTo>
                <a:cubicBezTo>
                  <a:pt x="1481133" y="2209874"/>
                  <a:pt x="1527379" y="2188404"/>
                  <a:pt x="1570047" y="2167134"/>
                </a:cubicBezTo>
                <a:cubicBezTo>
                  <a:pt x="1577201" y="2159977"/>
                  <a:pt x="1587932" y="2153019"/>
                  <a:pt x="1598663" y="2153019"/>
                </a:cubicBezTo>
                <a:cubicBezTo>
                  <a:pt x="1605562" y="2149441"/>
                  <a:pt x="1602240" y="2135128"/>
                  <a:pt x="1602240" y="2131550"/>
                </a:cubicBezTo>
                <a:cubicBezTo>
                  <a:pt x="1509494" y="2149441"/>
                  <a:pt x="1509749" y="2149242"/>
                  <a:pt x="1509749" y="2149242"/>
                </a:cubicBezTo>
                <a:cubicBezTo>
                  <a:pt x="1499018" y="2152821"/>
                  <a:pt x="1488287" y="2159977"/>
                  <a:pt x="1477556" y="2167134"/>
                </a:cubicBezTo>
                <a:cubicBezTo>
                  <a:pt x="1456350" y="2177670"/>
                  <a:pt x="1434888" y="2184826"/>
                  <a:pt x="1413426" y="2195561"/>
                </a:cubicBezTo>
                <a:cubicBezTo>
                  <a:pt x="1402695" y="2199139"/>
                  <a:pt x="1399373" y="2192181"/>
                  <a:pt x="1402950" y="2185025"/>
                </a:cubicBezTo>
                <a:cubicBezTo>
                  <a:pt x="1417258" y="2170712"/>
                  <a:pt x="1431311" y="2159977"/>
                  <a:pt x="1445619" y="2145664"/>
                </a:cubicBezTo>
                <a:cubicBezTo>
                  <a:pt x="1449196" y="2135128"/>
                  <a:pt x="1442042" y="2128170"/>
                  <a:pt x="1431311" y="2131550"/>
                </a:cubicBezTo>
                <a:cubicBezTo>
                  <a:pt x="1388642" y="2153019"/>
                  <a:pt x="1338820" y="2167134"/>
                  <a:pt x="1296151" y="2185025"/>
                </a:cubicBezTo>
                <a:cubicBezTo>
                  <a:pt x="1317613" y="2160176"/>
                  <a:pt x="1342397" y="2134929"/>
                  <a:pt x="1367180" y="2110080"/>
                </a:cubicBezTo>
                <a:cubicBezTo>
                  <a:pt x="1377911" y="2106502"/>
                  <a:pt x="1374334" y="2102924"/>
                  <a:pt x="1367180" y="2106502"/>
                </a:cubicBezTo>
                <a:cubicBezTo>
                  <a:pt x="1000538" y="2238301"/>
                  <a:pt x="608856" y="2380636"/>
                  <a:pt x="184982" y="2533905"/>
                </a:cubicBezTo>
                <a:cubicBezTo>
                  <a:pt x="170929" y="2537483"/>
                  <a:pt x="153300" y="2537682"/>
                  <a:pt x="149723" y="2530525"/>
                </a:cubicBezTo>
                <a:cubicBezTo>
                  <a:pt x="142569" y="2526947"/>
                  <a:pt x="145891" y="2519791"/>
                  <a:pt x="156621" y="2516212"/>
                </a:cubicBezTo>
                <a:cubicBezTo>
                  <a:pt x="181405" y="2498321"/>
                  <a:pt x="202867" y="2480629"/>
                  <a:pt x="220752" y="2462737"/>
                </a:cubicBezTo>
                <a:cubicBezTo>
                  <a:pt x="235060" y="2455581"/>
                  <a:pt x="231483" y="2455581"/>
                  <a:pt x="220752" y="2459159"/>
                </a:cubicBezTo>
                <a:cubicBezTo>
                  <a:pt x="163775" y="2477050"/>
                  <a:pt x="110376" y="2494743"/>
                  <a:pt x="56976" y="2509056"/>
                </a:cubicBezTo>
                <a:cubicBezTo>
                  <a:pt x="46246" y="2516014"/>
                  <a:pt x="35514" y="2516014"/>
                  <a:pt x="28616" y="2509056"/>
                </a:cubicBezTo>
                <a:cubicBezTo>
                  <a:pt x="21462" y="2505478"/>
                  <a:pt x="21206" y="2502098"/>
                  <a:pt x="21206" y="2502098"/>
                </a:cubicBezTo>
                <a:cubicBezTo>
                  <a:pt x="31938" y="2494942"/>
                  <a:pt x="42668" y="2484008"/>
                  <a:pt x="56976" y="2476852"/>
                </a:cubicBezTo>
                <a:cubicBezTo>
                  <a:pt x="455812" y="2316625"/>
                  <a:pt x="900637" y="2224187"/>
                  <a:pt x="1217457" y="2046069"/>
                </a:cubicBezTo>
                <a:cubicBezTo>
                  <a:pt x="1217457" y="2039112"/>
                  <a:pt x="1210559" y="2031756"/>
                  <a:pt x="1206982" y="2028178"/>
                </a:cubicBezTo>
                <a:cubicBezTo>
                  <a:pt x="950715" y="2067340"/>
                  <a:pt x="612433" y="2217030"/>
                  <a:pt x="331128" y="2320402"/>
                </a:cubicBezTo>
                <a:cubicBezTo>
                  <a:pt x="327551" y="2323782"/>
                  <a:pt x="281305" y="2309469"/>
                  <a:pt x="284882" y="2305890"/>
                </a:cubicBezTo>
                <a:cubicBezTo>
                  <a:pt x="299190" y="2291577"/>
                  <a:pt x="320652" y="2270307"/>
                  <a:pt x="338282" y="2256192"/>
                </a:cubicBezTo>
                <a:cubicBezTo>
                  <a:pt x="224329" y="2288198"/>
                  <a:pt x="117530" y="2327360"/>
                  <a:pt x="10731" y="2370100"/>
                </a:cubicBezTo>
                <a:cubicBezTo>
                  <a:pt x="113953" y="2323782"/>
                  <a:pt x="220752" y="2277463"/>
                  <a:pt x="327551" y="2231145"/>
                </a:cubicBezTo>
                <a:cubicBezTo>
                  <a:pt x="295613" y="2238301"/>
                  <a:pt x="270574" y="2245657"/>
                  <a:pt x="241958" y="2245657"/>
                </a:cubicBezTo>
                <a:cubicBezTo>
                  <a:pt x="284882" y="2227765"/>
                  <a:pt x="338282" y="2199338"/>
                  <a:pt x="373796" y="2185025"/>
                </a:cubicBezTo>
                <a:cubicBezTo>
                  <a:pt x="363065" y="2181447"/>
                  <a:pt x="327551" y="2174290"/>
                  <a:pt x="309921" y="2170712"/>
                </a:cubicBezTo>
                <a:cubicBezTo>
                  <a:pt x="559034" y="2081653"/>
                  <a:pt x="801248" y="1996173"/>
                  <a:pt x="1022000" y="1921427"/>
                </a:cubicBezTo>
                <a:cubicBezTo>
                  <a:pt x="1025577" y="1921427"/>
                  <a:pt x="1025321" y="1921427"/>
                  <a:pt x="1025321" y="1921427"/>
                </a:cubicBezTo>
                <a:cubicBezTo>
                  <a:pt x="1036052" y="1917849"/>
                  <a:pt x="1039629" y="1907114"/>
                  <a:pt x="1036052" y="1900156"/>
                </a:cubicBezTo>
                <a:cubicBezTo>
                  <a:pt x="1032475" y="1889421"/>
                  <a:pt x="1025577" y="1874910"/>
                  <a:pt x="1022000" y="1857217"/>
                </a:cubicBezTo>
                <a:cubicBezTo>
                  <a:pt x="1018423" y="1850061"/>
                  <a:pt x="1007436" y="1846681"/>
                  <a:pt x="996705" y="1850259"/>
                </a:cubicBezTo>
                <a:cubicBezTo>
                  <a:pt x="886329" y="1878687"/>
                  <a:pt x="779786" y="1903536"/>
                  <a:pt x="658679" y="1928583"/>
                </a:cubicBezTo>
                <a:cubicBezTo>
                  <a:pt x="665833" y="1921427"/>
                  <a:pt x="676564" y="1914270"/>
                  <a:pt x="683718" y="1903734"/>
                </a:cubicBezTo>
                <a:cubicBezTo>
                  <a:pt x="694193" y="1900156"/>
                  <a:pt x="690616" y="1892801"/>
                  <a:pt x="680141" y="1892801"/>
                </a:cubicBezTo>
                <a:cubicBezTo>
                  <a:pt x="669410" y="1892801"/>
                  <a:pt x="662256" y="1889223"/>
                  <a:pt x="662256" y="1889223"/>
                </a:cubicBezTo>
                <a:cubicBezTo>
                  <a:pt x="662256" y="1885644"/>
                  <a:pt x="655357" y="1889223"/>
                  <a:pt x="641049" y="1892801"/>
                </a:cubicBezTo>
                <a:cubicBezTo>
                  <a:pt x="626741" y="1885843"/>
                  <a:pt x="605279" y="1878687"/>
                  <a:pt x="590971" y="1871530"/>
                </a:cubicBezTo>
                <a:cubicBezTo>
                  <a:pt x="576663" y="1871530"/>
                  <a:pt x="573342" y="1867952"/>
                  <a:pt x="584073" y="1857217"/>
                </a:cubicBezTo>
                <a:cubicBezTo>
                  <a:pt x="598381" y="1842904"/>
                  <a:pt x="616010" y="1828790"/>
                  <a:pt x="633895" y="1810899"/>
                </a:cubicBezTo>
                <a:cubicBezTo>
                  <a:pt x="641049" y="1803941"/>
                  <a:pt x="633640" y="1800164"/>
                  <a:pt x="623164" y="1800164"/>
                </a:cubicBezTo>
                <a:cubicBezTo>
                  <a:pt x="505634" y="1825212"/>
                  <a:pt x="387849" y="1846681"/>
                  <a:pt x="259843" y="1871530"/>
                </a:cubicBezTo>
                <a:cubicBezTo>
                  <a:pt x="249112" y="1875108"/>
                  <a:pt x="245535" y="1875108"/>
                  <a:pt x="259843" y="1867952"/>
                </a:cubicBezTo>
                <a:cubicBezTo>
                  <a:pt x="348757" y="1825212"/>
                  <a:pt x="434350" y="1786050"/>
                  <a:pt x="516365" y="1746888"/>
                </a:cubicBezTo>
                <a:cubicBezTo>
                  <a:pt x="526841" y="1743309"/>
                  <a:pt x="526841" y="1743111"/>
                  <a:pt x="516365" y="1743111"/>
                </a:cubicBezTo>
                <a:cubicBezTo>
                  <a:pt x="502057" y="1736153"/>
                  <a:pt x="487749" y="1728996"/>
                  <a:pt x="470120" y="1714683"/>
                </a:cubicBezTo>
                <a:cubicBezTo>
                  <a:pt x="459389" y="1714683"/>
                  <a:pt x="459389" y="1711304"/>
                  <a:pt x="470120" y="1707726"/>
                </a:cubicBezTo>
                <a:cubicBezTo>
                  <a:pt x="676564" y="1640136"/>
                  <a:pt x="875854" y="1568770"/>
                  <a:pt x="1061091" y="1504759"/>
                </a:cubicBezTo>
                <a:cubicBezTo>
                  <a:pt x="1075144" y="1501181"/>
                  <a:pt x="1075144" y="1497603"/>
                  <a:pt x="1061091" y="1497603"/>
                </a:cubicBezTo>
                <a:cubicBezTo>
                  <a:pt x="1057514" y="1497603"/>
                  <a:pt x="1053682" y="1497603"/>
                  <a:pt x="1053682" y="1497603"/>
                </a:cubicBezTo>
                <a:cubicBezTo>
                  <a:pt x="1039629" y="1497603"/>
                  <a:pt x="1039885" y="1497603"/>
                  <a:pt x="1050360" y="1494024"/>
                </a:cubicBezTo>
                <a:cubicBezTo>
                  <a:pt x="1096861" y="1472555"/>
                  <a:pt x="1139530" y="1451085"/>
                  <a:pt x="1182198" y="1426236"/>
                </a:cubicBezTo>
                <a:cubicBezTo>
                  <a:pt x="1192929" y="1422658"/>
                  <a:pt x="1203660" y="1411923"/>
                  <a:pt x="1210559" y="1404767"/>
                </a:cubicBezTo>
                <a:cubicBezTo>
                  <a:pt x="1221290" y="1401387"/>
                  <a:pt x="1217713" y="1394032"/>
                  <a:pt x="1203405" y="1397610"/>
                </a:cubicBezTo>
                <a:cubicBezTo>
                  <a:pt x="1046783" y="1415501"/>
                  <a:pt x="889906" y="1440350"/>
                  <a:pt x="726131" y="1458242"/>
                </a:cubicBezTo>
                <a:cubicBezTo>
                  <a:pt x="900637" y="1397610"/>
                  <a:pt x="1075399" y="1340756"/>
                  <a:pt x="1239175" y="1283702"/>
                </a:cubicBezTo>
                <a:cubicBezTo>
                  <a:pt x="1043206" y="1315708"/>
                  <a:pt x="843916" y="1344334"/>
                  <a:pt x="630318" y="1372761"/>
                </a:cubicBezTo>
                <a:cubicBezTo>
                  <a:pt x="701347" y="1344334"/>
                  <a:pt x="776209" y="1319286"/>
                  <a:pt x="847493" y="1287281"/>
                </a:cubicBezTo>
                <a:cubicBezTo>
                  <a:pt x="857969" y="1283702"/>
                  <a:pt x="865123" y="1276745"/>
                  <a:pt x="861546" y="1266010"/>
                </a:cubicBezTo>
                <a:cubicBezTo>
                  <a:pt x="843661" y="1266010"/>
                  <a:pt x="822710" y="1262432"/>
                  <a:pt x="804825" y="1258853"/>
                </a:cubicBezTo>
                <a:cubicBezTo>
                  <a:pt x="808402" y="1251697"/>
                  <a:pt x="808146" y="1226848"/>
                  <a:pt x="815300" y="1219691"/>
                </a:cubicBezTo>
                <a:cubicBezTo>
                  <a:pt x="822454" y="1216312"/>
                  <a:pt x="811723" y="1212535"/>
                  <a:pt x="808146" y="1212535"/>
                </a:cubicBezTo>
                <a:cubicBezTo>
                  <a:pt x="800992" y="1216113"/>
                  <a:pt x="801248" y="1205577"/>
                  <a:pt x="801248" y="1198421"/>
                </a:cubicBezTo>
                <a:cubicBezTo>
                  <a:pt x="797671" y="1194842"/>
                  <a:pt x="786940" y="1191264"/>
                  <a:pt x="772632" y="1191264"/>
                </a:cubicBezTo>
                <a:cubicBezTo>
                  <a:pt x="758579" y="1191264"/>
                  <a:pt x="751425" y="1194842"/>
                  <a:pt x="744271" y="1194842"/>
                </a:cubicBezTo>
                <a:cubicBezTo>
                  <a:pt x="729963" y="1194842"/>
                  <a:pt x="729963" y="1191264"/>
                  <a:pt x="740694" y="1187686"/>
                </a:cubicBezTo>
                <a:cubicBezTo>
                  <a:pt x="858224" y="1134211"/>
                  <a:pt x="968345" y="1084314"/>
                  <a:pt x="1078721" y="1034417"/>
                </a:cubicBezTo>
                <a:cubicBezTo>
                  <a:pt x="1089452" y="1030839"/>
                  <a:pt x="1086130" y="1027460"/>
                  <a:pt x="1075399" y="1027460"/>
                </a:cubicBezTo>
                <a:cubicBezTo>
                  <a:pt x="1057514" y="1027460"/>
                  <a:pt x="1039629" y="1027460"/>
                  <a:pt x="1025321" y="1027460"/>
                </a:cubicBezTo>
                <a:cubicBezTo>
                  <a:pt x="1011013" y="1027460"/>
                  <a:pt x="1007692" y="1023881"/>
                  <a:pt x="1014846" y="1016725"/>
                </a:cubicBezTo>
                <a:cubicBezTo>
                  <a:pt x="1022000" y="995255"/>
                  <a:pt x="1028898" y="981141"/>
                  <a:pt x="1036052" y="963250"/>
                </a:cubicBezTo>
                <a:cubicBezTo>
                  <a:pt x="1043206" y="956292"/>
                  <a:pt x="1039629" y="952515"/>
                  <a:pt x="1028898" y="956093"/>
                </a:cubicBezTo>
                <a:cubicBezTo>
                  <a:pt x="1007436" y="959672"/>
                  <a:pt x="986230" y="967027"/>
                  <a:pt x="965023" y="970605"/>
                </a:cubicBezTo>
                <a:cubicBezTo>
                  <a:pt x="954292" y="970605"/>
                  <a:pt x="947138" y="966828"/>
                  <a:pt x="950715" y="959672"/>
                </a:cubicBezTo>
                <a:cubicBezTo>
                  <a:pt x="939984" y="952515"/>
                  <a:pt x="929253" y="945557"/>
                  <a:pt x="914945" y="934823"/>
                </a:cubicBezTo>
                <a:cubicBezTo>
                  <a:pt x="911368" y="927666"/>
                  <a:pt x="897316" y="924088"/>
                  <a:pt x="886585" y="931244"/>
                </a:cubicBezTo>
                <a:cubicBezTo>
                  <a:pt x="544981" y="1052309"/>
                  <a:pt x="213598" y="1201800"/>
                  <a:pt x="427196" y="809981"/>
                </a:cubicBezTo>
                <a:cubicBezTo>
                  <a:pt x="430773" y="806403"/>
                  <a:pt x="445081" y="785132"/>
                  <a:pt x="445081" y="785132"/>
                </a:cubicBezTo>
                <a:cubicBezTo>
                  <a:pt x="423874" y="785132"/>
                  <a:pt x="405989" y="781554"/>
                  <a:pt x="384527" y="781554"/>
                </a:cubicBezTo>
                <a:cubicBezTo>
                  <a:pt x="380950" y="788711"/>
                  <a:pt x="373796" y="788711"/>
                  <a:pt x="373796" y="777976"/>
                </a:cubicBezTo>
                <a:cubicBezTo>
                  <a:pt x="384527" y="770819"/>
                  <a:pt x="395258" y="760283"/>
                  <a:pt x="405734" y="753127"/>
                </a:cubicBezTo>
                <a:cubicBezTo>
                  <a:pt x="412888" y="745970"/>
                  <a:pt x="427196" y="728079"/>
                  <a:pt x="430773" y="720922"/>
                </a:cubicBezTo>
                <a:cubicBezTo>
                  <a:pt x="405734" y="685339"/>
                  <a:pt x="380950" y="653333"/>
                  <a:pt x="352590" y="617749"/>
                </a:cubicBezTo>
                <a:cubicBezTo>
                  <a:pt x="345436" y="607015"/>
                  <a:pt x="352590" y="603436"/>
                  <a:pt x="366898" y="607015"/>
                </a:cubicBezTo>
                <a:cubicBezTo>
                  <a:pt x="398835" y="599858"/>
                  <a:pt x="427196" y="596479"/>
                  <a:pt x="459133" y="592900"/>
                </a:cubicBezTo>
                <a:cubicBezTo>
                  <a:pt x="469864" y="592900"/>
                  <a:pt x="484172" y="578786"/>
                  <a:pt x="484172" y="571630"/>
                </a:cubicBezTo>
                <a:cubicBezTo>
                  <a:pt x="484172" y="568051"/>
                  <a:pt x="491326" y="564274"/>
                  <a:pt x="505379" y="560696"/>
                </a:cubicBezTo>
                <a:cubicBezTo>
                  <a:pt x="505379" y="557317"/>
                  <a:pt x="512533" y="553540"/>
                  <a:pt x="512533" y="549961"/>
                </a:cubicBezTo>
                <a:cubicBezTo>
                  <a:pt x="512533" y="549961"/>
                  <a:pt x="2018705" y="140450"/>
                  <a:pt x="2837583" y="54969"/>
                </a:cubicBezTo>
                <a:cubicBezTo>
                  <a:pt x="3193750" y="15807"/>
                  <a:pt x="3635253" y="1693"/>
                  <a:pt x="3952073" y="1693"/>
                </a:cubicBezTo>
                <a:cubicBezTo>
                  <a:pt x="4025146" y="699"/>
                  <a:pt x="4092854" y="103"/>
                  <a:pt x="4153152" y="103"/>
                </a:cubicBezTo>
                <a:cubicBezTo>
                  <a:pt x="4198503" y="-46"/>
                  <a:pt x="4239767" y="-22"/>
                  <a:pt x="4276151" y="10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917540" y="932697"/>
            <a:ext cx="3030887" cy="5386090"/>
          </a:xfrm>
          <a:prstGeom prst="rect">
            <a:avLst/>
          </a:prstGeom>
          <a:noFill/>
          <a:ln w="19050">
            <a:noFill/>
          </a:ln>
          <a:effectLst/>
        </p:spPr>
        <p:txBody>
          <a:bodyPr vert="horz" wrap="square" rtlCol="0">
            <a:spAutoFit/>
          </a:bodyPr>
          <a:lstStyle/>
          <a:p>
            <a:pPr algn="dist"/>
            <a:r>
              <a:rPr lang="en-US" altLang="zh-CN" sz="34400" dirty="0">
                <a:solidFill>
                  <a:prstClr val="white"/>
                </a:solidFill>
                <a:effectLst>
                  <a:innerShdw blurRad="63500" dist="25400" dir="12600000">
                    <a:prstClr val="black">
                      <a:alpha val="40000"/>
                    </a:prstClr>
                  </a:innerShdw>
                </a:effectLst>
                <a:latin typeface="Arial" panose="020B0604020202020204" pitchFamily="34" charset="0"/>
                <a:cs typeface="Arial" panose="020B0604020202020204" pitchFamily="34" charset="0"/>
              </a:rPr>
              <a:t>4</a:t>
            </a:r>
          </a:p>
        </p:txBody>
      </p:sp>
      <p:sp>
        <p:nvSpPr>
          <p:cNvPr id="14" name="文本框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682795" y="1204899"/>
            <a:ext cx="2792489" cy="707886"/>
          </a:xfrm>
          <a:prstGeom prst="rect">
            <a:avLst/>
          </a:prstGeom>
          <a:noFill/>
          <a:effectLst/>
        </p:spPr>
        <p:txBody>
          <a:bodyPr wrap="square" rtlCol="0">
            <a:spAutoFit/>
          </a:bodyPr>
          <a:lstStyle/>
          <a:p>
            <a:r>
              <a:rPr lang="en-US" altLang="zh-CN" sz="4000" b="1" dirty="0">
                <a:solidFill>
                  <a:srgbClr val="413F40"/>
                </a:solidFill>
                <a:latin typeface="Arial Narrow" panose="020B0606020202030204" pitchFamily="34" charset="0"/>
                <a:cs typeface="Arial" panose="020B0604020202020204" pitchFamily="34" charset="0"/>
              </a:rPr>
              <a:t>PART  FOUR</a:t>
            </a: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682796" y="2303516"/>
            <a:ext cx="4285129" cy="523220"/>
          </a:xfrm>
          <a:prstGeom prst="rect">
            <a:avLst/>
          </a:prstGeom>
          <a:noFill/>
        </p:spPr>
        <p:txBody>
          <a:bodyPr wrap="square" rtlCol="0">
            <a:spAutoFit/>
          </a:bodyPr>
          <a:lstStyle/>
          <a:p>
            <a:r>
              <a:rPr lang="zh-CN" altLang="en-US" sz="2800" b="1" dirty="0">
                <a:solidFill>
                  <a:prstClr val="black"/>
                </a:solidFill>
                <a:latin typeface="方正清刻本悦宋简体" panose="02000000000000000000" pitchFamily="2" charset="-122"/>
                <a:ea typeface="方正清刻本悦宋简体" panose="02000000000000000000" pitchFamily="2" charset="-122"/>
                <a:cs typeface="+mn-ea"/>
                <a:sym typeface="+mn-lt"/>
              </a:rPr>
              <a:t>项目演示</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38783">
            <a:off x="1118738" y="787537"/>
            <a:ext cx="3637854" cy="844580"/>
          </a:xfrm>
          <a:prstGeom prst="rect">
            <a:avLst/>
          </a:prstGeom>
        </p:spPr>
      </p:pic>
      <p:sp>
        <p:nvSpPr>
          <p:cNvPr id="4" name="文本框 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960966" y="591613"/>
            <a:ext cx="4088496" cy="1015663"/>
          </a:xfrm>
          <a:prstGeom prst="rect">
            <a:avLst/>
          </a:prstGeom>
          <a:noFill/>
          <a:effectLst/>
        </p:spPr>
        <p:txBody>
          <a:bodyPr wrap="square" rtlCol="0">
            <a:spAutoFit/>
          </a:bodyPr>
          <a:lstStyle/>
          <a:p>
            <a:pPr algn="dist"/>
            <a:r>
              <a:rPr lang="en-US" altLang="zh-CN" sz="6000" b="1" dirty="0">
                <a:latin typeface="Arial" panose="020B0604020202020204" pitchFamily="34" charset="0"/>
                <a:cs typeface="Arial" panose="020B0604020202020204" pitchFamily="34" charset="0"/>
              </a:rPr>
              <a:t>contents</a:t>
            </a:r>
          </a:p>
        </p:txBody>
      </p:sp>
      <p:sp>
        <p:nvSpPr>
          <p:cNvPr id="6" name="文本框 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468945" y="2257270"/>
            <a:ext cx="853748" cy="769441"/>
          </a:xfrm>
          <a:prstGeom prst="rect">
            <a:avLst/>
          </a:prstGeom>
          <a:noFill/>
          <a:effectLst/>
        </p:spPr>
        <p:txBody>
          <a:bodyPr wrap="square" rtlCol="0">
            <a:spAutoFit/>
          </a:bodyPr>
          <a:lstStyle/>
          <a:p>
            <a:pPr algn="dist"/>
            <a:r>
              <a:rPr lang="en-US" altLang="zh-CN" sz="4400" dirty="0">
                <a:solidFill>
                  <a:srgbClr val="E6C88D"/>
                </a:solidFill>
                <a:latin typeface="Arial Narrow" panose="020B0606020202030204" pitchFamily="34" charset="0"/>
                <a:cs typeface="Arial" panose="020B0604020202020204" pitchFamily="34" charset="0"/>
              </a:rPr>
              <a:t>01.</a:t>
            </a:r>
          </a:p>
        </p:txBody>
      </p:sp>
      <p:sp>
        <p:nvSpPr>
          <p:cNvPr id="7" name="文本框 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275497" y="2496870"/>
            <a:ext cx="2513720" cy="974498"/>
          </a:xfrm>
          <a:prstGeom prst="rect">
            <a:avLst/>
          </a:prstGeom>
          <a:noFill/>
        </p:spPr>
        <p:txBody>
          <a:bodyPr wrap="square" rtlCol="0">
            <a:spAutoFit/>
          </a:bodyPr>
          <a:lstStyle/>
          <a:p>
            <a:pPr>
              <a:lnSpc>
                <a:spcPct val="150000"/>
              </a:lnSpc>
            </a:pPr>
            <a:r>
              <a:rPr lang="zh-CN" altLang="en-US"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项目背景</a:t>
            </a:r>
          </a:p>
          <a:p>
            <a:pPr>
              <a:lnSpc>
                <a:spcPct val="150000"/>
              </a:lnSpc>
            </a:pPr>
            <a:r>
              <a:rPr lang="en-US" altLang="zh-CN" sz="16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Project Background</a:t>
            </a:r>
          </a:p>
        </p:txBody>
      </p:sp>
      <p:sp>
        <p:nvSpPr>
          <p:cNvPr id="8" name="文本框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432717" y="2217610"/>
            <a:ext cx="853748" cy="769441"/>
          </a:xfrm>
          <a:prstGeom prst="rect">
            <a:avLst/>
          </a:prstGeom>
          <a:noFill/>
          <a:effectLst/>
        </p:spPr>
        <p:txBody>
          <a:bodyPr wrap="square" rtlCol="0">
            <a:spAutoFit/>
          </a:bodyPr>
          <a:lstStyle/>
          <a:p>
            <a:pPr algn="dist"/>
            <a:r>
              <a:rPr lang="en-US" altLang="zh-CN" sz="4400" dirty="0">
                <a:solidFill>
                  <a:srgbClr val="E6C88D"/>
                </a:solidFill>
                <a:latin typeface="Arial Narrow" panose="020B0606020202030204" pitchFamily="34" charset="0"/>
                <a:cs typeface="Arial" panose="020B0604020202020204" pitchFamily="34" charset="0"/>
              </a:rPr>
              <a:t>02.</a:t>
            </a:r>
          </a:p>
        </p:txBody>
      </p:sp>
      <p:sp>
        <p:nvSpPr>
          <p:cNvPr id="9" name="文本框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239269" y="2457210"/>
            <a:ext cx="2513720" cy="974498"/>
          </a:xfrm>
          <a:prstGeom prst="rect">
            <a:avLst/>
          </a:prstGeom>
          <a:noFill/>
        </p:spPr>
        <p:txBody>
          <a:bodyPr wrap="square" rtlCol="0">
            <a:spAutoFit/>
          </a:bodyPr>
          <a:lstStyle/>
          <a:p>
            <a:pPr>
              <a:lnSpc>
                <a:spcPct val="150000"/>
              </a:lnSpc>
            </a:pPr>
            <a:r>
              <a:rPr lang="zh-CN" altLang="en-US"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项目竞品分析</a:t>
            </a:r>
            <a:endParaRPr lang="en-US" altLang="zh-CN"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lnSpc>
                <a:spcPct val="150000"/>
              </a:lnSpc>
            </a:pPr>
            <a:r>
              <a:rPr lang="en-US" altLang="zh-CN" sz="16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Project Competitor Analysis</a:t>
            </a:r>
          </a:p>
        </p:txBody>
      </p:sp>
      <p:sp>
        <p:nvSpPr>
          <p:cNvPr id="10" name="文本框 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516141" y="4080580"/>
            <a:ext cx="853748" cy="769441"/>
          </a:xfrm>
          <a:prstGeom prst="rect">
            <a:avLst/>
          </a:prstGeom>
          <a:noFill/>
          <a:effectLst/>
        </p:spPr>
        <p:txBody>
          <a:bodyPr wrap="square" rtlCol="0">
            <a:spAutoFit/>
          </a:bodyPr>
          <a:lstStyle/>
          <a:p>
            <a:pPr algn="dist"/>
            <a:r>
              <a:rPr lang="en-US" altLang="zh-CN" sz="4400" dirty="0">
                <a:solidFill>
                  <a:srgbClr val="E6C88D"/>
                </a:solidFill>
                <a:latin typeface="Arial Narrow" panose="020B0606020202030204" pitchFamily="34" charset="0"/>
                <a:cs typeface="Arial" panose="020B0604020202020204" pitchFamily="34" charset="0"/>
              </a:rPr>
              <a:t>03.</a:t>
            </a:r>
          </a:p>
        </p:txBody>
      </p:sp>
      <p:sp>
        <p:nvSpPr>
          <p:cNvPr id="11" name="文本框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322693" y="4320180"/>
            <a:ext cx="2513720" cy="974498"/>
          </a:xfrm>
          <a:prstGeom prst="rect">
            <a:avLst/>
          </a:prstGeom>
          <a:noFill/>
        </p:spPr>
        <p:txBody>
          <a:bodyPr wrap="square" rtlCol="0">
            <a:spAutoFit/>
          </a:bodyPr>
          <a:lstStyle/>
          <a:p>
            <a:pPr>
              <a:lnSpc>
                <a:spcPct val="150000"/>
              </a:lnSpc>
            </a:pPr>
            <a:r>
              <a:rPr lang="zh-CN" altLang="en-US"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项目功能</a:t>
            </a:r>
            <a:endParaRPr lang="en-US" altLang="zh-CN"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lnSpc>
                <a:spcPct val="150000"/>
              </a:lnSpc>
            </a:pPr>
            <a:r>
              <a:rPr lang="en-US" altLang="zh-CN" sz="16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Project Functions</a:t>
            </a: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432717" y="4080580"/>
            <a:ext cx="853748" cy="769441"/>
          </a:xfrm>
          <a:prstGeom prst="rect">
            <a:avLst/>
          </a:prstGeom>
          <a:noFill/>
          <a:effectLst/>
        </p:spPr>
        <p:txBody>
          <a:bodyPr wrap="square" rtlCol="0">
            <a:spAutoFit/>
          </a:bodyPr>
          <a:lstStyle/>
          <a:p>
            <a:pPr algn="dist"/>
            <a:r>
              <a:rPr lang="en-US" altLang="zh-CN" sz="4400" dirty="0">
                <a:solidFill>
                  <a:srgbClr val="E6C88D"/>
                </a:solidFill>
                <a:latin typeface="Arial Narrow" panose="020B0606020202030204" pitchFamily="34" charset="0"/>
                <a:cs typeface="Arial" panose="020B0604020202020204" pitchFamily="34" charset="0"/>
              </a:rPr>
              <a:t>04.</a:t>
            </a:r>
          </a:p>
        </p:txBody>
      </p:sp>
      <p:sp>
        <p:nvSpPr>
          <p:cNvPr id="13" name="文本框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239269" y="4320180"/>
            <a:ext cx="2513720" cy="974498"/>
          </a:xfrm>
          <a:prstGeom prst="rect">
            <a:avLst/>
          </a:prstGeom>
          <a:noFill/>
        </p:spPr>
        <p:txBody>
          <a:bodyPr wrap="square" rtlCol="0">
            <a:spAutoFit/>
          </a:bodyPr>
          <a:lstStyle/>
          <a:p>
            <a:pPr>
              <a:lnSpc>
                <a:spcPct val="150000"/>
              </a:lnSpc>
            </a:pPr>
            <a:r>
              <a:rPr lang="zh-CN" altLang="en-US"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项目演示</a:t>
            </a:r>
            <a:endParaRPr lang="en-US" altLang="zh-CN"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lnSpc>
                <a:spcPct val="150000"/>
              </a:lnSpc>
            </a:pPr>
            <a:r>
              <a:rPr lang="en-US" altLang="zh-CN" sz="16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Project Demo</a:t>
            </a:r>
          </a:p>
        </p:txBody>
      </p:sp>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20671104">
            <a:off x="-589727" y="4590072"/>
            <a:ext cx="2682945" cy="2682945"/>
          </a:xfrm>
          <a:prstGeom prst="blockArc">
            <a:avLst>
              <a:gd name="adj1" fmla="val 17995213"/>
              <a:gd name="adj2" fmla="val 10828717"/>
              <a:gd name="adj3" fmla="val 19817"/>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5" name="椭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0401300" y="-707838"/>
            <a:ext cx="2496056" cy="257984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椭圆 2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9330595" y="-1305626"/>
            <a:ext cx="4586669" cy="4740637"/>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4" name="图片 2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38783">
            <a:off x="270562" y="3007550"/>
            <a:ext cx="3045979" cy="924687"/>
          </a:xfrm>
          <a:prstGeom prst="rect">
            <a:avLst/>
          </a:prstGeom>
        </p:spPr>
      </p:pic>
      <p:sp>
        <p:nvSpPr>
          <p:cNvPr id="25" name="文本框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76624" y="2910198"/>
            <a:ext cx="3251828" cy="584775"/>
          </a:xfrm>
          <a:prstGeom prst="rect">
            <a:avLst/>
          </a:prstGeom>
          <a:noFill/>
        </p:spPr>
        <p:txBody>
          <a:bodyPr wrap="square" rtlCol="0">
            <a:spAutoFit/>
          </a:bodyPr>
          <a:lstStyle/>
          <a:p>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项目演示视频</a:t>
            </a:r>
          </a:p>
        </p:txBody>
      </p:sp>
      <p:sp>
        <p:nvSpPr>
          <p:cNvPr id="27"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28"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484265" y="92896"/>
            <a:ext cx="3130687" cy="66722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6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961926" y="-843849"/>
            <a:ext cx="8268147" cy="8545697"/>
          </a:xfrm>
          <a:prstGeom prst="ellipse">
            <a:avLst/>
          </a:prstGeom>
          <a:blipFill>
            <a:blip r:embed="rId3"/>
            <a:stretch>
              <a:fillRect/>
            </a:stretch>
          </a:blip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3190494" y="425960"/>
            <a:ext cx="5811011" cy="6006078"/>
          </a:xfrm>
          <a:prstGeom prst="ellipse">
            <a:avLst/>
          </a:prstGeom>
          <a:solidFill>
            <a:schemeClr val="bg1"/>
          </a:soli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9" name="图片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38783">
            <a:off x="3273886" y="2592468"/>
            <a:ext cx="5997471" cy="1820690"/>
          </a:xfrm>
          <a:prstGeom prst="rect">
            <a:avLst/>
          </a:prstGeom>
        </p:spPr>
      </p:pic>
      <p:sp>
        <p:nvSpPr>
          <p:cNvPr id="10"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
        <p:nvSpPr>
          <p:cNvPr id="2" name="文本框 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477647" y="2510291"/>
            <a:ext cx="7236705" cy="1200329"/>
          </a:xfrm>
          <a:prstGeom prst="rect">
            <a:avLst/>
          </a:prstGeom>
          <a:noFill/>
          <a:effectLst>
            <a:outerShdw blurRad="63500" sx="102000" sy="102000" algn="ctr" rotWithShape="0">
              <a:prstClr val="black">
                <a:alpha val="40000"/>
              </a:prstClr>
            </a:outerShdw>
          </a:effectLst>
        </p:spPr>
        <p:txBody>
          <a:bodyPr wrap="square" rtlCol="0">
            <a:spAutoFit/>
          </a:bodyPr>
          <a:lstStyle/>
          <a:p>
            <a:pPr algn="dist"/>
            <a:r>
              <a:rPr lang="en-US" altLang="zh-CN" sz="7200" b="1" dirty="0">
                <a:solidFill>
                  <a:srgbClr val="413F40"/>
                </a:solidFill>
                <a:latin typeface="Arial Black" panose="020B0A04020102020204" pitchFamily="34" charset="0"/>
                <a:ea typeface="Adobe Gothic Std B" panose="020B0800000000000000" pitchFamily="34" charset="-128"/>
                <a:cs typeface="Arial" panose="020B0604020202020204" pitchFamily="34" charset="0"/>
              </a:rPr>
              <a:t>THANKS!</a:t>
            </a:r>
          </a:p>
        </p:txBody>
      </p:sp>
      <p:sp>
        <p:nvSpPr>
          <p:cNvPr id="3" name="文本框 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531960" y="3740194"/>
            <a:ext cx="7128077" cy="400110"/>
          </a:xfrm>
          <a:prstGeom prst="rect">
            <a:avLst/>
          </a:prstGeom>
          <a:noFill/>
        </p:spPr>
        <p:txBody>
          <a:bodyPr wrap="square" rtlCol="0">
            <a:spAutoFit/>
          </a:bodyPr>
          <a:lstStyle/>
          <a:p>
            <a:pPr algn="ctr"/>
            <a:r>
              <a:rPr lang="en-US" altLang="zh-CN"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Virtual Travel</a:t>
            </a:r>
            <a:r>
              <a:rPr lang="zh-CN" altLang="en-US"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：基于</a:t>
            </a:r>
            <a:r>
              <a:rPr lang="en-US" altLang="zh-CN"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LBS</a:t>
            </a:r>
            <a:r>
              <a:rPr lang="zh-CN" altLang="en-US"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多窗体的虚拟导览应用</a:t>
            </a:r>
            <a:endParaRPr lang="zh-CN" altLang="en-US" sz="2400" b="1" dirty="0">
              <a:solidFill>
                <a:srgbClr val="413F40"/>
              </a:solidFill>
              <a:latin typeface="方正清刻本悦宋简体" panose="02000000000000000000" pitchFamily="2" charset="-122"/>
              <a:ea typeface="方正清刻本悦宋简体" panose="02000000000000000000" pitchFamily="2" charset="-122"/>
              <a:cs typeface="+mn-ea"/>
              <a:sym typeface="+mn-lt"/>
            </a:endParaRPr>
          </a:p>
        </p:txBody>
      </p:sp>
      <p:grpSp>
        <p:nvGrpSpPr>
          <p:cNvPr id="7" name="组合 6"/>
          <p:cNvGrpSpPr/>
          <p:nvPr/>
        </p:nvGrpSpPr>
        <p:grpSpPr>
          <a:xfrm>
            <a:off x="5262590" y="4571376"/>
            <a:ext cx="1666816" cy="613344"/>
            <a:chOff x="2074760" y="4835780"/>
            <a:chExt cx="1862758" cy="769442"/>
          </a:xfrm>
        </p:grpSpPr>
        <p:sp>
          <p:nvSpPr>
            <p:cNvPr id="11" name="文本框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074760" y="4835780"/>
              <a:ext cx="1862758" cy="369332"/>
            </a:xfrm>
            <a:prstGeom prst="rect">
              <a:avLst/>
            </a:prstGeom>
            <a:noFill/>
          </p:spPr>
          <p:txBody>
            <a:bodyPr wrap="square" rtlCol="0">
              <a:spAutoFit/>
            </a:bodyPr>
            <a:lstStyle/>
            <a:p>
              <a:pPr algn="ctr"/>
              <a:r>
                <a:rPr lang="en-US" altLang="zh-CN"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2251730 </a:t>
              </a:r>
              <a:r>
                <a:rPr lang="zh-CN" altLang="en-US"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刘淑仪</a:t>
              </a:r>
              <a:endParaRPr lang="zh-CN" altLang="en-US" sz="2000"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074760" y="5235890"/>
              <a:ext cx="1862758" cy="369332"/>
            </a:xfrm>
            <a:prstGeom prst="rect">
              <a:avLst/>
            </a:prstGeom>
            <a:noFill/>
          </p:spPr>
          <p:txBody>
            <a:bodyPr wrap="square" rtlCol="0">
              <a:spAutoFit/>
            </a:bodyPr>
            <a:lstStyle/>
            <a:p>
              <a:pPr algn="ctr"/>
              <a:r>
                <a:rPr lang="en-US" altLang="zh-CN"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2024 / 12 / 23</a:t>
              </a:r>
              <a:endParaRPr lang="zh-CN" altLang="en-US" sz="2000"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endParaRPr>
            </a:p>
          </p:txBody>
        </p:sp>
      </p:gr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4573" y="1693329"/>
            <a:ext cx="642850" cy="6439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823489" y="2306035"/>
            <a:ext cx="4955928" cy="3388929"/>
          </a:xfrm>
          <a:prstGeom prst="rect">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Freeform 1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3047666" y="-345440"/>
            <a:ext cx="13587577" cy="7203440"/>
          </a:xfrm>
          <a:custGeom>
            <a:avLst/>
            <a:gdLst>
              <a:gd name="connsiteX0" fmla="*/ 2150614 w 16399629"/>
              <a:gd name="connsiteY0" fmla="*/ 8451093 h 8553480"/>
              <a:gd name="connsiteX1" fmla="*/ 2162943 w 16399629"/>
              <a:gd name="connsiteY1" fmla="*/ 8455901 h 8553480"/>
              <a:gd name="connsiteX2" fmla="*/ 2146697 w 16399629"/>
              <a:gd name="connsiteY2" fmla="*/ 8469391 h 8553480"/>
              <a:gd name="connsiteX3" fmla="*/ 2150614 w 16399629"/>
              <a:gd name="connsiteY3" fmla="*/ 8451093 h 8553480"/>
              <a:gd name="connsiteX4" fmla="*/ 2177037 w 16399629"/>
              <a:gd name="connsiteY4" fmla="*/ 8422864 h 8553480"/>
              <a:gd name="connsiteX5" fmla="*/ 2185885 w 16399629"/>
              <a:gd name="connsiteY5" fmla="*/ 8436593 h 8553480"/>
              <a:gd name="connsiteX6" fmla="*/ 2173991 w 16399629"/>
              <a:gd name="connsiteY6" fmla="*/ 8442273 h 8553480"/>
              <a:gd name="connsiteX7" fmla="*/ 2166956 w 16399629"/>
              <a:gd name="connsiteY7" fmla="*/ 8442344 h 8553480"/>
              <a:gd name="connsiteX8" fmla="*/ 2162536 w 16399629"/>
              <a:gd name="connsiteY8" fmla="*/ 8438401 h 8553480"/>
              <a:gd name="connsiteX9" fmla="*/ 2164809 w 16399629"/>
              <a:gd name="connsiteY9" fmla="*/ 8443726 h 8553480"/>
              <a:gd name="connsiteX10" fmla="*/ 2164308 w 16399629"/>
              <a:gd name="connsiteY10" fmla="*/ 8454570 h 8553480"/>
              <a:gd name="connsiteX11" fmla="*/ 2156633 w 16399629"/>
              <a:gd name="connsiteY11" fmla="*/ 8444071 h 8553480"/>
              <a:gd name="connsiteX12" fmla="*/ 2160767 w 16399629"/>
              <a:gd name="connsiteY12" fmla="*/ 8434262 h 8553480"/>
              <a:gd name="connsiteX13" fmla="*/ 2161092 w 16399629"/>
              <a:gd name="connsiteY13" fmla="*/ 8435022 h 8553480"/>
              <a:gd name="connsiteX14" fmla="*/ 2165699 w 16399629"/>
              <a:gd name="connsiteY14" fmla="*/ 8429940 h 8553480"/>
              <a:gd name="connsiteX15" fmla="*/ 2177037 w 16399629"/>
              <a:gd name="connsiteY15" fmla="*/ 8422864 h 8553480"/>
              <a:gd name="connsiteX16" fmla="*/ 3191443 w 16399629"/>
              <a:gd name="connsiteY16" fmla="*/ 8398950 h 8553480"/>
              <a:gd name="connsiteX17" fmla="*/ 3203592 w 16399629"/>
              <a:gd name="connsiteY17" fmla="*/ 8416644 h 8553480"/>
              <a:gd name="connsiteX18" fmla="*/ 3191443 w 16399629"/>
              <a:gd name="connsiteY18" fmla="*/ 8398950 h 8553480"/>
              <a:gd name="connsiteX19" fmla="*/ 3506133 w 16399629"/>
              <a:gd name="connsiteY19" fmla="*/ 8361469 h 8553480"/>
              <a:gd name="connsiteX20" fmla="*/ 3520212 w 16399629"/>
              <a:gd name="connsiteY20" fmla="*/ 8380869 h 8553480"/>
              <a:gd name="connsiteX21" fmla="*/ 3503741 w 16399629"/>
              <a:gd name="connsiteY21" fmla="*/ 8387756 h 8553480"/>
              <a:gd name="connsiteX22" fmla="*/ 3489897 w 16399629"/>
              <a:gd name="connsiteY22" fmla="*/ 8368554 h 8553480"/>
              <a:gd name="connsiteX23" fmla="*/ 3506133 w 16399629"/>
              <a:gd name="connsiteY23" fmla="*/ 8361469 h 8553480"/>
              <a:gd name="connsiteX24" fmla="*/ 3095137 w 16399629"/>
              <a:gd name="connsiteY24" fmla="*/ 8337771 h 8553480"/>
              <a:gd name="connsiteX25" fmla="*/ 3157256 w 16399629"/>
              <a:gd name="connsiteY25" fmla="*/ 8356628 h 8553480"/>
              <a:gd name="connsiteX26" fmla="*/ 3120008 w 16399629"/>
              <a:gd name="connsiteY26" fmla="*/ 8367944 h 8553480"/>
              <a:gd name="connsiteX27" fmla="*/ 3100126 w 16399629"/>
              <a:gd name="connsiteY27" fmla="*/ 8403881 h 8553480"/>
              <a:gd name="connsiteX28" fmla="*/ 3090067 w 16399629"/>
              <a:gd name="connsiteY28" fmla="*/ 8364938 h 8553480"/>
              <a:gd name="connsiteX29" fmla="*/ 3062648 w 16399629"/>
              <a:gd name="connsiteY29" fmla="*/ 8373268 h 8553480"/>
              <a:gd name="connsiteX30" fmla="*/ 3070114 w 16399629"/>
              <a:gd name="connsiteY30" fmla="*/ 8341103 h 8553480"/>
              <a:gd name="connsiteX31" fmla="*/ 3095137 w 16399629"/>
              <a:gd name="connsiteY31" fmla="*/ 8337771 h 8553480"/>
              <a:gd name="connsiteX32" fmla="*/ 2511115 w 16399629"/>
              <a:gd name="connsiteY32" fmla="*/ 8337271 h 8553480"/>
              <a:gd name="connsiteX33" fmla="*/ 2551251 w 16399629"/>
              <a:gd name="connsiteY33" fmla="*/ 8337476 h 8553480"/>
              <a:gd name="connsiteX34" fmla="*/ 2532139 w 16399629"/>
              <a:gd name="connsiteY34" fmla="*/ 8357230 h 8553480"/>
              <a:gd name="connsiteX35" fmla="*/ 2511115 w 16399629"/>
              <a:gd name="connsiteY35" fmla="*/ 8337271 h 8553480"/>
              <a:gd name="connsiteX36" fmla="*/ 2359658 w 16399629"/>
              <a:gd name="connsiteY36" fmla="*/ 8332816 h 8553480"/>
              <a:gd name="connsiteX37" fmla="*/ 2448282 w 16399629"/>
              <a:gd name="connsiteY37" fmla="*/ 8336727 h 8553480"/>
              <a:gd name="connsiteX38" fmla="*/ 2359658 w 16399629"/>
              <a:gd name="connsiteY38" fmla="*/ 8332816 h 8553480"/>
              <a:gd name="connsiteX39" fmla="*/ 3683778 w 16399629"/>
              <a:gd name="connsiteY39" fmla="*/ 8331404 h 8553480"/>
              <a:gd name="connsiteX40" fmla="*/ 3686282 w 16399629"/>
              <a:gd name="connsiteY40" fmla="*/ 8345768 h 8553480"/>
              <a:gd name="connsiteX41" fmla="*/ 3651901 w 16399629"/>
              <a:gd name="connsiteY41" fmla="*/ 8356213 h 8553480"/>
              <a:gd name="connsiteX42" fmla="*/ 3630022 w 16399629"/>
              <a:gd name="connsiteY42" fmla="*/ 8362860 h 8553480"/>
              <a:gd name="connsiteX43" fmla="*/ 3627518 w 16399629"/>
              <a:gd name="connsiteY43" fmla="*/ 8348495 h 8553480"/>
              <a:gd name="connsiteX44" fmla="*/ 3661899 w 16399629"/>
              <a:gd name="connsiteY44" fmla="*/ 8338051 h 8553480"/>
              <a:gd name="connsiteX45" fmla="*/ 3683778 w 16399629"/>
              <a:gd name="connsiteY45" fmla="*/ 8331404 h 8553480"/>
              <a:gd name="connsiteX46" fmla="*/ 2577699 w 16399629"/>
              <a:gd name="connsiteY46" fmla="*/ 8331049 h 8553480"/>
              <a:gd name="connsiteX47" fmla="*/ 2601304 w 16399629"/>
              <a:gd name="connsiteY47" fmla="*/ 8350225 h 8553480"/>
              <a:gd name="connsiteX48" fmla="*/ 2554331 w 16399629"/>
              <a:gd name="connsiteY48" fmla="*/ 8352097 h 8553480"/>
              <a:gd name="connsiteX49" fmla="*/ 2577699 w 16399629"/>
              <a:gd name="connsiteY49" fmla="*/ 8331049 h 8553480"/>
              <a:gd name="connsiteX50" fmla="*/ 2487128 w 16399629"/>
              <a:gd name="connsiteY50" fmla="*/ 8322981 h 8553480"/>
              <a:gd name="connsiteX51" fmla="*/ 2496648 w 16399629"/>
              <a:gd name="connsiteY51" fmla="*/ 8339788 h 8553480"/>
              <a:gd name="connsiteX52" fmla="*/ 2475779 w 16399629"/>
              <a:gd name="connsiteY52" fmla="*/ 8346671 h 8553480"/>
              <a:gd name="connsiteX53" fmla="*/ 2457949 w 16399629"/>
              <a:gd name="connsiteY53" fmla="*/ 8342850 h 8553480"/>
              <a:gd name="connsiteX54" fmla="*/ 2487128 w 16399629"/>
              <a:gd name="connsiteY54" fmla="*/ 8322981 h 8553480"/>
              <a:gd name="connsiteX55" fmla="*/ 2852266 w 16399629"/>
              <a:gd name="connsiteY55" fmla="*/ 8318893 h 8553480"/>
              <a:gd name="connsiteX56" fmla="*/ 2873360 w 16399629"/>
              <a:gd name="connsiteY56" fmla="*/ 8333192 h 8553480"/>
              <a:gd name="connsiteX57" fmla="*/ 2879744 w 16399629"/>
              <a:gd name="connsiteY57" fmla="*/ 8369811 h 8553480"/>
              <a:gd name="connsiteX58" fmla="*/ 2831278 w 16399629"/>
              <a:gd name="connsiteY58" fmla="*/ 8363114 h 8553480"/>
              <a:gd name="connsiteX59" fmla="*/ 2852266 w 16399629"/>
              <a:gd name="connsiteY59" fmla="*/ 8318893 h 8553480"/>
              <a:gd name="connsiteX60" fmla="*/ 3038673 w 16399629"/>
              <a:gd name="connsiteY60" fmla="*/ 8317147 h 8553480"/>
              <a:gd name="connsiteX61" fmla="*/ 3048744 w 16399629"/>
              <a:gd name="connsiteY61" fmla="*/ 8356353 h 8553480"/>
              <a:gd name="connsiteX62" fmla="*/ 2889315 w 16399629"/>
              <a:gd name="connsiteY62" fmla="*/ 8366749 h 8553480"/>
              <a:gd name="connsiteX63" fmla="*/ 2944200 w 16399629"/>
              <a:gd name="connsiteY63" fmla="*/ 8328942 h 8553480"/>
              <a:gd name="connsiteX64" fmla="*/ 3014090 w 16399629"/>
              <a:gd name="connsiteY64" fmla="*/ 8324615 h 8553480"/>
              <a:gd name="connsiteX65" fmla="*/ 3038673 w 16399629"/>
              <a:gd name="connsiteY65" fmla="*/ 8317147 h 8553480"/>
              <a:gd name="connsiteX66" fmla="*/ 2715026 w 16399629"/>
              <a:gd name="connsiteY66" fmla="*/ 8316660 h 8553480"/>
              <a:gd name="connsiteX67" fmla="*/ 2804970 w 16399629"/>
              <a:gd name="connsiteY67" fmla="*/ 8352449 h 8553480"/>
              <a:gd name="connsiteX68" fmla="*/ 2761545 w 16399629"/>
              <a:gd name="connsiteY68" fmla="*/ 8368977 h 8553480"/>
              <a:gd name="connsiteX69" fmla="*/ 2621558 w 16399629"/>
              <a:gd name="connsiteY69" fmla="*/ 8353565 h 8553480"/>
              <a:gd name="connsiteX70" fmla="*/ 2715026 w 16399629"/>
              <a:gd name="connsiteY70" fmla="*/ 8316660 h 8553480"/>
              <a:gd name="connsiteX71" fmla="*/ 2335449 w 16399629"/>
              <a:gd name="connsiteY71" fmla="*/ 8306817 h 8553480"/>
              <a:gd name="connsiteX72" fmla="*/ 2323814 w 16399629"/>
              <a:gd name="connsiteY72" fmla="*/ 8332901 h 8553480"/>
              <a:gd name="connsiteX73" fmla="*/ 2335449 w 16399629"/>
              <a:gd name="connsiteY73" fmla="*/ 8306817 h 8553480"/>
              <a:gd name="connsiteX74" fmla="*/ 2134155 w 16399629"/>
              <a:gd name="connsiteY74" fmla="*/ 8290781 h 8553480"/>
              <a:gd name="connsiteX75" fmla="*/ 2119883 w 16399629"/>
              <a:gd name="connsiteY75" fmla="*/ 8315594 h 8553480"/>
              <a:gd name="connsiteX76" fmla="*/ 2134155 w 16399629"/>
              <a:gd name="connsiteY76" fmla="*/ 8290781 h 8553480"/>
              <a:gd name="connsiteX77" fmla="*/ 2093747 w 16399629"/>
              <a:gd name="connsiteY77" fmla="*/ 8278471 h 8553480"/>
              <a:gd name="connsiteX78" fmla="*/ 2085096 w 16399629"/>
              <a:gd name="connsiteY78" fmla="*/ 8303931 h 8553480"/>
              <a:gd name="connsiteX79" fmla="*/ 2079802 w 16399629"/>
              <a:gd name="connsiteY79" fmla="*/ 8305257 h 8553480"/>
              <a:gd name="connsiteX80" fmla="*/ 2093747 w 16399629"/>
              <a:gd name="connsiteY80" fmla="*/ 8278471 h 8553480"/>
              <a:gd name="connsiteX81" fmla="*/ 4001590 w 16399629"/>
              <a:gd name="connsiteY81" fmla="*/ 8275183 h 8553480"/>
              <a:gd name="connsiteX82" fmla="*/ 3999287 w 16399629"/>
              <a:gd name="connsiteY82" fmla="*/ 8279289 h 8553480"/>
              <a:gd name="connsiteX83" fmla="*/ 4000345 w 16399629"/>
              <a:gd name="connsiteY83" fmla="*/ 8279286 h 8553480"/>
              <a:gd name="connsiteX84" fmla="*/ 4001807 w 16399629"/>
              <a:gd name="connsiteY84" fmla="*/ 8275620 h 8553480"/>
              <a:gd name="connsiteX85" fmla="*/ 2194345 w 16399629"/>
              <a:gd name="connsiteY85" fmla="*/ 8269359 h 8553480"/>
              <a:gd name="connsiteX86" fmla="*/ 2200648 w 16399629"/>
              <a:gd name="connsiteY86" fmla="*/ 8305513 h 8553480"/>
              <a:gd name="connsiteX87" fmla="*/ 2239325 w 16399629"/>
              <a:gd name="connsiteY87" fmla="*/ 8285303 h 8553480"/>
              <a:gd name="connsiteX88" fmla="*/ 2267489 w 16399629"/>
              <a:gd name="connsiteY88" fmla="*/ 8314814 h 8553480"/>
              <a:gd name="connsiteX89" fmla="*/ 2161773 w 16399629"/>
              <a:gd name="connsiteY89" fmla="*/ 8308863 h 8553480"/>
              <a:gd name="connsiteX90" fmla="*/ 2194345 w 16399629"/>
              <a:gd name="connsiteY90" fmla="*/ 8269359 h 8553480"/>
              <a:gd name="connsiteX91" fmla="*/ 1435568 w 16399629"/>
              <a:gd name="connsiteY91" fmla="*/ 8256673 h 8553480"/>
              <a:gd name="connsiteX92" fmla="*/ 1481151 w 16399629"/>
              <a:gd name="connsiteY92" fmla="*/ 8271148 h 8553480"/>
              <a:gd name="connsiteX93" fmla="*/ 1563276 w 16399629"/>
              <a:gd name="connsiteY93" fmla="*/ 8296905 h 8553480"/>
              <a:gd name="connsiteX94" fmla="*/ 1746324 w 16399629"/>
              <a:gd name="connsiteY94" fmla="*/ 8344138 h 8553480"/>
              <a:gd name="connsiteX95" fmla="*/ 2110316 w 16399629"/>
              <a:gd name="connsiteY95" fmla="*/ 8442099 h 8553480"/>
              <a:gd name="connsiteX96" fmla="*/ 2077820 w 16399629"/>
              <a:gd name="connsiteY96" fmla="*/ 8470184 h 8553480"/>
              <a:gd name="connsiteX97" fmla="*/ 2040390 w 16399629"/>
              <a:gd name="connsiteY97" fmla="*/ 8467628 h 8553480"/>
              <a:gd name="connsiteX98" fmla="*/ 2003779 w 16399629"/>
              <a:gd name="connsiteY98" fmla="*/ 8444470 h 8553480"/>
              <a:gd name="connsiteX99" fmla="*/ 1957038 w 16399629"/>
              <a:gd name="connsiteY99" fmla="*/ 8437958 h 8553480"/>
              <a:gd name="connsiteX100" fmla="*/ 1778503 w 16399629"/>
              <a:gd name="connsiteY100" fmla="*/ 8397924 h 8553480"/>
              <a:gd name="connsiteX101" fmla="*/ 1594863 w 16399629"/>
              <a:gd name="connsiteY101" fmla="*/ 8347300 h 8553480"/>
              <a:gd name="connsiteX102" fmla="*/ 1502749 w 16399629"/>
              <a:gd name="connsiteY102" fmla="*/ 8320292 h 8553480"/>
              <a:gd name="connsiteX103" fmla="*/ 1454471 w 16399629"/>
              <a:gd name="connsiteY103" fmla="*/ 8304963 h 8553480"/>
              <a:gd name="connsiteX104" fmla="*/ 1430689 w 16399629"/>
              <a:gd name="connsiteY104" fmla="*/ 8299333 h 8553480"/>
              <a:gd name="connsiteX105" fmla="*/ 1425722 w 16399629"/>
              <a:gd name="connsiteY105" fmla="*/ 8270846 h 8553480"/>
              <a:gd name="connsiteX106" fmla="*/ 1435568 w 16399629"/>
              <a:gd name="connsiteY106" fmla="*/ 8256673 h 8553480"/>
              <a:gd name="connsiteX107" fmla="*/ 2166841 w 16399629"/>
              <a:gd name="connsiteY107" fmla="*/ 8255626 h 8553480"/>
              <a:gd name="connsiteX108" fmla="*/ 2176673 w 16399629"/>
              <a:gd name="connsiteY108" fmla="*/ 8274023 h 8553480"/>
              <a:gd name="connsiteX109" fmla="*/ 2166841 w 16399629"/>
              <a:gd name="connsiteY109" fmla="*/ 8255626 h 8553480"/>
              <a:gd name="connsiteX110" fmla="*/ 2450711 w 16399629"/>
              <a:gd name="connsiteY110" fmla="*/ 8251468 h 8553480"/>
              <a:gd name="connsiteX111" fmla="*/ 2460541 w 16399629"/>
              <a:gd name="connsiteY111" fmla="*/ 8269866 h 8553480"/>
              <a:gd name="connsiteX112" fmla="*/ 2450711 w 16399629"/>
              <a:gd name="connsiteY112" fmla="*/ 8251468 h 8553480"/>
              <a:gd name="connsiteX113" fmla="*/ 1934901 w 16399629"/>
              <a:gd name="connsiteY113" fmla="*/ 8245277 h 8553480"/>
              <a:gd name="connsiteX114" fmla="*/ 1920882 w 16399629"/>
              <a:gd name="connsiteY114" fmla="*/ 8271562 h 8553480"/>
              <a:gd name="connsiteX115" fmla="*/ 1934901 w 16399629"/>
              <a:gd name="connsiteY115" fmla="*/ 8245277 h 8553480"/>
              <a:gd name="connsiteX116" fmla="*/ 2313066 w 16399629"/>
              <a:gd name="connsiteY116" fmla="*/ 8233299 h 8553480"/>
              <a:gd name="connsiteX117" fmla="*/ 2310317 w 16399629"/>
              <a:gd name="connsiteY117" fmla="*/ 8255521 h 8553480"/>
              <a:gd name="connsiteX118" fmla="*/ 2313066 w 16399629"/>
              <a:gd name="connsiteY118" fmla="*/ 8233299 h 8553480"/>
              <a:gd name="connsiteX119" fmla="*/ 1370682 w 16399629"/>
              <a:gd name="connsiteY119" fmla="*/ 8230813 h 8553480"/>
              <a:gd name="connsiteX120" fmla="*/ 1405087 w 16399629"/>
              <a:gd name="connsiteY120" fmla="*/ 8265347 h 8553480"/>
              <a:gd name="connsiteX121" fmla="*/ 1337265 w 16399629"/>
              <a:gd name="connsiteY121" fmla="*/ 8243611 h 8553480"/>
              <a:gd name="connsiteX122" fmla="*/ 1370682 w 16399629"/>
              <a:gd name="connsiteY122" fmla="*/ 8230813 h 8553480"/>
              <a:gd name="connsiteX123" fmla="*/ 2000230 w 16399629"/>
              <a:gd name="connsiteY123" fmla="*/ 8228228 h 8553480"/>
              <a:gd name="connsiteX124" fmla="*/ 2007648 w 16399629"/>
              <a:gd name="connsiteY124" fmla="*/ 8232885 h 8553480"/>
              <a:gd name="connsiteX125" fmla="*/ 2010828 w 16399629"/>
              <a:gd name="connsiteY125" fmla="*/ 8243317 h 8553480"/>
              <a:gd name="connsiteX126" fmla="*/ 2030586 w 16399629"/>
              <a:gd name="connsiteY126" fmla="*/ 8240661 h 8553480"/>
              <a:gd name="connsiteX127" fmla="*/ 2098569 w 16399629"/>
              <a:gd name="connsiteY127" fmla="*/ 8251274 h 8553480"/>
              <a:gd name="connsiteX128" fmla="*/ 2039287 w 16399629"/>
              <a:gd name="connsiteY128" fmla="*/ 8297178 h 8553480"/>
              <a:gd name="connsiteX129" fmla="*/ 2025834 w 16399629"/>
              <a:gd name="connsiteY129" fmla="*/ 8282091 h 8553480"/>
              <a:gd name="connsiteX130" fmla="*/ 2040380 w 16399629"/>
              <a:gd name="connsiteY130" fmla="*/ 8255873 h 8553480"/>
              <a:gd name="connsiteX131" fmla="*/ 2014957 w 16399629"/>
              <a:gd name="connsiteY131" fmla="*/ 8258079 h 8553480"/>
              <a:gd name="connsiteX132" fmla="*/ 2010005 w 16399629"/>
              <a:gd name="connsiteY132" fmla="*/ 8245384 h 8553480"/>
              <a:gd name="connsiteX133" fmla="*/ 2001010 w 16399629"/>
              <a:gd name="connsiteY133" fmla="*/ 8245908 h 8553480"/>
              <a:gd name="connsiteX134" fmla="*/ 1992657 w 16399629"/>
              <a:gd name="connsiteY134" fmla="*/ 8230528 h 8553480"/>
              <a:gd name="connsiteX135" fmla="*/ 2000230 w 16399629"/>
              <a:gd name="connsiteY135" fmla="*/ 8228228 h 8553480"/>
              <a:gd name="connsiteX136" fmla="*/ 1816879 w 16399629"/>
              <a:gd name="connsiteY136" fmla="*/ 8203898 h 8553480"/>
              <a:gd name="connsiteX137" fmla="*/ 1825230 w 16399629"/>
              <a:gd name="connsiteY137" fmla="*/ 8219791 h 8553480"/>
              <a:gd name="connsiteX138" fmla="*/ 1807827 w 16399629"/>
              <a:gd name="connsiteY138" fmla="*/ 8212791 h 8553480"/>
              <a:gd name="connsiteX139" fmla="*/ 1816879 w 16399629"/>
              <a:gd name="connsiteY139" fmla="*/ 8203898 h 8553480"/>
              <a:gd name="connsiteX140" fmla="*/ 4106704 w 16399629"/>
              <a:gd name="connsiteY140" fmla="*/ 8202919 h 8553480"/>
              <a:gd name="connsiteX141" fmla="*/ 4117816 w 16399629"/>
              <a:gd name="connsiteY141" fmla="*/ 8214668 h 8553480"/>
              <a:gd name="connsiteX142" fmla="*/ 4106704 w 16399629"/>
              <a:gd name="connsiteY142" fmla="*/ 8202919 h 8553480"/>
              <a:gd name="connsiteX143" fmla="*/ 1289507 w 16399629"/>
              <a:gd name="connsiteY143" fmla="*/ 8200129 h 8553480"/>
              <a:gd name="connsiteX144" fmla="*/ 1324224 w 16399629"/>
              <a:gd name="connsiteY144" fmla="*/ 8226777 h 8553480"/>
              <a:gd name="connsiteX145" fmla="*/ 1286145 w 16399629"/>
              <a:gd name="connsiteY145" fmla="*/ 8238345 h 8553480"/>
              <a:gd name="connsiteX146" fmla="*/ 1289507 w 16399629"/>
              <a:gd name="connsiteY146" fmla="*/ 8200129 h 8553480"/>
              <a:gd name="connsiteX147" fmla="*/ 3394522 w 16399629"/>
              <a:gd name="connsiteY147" fmla="*/ 8192038 h 8553480"/>
              <a:gd name="connsiteX148" fmla="*/ 3406670 w 16399629"/>
              <a:gd name="connsiteY148" fmla="*/ 8209731 h 8553480"/>
              <a:gd name="connsiteX149" fmla="*/ 3394522 w 16399629"/>
              <a:gd name="connsiteY149" fmla="*/ 8192038 h 8553480"/>
              <a:gd name="connsiteX150" fmla="*/ 1743256 w 16399629"/>
              <a:gd name="connsiteY150" fmla="*/ 8185412 h 8553480"/>
              <a:gd name="connsiteX151" fmla="*/ 1804395 w 16399629"/>
              <a:gd name="connsiteY151" fmla="*/ 8196303 h 8553480"/>
              <a:gd name="connsiteX152" fmla="*/ 1793380 w 16399629"/>
              <a:gd name="connsiteY152" fmla="*/ 8212770 h 8553480"/>
              <a:gd name="connsiteX153" fmla="*/ 1746044 w 16399629"/>
              <a:gd name="connsiteY153" fmla="*/ 8201403 h 8553480"/>
              <a:gd name="connsiteX154" fmla="*/ 1743256 w 16399629"/>
              <a:gd name="connsiteY154" fmla="*/ 8185412 h 8553480"/>
              <a:gd name="connsiteX155" fmla="*/ 3370468 w 16399629"/>
              <a:gd name="connsiteY155" fmla="*/ 8180414 h 8553480"/>
              <a:gd name="connsiteX156" fmla="*/ 3346243 w 16399629"/>
              <a:gd name="connsiteY156" fmla="*/ 8217118 h 8553480"/>
              <a:gd name="connsiteX157" fmla="*/ 3316464 w 16399629"/>
              <a:gd name="connsiteY157" fmla="*/ 8196821 h 8553480"/>
              <a:gd name="connsiteX158" fmla="*/ 3370468 w 16399629"/>
              <a:gd name="connsiteY158" fmla="*/ 8180414 h 8553480"/>
              <a:gd name="connsiteX159" fmla="*/ 1175354 w 16399629"/>
              <a:gd name="connsiteY159" fmla="*/ 8168489 h 8553480"/>
              <a:gd name="connsiteX160" fmla="*/ 1171046 w 16399629"/>
              <a:gd name="connsiteY160" fmla="*/ 8181761 h 8553480"/>
              <a:gd name="connsiteX161" fmla="*/ 1175354 w 16399629"/>
              <a:gd name="connsiteY161" fmla="*/ 8168489 h 8553480"/>
              <a:gd name="connsiteX162" fmla="*/ 2741384 w 16399629"/>
              <a:gd name="connsiteY162" fmla="*/ 8163162 h 8553480"/>
              <a:gd name="connsiteX163" fmla="*/ 2753532 w 16399629"/>
              <a:gd name="connsiteY163" fmla="*/ 8180856 h 8553480"/>
              <a:gd name="connsiteX164" fmla="*/ 2741384 w 16399629"/>
              <a:gd name="connsiteY164" fmla="*/ 8163162 h 8553480"/>
              <a:gd name="connsiteX165" fmla="*/ 1672301 w 16399629"/>
              <a:gd name="connsiteY165" fmla="*/ 8162782 h 8553480"/>
              <a:gd name="connsiteX166" fmla="*/ 1684449 w 16399629"/>
              <a:gd name="connsiteY166" fmla="*/ 8180477 h 8553480"/>
              <a:gd name="connsiteX167" fmla="*/ 1672301 w 16399629"/>
              <a:gd name="connsiteY167" fmla="*/ 8162782 h 8553480"/>
              <a:gd name="connsiteX168" fmla="*/ 3150148 w 16399629"/>
              <a:gd name="connsiteY168" fmla="*/ 8162097 h 8553480"/>
              <a:gd name="connsiteX169" fmla="*/ 3162296 w 16399629"/>
              <a:gd name="connsiteY169" fmla="*/ 8179793 h 8553480"/>
              <a:gd name="connsiteX170" fmla="*/ 3150148 w 16399629"/>
              <a:gd name="connsiteY170" fmla="*/ 8162097 h 8553480"/>
              <a:gd name="connsiteX171" fmla="*/ 3034387 w 16399629"/>
              <a:gd name="connsiteY171" fmla="*/ 8159427 h 8553480"/>
              <a:gd name="connsiteX172" fmla="*/ 3028790 w 16399629"/>
              <a:gd name="connsiteY172" fmla="*/ 8179310 h 8553480"/>
              <a:gd name="connsiteX173" fmla="*/ 3034387 w 16399629"/>
              <a:gd name="connsiteY173" fmla="*/ 8159427 h 8553480"/>
              <a:gd name="connsiteX174" fmla="*/ 3577654 w 16399629"/>
              <a:gd name="connsiteY174" fmla="*/ 8158499 h 8553480"/>
              <a:gd name="connsiteX175" fmla="*/ 3587485 w 16399629"/>
              <a:gd name="connsiteY175" fmla="*/ 8176899 h 8553480"/>
              <a:gd name="connsiteX176" fmla="*/ 3577654 w 16399629"/>
              <a:gd name="connsiteY176" fmla="*/ 8158499 h 8553480"/>
              <a:gd name="connsiteX177" fmla="*/ 1641388 w 16399629"/>
              <a:gd name="connsiteY177" fmla="*/ 8150076 h 8553480"/>
              <a:gd name="connsiteX178" fmla="*/ 1653537 w 16399629"/>
              <a:gd name="connsiteY178" fmla="*/ 8167769 h 8553480"/>
              <a:gd name="connsiteX179" fmla="*/ 1641388 w 16399629"/>
              <a:gd name="connsiteY179" fmla="*/ 8150076 h 8553480"/>
              <a:gd name="connsiteX180" fmla="*/ 2405341 w 16399629"/>
              <a:gd name="connsiteY180" fmla="*/ 8145287 h 8553480"/>
              <a:gd name="connsiteX181" fmla="*/ 2400273 w 16399629"/>
              <a:gd name="connsiteY181" fmla="*/ 8168211 h 8553480"/>
              <a:gd name="connsiteX182" fmla="*/ 2405341 w 16399629"/>
              <a:gd name="connsiteY182" fmla="*/ 8145287 h 8553480"/>
              <a:gd name="connsiteX183" fmla="*/ 3698892 w 16399629"/>
              <a:gd name="connsiteY183" fmla="*/ 8143763 h 8553480"/>
              <a:gd name="connsiteX184" fmla="*/ 3685473 w 16399629"/>
              <a:gd name="connsiteY184" fmla="*/ 8162789 h 8553480"/>
              <a:gd name="connsiteX185" fmla="*/ 3669832 w 16399629"/>
              <a:gd name="connsiteY185" fmla="*/ 8168093 h 8553480"/>
              <a:gd name="connsiteX186" fmla="*/ 3622186 w 16399629"/>
              <a:gd name="connsiteY186" fmla="*/ 8167068 h 8553480"/>
              <a:gd name="connsiteX187" fmla="*/ 3698892 w 16399629"/>
              <a:gd name="connsiteY187" fmla="*/ 8143763 h 8553480"/>
              <a:gd name="connsiteX188" fmla="*/ 3296628 w 16399629"/>
              <a:gd name="connsiteY188" fmla="*/ 8140965 h 8553480"/>
              <a:gd name="connsiteX189" fmla="*/ 3282596 w 16399629"/>
              <a:gd name="connsiteY189" fmla="*/ 8167252 h 8553480"/>
              <a:gd name="connsiteX190" fmla="*/ 3296628 w 16399629"/>
              <a:gd name="connsiteY190" fmla="*/ 8140965 h 8553480"/>
              <a:gd name="connsiteX191" fmla="*/ 3366420 w 16399629"/>
              <a:gd name="connsiteY191" fmla="*/ 8140592 h 8553480"/>
              <a:gd name="connsiteX192" fmla="*/ 3378569 w 16399629"/>
              <a:gd name="connsiteY192" fmla="*/ 8158288 h 8553480"/>
              <a:gd name="connsiteX193" fmla="*/ 3366420 w 16399629"/>
              <a:gd name="connsiteY193" fmla="*/ 8140592 h 8553480"/>
              <a:gd name="connsiteX194" fmla="*/ 2964471 w 16399629"/>
              <a:gd name="connsiteY194" fmla="*/ 8139609 h 8553480"/>
              <a:gd name="connsiteX195" fmla="*/ 2976616 w 16399629"/>
              <a:gd name="connsiteY195" fmla="*/ 8157279 h 8553480"/>
              <a:gd name="connsiteX196" fmla="*/ 2964471 w 16399629"/>
              <a:gd name="connsiteY196" fmla="*/ 8139609 h 8553480"/>
              <a:gd name="connsiteX197" fmla="*/ 2040204 w 16399629"/>
              <a:gd name="connsiteY197" fmla="*/ 8133093 h 8553480"/>
              <a:gd name="connsiteX198" fmla="*/ 2052352 w 16399629"/>
              <a:gd name="connsiteY198" fmla="*/ 8150788 h 8553480"/>
              <a:gd name="connsiteX199" fmla="*/ 2040204 w 16399629"/>
              <a:gd name="connsiteY199" fmla="*/ 8133093 h 8553480"/>
              <a:gd name="connsiteX200" fmla="*/ 3850006 w 16399629"/>
              <a:gd name="connsiteY200" fmla="*/ 8132608 h 8553480"/>
              <a:gd name="connsiteX201" fmla="*/ 3844936 w 16399629"/>
              <a:gd name="connsiteY201" fmla="*/ 8155510 h 8553480"/>
              <a:gd name="connsiteX202" fmla="*/ 3850006 w 16399629"/>
              <a:gd name="connsiteY202" fmla="*/ 8132608 h 8553480"/>
              <a:gd name="connsiteX203" fmla="*/ 3739768 w 16399629"/>
              <a:gd name="connsiteY203" fmla="*/ 8131300 h 8553480"/>
              <a:gd name="connsiteX204" fmla="*/ 3740932 w 16399629"/>
              <a:gd name="connsiteY204" fmla="*/ 8140916 h 8553480"/>
              <a:gd name="connsiteX205" fmla="*/ 3737194 w 16399629"/>
              <a:gd name="connsiteY205" fmla="*/ 8140058 h 8553480"/>
              <a:gd name="connsiteX206" fmla="*/ 3739768 w 16399629"/>
              <a:gd name="connsiteY206" fmla="*/ 8131300 h 8553480"/>
              <a:gd name="connsiteX207" fmla="*/ 3937053 w 16399629"/>
              <a:gd name="connsiteY207" fmla="*/ 8130286 h 8553480"/>
              <a:gd name="connsiteX208" fmla="*/ 3946078 w 16399629"/>
              <a:gd name="connsiteY208" fmla="*/ 8148684 h 8553480"/>
              <a:gd name="connsiteX209" fmla="*/ 3940877 w 16399629"/>
              <a:gd name="connsiteY209" fmla="*/ 8150546 h 8553480"/>
              <a:gd name="connsiteX210" fmla="*/ 3924666 w 16399629"/>
              <a:gd name="connsiteY210" fmla="*/ 8132639 h 8553480"/>
              <a:gd name="connsiteX211" fmla="*/ 3937053 w 16399629"/>
              <a:gd name="connsiteY211" fmla="*/ 8130286 h 8553480"/>
              <a:gd name="connsiteX212" fmla="*/ 2658771 w 16399629"/>
              <a:gd name="connsiteY212" fmla="*/ 8128274 h 8553480"/>
              <a:gd name="connsiteX213" fmla="*/ 2670920 w 16399629"/>
              <a:gd name="connsiteY213" fmla="*/ 8145969 h 8553480"/>
              <a:gd name="connsiteX214" fmla="*/ 2658771 w 16399629"/>
              <a:gd name="connsiteY214" fmla="*/ 8128274 h 8553480"/>
              <a:gd name="connsiteX215" fmla="*/ 2593790 w 16399629"/>
              <a:gd name="connsiteY215" fmla="*/ 8125919 h 8553480"/>
              <a:gd name="connsiteX216" fmla="*/ 2605937 w 16399629"/>
              <a:gd name="connsiteY216" fmla="*/ 8143612 h 8553480"/>
              <a:gd name="connsiteX217" fmla="*/ 2593790 w 16399629"/>
              <a:gd name="connsiteY217" fmla="*/ 8125919 h 8553480"/>
              <a:gd name="connsiteX218" fmla="*/ 2868572 w 16399629"/>
              <a:gd name="connsiteY218" fmla="*/ 8124522 h 8553480"/>
              <a:gd name="connsiteX219" fmla="*/ 2880720 w 16399629"/>
              <a:gd name="connsiteY219" fmla="*/ 8142216 h 8553480"/>
              <a:gd name="connsiteX220" fmla="*/ 2868572 w 16399629"/>
              <a:gd name="connsiteY220" fmla="*/ 8124522 h 8553480"/>
              <a:gd name="connsiteX221" fmla="*/ 2690051 w 16399629"/>
              <a:gd name="connsiteY221" fmla="*/ 8124459 h 8553480"/>
              <a:gd name="connsiteX222" fmla="*/ 2698543 w 16399629"/>
              <a:gd name="connsiteY222" fmla="*/ 8139796 h 8553480"/>
              <a:gd name="connsiteX223" fmla="*/ 2677473 w 16399629"/>
              <a:gd name="connsiteY223" fmla="*/ 8125721 h 8553480"/>
              <a:gd name="connsiteX224" fmla="*/ 2690051 w 16399629"/>
              <a:gd name="connsiteY224" fmla="*/ 8124459 h 8553480"/>
              <a:gd name="connsiteX225" fmla="*/ 3732982 w 16399629"/>
              <a:gd name="connsiteY225" fmla="*/ 8119812 h 8553480"/>
              <a:gd name="connsiteX226" fmla="*/ 3720100 w 16399629"/>
              <a:gd name="connsiteY226" fmla="*/ 8140202 h 8553480"/>
              <a:gd name="connsiteX227" fmla="*/ 3704814 w 16399629"/>
              <a:gd name="connsiteY227" fmla="*/ 8119864 h 8553480"/>
              <a:gd name="connsiteX228" fmla="*/ 3732982 w 16399629"/>
              <a:gd name="connsiteY228" fmla="*/ 8119812 h 8553480"/>
              <a:gd name="connsiteX229" fmla="*/ 1075988 w 16399629"/>
              <a:gd name="connsiteY229" fmla="*/ 8119802 h 8553480"/>
              <a:gd name="connsiteX230" fmla="*/ 1070921 w 16399629"/>
              <a:gd name="connsiteY230" fmla="*/ 8142725 h 8553480"/>
              <a:gd name="connsiteX231" fmla="*/ 1075988 w 16399629"/>
              <a:gd name="connsiteY231" fmla="*/ 8119802 h 8553480"/>
              <a:gd name="connsiteX232" fmla="*/ 3512693 w 16399629"/>
              <a:gd name="connsiteY232" fmla="*/ 8118278 h 8553480"/>
              <a:gd name="connsiteX233" fmla="*/ 3516229 w 16399629"/>
              <a:gd name="connsiteY233" fmla="*/ 8138564 h 8553480"/>
              <a:gd name="connsiteX234" fmla="*/ 3481848 w 16399629"/>
              <a:gd name="connsiteY234" fmla="*/ 8149009 h 8553480"/>
              <a:gd name="connsiteX235" fmla="*/ 3459970 w 16399629"/>
              <a:gd name="connsiteY235" fmla="*/ 8155655 h 8553480"/>
              <a:gd name="connsiteX236" fmla="*/ 3456432 w 16399629"/>
              <a:gd name="connsiteY236" fmla="*/ 8135370 h 8553480"/>
              <a:gd name="connsiteX237" fmla="*/ 3490814 w 16399629"/>
              <a:gd name="connsiteY237" fmla="*/ 8124924 h 8553480"/>
              <a:gd name="connsiteX238" fmla="*/ 3512693 w 16399629"/>
              <a:gd name="connsiteY238" fmla="*/ 8118278 h 8553480"/>
              <a:gd name="connsiteX239" fmla="*/ 2227697 w 16399629"/>
              <a:gd name="connsiteY239" fmla="*/ 8114016 h 8553480"/>
              <a:gd name="connsiteX240" fmla="*/ 2231238 w 16399629"/>
              <a:gd name="connsiteY240" fmla="*/ 8134326 h 8553480"/>
              <a:gd name="connsiteX241" fmla="*/ 2213559 w 16399629"/>
              <a:gd name="connsiteY241" fmla="*/ 8139696 h 8553480"/>
              <a:gd name="connsiteX242" fmla="*/ 2210019 w 16399629"/>
              <a:gd name="connsiteY242" fmla="*/ 8119387 h 8553480"/>
              <a:gd name="connsiteX243" fmla="*/ 2227697 w 16399629"/>
              <a:gd name="connsiteY243" fmla="*/ 8114016 h 8553480"/>
              <a:gd name="connsiteX244" fmla="*/ 2398545 w 16399629"/>
              <a:gd name="connsiteY244" fmla="*/ 8106308 h 8553480"/>
              <a:gd name="connsiteX245" fmla="*/ 2393477 w 16399629"/>
              <a:gd name="connsiteY245" fmla="*/ 8129234 h 8553480"/>
              <a:gd name="connsiteX246" fmla="*/ 2398545 w 16399629"/>
              <a:gd name="connsiteY246" fmla="*/ 8106308 h 8553480"/>
              <a:gd name="connsiteX247" fmla="*/ 3814291 w 16399629"/>
              <a:gd name="connsiteY247" fmla="*/ 8106075 h 8553480"/>
              <a:gd name="connsiteX248" fmla="*/ 3800274 w 16399629"/>
              <a:gd name="connsiteY248" fmla="*/ 8135035 h 8553480"/>
              <a:gd name="connsiteX249" fmla="*/ 3772215 w 16399629"/>
              <a:gd name="connsiteY249" fmla="*/ 8136041 h 8553480"/>
              <a:gd name="connsiteX250" fmla="*/ 3814291 w 16399629"/>
              <a:gd name="connsiteY250" fmla="*/ 8106075 h 8553480"/>
              <a:gd name="connsiteX251" fmla="*/ 3416068 w 16399629"/>
              <a:gd name="connsiteY251" fmla="*/ 8103422 h 8553480"/>
              <a:gd name="connsiteX252" fmla="*/ 3433077 w 16399629"/>
              <a:gd name="connsiteY252" fmla="*/ 8141728 h 8553480"/>
              <a:gd name="connsiteX253" fmla="*/ 3416068 w 16399629"/>
              <a:gd name="connsiteY253" fmla="*/ 8103422 h 8553480"/>
              <a:gd name="connsiteX254" fmla="*/ 2768717 w 16399629"/>
              <a:gd name="connsiteY254" fmla="*/ 8103349 h 8553480"/>
              <a:gd name="connsiteX255" fmla="*/ 2728712 w 16399629"/>
              <a:gd name="connsiteY255" fmla="*/ 8145186 h 8553480"/>
              <a:gd name="connsiteX256" fmla="*/ 2722393 w 16399629"/>
              <a:gd name="connsiteY256" fmla="*/ 8108940 h 8553480"/>
              <a:gd name="connsiteX257" fmla="*/ 2768717 w 16399629"/>
              <a:gd name="connsiteY257" fmla="*/ 8103349 h 8553480"/>
              <a:gd name="connsiteX258" fmla="*/ 1483367 w 16399629"/>
              <a:gd name="connsiteY258" fmla="*/ 8097060 h 8553480"/>
              <a:gd name="connsiteX259" fmla="*/ 1478327 w 16399629"/>
              <a:gd name="connsiteY259" fmla="*/ 8119976 h 8553480"/>
              <a:gd name="connsiteX260" fmla="*/ 1483367 w 16399629"/>
              <a:gd name="connsiteY260" fmla="*/ 8097060 h 8553480"/>
              <a:gd name="connsiteX261" fmla="*/ 3844215 w 16399629"/>
              <a:gd name="connsiteY261" fmla="*/ 8096504 h 8553480"/>
              <a:gd name="connsiteX262" fmla="*/ 3855833 w 16399629"/>
              <a:gd name="connsiteY262" fmla="*/ 8111158 h 8553480"/>
              <a:gd name="connsiteX263" fmla="*/ 3844215 w 16399629"/>
              <a:gd name="connsiteY263" fmla="*/ 8096504 h 8553480"/>
              <a:gd name="connsiteX264" fmla="*/ 3079664 w 16399629"/>
              <a:gd name="connsiteY264" fmla="*/ 8095085 h 8553480"/>
              <a:gd name="connsiteX265" fmla="*/ 3101075 w 16399629"/>
              <a:gd name="connsiteY265" fmla="*/ 8116705 h 8553480"/>
              <a:gd name="connsiteX266" fmla="*/ 3077238 w 16399629"/>
              <a:gd name="connsiteY266" fmla="*/ 8129463 h 8553480"/>
              <a:gd name="connsiteX267" fmla="*/ 3054955 w 16399629"/>
              <a:gd name="connsiteY267" fmla="*/ 8109735 h 8553480"/>
              <a:gd name="connsiteX268" fmla="*/ 3079664 w 16399629"/>
              <a:gd name="connsiteY268" fmla="*/ 8095085 h 8553480"/>
              <a:gd name="connsiteX269" fmla="*/ 1097050 w 16399629"/>
              <a:gd name="connsiteY269" fmla="*/ 8094456 h 8553480"/>
              <a:gd name="connsiteX270" fmla="*/ 1181669 w 16399629"/>
              <a:gd name="connsiteY270" fmla="*/ 8136118 h 8553480"/>
              <a:gd name="connsiteX271" fmla="*/ 1165537 w 16399629"/>
              <a:gd name="connsiteY271" fmla="*/ 8170804 h 8553480"/>
              <a:gd name="connsiteX272" fmla="*/ 1138765 w 16399629"/>
              <a:gd name="connsiteY272" fmla="*/ 8166173 h 8553480"/>
              <a:gd name="connsiteX273" fmla="*/ 1089653 w 16399629"/>
              <a:gd name="connsiteY273" fmla="*/ 8126487 h 8553480"/>
              <a:gd name="connsiteX274" fmla="*/ 1097050 w 16399629"/>
              <a:gd name="connsiteY274" fmla="*/ 8094456 h 8553480"/>
              <a:gd name="connsiteX275" fmla="*/ 3396883 w 16399629"/>
              <a:gd name="connsiteY275" fmla="*/ 8090098 h 8553480"/>
              <a:gd name="connsiteX276" fmla="*/ 3405320 w 16399629"/>
              <a:gd name="connsiteY276" fmla="*/ 8105964 h 8553480"/>
              <a:gd name="connsiteX277" fmla="*/ 3387899 w 16399629"/>
              <a:gd name="connsiteY277" fmla="*/ 8098970 h 8553480"/>
              <a:gd name="connsiteX278" fmla="*/ 3396883 w 16399629"/>
              <a:gd name="connsiteY278" fmla="*/ 8090098 h 8553480"/>
              <a:gd name="connsiteX279" fmla="*/ 1447249 w 16399629"/>
              <a:gd name="connsiteY279" fmla="*/ 8087122 h 8553480"/>
              <a:gd name="connsiteX280" fmla="*/ 1460536 w 16399629"/>
              <a:gd name="connsiteY280" fmla="*/ 8103283 h 8553480"/>
              <a:gd name="connsiteX281" fmla="*/ 1434655 w 16399629"/>
              <a:gd name="connsiteY281" fmla="*/ 8102642 h 8553480"/>
              <a:gd name="connsiteX282" fmla="*/ 1447249 w 16399629"/>
              <a:gd name="connsiteY282" fmla="*/ 8087122 h 8553480"/>
              <a:gd name="connsiteX283" fmla="*/ 1418307 w 16399629"/>
              <a:gd name="connsiteY283" fmla="*/ 8079045 h 8553480"/>
              <a:gd name="connsiteX284" fmla="*/ 1432749 w 16399629"/>
              <a:gd name="connsiteY284" fmla="*/ 8081073 h 8553480"/>
              <a:gd name="connsiteX285" fmla="*/ 1428219 w 16399629"/>
              <a:gd name="connsiteY285" fmla="*/ 8091002 h 8553480"/>
              <a:gd name="connsiteX286" fmla="*/ 1405988 w 16399629"/>
              <a:gd name="connsiteY286" fmla="*/ 8089202 h 8553480"/>
              <a:gd name="connsiteX287" fmla="*/ 1418307 w 16399629"/>
              <a:gd name="connsiteY287" fmla="*/ 8079045 h 8553480"/>
              <a:gd name="connsiteX288" fmla="*/ 4050330 w 16399629"/>
              <a:gd name="connsiteY288" fmla="*/ 8074499 h 8553480"/>
              <a:gd name="connsiteX289" fmla="*/ 4034938 w 16399629"/>
              <a:gd name="connsiteY289" fmla="*/ 8107300 h 8553480"/>
              <a:gd name="connsiteX290" fmla="*/ 4006632 w 16399629"/>
              <a:gd name="connsiteY290" fmla="*/ 8108755 h 8553480"/>
              <a:gd name="connsiteX291" fmla="*/ 4050330 w 16399629"/>
              <a:gd name="connsiteY291" fmla="*/ 8074499 h 8553480"/>
              <a:gd name="connsiteX292" fmla="*/ 2147811 w 16399629"/>
              <a:gd name="connsiteY292" fmla="*/ 8071278 h 8553480"/>
              <a:gd name="connsiteX293" fmla="*/ 2166795 w 16399629"/>
              <a:gd name="connsiteY293" fmla="*/ 8093923 h 8553480"/>
              <a:gd name="connsiteX294" fmla="*/ 2123925 w 16399629"/>
              <a:gd name="connsiteY294" fmla="*/ 8078018 h 8553480"/>
              <a:gd name="connsiteX295" fmla="*/ 2147811 w 16399629"/>
              <a:gd name="connsiteY295" fmla="*/ 8071278 h 8553480"/>
              <a:gd name="connsiteX296" fmla="*/ 1399760 w 16399629"/>
              <a:gd name="connsiteY296" fmla="*/ 8070183 h 8553480"/>
              <a:gd name="connsiteX297" fmla="*/ 1387732 w 16399629"/>
              <a:gd name="connsiteY297" fmla="*/ 8081993 h 8553480"/>
              <a:gd name="connsiteX298" fmla="*/ 1373003 w 16399629"/>
              <a:gd name="connsiteY298" fmla="*/ 8078312 h 8553480"/>
              <a:gd name="connsiteX299" fmla="*/ 1399760 w 16399629"/>
              <a:gd name="connsiteY299" fmla="*/ 8070183 h 8553480"/>
              <a:gd name="connsiteX300" fmla="*/ 2249201 w 16399629"/>
              <a:gd name="connsiteY300" fmla="*/ 8069599 h 8553480"/>
              <a:gd name="connsiteX301" fmla="*/ 2259033 w 16399629"/>
              <a:gd name="connsiteY301" fmla="*/ 8087998 h 8553480"/>
              <a:gd name="connsiteX302" fmla="*/ 2249201 w 16399629"/>
              <a:gd name="connsiteY302" fmla="*/ 8069599 h 8553480"/>
              <a:gd name="connsiteX303" fmla="*/ 3590338 w 16399629"/>
              <a:gd name="connsiteY303" fmla="*/ 8068099 h 8553480"/>
              <a:gd name="connsiteX304" fmla="*/ 3596318 w 16399629"/>
              <a:gd name="connsiteY304" fmla="*/ 8072106 h 8553480"/>
              <a:gd name="connsiteX305" fmla="*/ 3606321 w 16399629"/>
              <a:gd name="connsiteY305" fmla="*/ 8111196 h 8553480"/>
              <a:gd name="connsiteX306" fmla="*/ 3564430 w 16399629"/>
              <a:gd name="connsiteY306" fmla="*/ 8123922 h 8553480"/>
              <a:gd name="connsiteX307" fmla="*/ 3577248 w 16399629"/>
              <a:gd name="connsiteY307" fmla="*/ 8090752 h 8553480"/>
              <a:gd name="connsiteX308" fmla="*/ 3590338 w 16399629"/>
              <a:gd name="connsiteY308" fmla="*/ 8068099 h 8553480"/>
              <a:gd name="connsiteX309" fmla="*/ 2181680 w 16399629"/>
              <a:gd name="connsiteY309" fmla="*/ 8064405 h 8553480"/>
              <a:gd name="connsiteX310" fmla="*/ 2214766 w 16399629"/>
              <a:gd name="connsiteY310" fmla="*/ 8094720 h 8553480"/>
              <a:gd name="connsiteX311" fmla="*/ 2173257 w 16399629"/>
              <a:gd name="connsiteY311" fmla="*/ 8073056 h 8553480"/>
              <a:gd name="connsiteX312" fmla="*/ 2181680 w 16399629"/>
              <a:gd name="connsiteY312" fmla="*/ 8064405 h 8553480"/>
              <a:gd name="connsiteX313" fmla="*/ 3758854 w 16399629"/>
              <a:gd name="connsiteY313" fmla="*/ 8062456 h 8553480"/>
              <a:gd name="connsiteX314" fmla="*/ 3753258 w 16399629"/>
              <a:gd name="connsiteY314" fmla="*/ 8082339 h 8553480"/>
              <a:gd name="connsiteX315" fmla="*/ 3758854 w 16399629"/>
              <a:gd name="connsiteY315" fmla="*/ 8062456 h 8553480"/>
              <a:gd name="connsiteX316" fmla="*/ 1347396 w 16399629"/>
              <a:gd name="connsiteY316" fmla="*/ 8059415 h 8553480"/>
              <a:gd name="connsiteX317" fmla="*/ 1369445 w 16399629"/>
              <a:gd name="connsiteY317" fmla="*/ 8060907 h 8553480"/>
              <a:gd name="connsiteX318" fmla="*/ 1358666 w 16399629"/>
              <a:gd name="connsiteY318" fmla="*/ 8071861 h 8553480"/>
              <a:gd name="connsiteX319" fmla="*/ 1342695 w 16399629"/>
              <a:gd name="connsiteY319" fmla="*/ 8069034 h 8553480"/>
              <a:gd name="connsiteX320" fmla="*/ 1347396 w 16399629"/>
              <a:gd name="connsiteY320" fmla="*/ 8059415 h 8553480"/>
              <a:gd name="connsiteX321" fmla="*/ 1318983 w 16399629"/>
              <a:gd name="connsiteY321" fmla="*/ 8042841 h 8553480"/>
              <a:gd name="connsiteX322" fmla="*/ 1338120 w 16399629"/>
              <a:gd name="connsiteY322" fmla="*/ 8045837 h 8553480"/>
              <a:gd name="connsiteX323" fmla="*/ 1330182 w 16399629"/>
              <a:gd name="connsiteY323" fmla="*/ 8060363 h 8553480"/>
              <a:gd name="connsiteX324" fmla="*/ 1318983 w 16399629"/>
              <a:gd name="connsiteY324" fmla="*/ 8042841 h 8553480"/>
              <a:gd name="connsiteX325" fmla="*/ 3843011 w 16399629"/>
              <a:gd name="connsiteY325" fmla="*/ 8037616 h 8553480"/>
              <a:gd name="connsiteX326" fmla="*/ 3814513 w 16399629"/>
              <a:gd name="connsiteY326" fmla="*/ 8070834 h 8553480"/>
              <a:gd name="connsiteX327" fmla="*/ 3771405 w 16399629"/>
              <a:gd name="connsiteY327" fmla="*/ 8076455 h 8553480"/>
              <a:gd name="connsiteX328" fmla="*/ 3843011 w 16399629"/>
              <a:gd name="connsiteY328" fmla="*/ 8037616 h 8553480"/>
              <a:gd name="connsiteX329" fmla="*/ 4519375 w 16399629"/>
              <a:gd name="connsiteY329" fmla="*/ 8033209 h 8553480"/>
              <a:gd name="connsiteX330" fmla="*/ 4532201 w 16399629"/>
              <a:gd name="connsiteY330" fmla="*/ 8050785 h 8553480"/>
              <a:gd name="connsiteX331" fmla="*/ 4519375 w 16399629"/>
              <a:gd name="connsiteY331" fmla="*/ 8033209 h 8553480"/>
              <a:gd name="connsiteX332" fmla="*/ 2858819 w 16399629"/>
              <a:gd name="connsiteY332" fmla="*/ 8029661 h 8553480"/>
              <a:gd name="connsiteX333" fmla="*/ 2870819 w 16399629"/>
              <a:gd name="connsiteY333" fmla="*/ 8042486 h 8553480"/>
              <a:gd name="connsiteX334" fmla="*/ 2858819 w 16399629"/>
              <a:gd name="connsiteY334" fmla="*/ 8029661 h 8553480"/>
              <a:gd name="connsiteX335" fmla="*/ 3992244 w 16399629"/>
              <a:gd name="connsiteY335" fmla="*/ 8029402 h 8553480"/>
              <a:gd name="connsiteX336" fmla="*/ 3975249 w 16399629"/>
              <a:gd name="connsiteY336" fmla="*/ 8066660 h 8553480"/>
              <a:gd name="connsiteX337" fmla="*/ 3965662 w 16399629"/>
              <a:gd name="connsiteY337" fmla="*/ 8069267 h 8553480"/>
              <a:gd name="connsiteX338" fmla="*/ 3954369 w 16399629"/>
              <a:gd name="connsiteY338" fmla="*/ 8071340 h 8553480"/>
              <a:gd name="connsiteX339" fmla="*/ 3870612 w 16399629"/>
              <a:gd name="connsiteY339" fmla="*/ 8096785 h 8553480"/>
              <a:gd name="connsiteX340" fmla="*/ 3992244 w 16399629"/>
              <a:gd name="connsiteY340" fmla="*/ 8029402 h 8553480"/>
              <a:gd name="connsiteX341" fmla="*/ 1306260 w 16399629"/>
              <a:gd name="connsiteY341" fmla="*/ 8027713 h 8553480"/>
              <a:gd name="connsiteX342" fmla="*/ 1294265 w 16399629"/>
              <a:gd name="connsiteY342" fmla="*/ 8051834 h 8553480"/>
              <a:gd name="connsiteX343" fmla="*/ 1306260 w 16399629"/>
              <a:gd name="connsiteY343" fmla="*/ 8027713 h 8553480"/>
              <a:gd name="connsiteX344" fmla="*/ 1269068 w 16399629"/>
              <a:gd name="connsiteY344" fmla="*/ 8020147 h 8553480"/>
              <a:gd name="connsiteX345" fmla="*/ 1263472 w 16399629"/>
              <a:gd name="connsiteY345" fmla="*/ 8040030 h 8553480"/>
              <a:gd name="connsiteX346" fmla="*/ 1269068 w 16399629"/>
              <a:gd name="connsiteY346" fmla="*/ 8020147 h 8553480"/>
              <a:gd name="connsiteX347" fmla="*/ 867115 w 16399629"/>
              <a:gd name="connsiteY347" fmla="*/ 8019139 h 8553480"/>
              <a:gd name="connsiteX348" fmla="*/ 861520 w 16399629"/>
              <a:gd name="connsiteY348" fmla="*/ 8039022 h 8553480"/>
              <a:gd name="connsiteX349" fmla="*/ 867115 w 16399629"/>
              <a:gd name="connsiteY349" fmla="*/ 8019139 h 8553480"/>
              <a:gd name="connsiteX350" fmla="*/ 3779308 w 16399629"/>
              <a:gd name="connsiteY350" fmla="*/ 8015157 h 8553480"/>
              <a:gd name="connsiteX351" fmla="*/ 3774241 w 16399629"/>
              <a:gd name="connsiteY351" fmla="*/ 8038082 h 8553480"/>
              <a:gd name="connsiteX352" fmla="*/ 3779308 w 16399629"/>
              <a:gd name="connsiteY352" fmla="*/ 8015157 h 8553480"/>
              <a:gd name="connsiteX353" fmla="*/ 4522246 w 16399629"/>
              <a:gd name="connsiteY353" fmla="*/ 7993685 h 8553480"/>
              <a:gd name="connsiteX354" fmla="*/ 4458336 w 16399629"/>
              <a:gd name="connsiteY354" fmla="*/ 8034573 h 8553480"/>
              <a:gd name="connsiteX355" fmla="*/ 4482041 w 16399629"/>
              <a:gd name="connsiteY355" fmla="*/ 8029452 h 8553480"/>
              <a:gd name="connsiteX356" fmla="*/ 4522246 w 16399629"/>
              <a:gd name="connsiteY356" fmla="*/ 7993685 h 8553480"/>
              <a:gd name="connsiteX357" fmla="*/ 3863866 w 16399629"/>
              <a:gd name="connsiteY357" fmla="*/ 7989468 h 8553480"/>
              <a:gd name="connsiteX358" fmla="*/ 3873697 w 16399629"/>
              <a:gd name="connsiteY358" fmla="*/ 8007867 h 8553480"/>
              <a:gd name="connsiteX359" fmla="*/ 3863866 w 16399629"/>
              <a:gd name="connsiteY359" fmla="*/ 7989468 h 8553480"/>
              <a:gd name="connsiteX360" fmla="*/ 4617302 w 16399629"/>
              <a:gd name="connsiteY360" fmla="*/ 7986817 h 8553480"/>
              <a:gd name="connsiteX361" fmla="*/ 4605626 w 16399629"/>
              <a:gd name="connsiteY361" fmla="*/ 7989827 h 8553480"/>
              <a:gd name="connsiteX362" fmla="*/ 4627010 w 16399629"/>
              <a:gd name="connsiteY362" fmla="*/ 8000509 h 8553480"/>
              <a:gd name="connsiteX363" fmla="*/ 4617302 w 16399629"/>
              <a:gd name="connsiteY363" fmla="*/ 7986817 h 8553480"/>
              <a:gd name="connsiteX364" fmla="*/ 3063562 w 16399629"/>
              <a:gd name="connsiteY364" fmla="*/ 7983841 h 8553480"/>
              <a:gd name="connsiteX365" fmla="*/ 3054913 w 16399629"/>
              <a:gd name="connsiteY365" fmla="*/ 8009300 h 8553480"/>
              <a:gd name="connsiteX366" fmla="*/ 3049618 w 16399629"/>
              <a:gd name="connsiteY366" fmla="*/ 8010626 h 8553480"/>
              <a:gd name="connsiteX367" fmla="*/ 3063562 w 16399629"/>
              <a:gd name="connsiteY367" fmla="*/ 7983841 h 8553480"/>
              <a:gd name="connsiteX368" fmla="*/ 2689236 w 16399629"/>
              <a:gd name="connsiteY368" fmla="*/ 7973800 h 8553480"/>
              <a:gd name="connsiteX369" fmla="*/ 2701384 w 16399629"/>
              <a:gd name="connsiteY369" fmla="*/ 7991495 h 8553480"/>
              <a:gd name="connsiteX370" fmla="*/ 2689236 w 16399629"/>
              <a:gd name="connsiteY370" fmla="*/ 7973800 h 8553480"/>
              <a:gd name="connsiteX371" fmla="*/ 3163655 w 16399629"/>
              <a:gd name="connsiteY371" fmla="*/ 7973012 h 8553480"/>
              <a:gd name="connsiteX372" fmla="*/ 3161712 w 16399629"/>
              <a:gd name="connsiteY372" fmla="*/ 8017713 h 8553480"/>
              <a:gd name="connsiteX373" fmla="*/ 3133240 w 16399629"/>
              <a:gd name="connsiteY373" fmla="*/ 8021952 h 8553480"/>
              <a:gd name="connsiteX374" fmla="*/ 3135914 w 16399629"/>
              <a:gd name="connsiteY374" fmla="*/ 7981440 h 8553480"/>
              <a:gd name="connsiteX375" fmla="*/ 3163655 w 16399629"/>
              <a:gd name="connsiteY375" fmla="*/ 7973012 h 8553480"/>
              <a:gd name="connsiteX376" fmla="*/ 4192499 w 16399629"/>
              <a:gd name="connsiteY376" fmla="*/ 7970900 h 8553480"/>
              <a:gd name="connsiteX377" fmla="*/ 4134995 w 16399629"/>
              <a:gd name="connsiteY377" fmla="*/ 8027303 h 8553480"/>
              <a:gd name="connsiteX378" fmla="*/ 4118058 w 16399629"/>
              <a:gd name="connsiteY378" fmla="*/ 8094399 h 8553480"/>
              <a:gd name="connsiteX379" fmla="*/ 4101929 w 16399629"/>
              <a:gd name="connsiteY379" fmla="*/ 8097193 h 8553480"/>
              <a:gd name="connsiteX380" fmla="*/ 4062739 w 16399629"/>
              <a:gd name="connsiteY380" fmla="*/ 8091795 h 8553480"/>
              <a:gd name="connsiteX381" fmla="*/ 4055695 w 16399629"/>
              <a:gd name="connsiteY381" fmla="*/ 8051394 h 8553480"/>
              <a:gd name="connsiteX382" fmla="*/ 4108494 w 16399629"/>
              <a:gd name="connsiteY382" fmla="*/ 8005073 h 8553480"/>
              <a:gd name="connsiteX383" fmla="*/ 4192499 w 16399629"/>
              <a:gd name="connsiteY383" fmla="*/ 7970900 h 8553480"/>
              <a:gd name="connsiteX384" fmla="*/ 2044113 w 16399629"/>
              <a:gd name="connsiteY384" fmla="*/ 7970064 h 8553480"/>
              <a:gd name="connsiteX385" fmla="*/ 2051904 w 16399629"/>
              <a:gd name="connsiteY385" fmla="*/ 7983607 h 8553480"/>
              <a:gd name="connsiteX386" fmla="*/ 2032720 w 16399629"/>
              <a:gd name="connsiteY386" fmla="*/ 7980343 h 8553480"/>
              <a:gd name="connsiteX387" fmla="*/ 2034161 w 16399629"/>
              <a:gd name="connsiteY387" fmla="*/ 7970815 h 8553480"/>
              <a:gd name="connsiteX388" fmla="*/ 2044113 w 16399629"/>
              <a:gd name="connsiteY388" fmla="*/ 7970064 h 8553480"/>
              <a:gd name="connsiteX389" fmla="*/ 3937679 w 16399629"/>
              <a:gd name="connsiteY389" fmla="*/ 7966306 h 8553480"/>
              <a:gd name="connsiteX390" fmla="*/ 3981608 w 16399629"/>
              <a:gd name="connsiteY390" fmla="*/ 7995829 h 8553480"/>
              <a:gd name="connsiteX391" fmla="*/ 3934395 w 16399629"/>
              <a:gd name="connsiteY391" fmla="*/ 8019527 h 8553480"/>
              <a:gd name="connsiteX392" fmla="*/ 3890995 w 16399629"/>
              <a:gd name="connsiteY392" fmla="*/ 7980489 h 8553480"/>
              <a:gd name="connsiteX393" fmla="*/ 3937679 w 16399629"/>
              <a:gd name="connsiteY393" fmla="*/ 7966306 h 8553480"/>
              <a:gd name="connsiteX394" fmla="*/ 1920664 w 16399629"/>
              <a:gd name="connsiteY394" fmla="*/ 7954741 h 8553480"/>
              <a:gd name="connsiteX395" fmla="*/ 2028754 w 16399629"/>
              <a:gd name="connsiteY395" fmla="*/ 7960567 h 8553480"/>
              <a:gd name="connsiteX396" fmla="*/ 2011886 w 16399629"/>
              <a:gd name="connsiteY396" fmla="*/ 7980728 h 8553480"/>
              <a:gd name="connsiteX397" fmla="*/ 1986106 w 16399629"/>
              <a:gd name="connsiteY397" fmla="*/ 7977820 h 8553480"/>
              <a:gd name="connsiteX398" fmla="*/ 1920664 w 16399629"/>
              <a:gd name="connsiteY398" fmla="*/ 7954741 h 8553480"/>
              <a:gd name="connsiteX399" fmla="*/ 3713523 w 16399629"/>
              <a:gd name="connsiteY399" fmla="*/ 7953328 h 8553480"/>
              <a:gd name="connsiteX400" fmla="*/ 3700421 w 16399629"/>
              <a:gd name="connsiteY400" fmla="*/ 8008868 h 8553480"/>
              <a:gd name="connsiteX401" fmla="*/ 3689944 w 16399629"/>
              <a:gd name="connsiteY401" fmla="*/ 8042128 h 8553480"/>
              <a:gd name="connsiteX402" fmla="*/ 3717766 w 16399629"/>
              <a:gd name="connsiteY402" fmla="*/ 8033676 h 8553480"/>
              <a:gd name="connsiteX403" fmla="*/ 3685997 w 16399629"/>
              <a:gd name="connsiteY403" fmla="*/ 8094171 h 8553480"/>
              <a:gd name="connsiteX404" fmla="*/ 3677434 w 16399629"/>
              <a:gd name="connsiteY404" fmla="*/ 8101070 h 8553480"/>
              <a:gd name="connsiteX405" fmla="*/ 3666738 w 16399629"/>
              <a:gd name="connsiteY405" fmla="*/ 8095726 h 8553480"/>
              <a:gd name="connsiteX406" fmla="*/ 3683864 w 16399629"/>
              <a:gd name="connsiteY406" fmla="*/ 8081930 h 8553480"/>
              <a:gd name="connsiteX407" fmla="*/ 3661758 w 16399629"/>
              <a:gd name="connsiteY407" fmla="*/ 8067162 h 8553480"/>
              <a:gd name="connsiteX408" fmla="*/ 3636239 w 16399629"/>
              <a:gd name="connsiteY408" fmla="*/ 8067038 h 8553480"/>
              <a:gd name="connsiteX409" fmla="*/ 3649757 w 16399629"/>
              <a:gd name="connsiteY409" fmla="*/ 8054337 h 8553480"/>
              <a:gd name="connsiteX410" fmla="*/ 3671396 w 16399629"/>
              <a:gd name="connsiteY410" fmla="*/ 8047763 h 8553480"/>
              <a:gd name="connsiteX411" fmla="*/ 3669753 w 16399629"/>
              <a:gd name="connsiteY411" fmla="*/ 8000999 h 8553480"/>
              <a:gd name="connsiteX412" fmla="*/ 3633418 w 16399629"/>
              <a:gd name="connsiteY412" fmla="*/ 7994851 h 8553480"/>
              <a:gd name="connsiteX413" fmla="*/ 3637441 w 16399629"/>
              <a:gd name="connsiteY413" fmla="*/ 8036595 h 8553480"/>
              <a:gd name="connsiteX414" fmla="*/ 3621985 w 16399629"/>
              <a:gd name="connsiteY414" fmla="*/ 8041290 h 8553480"/>
              <a:gd name="connsiteX415" fmla="*/ 3615582 w 16399629"/>
              <a:gd name="connsiteY415" fmla="*/ 8004566 h 8553480"/>
              <a:gd name="connsiteX416" fmla="*/ 3596323 w 16399629"/>
              <a:gd name="connsiteY416" fmla="*/ 8006121 h 8553480"/>
              <a:gd name="connsiteX417" fmla="*/ 3577749 w 16399629"/>
              <a:gd name="connsiteY417" fmla="*/ 8067619 h 8553480"/>
              <a:gd name="connsiteX418" fmla="*/ 3549977 w 16399629"/>
              <a:gd name="connsiteY418" fmla="*/ 8054573 h 8553480"/>
              <a:gd name="connsiteX419" fmla="*/ 3555178 w 16399629"/>
              <a:gd name="connsiteY419" fmla="*/ 8031510 h 8553480"/>
              <a:gd name="connsiteX420" fmla="*/ 3525738 w 16399629"/>
              <a:gd name="connsiteY420" fmla="*/ 8027564 h 8553480"/>
              <a:gd name="connsiteX421" fmla="*/ 3521198 w 16399629"/>
              <a:gd name="connsiteY421" fmla="*/ 8076206 h 8553480"/>
              <a:gd name="connsiteX422" fmla="*/ 3490996 w 16399629"/>
              <a:gd name="connsiteY422" fmla="*/ 8089679 h 8553480"/>
              <a:gd name="connsiteX423" fmla="*/ 3453704 w 16399629"/>
              <a:gd name="connsiteY423" fmla="*/ 8096711 h 8553480"/>
              <a:gd name="connsiteX424" fmla="*/ 3467222 w 16399629"/>
              <a:gd name="connsiteY424" fmla="*/ 8084011 h 8553480"/>
              <a:gd name="connsiteX425" fmla="*/ 3469383 w 16399629"/>
              <a:gd name="connsiteY425" fmla="*/ 8040388 h 8553480"/>
              <a:gd name="connsiteX426" fmla="*/ 3378115 w 16399629"/>
              <a:gd name="connsiteY426" fmla="*/ 8055225 h 8553480"/>
              <a:gd name="connsiteX427" fmla="*/ 3378336 w 16399629"/>
              <a:gd name="connsiteY427" fmla="*/ 8093828 h 8553480"/>
              <a:gd name="connsiteX428" fmla="*/ 3346000 w 16399629"/>
              <a:gd name="connsiteY428" fmla="*/ 8095058 h 8553480"/>
              <a:gd name="connsiteX429" fmla="*/ 3347202 w 16399629"/>
              <a:gd name="connsiteY429" fmla="*/ 8064616 h 8553480"/>
              <a:gd name="connsiteX430" fmla="*/ 3307064 w 16399629"/>
              <a:gd name="connsiteY430" fmla="*/ 8055326 h 8553480"/>
              <a:gd name="connsiteX431" fmla="*/ 3291608 w 16399629"/>
              <a:gd name="connsiteY431" fmla="*/ 8076941 h 8553480"/>
              <a:gd name="connsiteX432" fmla="*/ 3288660 w 16399629"/>
              <a:gd name="connsiteY432" fmla="*/ 8074711 h 8553480"/>
              <a:gd name="connsiteX433" fmla="*/ 3293334 w 16399629"/>
              <a:gd name="connsiteY433" fmla="*/ 8080918 h 8553480"/>
              <a:gd name="connsiteX434" fmla="*/ 3284727 w 16399629"/>
              <a:gd name="connsiteY434" fmla="*/ 8083533 h 8553480"/>
              <a:gd name="connsiteX435" fmla="*/ 3285372 w 16399629"/>
              <a:gd name="connsiteY435" fmla="*/ 8072223 h 8553480"/>
              <a:gd name="connsiteX436" fmla="*/ 3283756 w 16399629"/>
              <a:gd name="connsiteY436" fmla="*/ 8071001 h 8553480"/>
              <a:gd name="connsiteX437" fmla="*/ 3287314 w 16399629"/>
              <a:gd name="connsiteY437" fmla="*/ 8091404 h 8553480"/>
              <a:gd name="connsiteX438" fmla="*/ 3262583 w 16399629"/>
              <a:gd name="connsiteY438" fmla="*/ 8098917 h 8553480"/>
              <a:gd name="connsiteX439" fmla="*/ 3243373 w 16399629"/>
              <a:gd name="connsiteY439" fmla="*/ 8078973 h 8553480"/>
              <a:gd name="connsiteX440" fmla="*/ 3167759 w 16399629"/>
              <a:gd name="connsiteY440" fmla="*/ 8093351 h 8553480"/>
              <a:gd name="connsiteX441" fmla="*/ 3174162 w 16399629"/>
              <a:gd name="connsiteY441" fmla="*/ 8130076 h 8553480"/>
              <a:gd name="connsiteX442" fmla="*/ 3148524 w 16399629"/>
              <a:gd name="connsiteY442" fmla="*/ 8129272 h 8553480"/>
              <a:gd name="connsiteX443" fmla="*/ 3135788 w 16399629"/>
              <a:gd name="connsiteY443" fmla="*/ 8077999 h 8553480"/>
              <a:gd name="connsiteX444" fmla="*/ 3064736 w 16399629"/>
              <a:gd name="connsiteY444" fmla="*/ 8078102 h 8553480"/>
              <a:gd name="connsiteX445" fmla="*/ 3014367 w 16399629"/>
              <a:gd name="connsiteY445" fmla="*/ 8084810 h 8553480"/>
              <a:gd name="connsiteX446" fmla="*/ 2982989 w 16399629"/>
              <a:gd name="connsiteY446" fmla="*/ 8072860 h 8553480"/>
              <a:gd name="connsiteX447" fmla="*/ 2924524 w 16399629"/>
              <a:gd name="connsiteY447" fmla="*/ 8107808 h 8553480"/>
              <a:gd name="connsiteX448" fmla="*/ 2900284 w 16399629"/>
              <a:gd name="connsiteY448" fmla="*/ 8080799 h 8553480"/>
              <a:gd name="connsiteX449" fmla="*/ 2866034 w 16399629"/>
              <a:gd name="connsiteY449" fmla="*/ 8108391 h 8553480"/>
              <a:gd name="connsiteX450" fmla="*/ 2828939 w 16399629"/>
              <a:gd name="connsiteY450" fmla="*/ 8119661 h 8553480"/>
              <a:gd name="connsiteX451" fmla="*/ 2793806 w 16399629"/>
              <a:gd name="connsiteY451" fmla="*/ 8083069 h 8553480"/>
              <a:gd name="connsiteX452" fmla="*/ 2627534 w 16399629"/>
              <a:gd name="connsiteY452" fmla="*/ 8078442 h 8553480"/>
              <a:gd name="connsiteX453" fmla="*/ 2627636 w 16399629"/>
              <a:gd name="connsiteY453" fmla="*/ 8116365 h 8553480"/>
              <a:gd name="connsiteX454" fmla="*/ 2621352 w 16399629"/>
              <a:gd name="connsiteY454" fmla="*/ 8080320 h 8553480"/>
              <a:gd name="connsiteX455" fmla="*/ 2600227 w 16399629"/>
              <a:gd name="connsiteY455" fmla="*/ 8086738 h 8553480"/>
              <a:gd name="connsiteX456" fmla="*/ 2581214 w 16399629"/>
              <a:gd name="connsiteY456" fmla="*/ 8071031 h 8553480"/>
              <a:gd name="connsiteX457" fmla="*/ 2559329 w 16399629"/>
              <a:gd name="connsiteY457" fmla="*/ 8094866 h 8553480"/>
              <a:gd name="connsiteX458" fmla="*/ 2561810 w 16399629"/>
              <a:gd name="connsiteY458" fmla="*/ 8127769 h 8553480"/>
              <a:gd name="connsiteX459" fmla="*/ 2544118 w 16399629"/>
              <a:gd name="connsiteY459" fmla="*/ 8082300 h 8553480"/>
              <a:gd name="connsiteX460" fmla="*/ 2521056 w 16399629"/>
              <a:gd name="connsiteY460" fmla="*/ 8080713 h 8553480"/>
              <a:gd name="connsiteX461" fmla="*/ 2494707 w 16399629"/>
              <a:gd name="connsiteY461" fmla="*/ 8075828 h 8553480"/>
              <a:gd name="connsiteX462" fmla="*/ 2498729 w 16399629"/>
              <a:gd name="connsiteY462" fmla="*/ 8117573 h 8553480"/>
              <a:gd name="connsiteX463" fmla="*/ 2473312 w 16399629"/>
              <a:gd name="connsiteY463" fmla="*/ 8065140 h 8553480"/>
              <a:gd name="connsiteX464" fmla="*/ 2433346 w 16399629"/>
              <a:gd name="connsiteY464" fmla="*/ 8115953 h 8553480"/>
              <a:gd name="connsiteX465" fmla="*/ 2429324 w 16399629"/>
              <a:gd name="connsiteY465" fmla="*/ 8074208 h 8553480"/>
              <a:gd name="connsiteX466" fmla="*/ 2389897 w 16399629"/>
              <a:gd name="connsiteY466" fmla="*/ 8068998 h 8553480"/>
              <a:gd name="connsiteX467" fmla="*/ 2340681 w 16399629"/>
              <a:gd name="connsiteY467" fmla="*/ 8066765 h 8553480"/>
              <a:gd name="connsiteX468" fmla="*/ 2300416 w 16399629"/>
              <a:gd name="connsiteY468" fmla="*/ 8075416 h 8553480"/>
              <a:gd name="connsiteX469" fmla="*/ 2264769 w 16399629"/>
              <a:gd name="connsiteY469" fmla="*/ 8038982 h 8553480"/>
              <a:gd name="connsiteX470" fmla="*/ 2208658 w 16399629"/>
              <a:gd name="connsiteY470" fmla="*/ 8034545 h 8553480"/>
              <a:gd name="connsiteX471" fmla="*/ 2107186 w 16399629"/>
              <a:gd name="connsiteY471" fmla="*/ 8009515 h 8553480"/>
              <a:gd name="connsiteX472" fmla="*/ 2111598 w 16399629"/>
              <a:gd name="connsiteY472" fmla="*/ 7978814 h 8553480"/>
              <a:gd name="connsiteX473" fmla="*/ 2134661 w 16399629"/>
              <a:gd name="connsiteY473" fmla="*/ 7980401 h 8553480"/>
              <a:gd name="connsiteX474" fmla="*/ 2180667 w 16399629"/>
              <a:gd name="connsiteY474" fmla="*/ 7982894 h 8553480"/>
              <a:gd name="connsiteX475" fmla="*/ 2269308 w 16399629"/>
              <a:gd name="connsiteY475" fmla="*/ 7990340 h 8553480"/>
              <a:gd name="connsiteX476" fmla="*/ 2445881 w 16399629"/>
              <a:gd name="connsiteY476" fmla="*/ 8001147 h 8553480"/>
              <a:gd name="connsiteX477" fmla="*/ 2627805 w 16399629"/>
              <a:gd name="connsiteY477" fmla="*/ 8005316 h 8553480"/>
              <a:gd name="connsiteX478" fmla="*/ 2718115 w 16399629"/>
              <a:gd name="connsiteY478" fmla="*/ 8003659 h 8553480"/>
              <a:gd name="connsiteX479" fmla="*/ 2750206 w 16399629"/>
              <a:gd name="connsiteY479" fmla="*/ 8019691 h 8553480"/>
              <a:gd name="connsiteX480" fmla="*/ 2780162 w 16399629"/>
              <a:gd name="connsiteY480" fmla="*/ 8023480 h 8553480"/>
              <a:gd name="connsiteX481" fmla="*/ 2774445 w 16399629"/>
              <a:gd name="connsiteY481" fmla="*/ 8046701 h 8553480"/>
              <a:gd name="connsiteX482" fmla="*/ 2880458 w 16399629"/>
              <a:gd name="connsiteY482" fmla="*/ 8023087 h 8553480"/>
              <a:gd name="connsiteX483" fmla="*/ 2882227 w 16399629"/>
              <a:gd name="connsiteY483" fmla="*/ 8051910 h 8553480"/>
              <a:gd name="connsiteX484" fmla="*/ 2952812 w 16399629"/>
              <a:gd name="connsiteY484" fmla="*/ 8030466 h 8553480"/>
              <a:gd name="connsiteX485" fmla="*/ 2939981 w 16399629"/>
              <a:gd name="connsiteY485" fmla="*/ 8012881 h 8553480"/>
              <a:gd name="connsiteX486" fmla="*/ 2985046 w 16399629"/>
              <a:gd name="connsiteY486" fmla="*/ 7991313 h 8553480"/>
              <a:gd name="connsiteX487" fmla="*/ 2991331 w 16399629"/>
              <a:gd name="connsiteY487" fmla="*/ 8027357 h 8553480"/>
              <a:gd name="connsiteX488" fmla="*/ 2969938 w 16399629"/>
              <a:gd name="connsiteY488" fmla="*/ 8016671 h 8553480"/>
              <a:gd name="connsiteX489" fmla="*/ 2967066 w 16399629"/>
              <a:gd name="connsiteY489" fmla="*/ 8056213 h 8553480"/>
              <a:gd name="connsiteX490" fmla="*/ 3022195 w 16399629"/>
              <a:gd name="connsiteY490" fmla="*/ 8039464 h 8553480"/>
              <a:gd name="connsiteX491" fmla="*/ 3000604 w 16399629"/>
              <a:gd name="connsiteY491" fmla="*/ 8024539 h 8553480"/>
              <a:gd name="connsiteX492" fmla="*/ 3015080 w 16399629"/>
              <a:gd name="connsiteY492" fmla="*/ 7998659 h 8553480"/>
              <a:gd name="connsiteX493" fmla="*/ 3037651 w 16399629"/>
              <a:gd name="connsiteY493" fmla="*/ 8034768 h 8553480"/>
              <a:gd name="connsiteX494" fmla="*/ 3379682 w 16399629"/>
              <a:gd name="connsiteY494" fmla="*/ 8008201 h 8553480"/>
              <a:gd name="connsiteX495" fmla="*/ 3407197 w 16399629"/>
              <a:gd name="connsiteY495" fmla="*/ 8013739 h 8553480"/>
              <a:gd name="connsiteX496" fmla="*/ 3409621 w 16399629"/>
              <a:gd name="connsiteY496" fmla="*/ 8013680 h 8553480"/>
              <a:gd name="connsiteX497" fmla="*/ 3402781 w 16399629"/>
              <a:gd name="connsiteY497" fmla="*/ 8005817 h 8553480"/>
              <a:gd name="connsiteX498" fmla="*/ 3409441 w 16399629"/>
              <a:gd name="connsiteY498" fmla="*/ 8002043 h 8553480"/>
              <a:gd name="connsiteX499" fmla="*/ 3411099 w 16399629"/>
              <a:gd name="connsiteY499" fmla="*/ 8013644 h 8553480"/>
              <a:gd name="connsiteX500" fmla="*/ 3416414 w 16399629"/>
              <a:gd name="connsiteY500" fmla="*/ 8013513 h 8553480"/>
              <a:gd name="connsiteX501" fmla="*/ 3459888 w 16399629"/>
              <a:gd name="connsiteY501" fmla="*/ 8004602 h 8553480"/>
              <a:gd name="connsiteX502" fmla="*/ 3541170 w 16399629"/>
              <a:gd name="connsiteY502" fmla="*/ 7988502 h 8553480"/>
              <a:gd name="connsiteX503" fmla="*/ 3713523 w 16399629"/>
              <a:gd name="connsiteY503" fmla="*/ 7953328 h 8553480"/>
              <a:gd name="connsiteX504" fmla="*/ 2930489 w 16399629"/>
              <a:gd name="connsiteY504" fmla="*/ 7944704 h 8553480"/>
              <a:gd name="connsiteX505" fmla="*/ 2942639 w 16399629"/>
              <a:gd name="connsiteY505" fmla="*/ 7962399 h 8553480"/>
              <a:gd name="connsiteX506" fmla="*/ 2930489 w 16399629"/>
              <a:gd name="connsiteY506" fmla="*/ 7944704 h 8553480"/>
              <a:gd name="connsiteX507" fmla="*/ 2786420 w 16399629"/>
              <a:gd name="connsiteY507" fmla="*/ 7944275 h 8553480"/>
              <a:gd name="connsiteX508" fmla="*/ 2781354 w 16399629"/>
              <a:gd name="connsiteY508" fmla="*/ 7967200 h 8553480"/>
              <a:gd name="connsiteX509" fmla="*/ 2786420 w 16399629"/>
              <a:gd name="connsiteY509" fmla="*/ 7944275 h 8553480"/>
              <a:gd name="connsiteX510" fmla="*/ 2796010 w 16399629"/>
              <a:gd name="connsiteY510" fmla="*/ 7941362 h 8553480"/>
              <a:gd name="connsiteX511" fmla="*/ 2808132 w 16399629"/>
              <a:gd name="connsiteY511" fmla="*/ 7959066 h 8553480"/>
              <a:gd name="connsiteX512" fmla="*/ 2796010 w 16399629"/>
              <a:gd name="connsiteY512" fmla="*/ 7941362 h 8553480"/>
              <a:gd name="connsiteX513" fmla="*/ 3167478 w 16399629"/>
              <a:gd name="connsiteY513" fmla="*/ 7935171 h 8553480"/>
              <a:gd name="connsiteX514" fmla="*/ 3151140 w 16399629"/>
              <a:gd name="connsiteY514" fmla="*/ 7962539 h 8553480"/>
              <a:gd name="connsiteX515" fmla="*/ 3123026 w 16399629"/>
              <a:gd name="connsiteY515" fmla="*/ 7965099 h 8553480"/>
              <a:gd name="connsiteX516" fmla="*/ 3167478 w 16399629"/>
              <a:gd name="connsiteY516" fmla="*/ 7935171 h 8553480"/>
              <a:gd name="connsiteX517" fmla="*/ 4644864 w 16399629"/>
              <a:gd name="connsiteY517" fmla="*/ 7934960 h 8553480"/>
              <a:gd name="connsiteX518" fmla="*/ 4552189 w 16399629"/>
              <a:gd name="connsiteY518" fmla="*/ 7997472 h 8553480"/>
              <a:gd name="connsiteX519" fmla="*/ 4585418 w 16399629"/>
              <a:gd name="connsiteY519" fmla="*/ 8004555 h 8553480"/>
              <a:gd name="connsiteX520" fmla="*/ 4598269 w 16399629"/>
              <a:gd name="connsiteY520" fmla="*/ 7966295 h 8553480"/>
              <a:gd name="connsiteX521" fmla="*/ 4648420 w 16399629"/>
              <a:gd name="connsiteY521" fmla="*/ 7955354 h 8553480"/>
              <a:gd name="connsiteX522" fmla="*/ 4644864 w 16399629"/>
              <a:gd name="connsiteY522" fmla="*/ 7934960 h 8553480"/>
              <a:gd name="connsiteX523" fmla="*/ 4135162 w 16399629"/>
              <a:gd name="connsiteY523" fmla="*/ 7933925 h 8553480"/>
              <a:gd name="connsiteX524" fmla="*/ 4152682 w 16399629"/>
              <a:gd name="connsiteY524" fmla="*/ 7961992 h 8553480"/>
              <a:gd name="connsiteX525" fmla="*/ 4071584 w 16399629"/>
              <a:gd name="connsiteY525" fmla="*/ 8001394 h 8553480"/>
              <a:gd name="connsiteX526" fmla="*/ 4034499 w 16399629"/>
              <a:gd name="connsiteY526" fmla="*/ 7980616 h 8553480"/>
              <a:gd name="connsiteX527" fmla="*/ 4113196 w 16399629"/>
              <a:gd name="connsiteY527" fmla="*/ 7935829 h 8553480"/>
              <a:gd name="connsiteX528" fmla="*/ 4135162 w 16399629"/>
              <a:gd name="connsiteY528" fmla="*/ 7933925 h 8553480"/>
              <a:gd name="connsiteX529" fmla="*/ 3033169 w 16399629"/>
              <a:gd name="connsiteY529" fmla="*/ 7932975 h 8553480"/>
              <a:gd name="connsiteX530" fmla="*/ 3019698 w 16399629"/>
              <a:gd name="connsiteY530" fmla="*/ 7963918 h 8553480"/>
              <a:gd name="connsiteX531" fmla="*/ 2991807 w 16399629"/>
              <a:gd name="connsiteY531" fmla="*/ 7967020 h 8553480"/>
              <a:gd name="connsiteX532" fmla="*/ 3033169 w 16399629"/>
              <a:gd name="connsiteY532" fmla="*/ 7932975 h 8553480"/>
              <a:gd name="connsiteX533" fmla="*/ 1880434 w 16399629"/>
              <a:gd name="connsiteY533" fmla="*/ 7932872 h 8553480"/>
              <a:gd name="connsiteX534" fmla="*/ 1871651 w 16399629"/>
              <a:gd name="connsiteY534" fmla="*/ 7958372 h 8553480"/>
              <a:gd name="connsiteX535" fmla="*/ 1866502 w 16399629"/>
              <a:gd name="connsiteY535" fmla="*/ 7959655 h 8553480"/>
              <a:gd name="connsiteX536" fmla="*/ 1880434 w 16399629"/>
              <a:gd name="connsiteY536" fmla="*/ 7932872 h 8553480"/>
              <a:gd name="connsiteX537" fmla="*/ 3107150 w 16399629"/>
              <a:gd name="connsiteY537" fmla="*/ 7932078 h 8553480"/>
              <a:gd name="connsiteX538" fmla="*/ 3110691 w 16399629"/>
              <a:gd name="connsiteY538" fmla="*/ 7952386 h 8553480"/>
              <a:gd name="connsiteX539" fmla="*/ 3080474 w 16399629"/>
              <a:gd name="connsiteY539" fmla="*/ 7961566 h 8553480"/>
              <a:gd name="connsiteX540" fmla="*/ 3058964 w 16399629"/>
              <a:gd name="connsiteY540" fmla="*/ 7968101 h 8553480"/>
              <a:gd name="connsiteX541" fmla="*/ 3055423 w 16399629"/>
              <a:gd name="connsiteY541" fmla="*/ 7947792 h 8553480"/>
              <a:gd name="connsiteX542" fmla="*/ 3089225 w 16399629"/>
              <a:gd name="connsiteY542" fmla="*/ 7937524 h 8553480"/>
              <a:gd name="connsiteX543" fmla="*/ 3107150 w 16399629"/>
              <a:gd name="connsiteY543" fmla="*/ 7932078 h 8553480"/>
              <a:gd name="connsiteX544" fmla="*/ 4065474 w 16399629"/>
              <a:gd name="connsiteY544" fmla="*/ 7928172 h 8553480"/>
              <a:gd name="connsiteX545" fmla="*/ 4066337 w 16399629"/>
              <a:gd name="connsiteY545" fmla="*/ 7937878 h 8553480"/>
              <a:gd name="connsiteX546" fmla="*/ 4060504 w 16399629"/>
              <a:gd name="connsiteY546" fmla="*/ 7937657 h 8553480"/>
              <a:gd name="connsiteX547" fmla="*/ 4065474 w 16399629"/>
              <a:gd name="connsiteY547" fmla="*/ 7928172 h 8553480"/>
              <a:gd name="connsiteX548" fmla="*/ 2642966 w 16399629"/>
              <a:gd name="connsiteY548" fmla="*/ 7927877 h 8553480"/>
              <a:gd name="connsiteX549" fmla="*/ 2655114 w 16399629"/>
              <a:gd name="connsiteY549" fmla="*/ 7945570 h 8553480"/>
              <a:gd name="connsiteX550" fmla="*/ 2642966 w 16399629"/>
              <a:gd name="connsiteY550" fmla="*/ 7927877 h 8553480"/>
              <a:gd name="connsiteX551" fmla="*/ 2585322 w 16399629"/>
              <a:gd name="connsiteY551" fmla="*/ 7926493 h 8553480"/>
              <a:gd name="connsiteX552" fmla="*/ 2599214 w 16399629"/>
              <a:gd name="connsiteY552" fmla="*/ 7940455 h 8553480"/>
              <a:gd name="connsiteX553" fmla="*/ 2585322 w 16399629"/>
              <a:gd name="connsiteY553" fmla="*/ 7926493 h 8553480"/>
              <a:gd name="connsiteX554" fmla="*/ 1841023 w 16399629"/>
              <a:gd name="connsiteY554" fmla="*/ 7926306 h 8553480"/>
              <a:gd name="connsiteX555" fmla="*/ 1844392 w 16399629"/>
              <a:gd name="connsiteY555" fmla="*/ 7945626 h 8553480"/>
              <a:gd name="connsiteX556" fmla="*/ 1816240 w 16399629"/>
              <a:gd name="connsiteY556" fmla="*/ 7945761 h 8553480"/>
              <a:gd name="connsiteX557" fmla="*/ 1841023 w 16399629"/>
              <a:gd name="connsiteY557" fmla="*/ 7926306 h 8553480"/>
              <a:gd name="connsiteX558" fmla="*/ 3248365 w 16399629"/>
              <a:gd name="connsiteY558" fmla="*/ 7924750 h 8553480"/>
              <a:gd name="connsiteX559" fmla="*/ 3262275 w 16399629"/>
              <a:gd name="connsiteY559" fmla="*/ 7943931 h 8553480"/>
              <a:gd name="connsiteX560" fmla="*/ 3245907 w 16399629"/>
              <a:gd name="connsiteY560" fmla="*/ 7951056 h 8553480"/>
              <a:gd name="connsiteX561" fmla="*/ 3231952 w 16399629"/>
              <a:gd name="connsiteY561" fmla="*/ 7931620 h 8553480"/>
              <a:gd name="connsiteX562" fmla="*/ 3248365 w 16399629"/>
              <a:gd name="connsiteY562" fmla="*/ 7924750 h 8553480"/>
              <a:gd name="connsiteX563" fmla="*/ 2469504 w 16399629"/>
              <a:gd name="connsiteY563" fmla="*/ 7920591 h 8553480"/>
              <a:gd name="connsiteX564" fmla="*/ 2481653 w 16399629"/>
              <a:gd name="connsiteY564" fmla="*/ 7938286 h 8553480"/>
              <a:gd name="connsiteX565" fmla="*/ 2469504 w 16399629"/>
              <a:gd name="connsiteY565" fmla="*/ 7920591 h 8553480"/>
              <a:gd name="connsiteX566" fmla="*/ 2078952 w 16399629"/>
              <a:gd name="connsiteY566" fmla="*/ 7916122 h 8553480"/>
              <a:gd name="connsiteX567" fmla="*/ 2088783 w 16399629"/>
              <a:gd name="connsiteY567" fmla="*/ 7934520 h 8553480"/>
              <a:gd name="connsiteX568" fmla="*/ 2078952 w 16399629"/>
              <a:gd name="connsiteY568" fmla="*/ 7916122 h 8553480"/>
              <a:gd name="connsiteX569" fmla="*/ 2855444 w 16399629"/>
              <a:gd name="connsiteY569" fmla="*/ 7907150 h 8553480"/>
              <a:gd name="connsiteX570" fmla="*/ 2869154 w 16399629"/>
              <a:gd name="connsiteY570" fmla="*/ 7909997 h 8553480"/>
              <a:gd name="connsiteX571" fmla="*/ 2863315 w 16399629"/>
              <a:gd name="connsiteY571" fmla="*/ 7933351 h 8553480"/>
              <a:gd name="connsiteX572" fmla="*/ 2891986 w 16399629"/>
              <a:gd name="connsiteY572" fmla="*/ 7946219 h 8553480"/>
              <a:gd name="connsiteX573" fmla="*/ 2816256 w 16399629"/>
              <a:gd name="connsiteY573" fmla="*/ 7947647 h 8553480"/>
              <a:gd name="connsiteX574" fmla="*/ 2843341 w 16399629"/>
              <a:gd name="connsiteY574" fmla="*/ 7913524 h 8553480"/>
              <a:gd name="connsiteX575" fmla="*/ 2855444 w 16399629"/>
              <a:gd name="connsiteY575" fmla="*/ 7907150 h 8553480"/>
              <a:gd name="connsiteX576" fmla="*/ 1733782 w 16399629"/>
              <a:gd name="connsiteY576" fmla="*/ 7897863 h 8553480"/>
              <a:gd name="connsiteX577" fmla="*/ 1743612 w 16399629"/>
              <a:gd name="connsiteY577" fmla="*/ 7916262 h 8553480"/>
              <a:gd name="connsiteX578" fmla="*/ 1733782 w 16399629"/>
              <a:gd name="connsiteY578" fmla="*/ 7897863 h 8553480"/>
              <a:gd name="connsiteX579" fmla="*/ 3929243 w 16399629"/>
              <a:gd name="connsiteY579" fmla="*/ 7887521 h 8553480"/>
              <a:gd name="connsiteX580" fmla="*/ 3887339 w 16399629"/>
              <a:gd name="connsiteY580" fmla="*/ 7942801 h 8553480"/>
              <a:gd name="connsiteX581" fmla="*/ 3825789 w 16399629"/>
              <a:gd name="connsiteY581" fmla="*/ 8016107 h 8553480"/>
              <a:gd name="connsiteX582" fmla="*/ 3809860 w 16399629"/>
              <a:gd name="connsiteY582" fmla="*/ 7962084 h 8553480"/>
              <a:gd name="connsiteX583" fmla="*/ 3788218 w 16399629"/>
              <a:gd name="connsiteY583" fmla="*/ 7968659 h 8553480"/>
              <a:gd name="connsiteX584" fmla="*/ 3763486 w 16399629"/>
              <a:gd name="connsiteY584" fmla="*/ 7976173 h 8553480"/>
              <a:gd name="connsiteX585" fmla="*/ 3757145 w 16399629"/>
              <a:gd name="connsiteY585" fmla="*/ 7939804 h 8553480"/>
              <a:gd name="connsiteX586" fmla="*/ 3833646 w 16399629"/>
              <a:gd name="connsiteY586" fmla="*/ 7933583 h 8553480"/>
              <a:gd name="connsiteX587" fmla="*/ 3929243 w 16399629"/>
              <a:gd name="connsiteY587" fmla="*/ 7887521 h 8553480"/>
              <a:gd name="connsiteX588" fmla="*/ 2776489 w 16399629"/>
              <a:gd name="connsiteY588" fmla="*/ 7887312 h 8553480"/>
              <a:gd name="connsiteX589" fmla="*/ 2771422 w 16399629"/>
              <a:gd name="connsiteY589" fmla="*/ 7910235 h 8553480"/>
              <a:gd name="connsiteX590" fmla="*/ 2776489 w 16399629"/>
              <a:gd name="connsiteY590" fmla="*/ 7887312 h 8553480"/>
              <a:gd name="connsiteX591" fmla="*/ 1908677 w 16399629"/>
              <a:gd name="connsiteY591" fmla="*/ 7885816 h 8553480"/>
              <a:gd name="connsiteX592" fmla="*/ 1924770 w 16399629"/>
              <a:gd name="connsiteY592" fmla="*/ 7899110 h 8553480"/>
              <a:gd name="connsiteX593" fmla="*/ 1908677 w 16399629"/>
              <a:gd name="connsiteY593" fmla="*/ 7885816 h 8553480"/>
              <a:gd name="connsiteX594" fmla="*/ 4166819 w 16399629"/>
              <a:gd name="connsiteY594" fmla="*/ 7878479 h 8553480"/>
              <a:gd name="connsiteX595" fmla="*/ 4177157 w 16399629"/>
              <a:gd name="connsiteY595" fmla="*/ 7937774 h 8553480"/>
              <a:gd name="connsiteX596" fmla="*/ 4159479 w 16399629"/>
              <a:gd name="connsiteY596" fmla="*/ 7943145 h 8553480"/>
              <a:gd name="connsiteX597" fmla="*/ 4166819 w 16399629"/>
              <a:gd name="connsiteY597" fmla="*/ 7878479 h 8553480"/>
              <a:gd name="connsiteX598" fmla="*/ 3975187 w 16399629"/>
              <a:gd name="connsiteY598" fmla="*/ 7876703 h 8553480"/>
              <a:gd name="connsiteX599" fmla="*/ 3941896 w 16399629"/>
              <a:gd name="connsiteY599" fmla="*/ 7915746 h 8553480"/>
              <a:gd name="connsiteX600" fmla="*/ 3975187 w 16399629"/>
              <a:gd name="connsiteY600" fmla="*/ 7876703 h 8553480"/>
              <a:gd name="connsiteX601" fmla="*/ 2480451 w 16399629"/>
              <a:gd name="connsiteY601" fmla="*/ 7876518 h 8553480"/>
              <a:gd name="connsiteX602" fmla="*/ 2474299 w 16399629"/>
              <a:gd name="connsiteY602" fmla="*/ 7901435 h 8553480"/>
              <a:gd name="connsiteX603" fmla="*/ 2457146 w 16399629"/>
              <a:gd name="connsiteY603" fmla="*/ 7904404 h 8553480"/>
              <a:gd name="connsiteX604" fmla="*/ 2480451 w 16399629"/>
              <a:gd name="connsiteY604" fmla="*/ 7876518 h 8553480"/>
              <a:gd name="connsiteX605" fmla="*/ 1849595 w 16399629"/>
              <a:gd name="connsiteY605" fmla="*/ 7862678 h 8553480"/>
              <a:gd name="connsiteX606" fmla="*/ 1861715 w 16399629"/>
              <a:gd name="connsiteY606" fmla="*/ 7880382 h 8553480"/>
              <a:gd name="connsiteX607" fmla="*/ 1849595 w 16399629"/>
              <a:gd name="connsiteY607" fmla="*/ 7862678 h 8553480"/>
              <a:gd name="connsiteX608" fmla="*/ 2338262 w 16399629"/>
              <a:gd name="connsiteY608" fmla="*/ 7853993 h 8553480"/>
              <a:gd name="connsiteX609" fmla="*/ 2357930 w 16399629"/>
              <a:gd name="connsiteY609" fmla="*/ 7873373 h 8553480"/>
              <a:gd name="connsiteX610" fmla="*/ 2335946 w 16399629"/>
              <a:gd name="connsiteY610" fmla="*/ 7883828 h 8553480"/>
              <a:gd name="connsiteX611" fmla="*/ 2316277 w 16399629"/>
              <a:gd name="connsiteY611" fmla="*/ 7864449 h 8553480"/>
              <a:gd name="connsiteX612" fmla="*/ 2338262 w 16399629"/>
              <a:gd name="connsiteY612" fmla="*/ 7853993 h 8553480"/>
              <a:gd name="connsiteX613" fmla="*/ 2386577 w 16399629"/>
              <a:gd name="connsiteY613" fmla="*/ 7853377 h 8553480"/>
              <a:gd name="connsiteX614" fmla="*/ 2442684 w 16399629"/>
              <a:gd name="connsiteY614" fmla="*/ 7879380 h 8553480"/>
              <a:gd name="connsiteX615" fmla="*/ 2428085 w 16399629"/>
              <a:gd name="connsiteY615" fmla="*/ 7904264 h 8553480"/>
              <a:gd name="connsiteX616" fmla="*/ 2409011 w 16399629"/>
              <a:gd name="connsiteY616" fmla="*/ 7889609 h 8553480"/>
              <a:gd name="connsiteX617" fmla="*/ 2370645 w 16399629"/>
              <a:gd name="connsiteY617" fmla="*/ 7888351 h 8553480"/>
              <a:gd name="connsiteX618" fmla="*/ 2386577 w 16399629"/>
              <a:gd name="connsiteY618" fmla="*/ 7853377 h 8553480"/>
              <a:gd name="connsiteX619" fmla="*/ 4257639 w 16399629"/>
              <a:gd name="connsiteY619" fmla="*/ 7847742 h 8553480"/>
              <a:gd name="connsiteX620" fmla="*/ 4276734 w 16399629"/>
              <a:gd name="connsiteY620" fmla="*/ 7850495 h 8553480"/>
              <a:gd name="connsiteX621" fmla="*/ 4267101 w 16399629"/>
              <a:gd name="connsiteY621" fmla="*/ 7861975 h 8553480"/>
              <a:gd name="connsiteX622" fmla="*/ 4257639 w 16399629"/>
              <a:gd name="connsiteY622" fmla="*/ 7847742 h 8553480"/>
              <a:gd name="connsiteX623" fmla="*/ 1513482 w 16399629"/>
              <a:gd name="connsiteY623" fmla="*/ 7841669 h 8553480"/>
              <a:gd name="connsiteX624" fmla="*/ 1525630 w 16399629"/>
              <a:gd name="connsiteY624" fmla="*/ 7859362 h 8553480"/>
              <a:gd name="connsiteX625" fmla="*/ 1513482 w 16399629"/>
              <a:gd name="connsiteY625" fmla="*/ 7841669 h 8553480"/>
              <a:gd name="connsiteX626" fmla="*/ 1683804 w 16399629"/>
              <a:gd name="connsiteY626" fmla="*/ 7830965 h 8553480"/>
              <a:gd name="connsiteX627" fmla="*/ 1695953 w 16399629"/>
              <a:gd name="connsiteY627" fmla="*/ 7848660 h 8553480"/>
              <a:gd name="connsiteX628" fmla="*/ 1683804 w 16399629"/>
              <a:gd name="connsiteY628" fmla="*/ 7830965 h 8553480"/>
              <a:gd name="connsiteX629" fmla="*/ 4660134 w 16399629"/>
              <a:gd name="connsiteY629" fmla="*/ 7825820 h 8553480"/>
              <a:gd name="connsiteX630" fmla="*/ 4643367 w 16399629"/>
              <a:gd name="connsiteY630" fmla="*/ 7833062 h 8553480"/>
              <a:gd name="connsiteX631" fmla="*/ 4657449 w 16399629"/>
              <a:gd name="connsiteY631" fmla="*/ 7852404 h 8553480"/>
              <a:gd name="connsiteX632" fmla="*/ 4674216 w 16399629"/>
              <a:gd name="connsiteY632" fmla="*/ 7845162 h 8553480"/>
              <a:gd name="connsiteX633" fmla="*/ 4660134 w 16399629"/>
              <a:gd name="connsiteY633" fmla="*/ 7825820 h 8553480"/>
              <a:gd name="connsiteX634" fmla="*/ 1443091 w 16399629"/>
              <a:gd name="connsiteY634" fmla="*/ 7822012 h 8553480"/>
              <a:gd name="connsiteX635" fmla="*/ 1455240 w 16399629"/>
              <a:gd name="connsiteY635" fmla="*/ 7839707 h 8553480"/>
              <a:gd name="connsiteX636" fmla="*/ 1443091 w 16399629"/>
              <a:gd name="connsiteY636" fmla="*/ 7822012 h 8553480"/>
              <a:gd name="connsiteX637" fmla="*/ 1651124 w 16399629"/>
              <a:gd name="connsiteY637" fmla="*/ 7817485 h 8553480"/>
              <a:gd name="connsiteX638" fmla="*/ 1664971 w 16399629"/>
              <a:gd name="connsiteY638" fmla="*/ 7835558 h 8553480"/>
              <a:gd name="connsiteX639" fmla="*/ 1648548 w 16399629"/>
              <a:gd name="connsiteY639" fmla="*/ 7842722 h 8553480"/>
              <a:gd name="connsiteX640" fmla="*/ 1634621 w 16399629"/>
              <a:gd name="connsiteY640" fmla="*/ 7823042 h 8553480"/>
              <a:gd name="connsiteX641" fmla="*/ 1651124 w 16399629"/>
              <a:gd name="connsiteY641" fmla="*/ 7817485 h 8553480"/>
              <a:gd name="connsiteX642" fmla="*/ 4132095 w 16399629"/>
              <a:gd name="connsiteY642" fmla="*/ 7817360 h 8553480"/>
              <a:gd name="connsiteX643" fmla="*/ 4159262 w 16399629"/>
              <a:gd name="connsiteY643" fmla="*/ 7835127 h 8553480"/>
              <a:gd name="connsiteX644" fmla="*/ 4140691 w 16399629"/>
              <a:gd name="connsiteY644" fmla="*/ 7840769 h 8553480"/>
              <a:gd name="connsiteX645" fmla="*/ 4147743 w 16399629"/>
              <a:gd name="connsiteY645" fmla="*/ 7881216 h 8553480"/>
              <a:gd name="connsiteX646" fmla="*/ 4118992 w 16399629"/>
              <a:gd name="connsiteY646" fmla="*/ 7881433 h 8553480"/>
              <a:gd name="connsiteX647" fmla="*/ 4124752 w 16399629"/>
              <a:gd name="connsiteY647" fmla="*/ 7858388 h 8553480"/>
              <a:gd name="connsiteX648" fmla="*/ 4059752 w 16399629"/>
              <a:gd name="connsiteY648" fmla="*/ 7878135 h 8553480"/>
              <a:gd name="connsiteX649" fmla="*/ 4072564 w 16399629"/>
              <a:gd name="connsiteY649" fmla="*/ 7895538 h 8553480"/>
              <a:gd name="connsiteX650" fmla="*/ 4040358 w 16399629"/>
              <a:gd name="connsiteY650" fmla="*/ 7935135 h 8553480"/>
              <a:gd name="connsiteX651" fmla="*/ 4015526 w 16399629"/>
              <a:gd name="connsiteY651" fmla="*/ 7883053 h 8553480"/>
              <a:gd name="connsiteX652" fmla="*/ 3993429 w 16399629"/>
              <a:gd name="connsiteY652" fmla="*/ 7868471 h 8553480"/>
              <a:gd name="connsiteX653" fmla="*/ 4132095 w 16399629"/>
              <a:gd name="connsiteY653" fmla="*/ 7817360 h 8553480"/>
              <a:gd name="connsiteX654" fmla="*/ 1384586 w 16399629"/>
              <a:gd name="connsiteY654" fmla="*/ 7801947 h 8553480"/>
              <a:gd name="connsiteX655" fmla="*/ 1396205 w 16399629"/>
              <a:gd name="connsiteY655" fmla="*/ 7816601 h 8553480"/>
              <a:gd name="connsiteX656" fmla="*/ 1384586 w 16399629"/>
              <a:gd name="connsiteY656" fmla="*/ 7801947 h 8553480"/>
              <a:gd name="connsiteX657" fmla="*/ 4676376 w 16399629"/>
              <a:gd name="connsiteY657" fmla="*/ 7801561 h 8553480"/>
              <a:gd name="connsiteX658" fmla="*/ 4689202 w 16399629"/>
              <a:gd name="connsiteY658" fmla="*/ 7819137 h 8553480"/>
              <a:gd name="connsiteX659" fmla="*/ 4676376 w 16399629"/>
              <a:gd name="connsiteY659" fmla="*/ 7801561 h 8553480"/>
              <a:gd name="connsiteX660" fmla="*/ 1323400 w 16399629"/>
              <a:gd name="connsiteY660" fmla="*/ 7780870 h 8553480"/>
              <a:gd name="connsiteX661" fmla="*/ 1333150 w 16399629"/>
              <a:gd name="connsiteY661" fmla="*/ 7797873 h 8553480"/>
              <a:gd name="connsiteX662" fmla="*/ 1313438 w 16399629"/>
              <a:gd name="connsiteY662" fmla="*/ 7791576 h 8553480"/>
              <a:gd name="connsiteX663" fmla="*/ 1323400 w 16399629"/>
              <a:gd name="connsiteY663" fmla="*/ 7780870 h 8553480"/>
              <a:gd name="connsiteX664" fmla="*/ 1474804 w 16399629"/>
              <a:gd name="connsiteY664" fmla="*/ 7772486 h 8553480"/>
              <a:gd name="connsiteX665" fmla="*/ 1484560 w 16399629"/>
              <a:gd name="connsiteY665" fmla="*/ 7788407 h 8553480"/>
              <a:gd name="connsiteX666" fmla="*/ 1463896 w 16399629"/>
              <a:gd name="connsiteY666" fmla="*/ 7776646 h 8553480"/>
              <a:gd name="connsiteX667" fmla="*/ 1474804 w 16399629"/>
              <a:gd name="connsiteY667" fmla="*/ 7772486 h 8553480"/>
              <a:gd name="connsiteX668" fmla="*/ 1428653 w 16399629"/>
              <a:gd name="connsiteY668" fmla="*/ 7769524 h 8553480"/>
              <a:gd name="connsiteX669" fmla="*/ 1429818 w 16399629"/>
              <a:gd name="connsiteY669" fmla="*/ 7779141 h 8553480"/>
              <a:gd name="connsiteX670" fmla="*/ 1426082 w 16399629"/>
              <a:gd name="connsiteY670" fmla="*/ 7778282 h 8553480"/>
              <a:gd name="connsiteX671" fmla="*/ 1428653 w 16399629"/>
              <a:gd name="connsiteY671" fmla="*/ 7769524 h 8553480"/>
              <a:gd name="connsiteX672" fmla="*/ 1287083 w 16399629"/>
              <a:gd name="connsiteY672" fmla="*/ 7768355 h 8553480"/>
              <a:gd name="connsiteX673" fmla="*/ 1309133 w 16399629"/>
              <a:gd name="connsiteY673" fmla="*/ 7769846 h 8553480"/>
              <a:gd name="connsiteX674" fmla="*/ 1298354 w 16399629"/>
              <a:gd name="connsiteY674" fmla="*/ 7780800 h 8553480"/>
              <a:gd name="connsiteX675" fmla="*/ 1282382 w 16399629"/>
              <a:gd name="connsiteY675" fmla="*/ 7777972 h 8553480"/>
              <a:gd name="connsiteX676" fmla="*/ 1287083 w 16399629"/>
              <a:gd name="connsiteY676" fmla="*/ 7768355 h 8553480"/>
              <a:gd name="connsiteX677" fmla="*/ 4747176 w 16399629"/>
              <a:gd name="connsiteY677" fmla="*/ 7762873 h 8553480"/>
              <a:gd name="connsiteX678" fmla="*/ 4759291 w 16399629"/>
              <a:gd name="connsiteY678" fmla="*/ 7776371 h 8553480"/>
              <a:gd name="connsiteX679" fmla="*/ 4747176 w 16399629"/>
              <a:gd name="connsiteY679" fmla="*/ 7762873 h 8553480"/>
              <a:gd name="connsiteX680" fmla="*/ 1252393 w 16399629"/>
              <a:gd name="connsiteY680" fmla="*/ 7756822 h 8553480"/>
              <a:gd name="connsiteX681" fmla="*/ 1278276 w 16399629"/>
              <a:gd name="connsiteY681" fmla="*/ 7757463 h 8553480"/>
              <a:gd name="connsiteX682" fmla="*/ 1267619 w 16399629"/>
              <a:gd name="connsiteY682" fmla="*/ 7777177 h 8553480"/>
              <a:gd name="connsiteX683" fmla="*/ 1252393 w 16399629"/>
              <a:gd name="connsiteY683" fmla="*/ 7756822 h 8553480"/>
              <a:gd name="connsiteX684" fmla="*/ 2007232 w 16399629"/>
              <a:gd name="connsiteY684" fmla="*/ 7754818 h 8553480"/>
              <a:gd name="connsiteX685" fmla="*/ 2007104 w 16399629"/>
              <a:gd name="connsiteY685" fmla="*/ 7761426 h 8553480"/>
              <a:gd name="connsiteX686" fmla="*/ 2007138 w 16399629"/>
              <a:gd name="connsiteY686" fmla="*/ 7759627 h 8553480"/>
              <a:gd name="connsiteX687" fmla="*/ 2007232 w 16399629"/>
              <a:gd name="connsiteY687" fmla="*/ 7754818 h 8553480"/>
              <a:gd name="connsiteX688" fmla="*/ 4799706 w 16399629"/>
              <a:gd name="connsiteY688" fmla="*/ 7746915 h 8553480"/>
              <a:gd name="connsiteX689" fmla="*/ 4814910 w 16399629"/>
              <a:gd name="connsiteY689" fmla="*/ 7759474 h 8553480"/>
              <a:gd name="connsiteX690" fmla="*/ 4799706 w 16399629"/>
              <a:gd name="connsiteY690" fmla="*/ 7746915 h 8553480"/>
              <a:gd name="connsiteX691" fmla="*/ 2003181 w 16399629"/>
              <a:gd name="connsiteY691" fmla="*/ 7746870 h 8553480"/>
              <a:gd name="connsiteX692" fmla="*/ 2002105 w 16399629"/>
              <a:gd name="connsiteY692" fmla="*/ 7759935 h 8553480"/>
              <a:gd name="connsiteX693" fmla="*/ 2007048 w 16399629"/>
              <a:gd name="connsiteY693" fmla="*/ 7764287 h 8553480"/>
              <a:gd name="connsiteX694" fmla="*/ 2008953 w 16399629"/>
              <a:gd name="connsiteY694" fmla="*/ 7765963 h 8553480"/>
              <a:gd name="connsiteX695" fmla="*/ 2026582 w 16399629"/>
              <a:gd name="connsiteY695" fmla="*/ 7769107 h 8553480"/>
              <a:gd name="connsiteX696" fmla="*/ 2003181 w 16399629"/>
              <a:gd name="connsiteY696" fmla="*/ 7746870 h 8553480"/>
              <a:gd name="connsiteX697" fmla="*/ 5000211 w 16399629"/>
              <a:gd name="connsiteY697" fmla="*/ 7746126 h 8553480"/>
              <a:gd name="connsiteX698" fmla="*/ 5012325 w 16399629"/>
              <a:gd name="connsiteY698" fmla="*/ 7759623 h 8553480"/>
              <a:gd name="connsiteX699" fmla="*/ 5000211 w 16399629"/>
              <a:gd name="connsiteY699" fmla="*/ 7746126 h 8553480"/>
              <a:gd name="connsiteX700" fmla="*/ 1239658 w 16399629"/>
              <a:gd name="connsiteY700" fmla="*/ 7741721 h 8553480"/>
              <a:gd name="connsiteX701" fmla="*/ 1225371 w 16399629"/>
              <a:gd name="connsiteY701" fmla="*/ 7766539 h 8553480"/>
              <a:gd name="connsiteX702" fmla="*/ 1239658 w 16399629"/>
              <a:gd name="connsiteY702" fmla="*/ 7741721 h 8553480"/>
              <a:gd name="connsiteX703" fmla="*/ 1208756 w 16399629"/>
              <a:gd name="connsiteY703" fmla="*/ 7729085 h 8553480"/>
              <a:gd name="connsiteX704" fmla="*/ 1203159 w 16399629"/>
              <a:gd name="connsiteY704" fmla="*/ 7748969 h 8553480"/>
              <a:gd name="connsiteX705" fmla="*/ 1208756 w 16399629"/>
              <a:gd name="connsiteY705" fmla="*/ 7729085 h 8553480"/>
              <a:gd name="connsiteX706" fmla="*/ 921222 w 16399629"/>
              <a:gd name="connsiteY706" fmla="*/ 7712216 h 8553480"/>
              <a:gd name="connsiteX707" fmla="*/ 911681 w 16399629"/>
              <a:gd name="connsiteY707" fmla="*/ 7736499 h 8553480"/>
              <a:gd name="connsiteX708" fmla="*/ 921222 w 16399629"/>
              <a:gd name="connsiteY708" fmla="*/ 7712216 h 8553480"/>
              <a:gd name="connsiteX709" fmla="*/ 1745570 w 16399629"/>
              <a:gd name="connsiteY709" fmla="*/ 7708021 h 8553480"/>
              <a:gd name="connsiteX710" fmla="*/ 1739794 w 16399629"/>
              <a:gd name="connsiteY710" fmla="*/ 7726882 h 8553480"/>
              <a:gd name="connsiteX711" fmla="*/ 1745570 w 16399629"/>
              <a:gd name="connsiteY711" fmla="*/ 7708021 h 8553480"/>
              <a:gd name="connsiteX712" fmla="*/ 599285 w 16399629"/>
              <a:gd name="connsiteY712" fmla="*/ 7690053 h 8553480"/>
              <a:gd name="connsiteX713" fmla="*/ 594220 w 16399629"/>
              <a:gd name="connsiteY713" fmla="*/ 7712977 h 8553480"/>
              <a:gd name="connsiteX714" fmla="*/ 599285 w 16399629"/>
              <a:gd name="connsiteY714" fmla="*/ 7690053 h 8553480"/>
              <a:gd name="connsiteX715" fmla="*/ 1228244 w 16399629"/>
              <a:gd name="connsiteY715" fmla="*/ 7689711 h 8553480"/>
              <a:gd name="connsiteX716" fmla="*/ 1245625 w 16399629"/>
              <a:gd name="connsiteY716" fmla="*/ 7696228 h 8553480"/>
              <a:gd name="connsiteX717" fmla="*/ 1300041 w 16399629"/>
              <a:gd name="connsiteY717" fmla="*/ 7713304 h 8553480"/>
              <a:gd name="connsiteX718" fmla="*/ 1352006 w 16399629"/>
              <a:gd name="connsiteY718" fmla="*/ 7731838 h 8553480"/>
              <a:gd name="connsiteX719" fmla="*/ 1395425 w 16399629"/>
              <a:gd name="connsiteY719" fmla="*/ 7757258 h 8553480"/>
              <a:gd name="connsiteX720" fmla="*/ 1424101 w 16399629"/>
              <a:gd name="connsiteY720" fmla="*/ 7757127 h 8553480"/>
              <a:gd name="connsiteX721" fmla="*/ 1404891 w 16399629"/>
              <a:gd name="connsiteY721" fmla="*/ 7775833 h 8553480"/>
              <a:gd name="connsiteX722" fmla="*/ 1381418 w 16399629"/>
              <a:gd name="connsiteY722" fmla="*/ 7770094 h 8553480"/>
              <a:gd name="connsiteX723" fmla="*/ 1327078 w 16399629"/>
              <a:gd name="connsiteY723" fmla="*/ 7756572 h 8553480"/>
              <a:gd name="connsiteX724" fmla="*/ 1214060 w 16399629"/>
              <a:gd name="connsiteY724" fmla="*/ 7701529 h 8553480"/>
              <a:gd name="connsiteX725" fmla="*/ 1228244 w 16399629"/>
              <a:gd name="connsiteY725" fmla="*/ 7689711 h 8553480"/>
              <a:gd name="connsiteX726" fmla="*/ 4880142 w 16399629"/>
              <a:gd name="connsiteY726" fmla="*/ 7688884 h 8553480"/>
              <a:gd name="connsiteX727" fmla="*/ 4880001 w 16399629"/>
              <a:gd name="connsiteY727" fmla="*/ 7690538 h 8553480"/>
              <a:gd name="connsiteX728" fmla="*/ 4879943 w 16399629"/>
              <a:gd name="connsiteY728" fmla="*/ 7691213 h 8553480"/>
              <a:gd name="connsiteX729" fmla="*/ 3575050 w 16399629"/>
              <a:gd name="connsiteY729" fmla="*/ 7688242 h 8553480"/>
              <a:gd name="connsiteX730" fmla="*/ 3563433 w 16399629"/>
              <a:gd name="connsiteY730" fmla="*/ 7691592 h 8553480"/>
              <a:gd name="connsiteX731" fmla="*/ 3584699 w 16399629"/>
              <a:gd name="connsiteY731" fmla="*/ 7701595 h 8553480"/>
              <a:gd name="connsiteX732" fmla="*/ 3575050 w 16399629"/>
              <a:gd name="connsiteY732" fmla="*/ 7688242 h 8553480"/>
              <a:gd name="connsiteX733" fmla="*/ 4880855 w 16399629"/>
              <a:gd name="connsiteY733" fmla="*/ 7680515 h 8553480"/>
              <a:gd name="connsiteX734" fmla="*/ 4880142 w 16399629"/>
              <a:gd name="connsiteY734" fmla="*/ 7688884 h 8553480"/>
              <a:gd name="connsiteX735" fmla="*/ 4880436 w 16399629"/>
              <a:gd name="connsiteY735" fmla="*/ 7685424 h 8553480"/>
              <a:gd name="connsiteX736" fmla="*/ 4880855 w 16399629"/>
              <a:gd name="connsiteY736" fmla="*/ 7680515 h 8553480"/>
              <a:gd name="connsiteX737" fmla="*/ 4653576 w 16399629"/>
              <a:gd name="connsiteY737" fmla="*/ 7679366 h 8553480"/>
              <a:gd name="connsiteX738" fmla="*/ 4675024 w 16399629"/>
              <a:gd name="connsiteY738" fmla="*/ 7694653 h 8553480"/>
              <a:gd name="connsiteX739" fmla="*/ 4650286 w 16399629"/>
              <a:gd name="connsiteY739" fmla="*/ 7758856 h 8553480"/>
              <a:gd name="connsiteX740" fmla="*/ 4569210 w 16399629"/>
              <a:gd name="connsiteY740" fmla="*/ 7796569 h 8553480"/>
              <a:gd name="connsiteX741" fmla="*/ 4602826 w 16399629"/>
              <a:gd name="connsiteY741" fmla="*/ 7764553 h 8553480"/>
              <a:gd name="connsiteX742" fmla="*/ 4604191 w 16399629"/>
              <a:gd name="connsiteY742" fmla="*/ 7716172 h 8553480"/>
              <a:gd name="connsiteX743" fmla="*/ 4631808 w 16399629"/>
              <a:gd name="connsiteY743" fmla="*/ 7690340 h 8553480"/>
              <a:gd name="connsiteX744" fmla="*/ 4653576 w 16399629"/>
              <a:gd name="connsiteY744" fmla="*/ 7679366 h 8553480"/>
              <a:gd name="connsiteX745" fmla="*/ 579729 w 16399629"/>
              <a:gd name="connsiteY745" fmla="*/ 7673896 h 8553480"/>
              <a:gd name="connsiteX746" fmla="*/ 574688 w 16399629"/>
              <a:gd name="connsiteY746" fmla="*/ 7696812 h 8553480"/>
              <a:gd name="connsiteX747" fmla="*/ 579729 w 16399629"/>
              <a:gd name="connsiteY747" fmla="*/ 7673896 h 8553480"/>
              <a:gd name="connsiteX748" fmla="*/ 1180047 w 16399629"/>
              <a:gd name="connsiteY748" fmla="*/ 7672631 h 8553480"/>
              <a:gd name="connsiteX749" fmla="*/ 1209908 w 16399629"/>
              <a:gd name="connsiteY749" fmla="*/ 7680823 h 8553480"/>
              <a:gd name="connsiteX750" fmla="*/ 1199478 w 16399629"/>
              <a:gd name="connsiteY750" fmla="*/ 7696399 h 8553480"/>
              <a:gd name="connsiteX751" fmla="*/ 1152330 w 16399629"/>
              <a:gd name="connsiteY751" fmla="*/ 7676736 h 8553480"/>
              <a:gd name="connsiteX752" fmla="*/ 1180047 w 16399629"/>
              <a:gd name="connsiteY752" fmla="*/ 7672631 h 8553480"/>
              <a:gd name="connsiteX753" fmla="*/ 4706871 w 16399629"/>
              <a:gd name="connsiteY753" fmla="*/ 7670219 h 8553480"/>
              <a:gd name="connsiteX754" fmla="*/ 4706261 w 16399629"/>
              <a:gd name="connsiteY754" fmla="*/ 7677381 h 8553480"/>
              <a:gd name="connsiteX755" fmla="*/ 4706452 w 16399629"/>
              <a:gd name="connsiteY755" fmla="*/ 7675131 h 8553480"/>
              <a:gd name="connsiteX756" fmla="*/ 4706871 w 16399629"/>
              <a:gd name="connsiteY756" fmla="*/ 7670219 h 8553480"/>
              <a:gd name="connsiteX757" fmla="*/ 4608609 w 16399629"/>
              <a:gd name="connsiteY757" fmla="*/ 7662215 h 8553480"/>
              <a:gd name="connsiteX758" fmla="*/ 4583205 w 16399629"/>
              <a:gd name="connsiteY758" fmla="*/ 7705221 h 8553480"/>
              <a:gd name="connsiteX759" fmla="*/ 4563117 w 16399629"/>
              <a:gd name="connsiteY759" fmla="*/ 7717389 h 8553480"/>
              <a:gd name="connsiteX760" fmla="*/ 4542787 w 16399629"/>
              <a:gd name="connsiteY760" fmla="*/ 7699855 h 8553480"/>
              <a:gd name="connsiteX761" fmla="*/ 4608609 w 16399629"/>
              <a:gd name="connsiteY761" fmla="*/ 7662215 h 8553480"/>
              <a:gd name="connsiteX762" fmla="*/ 558421 w 16399629"/>
              <a:gd name="connsiteY762" fmla="*/ 7661426 h 8553480"/>
              <a:gd name="connsiteX763" fmla="*/ 553356 w 16399629"/>
              <a:gd name="connsiteY763" fmla="*/ 7684351 h 8553480"/>
              <a:gd name="connsiteX764" fmla="*/ 558421 w 16399629"/>
              <a:gd name="connsiteY764" fmla="*/ 7661426 h 8553480"/>
              <a:gd name="connsiteX765" fmla="*/ 1126158 w 16399629"/>
              <a:gd name="connsiteY765" fmla="*/ 7649957 h 8553480"/>
              <a:gd name="connsiteX766" fmla="*/ 1129699 w 16399629"/>
              <a:gd name="connsiteY766" fmla="*/ 7670265 h 8553480"/>
              <a:gd name="connsiteX767" fmla="*/ 1126158 w 16399629"/>
              <a:gd name="connsiteY767" fmla="*/ 7649957 h 8553480"/>
              <a:gd name="connsiteX768" fmla="*/ 1099938 w 16399629"/>
              <a:gd name="connsiteY768" fmla="*/ 7638202 h 8553480"/>
              <a:gd name="connsiteX769" fmla="*/ 1125515 w 16399629"/>
              <a:gd name="connsiteY769" fmla="*/ 7649436 h 8553480"/>
              <a:gd name="connsiteX770" fmla="*/ 1091526 w 16399629"/>
              <a:gd name="connsiteY770" fmla="*/ 7643380 h 8553480"/>
              <a:gd name="connsiteX771" fmla="*/ 1099938 w 16399629"/>
              <a:gd name="connsiteY771" fmla="*/ 7638202 h 8553480"/>
              <a:gd name="connsiteX772" fmla="*/ 1465048 w 16399629"/>
              <a:gd name="connsiteY772" fmla="*/ 7635346 h 8553480"/>
              <a:gd name="connsiteX773" fmla="*/ 1465899 w 16399629"/>
              <a:gd name="connsiteY773" fmla="*/ 7644974 h 8553480"/>
              <a:gd name="connsiteX774" fmla="*/ 1459969 w 16399629"/>
              <a:gd name="connsiteY774" fmla="*/ 7644200 h 8553480"/>
              <a:gd name="connsiteX775" fmla="*/ 1465048 w 16399629"/>
              <a:gd name="connsiteY775" fmla="*/ 7635346 h 8553480"/>
              <a:gd name="connsiteX776" fmla="*/ 780984 w 16399629"/>
              <a:gd name="connsiteY776" fmla="*/ 7634854 h 8553480"/>
              <a:gd name="connsiteX777" fmla="*/ 775943 w 16399629"/>
              <a:gd name="connsiteY777" fmla="*/ 7657769 h 8553480"/>
              <a:gd name="connsiteX778" fmla="*/ 780984 w 16399629"/>
              <a:gd name="connsiteY778" fmla="*/ 7634854 h 8553480"/>
              <a:gd name="connsiteX779" fmla="*/ 2689227 w 16399629"/>
              <a:gd name="connsiteY779" fmla="*/ 7630605 h 8553480"/>
              <a:gd name="connsiteX780" fmla="*/ 2678739 w 16399629"/>
              <a:gd name="connsiteY780" fmla="*/ 7631107 h 8553480"/>
              <a:gd name="connsiteX781" fmla="*/ 2697746 w 16399629"/>
              <a:gd name="connsiteY781" fmla="*/ 7646806 h 8553480"/>
              <a:gd name="connsiteX782" fmla="*/ 2689227 w 16399629"/>
              <a:gd name="connsiteY782" fmla="*/ 7630605 h 8553480"/>
              <a:gd name="connsiteX783" fmla="*/ 2752851 w 16399629"/>
              <a:gd name="connsiteY783" fmla="*/ 7630066 h 8553480"/>
              <a:gd name="connsiteX784" fmla="*/ 2764964 w 16399629"/>
              <a:gd name="connsiteY784" fmla="*/ 7643564 h 8553480"/>
              <a:gd name="connsiteX785" fmla="*/ 2752851 w 16399629"/>
              <a:gd name="connsiteY785" fmla="*/ 7630066 h 8553480"/>
              <a:gd name="connsiteX786" fmla="*/ 4965566 w 16399629"/>
              <a:gd name="connsiteY786" fmla="*/ 7629066 h 8553480"/>
              <a:gd name="connsiteX787" fmla="*/ 4945717 w 16399629"/>
              <a:gd name="connsiteY787" fmla="*/ 7638854 h 8553480"/>
              <a:gd name="connsiteX788" fmla="*/ 4963370 w 16399629"/>
              <a:gd name="connsiteY788" fmla="*/ 7658453 h 8553480"/>
              <a:gd name="connsiteX789" fmla="*/ 4983263 w 16399629"/>
              <a:gd name="connsiteY789" fmla="*/ 7648921 h 8553480"/>
              <a:gd name="connsiteX790" fmla="*/ 4965566 w 16399629"/>
              <a:gd name="connsiteY790" fmla="*/ 7629066 h 8553480"/>
              <a:gd name="connsiteX791" fmla="*/ 2632112 w 16399629"/>
              <a:gd name="connsiteY791" fmla="*/ 7626484 h 8553480"/>
              <a:gd name="connsiteX792" fmla="*/ 2620079 w 16399629"/>
              <a:gd name="connsiteY792" fmla="*/ 7627455 h 8553480"/>
              <a:gd name="connsiteX793" fmla="*/ 2642175 w 16399629"/>
              <a:gd name="connsiteY793" fmla="*/ 7642215 h 8553480"/>
              <a:gd name="connsiteX794" fmla="*/ 2632112 w 16399629"/>
              <a:gd name="connsiteY794" fmla="*/ 7626484 h 8553480"/>
              <a:gd name="connsiteX795" fmla="*/ 2647374 w 16399629"/>
              <a:gd name="connsiteY795" fmla="*/ 7619163 h 8553480"/>
              <a:gd name="connsiteX796" fmla="*/ 2660200 w 16399629"/>
              <a:gd name="connsiteY796" fmla="*/ 7636739 h 8553480"/>
              <a:gd name="connsiteX797" fmla="*/ 2647374 w 16399629"/>
              <a:gd name="connsiteY797" fmla="*/ 7619163 h 8553480"/>
              <a:gd name="connsiteX798" fmla="*/ 1583997 w 16399629"/>
              <a:gd name="connsiteY798" fmla="*/ 7616163 h 8553480"/>
              <a:gd name="connsiteX799" fmla="*/ 1578994 w 16399629"/>
              <a:gd name="connsiteY799" fmla="*/ 7628375 h 8553480"/>
              <a:gd name="connsiteX800" fmla="*/ 1560637 w 16399629"/>
              <a:gd name="connsiteY800" fmla="*/ 7631813 h 8553480"/>
              <a:gd name="connsiteX801" fmla="*/ 1583997 w 16399629"/>
              <a:gd name="connsiteY801" fmla="*/ 7616163 h 8553480"/>
              <a:gd name="connsiteX802" fmla="*/ 2591924 w 16399629"/>
              <a:gd name="connsiteY802" fmla="*/ 7612925 h 8553480"/>
              <a:gd name="connsiteX803" fmla="*/ 2570886 w 16399629"/>
              <a:gd name="connsiteY803" fmla="*/ 7625222 h 8553480"/>
              <a:gd name="connsiteX804" fmla="*/ 2589505 w 16399629"/>
              <a:gd name="connsiteY804" fmla="*/ 7641038 h 8553480"/>
              <a:gd name="connsiteX805" fmla="*/ 2610810 w 16399629"/>
              <a:gd name="connsiteY805" fmla="*/ 7630272 h 8553480"/>
              <a:gd name="connsiteX806" fmla="*/ 2591924 w 16399629"/>
              <a:gd name="connsiteY806" fmla="*/ 7612925 h 8553480"/>
              <a:gd name="connsiteX807" fmla="*/ 2543568 w 16399629"/>
              <a:gd name="connsiteY807" fmla="*/ 7606948 h 8553480"/>
              <a:gd name="connsiteX808" fmla="*/ 2521494 w 16399629"/>
              <a:gd name="connsiteY808" fmla="*/ 7618753 h 8553480"/>
              <a:gd name="connsiteX809" fmla="*/ 2540478 w 16399629"/>
              <a:gd name="connsiteY809" fmla="*/ 7638218 h 8553480"/>
              <a:gd name="connsiteX810" fmla="*/ 2561616 w 16399629"/>
              <a:gd name="connsiteY810" fmla="*/ 7628037 h 8553480"/>
              <a:gd name="connsiteX811" fmla="*/ 2543568 w 16399629"/>
              <a:gd name="connsiteY811" fmla="*/ 7606948 h 8553480"/>
              <a:gd name="connsiteX812" fmla="*/ 472301 w 16399629"/>
              <a:gd name="connsiteY812" fmla="*/ 7606418 h 8553480"/>
              <a:gd name="connsiteX813" fmla="*/ 458013 w 16399629"/>
              <a:gd name="connsiteY813" fmla="*/ 7631235 h 8553480"/>
              <a:gd name="connsiteX814" fmla="*/ 472301 w 16399629"/>
              <a:gd name="connsiteY814" fmla="*/ 7606418 h 8553480"/>
              <a:gd name="connsiteX815" fmla="*/ 740120 w 16399629"/>
              <a:gd name="connsiteY815" fmla="*/ 7606226 h 8553480"/>
              <a:gd name="connsiteX816" fmla="*/ 735055 w 16399629"/>
              <a:gd name="connsiteY816" fmla="*/ 7629150 h 8553480"/>
              <a:gd name="connsiteX817" fmla="*/ 740120 w 16399629"/>
              <a:gd name="connsiteY817" fmla="*/ 7606226 h 8553480"/>
              <a:gd name="connsiteX818" fmla="*/ 3302010 w 16399629"/>
              <a:gd name="connsiteY818" fmla="*/ 7604237 h 8553480"/>
              <a:gd name="connsiteX819" fmla="*/ 3305566 w 16399629"/>
              <a:gd name="connsiteY819" fmla="*/ 7624631 h 8553480"/>
              <a:gd name="connsiteX820" fmla="*/ 3302010 w 16399629"/>
              <a:gd name="connsiteY820" fmla="*/ 7604237 h 8553480"/>
              <a:gd name="connsiteX821" fmla="*/ 1037383 w 16399629"/>
              <a:gd name="connsiteY821" fmla="*/ 7600318 h 8553480"/>
              <a:gd name="connsiteX822" fmla="*/ 1045175 w 16399629"/>
              <a:gd name="connsiteY822" fmla="*/ 7613861 h 8553480"/>
              <a:gd name="connsiteX823" fmla="*/ 1025990 w 16399629"/>
              <a:gd name="connsiteY823" fmla="*/ 7610598 h 8553480"/>
              <a:gd name="connsiteX824" fmla="*/ 1027431 w 16399629"/>
              <a:gd name="connsiteY824" fmla="*/ 7601068 h 8553480"/>
              <a:gd name="connsiteX825" fmla="*/ 1037383 w 16399629"/>
              <a:gd name="connsiteY825" fmla="*/ 7600318 h 8553480"/>
              <a:gd name="connsiteX826" fmla="*/ 2495910 w 16399629"/>
              <a:gd name="connsiteY826" fmla="*/ 7600311 h 8553480"/>
              <a:gd name="connsiteX827" fmla="*/ 2474798 w 16399629"/>
              <a:gd name="connsiteY827" fmla="*/ 7612182 h 8553480"/>
              <a:gd name="connsiteX828" fmla="*/ 2492778 w 16399629"/>
              <a:gd name="connsiteY828" fmla="*/ 7631325 h 8553480"/>
              <a:gd name="connsiteX829" fmla="*/ 2515315 w 16399629"/>
              <a:gd name="connsiteY829" fmla="*/ 7620630 h 8553480"/>
              <a:gd name="connsiteX830" fmla="*/ 2495910 w 16399629"/>
              <a:gd name="connsiteY830" fmla="*/ 7600311 h 8553480"/>
              <a:gd name="connsiteX831" fmla="*/ 1493732 w 16399629"/>
              <a:gd name="connsiteY831" fmla="*/ 7599397 h 8553480"/>
              <a:gd name="connsiteX832" fmla="*/ 1529241 w 16399629"/>
              <a:gd name="connsiteY832" fmla="*/ 7605747 h 8553480"/>
              <a:gd name="connsiteX833" fmla="*/ 1516027 w 16399629"/>
              <a:gd name="connsiteY833" fmla="*/ 7623585 h 8553480"/>
              <a:gd name="connsiteX834" fmla="*/ 1460350 w 16399629"/>
              <a:gd name="connsiteY834" fmla="*/ 7605253 h 8553480"/>
              <a:gd name="connsiteX835" fmla="*/ 1493732 w 16399629"/>
              <a:gd name="connsiteY835" fmla="*/ 7599397 h 8553480"/>
              <a:gd name="connsiteX836" fmla="*/ 2451189 w 16399629"/>
              <a:gd name="connsiteY836" fmla="*/ 7595735 h 8553480"/>
              <a:gd name="connsiteX837" fmla="*/ 2434163 w 16399629"/>
              <a:gd name="connsiteY837" fmla="*/ 7603054 h 8553480"/>
              <a:gd name="connsiteX838" fmla="*/ 2448459 w 16399629"/>
              <a:gd name="connsiteY838" fmla="*/ 7622063 h 8553480"/>
              <a:gd name="connsiteX839" fmla="*/ 2465529 w 16399629"/>
              <a:gd name="connsiteY839" fmla="*/ 7614998 h 8553480"/>
              <a:gd name="connsiteX840" fmla="*/ 2451189 w 16399629"/>
              <a:gd name="connsiteY840" fmla="*/ 7595735 h 8553480"/>
              <a:gd name="connsiteX841" fmla="*/ 2397964 w 16399629"/>
              <a:gd name="connsiteY841" fmla="*/ 7595263 h 8553480"/>
              <a:gd name="connsiteX842" fmla="*/ 2384772 w 16399629"/>
              <a:gd name="connsiteY842" fmla="*/ 7596587 h 8553480"/>
              <a:gd name="connsiteX843" fmla="*/ 2406869 w 16399629"/>
              <a:gd name="connsiteY843" fmla="*/ 7611346 h 8553480"/>
              <a:gd name="connsiteX844" fmla="*/ 2397964 w 16399629"/>
              <a:gd name="connsiteY844" fmla="*/ 7595263 h 8553480"/>
              <a:gd name="connsiteX845" fmla="*/ 981204 w 16399629"/>
              <a:gd name="connsiteY845" fmla="*/ 7586678 h 8553480"/>
              <a:gd name="connsiteX846" fmla="*/ 1022208 w 16399629"/>
              <a:gd name="connsiteY846" fmla="*/ 7591865 h 8553480"/>
              <a:gd name="connsiteX847" fmla="*/ 1015451 w 16399629"/>
              <a:gd name="connsiteY847" fmla="*/ 7607908 h 8553480"/>
              <a:gd name="connsiteX848" fmla="*/ 981204 w 16399629"/>
              <a:gd name="connsiteY848" fmla="*/ 7586678 h 8553480"/>
              <a:gd name="connsiteX849" fmla="*/ 5000337 w 16399629"/>
              <a:gd name="connsiteY849" fmla="*/ 7581069 h 8553480"/>
              <a:gd name="connsiteX850" fmla="*/ 5012485 w 16399629"/>
              <a:gd name="connsiteY850" fmla="*/ 7598765 h 8553480"/>
              <a:gd name="connsiteX851" fmla="*/ 5000337 w 16399629"/>
              <a:gd name="connsiteY851" fmla="*/ 7581069 h 8553480"/>
              <a:gd name="connsiteX852" fmla="*/ 429538 w 16399629"/>
              <a:gd name="connsiteY852" fmla="*/ 7580614 h 8553480"/>
              <a:gd name="connsiteX853" fmla="*/ 426788 w 16399629"/>
              <a:gd name="connsiteY853" fmla="*/ 7602835 h 8553480"/>
              <a:gd name="connsiteX854" fmla="*/ 429538 w 16399629"/>
              <a:gd name="connsiteY854" fmla="*/ 7580614 h 8553480"/>
              <a:gd name="connsiteX855" fmla="*/ 1259201 w 16399629"/>
              <a:gd name="connsiteY855" fmla="*/ 7580476 h 8553480"/>
              <a:gd name="connsiteX856" fmla="*/ 1258700 w 16399629"/>
              <a:gd name="connsiteY856" fmla="*/ 7581992 h 8553480"/>
              <a:gd name="connsiteX857" fmla="*/ 1258641 w 16399629"/>
              <a:gd name="connsiteY857" fmla="*/ 7582172 h 8553480"/>
              <a:gd name="connsiteX858" fmla="*/ 4865092 w 16399629"/>
              <a:gd name="connsiteY858" fmla="*/ 7576385 h 8553480"/>
              <a:gd name="connsiteX859" fmla="*/ 4803603 w 16399629"/>
              <a:gd name="connsiteY859" fmla="*/ 7668247 h 8553480"/>
              <a:gd name="connsiteX860" fmla="*/ 4698162 w 16399629"/>
              <a:gd name="connsiteY860" fmla="*/ 7713195 h 8553480"/>
              <a:gd name="connsiteX861" fmla="*/ 4697212 w 16399629"/>
              <a:gd name="connsiteY861" fmla="*/ 7670435 h 8553480"/>
              <a:gd name="connsiteX862" fmla="*/ 4704282 w 16399629"/>
              <a:gd name="connsiteY862" fmla="*/ 7679856 h 8553480"/>
              <a:gd name="connsiteX863" fmla="*/ 4706187 w 16399629"/>
              <a:gd name="connsiteY863" fmla="*/ 7678251 h 8553480"/>
              <a:gd name="connsiteX864" fmla="*/ 4709768 w 16399629"/>
              <a:gd name="connsiteY864" fmla="*/ 7675230 h 8553480"/>
              <a:gd name="connsiteX865" fmla="*/ 4722117 w 16399629"/>
              <a:gd name="connsiteY865" fmla="*/ 7667173 h 8553480"/>
              <a:gd name="connsiteX866" fmla="*/ 4726155 w 16399629"/>
              <a:gd name="connsiteY866" fmla="*/ 7653032 h 8553480"/>
              <a:gd name="connsiteX867" fmla="*/ 4865092 w 16399629"/>
              <a:gd name="connsiteY867" fmla="*/ 7576385 h 8553480"/>
              <a:gd name="connsiteX868" fmla="*/ 1260747 w 16399629"/>
              <a:gd name="connsiteY868" fmla="*/ 7575799 h 8553480"/>
              <a:gd name="connsiteX869" fmla="*/ 1260068 w 16399629"/>
              <a:gd name="connsiteY869" fmla="*/ 7577853 h 8553480"/>
              <a:gd name="connsiteX870" fmla="*/ 1259201 w 16399629"/>
              <a:gd name="connsiteY870" fmla="*/ 7580476 h 8553480"/>
              <a:gd name="connsiteX871" fmla="*/ 3468820 w 16399629"/>
              <a:gd name="connsiteY871" fmla="*/ 7575035 h 8553480"/>
              <a:gd name="connsiteX872" fmla="*/ 3394660 w 16399629"/>
              <a:gd name="connsiteY872" fmla="*/ 7597565 h 8553480"/>
              <a:gd name="connsiteX873" fmla="*/ 3366485 w 16399629"/>
              <a:gd name="connsiteY873" fmla="*/ 7622586 h 8553480"/>
              <a:gd name="connsiteX874" fmla="*/ 3465831 w 16399629"/>
              <a:gd name="connsiteY874" fmla="*/ 7613877 h 8553480"/>
              <a:gd name="connsiteX875" fmla="*/ 3468820 w 16399629"/>
              <a:gd name="connsiteY875" fmla="*/ 7575035 h 8553480"/>
              <a:gd name="connsiteX876" fmla="*/ 1262446 w 16399629"/>
              <a:gd name="connsiteY876" fmla="*/ 7570657 h 8553480"/>
              <a:gd name="connsiteX877" fmla="*/ 1260747 w 16399629"/>
              <a:gd name="connsiteY877" fmla="*/ 7575799 h 8553480"/>
              <a:gd name="connsiteX878" fmla="*/ 1261673 w 16399629"/>
              <a:gd name="connsiteY878" fmla="*/ 7572995 h 8553480"/>
              <a:gd name="connsiteX879" fmla="*/ 1262446 w 16399629"/>
              <a:gd name="connsiteY879" fmla="*/ 7570657 h 8553480"/>
              <a:gd name="connsiteX880" fmla="*/ 3494586 w 16399629"/>
              <a:gd name="connsiteY880" fmla="*/ 7564970 h 8553480"/>
              <a:gd name="connsiteX881" fmla="*/ 3477575 w 16399629"/>
              <a:gd name="connsiteY881" fmla="*/ 7572375 h 8553480"/>
              <a:gd name="connsiteX882" fmla="*/ 3491811 w 16399629"/>
              <a:gd name="connsiteY882" fmla="*/ 7591043 h 8553480"/>
              <a:gd name="connsiteX883" fmla="*/ 3508822 w 16399629"/>
              <a:gd name="connsiteY883" fmla="*/ 7583640 h 8553480"/>
              <a:gd name="connsiteX884" fmla="*/ 3494586 w 16399629"/>
              <a:gd name="connsiteY884" fmla="*/ 7564970 h 8553480"/>
              <a:gd name="connsiteX885" fmla="*/ 954122 w 16399629"/>
              <a:gd name="connsiteY885" fmla="*/ 7563265 h 8553480"/>
              <a:gd name="connsiteX886" fmla="*/ 957739 w 16399629"/>
              <a:gd name="connsiteY886" fmla="*/ 7572136 h 8553480"/>
              <a:gd name="connsiteX887" fmla="*/ 952297 w 16399629"/>
              <a:gd name="connsiteY887" fmla="*/ 7571795 h 8553480"/>
              <a:gd name="connsiteX888" fmla="*/ 954122 w 16399629"/>
              <a:gd name="connsiteY888" fmla="*/ 7563265 h 8553480"/>
              <a:gd name="connsiteX889" fmla="*/ 1458583 w 16399629"/>
              <a:gd name="connsiteY889" fmla="*/ 7562861 h 8553480"/>
              <a:gd name="connsiteX890" fmla="*/ 1458583 w 16399629"/>
              <a:gd name="connsiteY890" fmla="*/ 7562887 h 8553480"/>
              <a:gd name="connsiteX891" fmla="*/ 1458466 w 16399629"/>
              <a:gd name="connsiteY891" fmla="*/ 7564666 h 8553480"/>
              <a:gd name="connsiteX892" fmla="*/ 1284497 w 16399629"/>
              <a:gd name="connsiteY892" fmla="*/ 7559572 h 8553480"/>
              <a:gd name="connsiteX893" fmla="*/ 1289956 w 16399629"/>
              <a:gd name="connsiteY893" fmla="*/ 7563832 h 8553480"/>
              <a:gd name="connsiteX894" fmla="*/ 1285096 w 16399629"/>
              <a:gd name="connsiteY894" fmla="*/ 7572542 h 8553480"/>
              <a:gd name="connsiteX895" fmla="*/ 1281375 w 16399629"/>
              <a:gd name="connsiteY895" fmla="*/ 7566438 h 8553480"/>
              <a:gd name="connsiteX896" fmla="*/ 1282554 w 16399629"/>
              <a:gd name="connsiteY896" fmla="*/ 7563846 h 8553480"/>
              <a:gd name="connsiteX897" fmla="*/ 1458919 w 16399629"/>
              <a:gd name="connsiteY897" fmla="*/ 7557674 h 8553480"/>
              <a:gd name="connsiteX898" fmla="*/ 1458583 w 16399629"/>
              <a:gd name="connsiteY898" fmla="*/ 7562861 h 8553480"/>
              <a:gd name="connsiteX899" fmla="*/ 1458796 w 16399629"/>
              <a:gd name="connsiteY899" fmla="*/ 7559555 h 8553480"/>
              <a:gd name="connsiteX900" fmla="*/ 925987 w 16399629"/>
              <a:gd name="connsiteY900" fmla="*/ 7549756 h 8553480"/>
              <a:gd name="connsiteX901" fmla="*/ 948209 w 16399629"/>
              <a:gd name="connsiteY901" fmla="*/ 7551509 h 8553480"/>
              <a:gd name="connsiteX902" fmla="*/ 938056 w 16399629"/>
              <a:gd name="connsiteY902" fmla="*/ 7567349 h 8553480"/>
              <a:gd name="connsiteX903" fmla="*/ 921449 w 16399629"/>
              <a:gd name="connsiteY903" fmla="*/ 7559638 h 8553480"/>
              <a:gd name="connsiteX904" fmla="*/ 925987 w 16399629"/>
              <a:gd name="connsiteY904" fmla="*/ 7549756 h 8553480"/>
              <a:gd name="connsiteX905" fmla="*/ 1459478 w 16399629"/>
              <a:gd name="connsiteY905" fmla="*/ 7548996 h 8553480"/>
              <a:gd name="connsiteX906" fmla="*/ 1458919 w 16399629"/>
              <a:gd name="connsiteY906" fmla="*/ 7557674 h 8553480"/>
              <a:gd name="connsiteX907" fmla="*/ 1459155 w 16399629"/>
              <a:gd name="connsiteY907" fmla="*/ 7553996 h 8553480"/>
              <a:gd name="connsiteX908" fmla="*/ 2242803 w 16399629"/>
              <a:gd name="connsiteY908" fmla="*/ 7547513 h 8553480"/>
              <a:gd name="connsiteX909" fmla="*/ 2229396 w 16399629"/>
              <a:gd name="connsiteY909" fmla="*/ 7582463 h 8553480"/>
              <a:gd name="connsiteX910" fmla="*/ 2250436 w 16399629"/>
              <a:gd name="connsiteY910" fmla="*/ 7554016 h 8553480"/>
              <a:gd name="connsiteX911" fmla="*/ 2292752 w 16399629"/>
              <a:gd name="connsiteY911" fmla="*/ 7554393 h 8553480"/>
              <a:gd name="connsiteX912" fmla="*/ 2258972 w 16399629"/>
              <a:gd name="connsiteY912" fmla="*/ 7591329 h 8553480"/>
              <a:gd name="connsiteX913" fmla="*/ 2244664 w 16399629"/>
              <a:gd name="connsiteY913" fmla="*/ 7595469 h 8553480"/>
              <a:gd name="connsiteX914" fmla="*/ 2228091 w 16399629"/>
              <a:gd name="connsiteY914" fmla="*/ 7600710 h 8553480"/>
              <a:gd name="connsiteX915" fmla="*/ 2172892 w 16399629"/>
              <a:gd name="connsiteY915" fmla="*/ 7590808 h 8553480"/>
              <a:gd name="connsiteX916" fmla="*/ 2242803 w 16399629"/>
              <a:gd name="connsiteY916" fmla="*/ 7547513 h 8553480"/>
              <a:gd name="connsiteX917" fmla="*/ 2106923 w 16399629"/>
              <a:gd name="connsiteY917" fmla="*/ 7547114 h 8553480"/>
              <a:gd name="connsiteX918" fmla="*/ 2160849 w 16399629"/>
              <a:gd name="connsiteY918" fmla="*/ 7565992 h 8553480"/>
              <a:gd name="connsiteX919" fmla="*/ 2160248 w 16399629"/>
              <a:gd name="connsiteY919" fmla="*/ 7600269 h 8553480"/>
              <a:gd name="connsiteX920" fmla="*/ 2143222 w 16399629"/>
              <a:gd name="connsiteY920" fmla="*/ 7596917 h 8553480"/>
              <a:gd name="connsiteX921" fmla="*/ 2113520 w 16399629"/>
              <a:gd name="connsiteY921" fmla="*/ 7593155 h 8553480"/>
              <a:gd name="connsiteX922" fmla="*/ 2094090 w 16399629"/>
              <a:gd name="connsiteY922" fmla="*/ 7557151 h 8553480"/>
              <a:gd name="connsiteX923" fmla="*/ 2106923 w 16399629"/>
              <a:gd name="connsiteY923" fmla="*/ 7547114 h 8553480"/>
              <a:gd name="connsiteX924" fmla="*/ 4949043 w 16399629"/>
              <a:gd name="connsiteY924" fmla="*/ 7536660 h 8553480"/>
              <a:gd name="connsiteX925" fmla="*/ 4944729 w 16399629"/>
              <a:gd name="connsiteY925" fmla="*/ 7549897 h 8553480"/>
              <a:gd name="connsiteX926" fmla="*/ 4949043 w 16399629"/>
              <a:gd name="connsiteY926" fmla="*/ 7536660 h 8553480"/>
              <a:gd name="connsiteX927" fmla="*/ 5108891 w 16399629"/>
              <a:gd name="connsiteY927" fmla="*/ 7529695 h 8553480"/>
              <a:gd name="connsiteX928" fmla="*/ 5099016 w 16399629"/>
              <a:gd name="connsiteY928" fmla="*/ 7532158 h 8553480"/>
              <a:gd name="connsiteX929" fmla="*/ 5116797 w 16399629"/>
              <a:gd name="connsiteY929" fmla="*/ 7543935 h 8553480"/>
              <a:gd name="connsiteX930" fmla="*/ 5108891 w 16399629"/>
              <a:gd name="connsiteY930" fmla="*/ 7529695 h 8553480"/>
              <a:gd name="connsiteX931" fmla="*/ 3571678 w 16399629"/>
              <a:gd name="connsiteY931" fmla="*/ 7527670 h 8553480"/>
              <a:gd name="connsiteX932" fmla="*/ 3557646 w 16399629"/>
              <a:gd name="connsiteY932" fmla="*/ 7530871 h 8553480"/>
              <a:gd name="connsiteX933" fmla="*/ 3513579 w 16399629"/>
              <a:gd name="connsiteY933" fmla="*/ 7573605 h 8553480"/>
              <a:gd name="connsiteX934" fmla="*/ 3566439 w 16399629"/>
              <a:gd name="connsiteY934" fmla="*/ 7570430 h 8553480"/>
              <a:gd name="connsiteX935" fmla="*/ 3615034 w 16399629"/>
              <a:gd name="connsiteY935" fmla="*/ 7542783 h 8553480"/>
              <a:gd name="connsiteX936" fmla="*/ 3571678 w 16399629"/>
              <a:gd name="connsiteY936" fmla="*/ 7527670 h 8553480"/>
              <a:gd name="connsiteX937" fmla="*/ 1476108 w 16399629"/>
              <a:gd name="connsiteY937" fmla="*/ 7525799 h 8553480"/>
              <a:gd name="connsiteX938" fmla="*/ 1505827 w 16399629"/>
              <a:gd name="connsiteY938" fmla="*/ 7526311 h 8553480"/>
              <a:gd name="connsiteX939" fmla="*/ 1485188 w 16399629"/>
              <a:gd name="connsiteY939" fmla="*/ 7552724 h 8553480"/>
              <a:gd name="connsiteX940" fmla="*/ 1472391 w 16399629"/>
              <a:gd name="connsiteY940" fmla="*/ 7553166 h 8553480"/>
              <a:gd name="connsiteX941" fmla="*/ 1459478 w 16399629"/>
              <a:gd name="connsiteY941" fmla="*/ 7548996 h 8553480"/>
              <a:gd name="connsiteX942" fmla="*/ 1459281 w 16399629"/>
              <a:gd name="connsiteY942" fmla="*/ 7548933 h 8553480"/>
              <a:gd name="connsiteX943" fmla="*/ 1451821 w 16399629"/>
              <a:gd name="connsiteY943" fmla="*/ 7542719 h 8553480"/>
              <a:gd name="connsiteX944" fmla="*/ 1476108 w 16399629"/>
              <a:gd name="connsiteY944" fmla="*/ 7525799 h 8553480"/>
              <a:gd name="connsiteX945" fmla="*/ 897063 w 16399629"/>
              <a:gd name="connsiteY945" fmla="*/ 7518779 h 8553480"/>
              <a:gd name="connsiteX946" fmla="*/ 892636 w 16399629"/>
              <a:gd name="connsiteY946" fmla="*/ 7538842 h 8553480"/>
              <a:gd name="connsiteX947" fmla="*/ 877798 w 16399629"/>
              <a:gd name="connsiteY947" fmla="*/ 7542251 h 8553480"/>
              <a:gd name="connsiteX948" fmla="*/ 897063 w 16399629"/>
              <a:gd name="connsiteY948" fmla="*/ 7518779 h 8553480"/>
              <a:gd name="connsiteX949" fmla="*/ 2114068 w 16399629"/>
              <a:gd name="connsiteY949" fmla="*/ 7517146 h 8553480"/>
              <a:gd name="connsiteX950" fmla="*/ 2109001 w 16399629"/>
              <a:gd name="connsiteY950" fmla="*/ 7540072 h 8553480"/>
              <a:gd name="connsiteX951" fmla="*/ 2114068 w 16399629"/>
              <a:gd name="connsiteY951" fmla="*/ 7517146 h 8553480"/>
              <a:gd name="connsiteX952" fmla="*/ 3646106 w 16399629"/>
              <a:gd name="connsiteY952" fmla="*/ 7515717 h 8553480"/>
              <a:gd name="connsiteX953" fmla="*/ 3619199 w 16399629"/>
              <a:gd name="connsiteY953" fmla="*/ 7529350 h 8553480"/>
              <a:gd name="connsiteX954" fmla="*/ 3643238 w 16399629"/>
              <a:gd name="connsiteY954" fmla="*/ 7548261 h 8553480"/>
              <a:gd name="connsiteX955" fmla="*/ 3668986 w 16399629"/>
              <a:gd name="connsiteY955" fmla="*/ 7534981 h 8553480"/>
              <a:gd name="connsiteX956" fmla="*/ 3646106 w 16399629"/>
              <a:gd name="connsiteY956" fmla="*/ 7515717 h 8553480"/>
              <a:gd name="connsiteX957" fmla="*/ 4996573 w 16399629"/>
              <a:gd name="connsiteY957" fmla="*/ 7512783 h 8553480"/>
              <a:gd name="connsiteX958" fmla="*/ 5000426 w 16399629"/>
              <a:gd name="connsiteY958" fmla="*/ 7520635 h 8553480"/>
              <a:gd name="connsiteX959" fmla="*/ 5000117 w 16399629"/>
              <a:gd name="connsiteY959" fmla="*/ 7532805 h 8553480"/>
              <a:gd name="connsiteX960" fmla="*/ 5001160 w 16399629"/>
              <a:gd name="connsiteY960" fmla="*/ 7533804 h 8553480"/>
              <a:gd name="connsiteX961" fmla="*/ 4975793 w 16399629"/>
              <a:gd name="connsiteY961" fmla="*/ 7549928 h 8553480"/>
              <a:gd name="connsiteX962" fmla="*/ 4972425 w 16399629"/>
              <a:gd name="connsiteY962" fmla="*/ 7530607 h 8553480"/>
              <a:gd name="connsiteX963" fmla="*/ 4994288 w 16399629"/>
              <a:gd name="connsiteY963" fmla="*/ 7527221 h 8553480"/>
              <a:gd name="connsiteX964" fmla="*/ 4999934 w 16399629"/>
              <a:gd name="connsiteY964" fmla="*/ 7532630 h 8553480"/>
              <a:gd name="connsiteX965" fmla="*/ 4995708 w 16399629"/>
              <a:gd name="connsiteY965" fmla="*/ 7522068 h 8553480"/>
              <a:gd name="connsiteX966" fmla="*/ 4996573 w 16399629"/>
              <a:gd name="connsiteY966" fmla="*/ 7512783 h 8553480"/>
              <a:gd name="connsiteX967" fmla="*/ 1187604 w 16399629"/>
              <a:gd name="connsiteY967" fmla="*/ 7511747 h 8553480"/>
              <a:gd name="connsiteX968" fmla="*/ 1174572 w 16399629"/>
              <a:gd name="connsiteY968" fmla="*/ 7538325 h 8553480"/>
              <a:gd name="connsiteX969" fmla="*/ 1166728 w 16399629"/>
              <a:gd name="connsiteY969" fmla="*/ 7539826 h 8553480"/>
              <a:gd name="connsiteX970" fmla="*/ 1187604 w 16399629"/>
              <a:gd name="connsiteY970" fmla="*/ 7511747 h 8553480"/>
              <a:gd name="connsiteX971" fmla="*/ 2608214 w 16399629"/>
              <a:gd name="connsiteY971" fmla="*/ 7509089 h 8553480"/>
              <a:gd name="connsiteX972" fmla="*/ 2620362 w 16399629"/>
              <a:gd name="connsiteY972" fmla="*/ 7526782 h 8553480"/>
              <a:gd name="connsiteX973" fmla="*/ 2608214 w 16399629"/>
              <a:gd name="connsiteY973" fmla="*/ 7509089 h 8553480"/>
              <a:gd name="connsiteX974" fmla="*/ 866464 w 16399629"/>
              <a:gd name="connsiteY974" fmla="*/ 7507860 h 8553480"/>
              <a:gd name="connsiteX975" fmla="*/ 861397 w 16399629"/>
              <a:gd name="connsiteY975" fmla="*/ 7530789 h 8553480"/>
              <a:gd name="connsiteX976" fmla="*/ 866464 w 16399629"/>
              <a:gd name="connsiteY976" fmla="*/ 7507860 h 8553480"/>
              <a:gd name="connsiteX977" fmla="*/ 2083170 w 16399629"/>
              <a:gd name="connsiteY977" fmla="*/ 7504522 h 8553480"/>
              <a:gd name="connsiteX978" fmla="*/ 2076995 w 16399629"/>
              <a:gd name="connsiteY978" fmla="*/ 7529721 h 8553480"/>
              <a:gd name="connsiteX979" fmla="*/ 2059921 w 16399629"/>
              <a:gd name="connsiteY979" fmla="*/ 7532789 h 8553480"/>
              <a:gd name="connsiteX980" fmla="*/ 2083170 w 16399629"/>
              <a:gd name="connsiteY980" fmla="*/ 7504522 h 8553480"/>
              <a:gd name="connsiteX981" fmla="*/ 3773015 w 16399629"/>
              <a:gd name="connsiteY981" fmla="*/ 7503377 h 8553480"/>
              <a:gd name="connsiteX982" fmla="*/ 3742631 w 16399629"/>
              <a:gd name="connsiteY982" fmla="*/ 7512608 h 8553480"/>
              <a:gd name="connsiteX983" fmla="*/ 3759690 w 16399629"/>
              <a:gd name="connsiteY983" fmla="*/ 7518699 h 8553480"/>
              <a:gd name="connsiteX984" fmla="*/ 3773015 w 16399629"/>
              <a:gd name="connsiteY984" fmla="*/ 7503377 h 8553480"/>
              <a:gd name="connsiteX985" fmla="*/ 1149807 w 16399629"/>
              <a:gd name="connsiteY985" fmla="*/ 7500707 h 8553480"/>
              <a:gd name="connsiteX986" fmla="*/ 1144739 w 16399629"/>
              <a:gd name="connsiteY986" fmla="*/ 7523630 h 8553480"/>
              <a:gd name="connsiteX987" fmla="*/ 1149807 w 16399629"/>
              <a:gd name="connsiteY987" fmla="*/ 7500707 h 8553480"/>
              <a:gd name="connsiteX988" fmla="*/ 3729924 w 16399629"/>
              <a:gd name="connsiteY988" fmla="*/ 7495712 h 8553480"/>
              <a:gd name="connsiteX989" fmla="*/ 3708294 w 16399629"/>
              <a:gd name="connsiteY989" fmla="*/ 7502282 h 8553480"/>
              <a:gd name="connsiteX990" fmla="*/ 3674304 w 16399629"/>
              <a:gd name="connsiteY990" fmla="*/ 7512609 h 8553480"/>
              <a:gd name="connsiteX991" fmla="*/ 3736917 w 16399629"/>
              <a:gd name="connsiteY991" fmla="*/ 7535817 h 8553480"/>
              <a:gd name="connsiteX992" fmla="*/ 3729924 w 16399629"/>
              <a:gd name="connsiteY992" fmla="*/ 7495712 h 8553480"/>
              <a:gd name="connsiteX993" fmla="*/ 835548 w 16399629"/>
              <a:gd name="connsiteY993" fmla="*/ 7495151 h 8553480"/>
              <a:gd name="connsiteX994" fmla="*/ 830483 w 16399629"/>
              <a:gd name="connsiteY994" fmla="*/ 7518075 h 8553480"/>
              <a:gd name="connsiteX995" fmla="*/ 835548 w 16399629"/>
              <a:gd name="connsiteY995" fmla="*/ 7495151 h 8553480"/>
              <a:gd name="connsiteX996" fmla="*/ 3538689 w 16399629"/>
              <a:gd name="connsiteY996" fmla="*/ 7493683 h 8553480"/>
              <a:gd name="connsiteX997" fmla="*/ 3551515 w 16399629"/>
              <a:gd name="connsiteY997" fmla="*/ 7511260 h 8553480"/>
              <a:gd name="connsiteX998" fmla="*/ 3538689 w 16399629"/>
              <a:gd name="connsiteY998" fmla="*/ 7493683 h 8553480"/>
              <a:gd name="connsiteX999" fmla="*/ 1278041 w 16399629"/>
              <a:gd name="connsiteY999" fmla="*/ 7484543 h 8553480"/>
              <a:gd name="connsiteX1000" fmla="*/ 1290872 w 16399629"/>
              <a:gd name="connsiteY1000" fmla="*/ 7502114 h 8553480"/>
              <a:gd name="connsiteX1001" fmla="*/ 1278041 w 16399629"/>
              <a:gd name="connsiteY1001" fmla="*/ 7484543 h 8553480"/>
              <a:gd name="connsiteX1002" fmla="*/ 1872326 w 16399629"/>
              <a:gd name="connsiteY1002" fmla="*/ 7475703 h 8553480"/>
              <a:gd name="connsiteX1003" fmla="*/ 1880794 w 16399629"/>
              <a:gd name="connsiteY1003" fmla="*/ 7478797 h 8553480"/>
              <a:gd name="connsiteX1004" fmla="*/ 1923115 w 16399629"/>
              <a:gd name="connsiteY1004" fmla="*/ 7478739 h 8553480"/>
              <a:gd name="connsiteX1005" fmla="*/ 1949708 w 16399629"/>
              <a:gd name="connsiteY1005" fmla="*/ 7500522 h 8553480"/>
              <a:gd name="connsiteX1006" fmla="*/ 1976717 w 16399629"/>
              <a:gd name="connsiteY1006" fmla="*/ 7487339 h 8553480"/>
              <a:gd name="connsiteX1007" fmla="*/ 1972384 w 16399629"/>
              <a:gd name="connsiteY1007" fmla="*/ 7518518 h 8553480"/>
              <a:gd name="connsiteX1008" fmla="*/ 1981928 w 16399629"/>
              <a:gd name="connsiteY1008" fmla="*/ 7498554 h 8553480"/>
              <a:gd name="connsiteX1009" fmla="*/ 2025319 w 16399629"/>
              <a:gd name="connsiteY1009" fmla="*/ 7545096 h 8553480"/>
              <a:gd name="connsiteX1010" fmla="*/ 2082835 w 16399629"/>
              <a:gd name="connsiteY1010" fmla="*/ 7557486 h 8553480"/>
              <a:gd name="connsiteX1011" fmla="*/ 1857008 w 16399629"/>
              <a:gd name="connsiteY1011" fmla="*/ 7507353 h 8553480"/>
              <a:gd name="connsiteX1012" fmla="*/ 1872326 w 16399629"/>
              <a:gd name="connsiteY1012" fmla="*/ 7475703 h 8553480"/>
              <a:gd name="connsiteX1013" fmla="*/ 778878 w 16399629"/>
              <a:gd name="connsiteY1013" fmla="*/ 7474484 h 8553480"/>
              <a:gd name="connsiteX1014" fmla="*/ 794203 w 16399629"/>
              <a:gd name="connsiteY1014" fmla="*/ 7491214 h 8553480"/>
              <a:gd name="connsiteX1015" fmla="*/ 774401 w 16399629"/>
              <a:gd name="connsiteY1015" fmla="*/ 7484399 h 8553480"/>
              <a:gd name="connsiteX1016" fmla="*/ 778878 w 16399629"/>
              <a:gd name="connsiteY1016" fmla="*/ 7474484 h 8553480"/>
              <a:gd name="connsiteX1017" fmla="*/ 4951434 w 16399629"/>
              <a:gd name="connsiteY1017" fmla="*/ 7472801 h 8553480"/>
              <a:gd name="connsiteX1018" fmla="*/ 4956120 w 16399629"/>
              <a:gd name="connsiteY1018" fmla="*/ 7518124 h 8553480"/>
              <a:gd name="connsiteX1019" fmla="*/ 4941194 w 16399629"/>
              <a:gd name="connsiteY1019" fmla="*/ 7543198 h 8553480"/>
              <a:gd name="connsiteX1020" fmla="*/ 4938363 w 16399629"/>
              <a:gd name="connsiteY1020" fmla="*/ 7582303 h 8553480"/>
              <a:gd name="connsiteX1021" fmla="*/ 4923419 w 16399629"/>
              <a:gd name="connsiteY1021" fmla="*/ 7588437 h 8553480"/>
              <a:gd name="connsiteX1022" fmla="*/ 4908329 w 16399629"/>
              <a:gd name="connsiteY1022" fmla="*/ 7591429 h 8553480"/>
              <a:gd name="connsiteX1023" fmla="*/ 4919227 w 16399629"/>
              <a:gd name="connsiteY1023" fmla="*/ 7546330 h 8553480"/>
              <a:gd name="connsiteX1024" fmla="*/ 4892726 w 16399629"/>
              <a:gd name="connsiteY1024" fmla="*/ 7520385 h 8553480"/>
              <a:gd name="connsiteX1025" fmla="*/ 4951434 w 16399629"/>
              <a:gd name="connsiteY1025" fmla="*/ 7472801 h 8553480"/>
              <a:gd name="connsiteX1026" fmla="*/ 1821235 w 16399629"/>
              <a:gd name="connsiteY1026" fmla="*/ 7472677 h 8553480"/>
              <a:gd name="connsiteX1027" fmla="*/ 1820981 w 16399629"/>
              <a:gd name="connsiteY1027" fmla="*/ 7476633 h 8553480"/>
              <a:gd name="connsiteX1028" fmla="*/ 1821095 w 16399629"/>
              <a:gd name="connsiteY1028" fmla="*/ 7474855 h 8553480"/>
              <a:gd name="connsiteX1029" fmla="*/ 1419012 w 16399629"/>
              <a:gd name="connsiteY1029" fmla="*/ 7472591 h 8553480"/>
              <a:gd name="connsiteX1030" fmla="*/ 1424279 w 16399629"/>
              <a:gd name="connsiteY1030" fmla="*/ 7483820 h 8553480"/>
              <a:gd name="connsiteX1031" fmla="*/ 1425695 w 16399629"/>
              <a:gd name="connsiteY1031" fmla="*/ 7491942 h 8553480"/>
              <a:gd name="connsiteX1032" fmla="*/ 1419012 w 16399629"/>
              <a:gd name="connsiteY1032" fmla="*/ 7472591 h 8553480"/>
              <a:gd name="connsiteX1033" fmla="*/ 2684093 w 16399629"/>
              <a:gd name="connsiteY1033" fmla="*/ 7467092 h 8553480"/>
              <a:gd name="connsiteX1034" fmla="*/ 2679844 w 16399629"/>
              <a:gd name="connsiteY1034" fmla="*/ 7498147 h 8553480"/>
              <a:gd name="connsiteX1035" fmla="*/ 2659620 w 16399629"/>
              <a:gd name="connsiteY1035" fmla="*/ 7474527 h 8553480"/>
              <a:gd name="connsiteX1036" fmla="*/ 2684093 w 16399629"/>
              <a:gd name="connsiteY1036" fmla="*/ 7467092 h 8553480"/>
              <a:gd name="connsiteX1037" fmla="*/ 1813448 w 16399629"/>
              <a:gd name="connsiteY1037" fmla="*/ 7463205 h 8553480"/>
              <a:gd name="connsiteX1038" fmla="*/ 1821269 w 16399629"/>
              <a:gd name="connsiteY1038" fmla="*/ 7472141 h 8553480"/>
              <a:gd name="connsiteX1039" fmla="*/ 1821310 w 16399629"/>
              <a:gd name="connsiteY1039" fmla="*/ 7471521 h 8553480"/>
              <a:gd name="connsiteX1040" fmla="*/ 1821431 w 16399629"/>
              <a:gd name="connsiteY1040" fmla="*/ 7469641 h 8553480"/>
              <a:gd name="connsiteX1041" fmla="*/ 1821271 w 16399629"/>
              <a:gd name="connsiteY1041" fmla="*/ 7472140 h 8553480"/>
              <a:gd name="connsiteX1042" fmla="*/ 1821720 w 16399629"/>
              <a:gd name="connsiteY1042" fmla="*/ 7472656 h 8553480"/>
              <a:gd name="connsiteX1043" fmla="*/ 1821235 w 16399629"/>
              <a:gd name="connsiteY1043" fmla="*/ 7472677 h 8553480"/>
              <a:gd name="connsiteX1044" fmla="*/ 1815969 w 16399629"/>
              <a:gd name="connsiteY1044" fmla="*/ 7472907 h 8553480"/>
              <a:gd name="connsiteX1045" fmla="*/ 1813448 w 16399629"/>
              <a:gd name="connsiteY1045" fmla="*/ 7463205 h 8553480"/>
              <a:gd name="connsiteX1046" fmla="*/ 751151 w 16399629"/>
              <a:gd name="connsiteY1046" fmla="*/ 7460779 h 8553480"/>
              <a:gd name="connsiteX1047" fmla="*/ 770186 w 16399629"/>
              <a:gd name="connsiteY1047" fmla="*/ 7463189 h 8553480"/>
              <a:gd name="connsiteX1048" fmla="*/ 760748 w 16399629"/>
              <a:gd name="connsiteY1048" fmla="*/ 7475782 h 8553480"/>
              <a:gd name="connsiteX1049" fmla="*/ 751151 w 16399629"/>
              <a:gd name="connsiteY1049" fmla="*/ 7460779 h 8553480"/>
              <a:gd name="connsiteX1050" fmla="*/ 1822013 w 16399629"/>
              <a:gd name="connsiteY1050" fmla="*/ 7460628 h 8553480"/>
              <a:gd name="connsiteX1051" fmla="*/ 1821669 w 16399629"/>
              <a:gd name="connsiteY1051" fmla="*/ 7465963 h 8553480"/>
              <a:gd name="connsiteX1052" fmla="*/ 1821431 w 16399629"/>
              <a:gd name="connsiteY1052" fmla="*/ 7469641 h 8553480"/>
              <a:gd name="connsiteX1053" fmla="*/ 3518676 w 16399629"/>
              <a:gd name="connsiteY1053" fmla="*/ 7456635 h 8553480"/>
              <a:gd name="connsiteX1054" fmla="*/ 3523669 w 16399629"/>
              <a:gd name="connsiteY1054" fmla="*/ 7467949 h 8553480"/>
              <a:gd name="connsiteX1055" fmla="*/ 3521768 w 16399629"/>
              <a:gd name="connsiteY1055" fmla="*/ 7471935 h 8553480"/>
              <a:gd name="connsiteX1056" fmla="*/ 3518676 w 16399629"/>
              <a:gd name="connsiteY1056" fmla="*/ 7456635 h 8553480"/>
              <a:gd name="connsiteX1057" fmla="*/ 1104022 w 16399629"/>
              <a:gd name="connsiteY1057" fmla="*/ 7454683 h 8553480"/>
              <a:gd name="connsiteX1058" fmla="*/ 1115639 w 16399629"/>
              <a:gd name="connsiteY1058" fmla="*/ 7469334 h 8553480"/>
              <a:gd name="connsiteX1059" fmla="*/ 1104022 w 16399629"/>
              <a:gd name="connsiteY1059" fmla="*/ 7454683 h 8553480"/>
              <a:gd name="connsiteX1060" fmla="*/ 1177128 w 16399629"/>
              <a:gd name="connsiteY1060" fmla="*/ 7451659 h 8553480"/>
              <a:gd name="connsiteX1061" fmla="*/ 1172148 w 16399629"/>
              <a:gd name="connsiteY1061" fmla="*/ 7476218 h 8553480"/>
              <a:gd name="connsiteX1062" fmla="*/ 1156097 w 16399629"/>
              <a:gd name="connsiteY1062" fmla="*/ 7478853 h 8553480"/>
              <a:gd name="connsiteX1063" fmla="*/ 1177128 w 16399629"/>
              <a:gd name="connsiteY1063" fmla="*/ 7451659 h 8553480"/>
              <a:gd name="connsiteX1064" fmla="*/ 1055496 w 16399629"/>
              <a:gd name="connsiteY1064" fmla="*/ 7450432 h 8553480"/>
              <a:gd name="connsiteX1065" fmla="*/ 1065329 w 16399629"/>
              <a:gd name="connsiteY1065" fmla="*/ 7468835 h 8553480"/>
              <a:gd name="connsiteX1066" fmla="*/ 1055496 w 16399629"/>
              <a:gd name="connsiteY1066" fmla="*/ 7450432 h 8553480"/>
              <a:gd name="connsiteX1067" fmla="*/ 2549729 w 16399629"/>
              <a:gd name="connsiteY1067" fmla="*/ 7447977 h 8553480"/>
              <a:gd name="connsiteX1068" fmla="*/ 2561347 w 16399629"/>
              <a:gd name="connsiteY1068" fmla="*/ 7462630 h 8553480"/>
              <a:gd name="connsiteX1069" fmla="*/ 2549729 w 16399629"/>
              <a:gd name="connsiteY1069" fmla="*/ 7447977 h 8553480"/>
              <a:gd name="connsiteX1070" fmla="*/ 2629814 w 16399629"/>
              <a:gd name="connsiteY1070" fmla="*/ 7447622 h 8553480"/>
              <a:gd name="connsiteX1071" fmla="*/ 2633844 w 16399629"/>
              <a:gd name="connsiteY1071" fmla="*/ 7453233 h 8553480"/>
              <a:gd name="connsiteX1072" fmla="*/ 2631286 w 16399629"/>
              <a:gd name="connsiteY1072" fmla="*/ 7449673 h 8553480"/>
              <a:gd name="connsiteX1073" fmla="*/ 2628209 w 16399629"/>
              <a:gd name="connsiteY1073" fmla="*/ 7445391 h 8553480"/>
              <a:gd name="connsiteX1074" fmla="*/ 2628828 w 16399629"/>
              <a:gd name="connsiteY1074" fmla="*/ 7446246 h 8553480"/>
              <a:gd name="connsiteX1075" fmla="*/ 2628622 w 16399629"/>
              <a:gd name="connsiteY1075" fmla="*/ 7445966 h 8553480"/>
              <a:gd name="connsiteX1076" fmla="*/ 3488359 w 16399629"/>
              <a:gd name="connsiteY1076" fmla="*/ 7443743 h 8553480"/>
              <a:gd name="connsiteX1077" fmla="*/ 3488045 w 16399629"/>
              <a:gd name="connsiteY1077" fmla="*/ 7477855 h 8553480"/>
              <a:gd name="connsiteX1078" fmla="*/ 3461600 w 16399629"/>
              <a:gd name="connsiteY1078" fmla="*/ 7451873 h 8553480"/>
              <a:gd name="connsiteX1079" fmla="*/ 3488359 w 16399629"/>
              <a:gd name="connsiteY1079" fmla="*/ 7443743 h 8553480"/>
              <a:gd name="connsiteX1080" fmla="*/ 737925 w 16399629"/>
              <a:gd name="connsiteY1080" fmla="*/ 7442752 h 8553480"/>
              <a:gd name="connsiteX1081" fmla="*/ 732855 w 16399629"/>
              <a:gd name="connsiteY1081" fmla="*/ 7465654 h 8553480"/>
              <a:gd name="connsiteX1082" fmla="*/ 737925 w 16399629"/>
              <a:gd name="connsiteY1082" fmla="*/ 7442752 h 8553480"/>
              <a:gd name="connsiteX1083" fmla="*/ 2625785 w 16399629"/>
              <a:gd name="connsiteY1083" fmla="*/ 7442017 h 8553480"/>
              <a:gd name="connsiteX1084" fmla="*/ 2628209 w 16399629"/>
              <a:gd name="connsiteY1084" fmla="*/ 7445391 h 8553480"/>
              <a:gd name="connsiteX1085" fmla="*/ 2627024 w 16399629"/>
              <a:gd name="connsiteY1085" fmla="*/ 7443741 h 8553480"/>
              <a:gd name="connsiteX1086" fmla="*/ 2625785 w 16399629"/>
              <a:gd name="connsiteY1086" fmla="*/ 7442017 h 8553480"/>
              <a:gd name="connsiteX1087" fmla="*/ 2628209 w 16399629"/>
              <a:gd name="connsiteY1087" fmla="*/ 7439898 h 8553480"/>
              <a:gd name="connsiteX1088" fmla="*/ 2629814 w 16399629"/>
              <a:gd name="connsiteY1088" fmla="*/ 7447622 h 8553480"/>
              <a:gd name="connsiteX1089" fmla="*/ 2633378 w 16399629"/>
              <a:gd name="connsiteY1089" fmla="*/ 7464793 h 8553480"/>
              <a:gd name="connsiteX1090" fmla="*/ 2633829 w 16399629"/>
              <a:gd name="connsiteY1090" fmla="*/ 7491121 h 8553480"/>
              <a:gd name="connsiteX1091" fmla="*/ 2628920 w 16399629"/>
              <a:gd name="connsiteY1091" fmla="*/ 7446376 h 8553480"/>
              <a:gd name="connsiteX1092" fmla="*/ 880568 w 16399629"/>
              <a:gd name="connsiteY1092" fmla="*/ 7436439 h 8553480"/>
              <a:gd name="connsiteX1093" fmla="*/ 886001 w 16399629"/>
              <a:gd name="connsiteY1093" fmla="*/ 7441608 h 8553480"/>
              <a:gd name="connsiteX1094" fmla="*/ 884591 w 16399629"/>
              <a:gd name="connsiteY1094" fmla="*/ 7446511 h 8553480"/>
              <a:gd name="connsiteX1095" fmla="*/ 883149 w 16399629"/>
              <a:gd name="connsiteY1095" fmla="*/ 7447398 h 8553480"/>
              <a:gd name="connsiteX1096" fmla="*/ 884790 w 16399629"/>
              <a:gd name="connsiteY1096" fmla="*/ 7448396 h 8553480"/>
              <a:gd name="connsiteX1097" fmla="*/ 876659 w 16399629"/>
              <a:gd name="connsiteY1097" fmla="*/ 7475454 h 8553480"/>
              <a:gd name="connsiteX1098" fmla="*/ 853403 w 16399629"/>
              <a:gd name="connsiteY1098" fmla="*/ 7471045 h 8553480"/>
              <a:gd name="connsiteX1099" fmla="*/ 875583 w 16399629"/>
              <a:gd name="connsiteY1099" fmla="*/ 7442793 h 8553480"/>
              <a:gd name="connsiteX1100" fmla="*/ 877500 w 16399629"/>
              <a:gd name="connsiteY1100" fmla="*/ 7443960 h 8553480"/>
              <a:gd name="connsiteX1101" fmla="*/ 834757 w 16399629"/>
              <a:gd name="connsiteY1101" fmla="*/ 7435751 h 8553480"/>
              <a:gd name="connsiteX1102" fmla="*/ 820563 w 16399629"/>
              <a:gd name="connsiteY1102" fmla="*/ 7461107 h 8553480"/>
              <a:gd name="connsiteX1103" fmla="*/ 834757 w 16399629"/>
              <a:gd name="connsiteY1103" fmla="*/ 7435751 h 8553480"/>
              <a:gd name="connsiteX1104" fmla="*/ 1843346 w 16399629"/>
              <a:gd name="connsiteY1104" fmla="*/ 7432094 h 8553480"/>
              <a:gd name="connsiteX1105" fmla="*/ 1846993 w 16399629"/>
              <a:gd name="connsiteY1105" fmla="*/ 7453011 h 8553480"/>
              <a:gd name="connsiteX1106" fmla="*/ 1832863 w 16399629"/>
              <a:gd name="connsiteY1106" fmla="*/ 7459506 h 8553480"/>
              <a:gd name="connsiteX1107" fmla="*/ 1818776 w 16399629"/>
              <a:gd name="connsiteY1107" fmla="*/ 7452773 h 8553480"/>
              <a:gd name="connsiteX1108" fmla="*/ 1843346 w 16399629"/>
              <a:gd name="connsiteY1108" fmla="*/ 7432094 h 8553480"/>
              <a:gd name="connsiteX1109" fmla="*/ 460003 w 16399629"/>
              <a:gd name="connsiteY1109" fmla="*/ 7426137 h 8553480"/>
              <a:gd name="connsiteX1110" fmla="*/ 454938 w 16399629"/>
              <a:gd name="connsiteY1110" fmla="*/ 7449062 h 8553480"/>
              <a:gd name="connsiteX1111" fmla="*/ 460003 w 16399629"/>
              <a:gd name="connsiteY1111" fmla="*/ 7426137 h 8553480"/>
              <a:gd name="connsiteX1112" fmla="*/ 1136734 w 16399629"/>
              <a:gd name="connsiteY1112" fmla="*/ 7425728 h 8553480"/>
              <a:gd name="connsiteX1113" fmla="*/ 1134285 w 16399629"/>
              <a:gd name="connsiteY1113" fmla="*/ 7463670 h 8553480"/>
              <a:gd name="connsiteX1114" fmla="*/ 1136734 w 16399629"/>
              <a:gd name="connsiteY1114" fmla="*/ 7425728 h 8553480"/>
              <a:gd name="connsiteX1115" fmla="*/ 1671437 w 16399629"/>
              <a:gd name="connsiteY1115" fmla="*/ 7424326 h 8553480"/>
              <a:gd name="connsiteX1116" fmla="*/ 1700613 w 16399629"/>
              <a:gd name="connsiteY1116" fmla="*/ 7441507 h 8553480"/>
              <a:gd name="connsiteX1117" fmla="*/ 1768404 w 16399629"/>
              <a:gd name="connsiteY1117" fmla="*/ 7454915 h 8553480"/>
              <a:gd name="connsiteX1118" fmla="*/ 1769375 w 16399629"/>
              <a:gd name="connsiteY1118" fmla="*/ 7498028 h 8553480"/>
              <a:gd name="connsiteX1119" fmla="*/ 1744744 w 16399629"/>
              <a:gd name="connsiteY1119" fmla="*/ 7488148 h 8553480"/>
              <a:gd name="connsiteX1120" fmla="*/ 1706962 w 16399629"/>
              <a:gd name="connsiteY1120" fmla="*/ 7477921 h 8553480"/>
              <a:gd name="connsiteX1121" fmla="*/ 1668461 w 16399629"/>
              <a:gd name="connsiteY1121" fmla="*/ 7463574 h 8553480"/>
              <a:gd name="connsiteX1122" fmla="*/ 1644468 w 16399629"/>
              <a:gd name="connsiteY1122" fmla="*/ 7454223 h 8553480"/>
              <a:gd name="connsiteX1123" fmla="*/ 1640875 w 16399629"/>
              <a:gd name="connsiteY1123" fmla="*/ 7433611 h 8553480"/>
              <a:gd name="connsiteX1124" fmla="*/ 1671437 w 16399629"/>
              <a:gd name="connsiteY1124" fmla="*/ 7424326 h 8553480"/>
              <a:gd name="connsiteX1125" fmla="*/ 2366357 w 16399629"/>
              <a:gd name="connsiteY1125" fmla="*/ 7423504 h 8553480"/>
              <a:gd name="connsiteX1126" fmla="*/ 2482441 w 16399629"/>
              <a:gd name="connsiteY1126" fmla="*/ 7435278 h 8553480"/>
              <a:gd name="connsiteX1127" fmla="*/ 2462293 w 16399629"/>
              <a:gd name="connsiteY1127" fmla="*/ 7461560 h 8553480"/>
              <a:gd name="connsiteX1128" fmla="*/ 2454391 w 16399629"/>
              <a:gd name="connsiteY1128" fmla="*/ 7461177 h 8553480"/>
              <a:gd name="connsiteX1129" fmla="*/ 2401826 w 16399629"/>
              <a:gd name="connsiteY1129" fmla="*/ 7455424 h 8553480"/>
              <a:gd name="connsiteX1130" fmla="*/ 2346371 w 16399629"/>
              <a:gd name="connsiteY1130" fmla="*/ 7454895 h 8553480"/>
              <a:gd name="connsiteX1131" fmla="*/ 2328966 w 16399629"/>
              <a:gd name="connsiteY1131" fmla="*/ 7429773 h 8553480"/>
              <a:gd name="connsiteX1132" fmla="*/ 2366357 w 16399629"/>
              <a:gd name="connsiteY1132" fmla="*/ 7423504 h 8553480"/>
              <a:gd name="connsiteX1133" fmla="*/ 1074019 w 16399629"/>
              <a:gd name="connsiteY1133" fmla="*/ 7422657 h 8553480"/>
              <a:gd name="connsiteX1134" fmla="*/ 1069711 w 16399629"/>
              <a:gd name="connsiteY1134" fmla="*/ 7435929 h 8553480"/>
              <a:gd name="connsiteX1135" fmla="*/ 1074019 w 16399629"/>
              <a:gd name="connsiteY1135" fmla="*/ 7422657 h 8553480"/>
              <a:gd name="connsiteX1136" fmla="*/ 1619084 w 16399629"/>
              <a:gd name="connsiteY1136" fmla="*/ 7420235 h 8553480"/>
              <a:gd name="connsiteX1137" fmla="*/ 1633425 w 16399629"/>
              <a:gd name="connsiteY1137" fmla="*/ 7435150 h 8553480"/>
              <a:gd name="connsiteX1138" fmla="*/ 1605206 w 16399629"/>
              <a:gd name="connsiteY1138" fmla="*/ 7434912 h 8553480"/>
              <a:gd name="connsiteX1139" fmla="*/ 1619084 w 16399629"/>
              <a:gd name="connsiteY1139" fmla="*/ 7420235 h 8553480"/>
              <a:gd name="connsiteX1140" fmla="*/ 1679567 w 16399629"/>
              <a:gd name="connsiteY1140" fmla="*/ 7420122 h 8553480"/>
              <a:gd name="connsiteX1141" fmla="*/ 1681211 w 16399629"/>
              <a:gd name="connsiteY1141" fmla="*/ 7433259 h 8553480"/>
              <a:gd name="connsiteX1142" fmla="*/ 1672413 w 16399629"/>
              <a:gd name="connsiteY1142" fmla="*/ 7422295 h 8553480"/>
              <a:gd name="connsiteX1143" fmla="*/ 1679567 w 16399629"/>
              <a:gd name="connsiteY1143" fmla="*/ 7420122 h 8553480"/>
              <a:gd name="connsiteX1144" fmla="*/ 1762123 w 16399629"/>
              <a:gd name="connsiteY1144" fmla="*/ 7418890 h 8553480"/>
              <a:gd name="connsiteX1145" fmla="*/ 1757052 w 16399629"/>
              <a:gd name="connsiteY1145" fmla="*/ 7441790 h 8553480"/>
              <a:gd name="connsiteX1146" fmla="*/ 1762123 w 16399629"/>
              <a:gd name="connsiteY1146" fmla="*/ 7418890 h 8553480"/>
              <a:gd name="connsiteX1147" fmla="*/ 685703 w 16399629"/>
              <a:gd name="connsiteY1147" fmla="*/ 7417555 h 8553480"/>
              <a:gd name="connsiteX1148" fmla="*/ 682953 w 16399629"/>
              <a:gd name="connsiteY1148" fmla="*/ 7439774 h 8553480"/>
              <a:gd name="connsiteX1149" fmla="*/ 685703 w 16399629"/>
              <a:gd name="connsiteY1149" fmla="*/ 7417555 h 8553480"/>
              <a:gd name="connsiteX1150" fmla="*/ 2783118 w 16399629"/>
              <a:gd name="connsiteY1150" fmla="*/ 7414912 h 8553480"/>
              <a:gd name="connsiteX1151" fmla="*/ 2795266 w 16399629"/>
              <a:gd name="connsiteY1151" fmla="*/ 7432606 h 8553480"/>
              <a:gd name="connsiteX1152" fmla="*/ 2783118 w 16399629"/>
              <a:gd name="connsiteY1152" fmla="*/ 7414912 h 8553480"/>
              <a:gd name="connsiteX1153" fmla="*/ 1582338 w 16399629"/>
              <a:gd name="connsiteY1153" fmla="*/ 7413500 h 8553480"/>
              <a:gd name="connsiteX1154" fmla="*/ 1601433 w 16399629"/>
              <a:gd name="connsiteY1154" fmla="*/ 7416253 h 8553480"/>
              <a:gd name="connsiteX1155" fmla="*/ 1600611 w 16399629"/>
              <a:gd name="connsiteY1155" fmla="*/ 7429334 h 8553480"/>
              <a:gd name="connsiteX1156" fmla="*/ 1582338 w 16399629"/>
              <a:gd name="connsiteY1156" fmla="*/ 7413500 h 8553480"/>
              <a:gd name="connsiteX1157" fmla="*/ 2521945 w 16399629"/>
              <a:gd name="connsiteY1157" fmla="*/ 7413472 h 8553480"/>
              <a:gd name="connsiteX1158" fmla="*/ 2534634 w 16399629"/>
              <a:gd name="connsiteY1158" fmla="*/ 7432864 h 8553480"/>
              <a:gd name="connsiteX1159" fmla="*/ 2525282 w 16399629"/>
              <a:gd name="connsiteY1159" fmla="*/ 7432605 h 8553480"/>
              <a:gd name="connsiteX1160" fmla="*/ 2516738 w 16399629"/>
              <a:gd name="connsiteY1160" fmla="*/ 7427548 h 8553480"/>
              <a:gd name="connsiteX1161" fmla="*/ 2522906 w 16399629"/>
              <a:gd name="connsiteY1161" fmla="*/ 7434186 h 8553480"/>
              <a:gd name="connsiteX1162" fmla="*/ 2519664 w 16399629"/>
              <a:gd name="connsiteY1162" fmla="*/ 7441585 h 8553480"/>
              <a:gd name="connsiteX1163" fmla="*/ 2514299 w 16399629"/>
              <a:gd name="connsiteY1163" fmla="*/ 7436801 h 8553480"/>
              <a:gd name="connsiteX1164" fmla="*/ 2515876 w 16399629"/>
              <a:gd name="connsiteY1164" fmla="*/ 7427037 h 8553480"/>
              <a:gd name="connsiteX1165" fmla="*/ 2514902 w 16399629"/>
              <a:gd name="connsiteY1165" fmla="*/ 7426461 h 8553480"/>
              <a:gd name="connsiteX1166" fmla="*/ 2521945 w 16399629"/>
              <a:gd name="connsiteY1166" fmla="*/ 7413472 h 8553480"/>
              <a:gd name="connsiteX1167" fmla="*/ 2196384 w 16399629"/>
              <a:gd name="connsiteY1167" fmla="*/ 7413166 h 8553480"/>
              <a:gd name="connsiteX1168" fmla="*/ 2197235 w 16399629"/>
              <a:gd name="connsiteY1168" fmla="*/ 7422794 h 8553480"/>
              <a:gd name="connsiteX1169" fmla="*/ 2191304 w 16399629"/>
              <a:gd name="connsiteY1169" fmla="*/ 7422021 h 8553480"/>
              <a:gd name="connsiteX1170" fmla="*/ 2196384 w 16399629"/>
              <a:gd name="connsiteY1170" fmla="*/ 7413166 h 8553480"/>
              <a:gd name="connsiteX1171" fmla="*/ 2600604 w 16399629"/>
              <a:gd name="connsiteY1171" fmla="*/ 7410403 h 8553480"/>
              <a:gd name="connsiteX1172" fmla="*/ 2612721 w 16399629"/>
              <a:gd name="connsiteY1172" fmla="*/ 7428082 h 8553480"/>
              <a:gd name="connsiteX1173" fmla="*/ 2600604 w 16399629"/>
              <a:gd name="connsiteY1173" fmla="*/ 7410403 h 8553480"/>
              <a:gd name="connsiteX1174" fmla="*/ 1043047 w 16399629"/>
              <a:gd name="connsiteY1174" fmla="*/ 7407939 h 8553480"/>
              <a:gd name="connsiteX1175" fmla="*/ 1066018 w 16399629"/>
              <a:gd name="connsiteY1175" fmla="*/ 7417922 h 8553480"/>
              <a:gd name="connsiteX1176" fmla="*/ 1057315 w 16399629"/>
              <a:gd name="connsiteY1176" fmla="*/ 7429179 h 8553480"/>
              <a:gd name="connsiteX1177" fmla="*/ 1019868 w 16399629"/>
              <a:gd name="connsiteY1177" fmla="*/ 7410740 h 8553480"/>
              <a:gd name="connsiteX1178" fmla="*/ 1043047 w 16399629"/>
              <a:gd name="connsiteY1178" fmla="*/ 7407939 h 8553480"/>
              <a:gd name="connsiteX1179" fmla="*/ 2167731 w 16399629"/>
              <a:gd name="connsiteY1179" fmla="*/ 7396664 h 8553480"/>
              <a:gd name="connsiteX1180" fmla="*/ 2187520 w 16399629"/>
              <a:gd name="connsiteY1180" fmla="*/ 7403483 h 8553480"/>
              <a:gd name="connsiteX1181" fmla="*/ 2186412 w 16399629"/>
              <a:gd name="connsiteY1181" fmla="*/ 7412372 h 8553480"/>
              <a:gd name="connsiteX1182" fmla="*/ 2167731 w 16399629"/>
              <a:gd name="connsiteY1182" fmla="*/ 7396664 h 8553480"/>
              <a:gd name="connsiteX1183" fmla="*/ 1658777 w 16399629"/>
              <a:gd name="connsiteY1183" fmla="*/ 7392722 h 8553480"/>
              <a:gd name="connsiteX1184" fmla="*/ 1674383 w 16399629"/>
              <a:gd name="connsiteY1184" fmla="*/ 7395730 h 8553480"/>
              <a:gd name="connsiteX1185" fmla="*/ 1670038 w 16399629"/>
              <a:gd name="connsiteY1185" fmla="*/ 7406349 h 8553480"/>
              <a:gd name="connsiteX1186" fmla="*/ 1664584 w 16399629"/>
              <a:gd name="connsiteY1186" fmla="*/ 7408623 h 8553480"/>
              <a:gd name="connsiteX1187" fmla="*/ 1647633 w 16399629"/>
              <a:gd name="connsiteY1187" fmla="*/ 7403857 h 8553480"/>
              <a:gd name="connsiteX1188" fmla="*/ 1658777 w 16399629"/>
              <a:gd name="connsiteY1188" fmla="*/ 7392722 h 8553480"/>
              <a:gd name="connsiteX1189" fmla="*/ 5158314 w 16399629"/>
              <a:gd name="connsiteY1189" fmla="*/ 7392554 h 8553480"/>
              <a:gd name="connsiteX1190" fmla="*/ 5157082 w 16399629"/>
              <a:gd name="connsiteY1190" fmla="*/ 7393194 h 8553480"/>
              <a:gd name="connsiteX1191" fmla="*/ 5149099 w 16399629"/>
              <a:gd name="connsiteY1191" fmla="*/ 7394015 h 8553480"/>
              <a:gd name="connsiteX1192" fmla="*/ 1605918 w 16399629"/>
              <a:gd name="connsiteY1192" fmla="*/ 7384238 h 8553480"/>
              <a:gd name="connsiteX1193" fmla="*/ 1618067 w 16399629"/>
              <a:gd name="connsiteY1193" fmla="*/ 7401932 h 8553480"/>
              <a:gd name="connsiteX1194" fmla="*/ 1605918 w 16399629"/>
              <a:gd name="connsiteY1194" fmla="*/ 7384238 h 8553480"/>
              <a:gd name="connsiteX1195" fmla="*/ 1624620 w 16399629"/>
              <a:gd name="connsiteY1195" fmla="*/ 7381683 h 8553480"/>
              <a:gd name="connsiteX1196" fmla="*/ 1644332 w 16399629"/>
              <a:gd name="connsiteY1196" fmla="*/ 7387980 h 8553480"/>
              <a:gd name="connsiteX1197" fmla="*/ 1640101 w 16399629"/>
              <a:gd name="connsiteY1197" fmla="*/ 7395409 h 8553480"/>
              <a:gd name="connsiteX1198" fmla="*/ 1624620 w 16399629"/>
              <a:gd name="connsiteY1198" fmla="*/ 7381683 h 8553480"/>
              <a:gd name="connsiteX1199" fmla="*/ 746311 w 16399629"/>
              <a:gd name="connsiteY1199" fmla="*/ 7381106 h 8553480"/>
              <a:gd name="connsiteX1200" fmla="*/ 731358 w 16399629"/>
              <a:gd name="connsiteY1200" fmla="*/ 7402031 h 8553480"/>
              <a:gd name="connsiteX1201" fmla="*/ 746311 w 16399629"/>
              <a:gd name="connsiteY1201" fmla="*/ 7381106 h 8553480"/>
              <a:gd name="connsiteX1202" fmla="*/ 806818 w 16399629"/>
              <a:gd name="connsiteY1202" fmla="*/ 7377622 h 8553480"/>
              <a:gd name="connsiteX1203" fmla="*/ 832727 w 16399629"/>
              <a:gd name="connsiteY1203" fmla="*/ 7382965 h 8553480"/>
              <a:gd name="connsiteX1204" fmla="*/ 820911 w 16399629"/>
              <a:gd name="connsiteY1204" fmla="*/ 7394814 h 8553480"/>
              <a:gd name="connsiteX1205" fmla="*/ 805978 w 16399629"/>
              <a:gd name="connsiteY1205" fmla="*/ 7391092 h 8553480"/>
              <a:gd name="connsiteX1206" fmla="*/ 806818 w 16399629"/>
              <a:gd name="connsiteY1206" fmla="*/ 7377622 h 8553480"/>
              <a:gd name="connsiteX1207" fmla="*/ 623530 w 16399629"/>
              <a:gd name="connsiteY1207" fmla="*/ 7376456 h 8553480"/>
              <a:gd name="connsiteX1208" fmla="*/ 618466 w 16399629"/>
              <a:gd name="connsiteY1208" fmla="*/ 7399382 h 8553480"/>
              <a:gd name="connsiteX1209" fmla="*/ 623530 w 16399629"/>
              <a:gd name="connsiteY1209" fmla="*/ 7376456 h 8553480"/>
              <a:gd name="connsiteX1210" fmla="*/ 5274351 w 16399629"/>
              <a:gd name="connsiteY1210" fmla="*/ 7375353 h 8553480"/>
              <a:gd name="connsiteX1211" fmla="*/ 5279016 w 16399629"/>
              <a:gd name="connsiteY1211" fmla="*/ 7385430 h 8553480"/>
              <a:gd name="connsiteX1212" fmla="*/ 5272735 w 16399629"/>
              <a:gd name="connsiteY1212" fmla="*/ 7396120 h 8553480"/>
              <a:gd name="connsiteX1213" fmla="*/ 5262706 w 16399629"/>
              <a:gd name="connsiteY1213" fmla="*/ 7398651 h 8553480"/>
              <a:gd name="connsiteX1214" fmla="*/ 5274351 w 16399629"/>
              <a:gd name="connsiteY1214" fmla="*/ 7375353 h 8553480"/>
              <a:gd name="connsiteX1215" fmla="*/ 2108192 w 16399629"/>
              <a:gd name="connsiteY1215" fmla="*/ 7373710 h 8553480"/>
              <a:gd name="connsiteX1216" fmla="*/ 2103127 w 16399629"/>
              <a:gd name="connsiteY1216" fmla="*/ 7396634 h 8553480"/>
              <a:gd name="connsiteX1217" fmla="*/ 2108192 w 16399629"/>
              <a:gd name="connsiteY1217" fmla="*/ 7373710 h 8553480"/>
              <a:gd name="connsiteX1218" fmla="*/ 715244 w 16399629"/>
              <a:gd name="connsiteY1218" fmla="*/ 7367535 h 8553480"/>
              <a:gd name="connsiteX1219" fmla="*/ 710179 w 16399629"/>
              <a:gd name="connsiteY1219" fmla="*/ 7390460 h 8553480"/>
              <a:gd name="connsiteX1220" fmla="*/ 715244 w 16399629"/>
              <a:gd name="connsiteY1220" fmla="*/ 7367535 h 8553480"/>
              <a:gd name="connsiteX1221" fmla="*/ 797806 w 16399629"/>
              <a:gd name="connsiteY1221" fmla="*/ 7364599 h 8553480"/>
              <a:gd name="connsiteX1222" fmla="*/ 802181 w 16399629"/>
              <a:gd name="connsiteY1222" fmla="*/ 7372362 h 8553480"/>
              <a:gd name="connsiteX1223" fmla="*/ 798723 w 16399629"/>
              <a:gd name="connsiteY1223" fmla="*/ 7378526 h 8553480"/>
              <a:gd name="connsiteX1224" fmla="*/ 793574 w 16399629"/>
              <a:gd name="connsiteY1224" fmla="*/ 7374977 h 8553480"/>
              <a:gd name="connsiteX1225" fmla="*/ 797806 w 16399629"/>
              <a:gd name="connsiteY1225" fmla="*/ 7364599 h 8553480"/>
              <a:gd name="connsiteX1226" fmla="*/ 601707 w 16399629"/>
              <a:gd name="connsiteY1226" fmla="*/ 7361013 h 8553480"/>
              <a:gd name="connsiteX1227" fmla="*/ 596635 w 16399629"/>
              <a:gd name="connsiteY1227" fmla="*/ 7383913 h 8553480"/>
              <a:gd name="connsiteX1228" fmla="*/ 601707 w 16399629"/>
              <a:gd name="connsiteY1228" fmla="*/ 7361013 h 8553480"/>
              <a:gd name="connsiteX1229" fmla="*/ 4125287 w 16399629"/>
              <a:gd name="connsiteY1229" fmla="*/ 7355176 h 8553480"/>
              <a:gd name="connsiteX1230" fmla="*/ 4112173 w 16399629"/>
              <a:gd name="connsiteY1230" fmla="*/ 7356448 h 8553480"/>
              <a:gd name="connsiteX1231" fmla="*/ 4134189 w 16399629"/>
              <a:gd name="connsiteY1231" fmla="*/ 7371462 h 8553480"/>
              <a:gd name="connsiteX1232" fmla="*/ 4125287 w 16399629"/>
              <a:gd name="connsiteY1232" fmla="*/ 7355176 h 8553480"/>
              <a:gd name="connsiteX1233" fmla="*/ 695898 w 16399629"/>
              <a:gd name="connsiteY1233" fmla="*/ 7352584 h 8553480"/>
              <a:gd name="connsiteX1234" fmla="*/ 677360 w 16399629"/>
              <a:gd name="connsiteY1234" fmla="*/ 7380240 h 8553480"/>
              <a:gd name="connsiteX1235" fmla="*/ 695898 w 16399629"/>
              <a:gd name="connsiteY1235" fmla="*/ 7352584 h 8553480"/>
              <a:gd name="connsiteX1236" fmla="*/ 1848904 w 16399629"/>
              <a:gd name="connsiteY1236" fmla="*/ 7352580 h 8553480"/>
              <a:gd name="connsiteX1237" fmla="*/ 1858276 w 16399629"/>
              <a:gd name="connsiteY1237" fmla="*/ 7366841 h 8553480"/>
              <a:gd name="connsiteX1238" fmla="*/ 1841474 w 16399629"/>
              <a:gd name="connsiteY1238" fmla="*/ 7363391 h 8553480"/>
              <a:gd name="connsiteX1239" fmla="*/ 1848904 w 16399629"/>
              <a:gd name="connsiteY1239" fmla="*/ 7352580 h 8553480"/>
              <a:gd name="connsiteX1240" fmla="*/ 770249 w 16399629"/>
              <a:gd name="connsiteY1240" fmla="*/ 7350846 h 8553480"/>
              <a:gd name="connsiteX1241" fmla="*/ 789387 w 16399629"/>
              <a:gd name="connsiteY1241" fmla="*/ 7353842 h 8553480"/>
              <a:gd name="connsiteX1242" fmla="*/ 780342 w 16399629"/>
              <a:gd name="connsiteY1242" fmla="*/ 7368704 h 8553480"/>
              <a:gd name="connsiteX1243" fmla="*/ 770249 w 16399629"/>
              <a:gd name="connsiteY1243" fmla="*/ 7350846 h 8553480"/>
              <a:gd name="connsiteX1244" fmla="*/ 4084393 w 16399629"/>
              <a:gd name="connsiteY1244" fmla="*/ 7347954 h 8553480"/>
              <a:gd name="connsiteX1245" fmla="*/ 4096011 w 16399629"/>
              <a:gd name="connsiteY1245" fmla="*/ 7362607 h 8553480"/>
              <a:gd name="connsiteX1246" fmla="*/ 4084393 w 16399629"/>
              <a:gd name="connsiteY1246" fmla="*/ 7347954 h 8553480"/>
              <a:gd name="connsiteX1247" fmla="*/ 1814042 w 16399629"/>
              <a:gd name="connsiteY1247" fmla="*/ 7343128 h 8553480"/>
              <a:gd name="connsiteX1248" fmla="*/ 1837686 w 16399629"/>
              <a:gd name="connsiteY1248" fmla="*/ 7344756 h 8553480"/>
              <a:gd name="connsiteX1249" fmla="*/ 1826223 w 16399629"/>
              <a:gd name="connsiteY1249" fmla="*/ 7360352 h 8553480"/>
              <a:gd name="connsiteX1250" fmla="*/ 1814042 w 16399629"/>
              <a:gd name="connsiteY1250" fmla="*/ 7343128 h 8553480"/>
              <a:gd name="connsiteX1251" fmla="*/ 1215385 w 16399629"/>
              <a:gd name="connsiteY1251" fmla="*/ 7341874 h 8553480"/>
              <a:gd name="connsiteX1252" fmla="*/ 1210318 w 16399629"/>
              <a:gd name="connsiteY1252" fmla="*/ 7364798 h 8553480"/>
              <a:gd name="connsiteX1253" fmla="*/ 1215385 w 16399629"/>
              <a:gd name="connsiteY1253" fmla="*/ 7341874 h 8553480"/>
              <a:gd name="connsiteX1254" fmla="*/ 2157276 w 16399629"/>
              <a:gd name="connsiteY1254" fmla="*/ 7336702 h 8553480"/>
              <a:gd name="connsiteX1255" fmla="*/ 2169399 w 16399629"/>
              <a:gd name="connsiteY1255" fmla="*/ 7354403 h 8553480"/>
              <a:gd name="connsiteX1256" fmla="*/ 2157276 w 16399629"/>
              <a:gd name="connsiteY1256" fmla="*/ 7336702 h 8553480"/>
              <a:gd name="connsiteX1257" fmla="*/ 757533 w 16399629"/>
              <a:gd name="connsiteY1257" fmla="*/ 7335746 h 8553480"/>
              <a:gd name="connsiteX1258" fmla="*/ 752469 w 16399629"/>
              <a:gd name="connsiteY1258" fmla="*/ 7358672 h 8553480"/>
              <a:gd name="connsiteX1259" fmla="*/ 757533 w 16399629"/>
              <a:gd name="connsiteY1259" fmla="*/ 7335746 h 8553480"/>
              <a:gd name="connsiteX1260" fmla="*/ 1490539 w 16399629"/>
              <a:gd name="connsiteY1260" fmla="*/ 7326118 h 8553480"/>
              <a:gd name="connsiteX1261" fmla="*/ 1486469 w 16399629"/>
              <a:gd name="connsiteY1261" fmla="*/ 7340348 h 8553480"/>
              <a:gd name="connsiteX1262" fmla="*/ 1512073 w 16399629"/>
              <a:gd name="connsiteY1262" fmla="*/ 7336899 h 8553480"/>
              <a:gd name="connsiteX1263" fmla="*/ 1529173 w 16399629"/>
              <a:gd name="connsiteY1263" fmla="*/ 7378605 h 8553480"/>
              <a:gd name="connsiteX1264" fmla="*/ 1533488 w 16399629"/>
              <a:gd name="connsiteY1264" fmla="*/ 7346989 h 8553480"/>
              <a:gd name="connsiteX1265" fmla="*/ 1552629 w 16399629"/>
              <a:gd name="connsiteY1265" fmla="*/ 7362821 h 8553480"/>
              <a:gd name="connsiteX1266" fmla="*/ 1564342 w 16399629"/>
              <a:gd name="connsiteY1266" fmla="*/ 7411215 h 8553480"/>
              <a:gd name="connsiteX1267" fmla="*/ 1556198 w 16399629"/>
              <a:gd name="connsiteY1267" fmla="*/ 7439667 h 8553480"/>
              <a:gd name="connsiteX1268" fmla="*/ 1485263 w 16399629"/>
              <a:gd name="connsiteY1268" fmla="*/ 7371019 h 8553480"/>
              <a:gd name="connsiteX1269" fmla="*/ 1385524 w 16399629"/>
              <a:gd name="connsiteY1269" fmla="*/ 7340706 h 8553480"/>
              <a:gd name="connsiteX1270" fmla="*/ 1490539 w 16399629"/>
              <a:gd name="connsiteY1270" fmla="*/ 7326118 h 8553480"/>
              <a:gd name="connsiteX1271" fmla="*/ 652552 w 16399629"/>
              <a:gd name="connsiteY1271" fmla="*/ 7323441 h 8553480"/>
              <a:gd name="connsiteX1272" fmla="*/ 647485 w 16399629"/>
              <a:gd name="connsiteY1272" fmla="*/ 7346366 h 8553480"/>
              <a:gd name="connsiteX1273" fmla="*/ 652552 w 16399629"/>
              <a:gd name="connsiteY1273" fmla="*/ 7323441 h 8553480"/>
              <a:gd name="connsiteX1274" fmla="*/ 4031649 w 16399629"/>
              <a:gd name="connsiteY1274" fmla="*/ 7322665 h 8553480"/>
              <a:gd name="connsiteX1275" fmla="*/ 4038887 w 16399629"/>
              <a:gd name="connsiteY1275" fmla="*/ 7364178 h 8553480"/>
              <a:gd name="connsiteX1276" fmla="*/ 3881339 w 16399629"/>
              <a:gd name="connsiteY1276" fmla="*/ 7390185 h 8553480"/>
              <a:gd name="connsiteX1277" fmla="*/ 3951339 w 16399629"/>
              <a:gd name="connsiteY1277" fmla="*/ 7347063 h 8553480"/>
              <a:gd name="connsiteX1278" fmla="*/ 4000762 w 16399629"/>
              <a:gd name="connsiteY1278" fmla="*/ 7332049 h 8553480"/>
              <a:gd name="connsiteX1279" fmla="*/ 4031649 w 16399629"/>
              <a:gd name="connsiteY1279" fmla="*/ 7322665 h 8553480"/>
              <a:gd name="connsiteX1280" fmla="*/ 843620 w 16399629"/>
              <a:gd name="connsiteY1280" fmla="*/ 7320991 h 8553480"/>
              <a:gd name="connsiteX1281" fmla="*/ 843561 w 16399629"/>
              <a:gd name="connsiteY1281" fmla="*/ 7323958 h 8553480"/>
              <a:gd name="connsiteX1282" fmla="*/ 843593 w 16399629"/>
              <a:gd name="connsiteY1282" fmla="*/ 7322354 h 8553480"/>
              <a:gd name="connsiteX1283" fmla="*/ 906636 w 16399629"/>
              <a:gd name="connsiteY1283" fmla="*/ 7320445 h 8553480"/>
              <a:gd name="connsiteX1284" fmla="*/ 908376 w 16399629"/>
              <a:gd name="connsiteY1284" fmla="*/ 7322615 h 8553480"/>
              <a:gd name="connsiteX1285" fmla="*/ 910853 w 16399629"/>
              <a:gd name="connsiteY1285" fmla="*/ 7328276 h 8553480"/>
              <a:gd name="connsiteX1286" fmla="*/ 910264 w 16399629"/>
              <a:gd name="connsiteY1286" fmla="*/ 7339149 h 8553480"/>
              <a:gd name="connsiteX1287" fmla="*/ 906135 w 16399629"/>
              <a:gd name="connsiteY1287" fmla="*/ 7329709 h 8553480"/>
              <a:gd name="connsiteX1288" fmla="*/ 735709 w 16399629"/>
              <a:gd name="connsiteY1288" fmla="*/ 7320303 h 8553480"/>
              <a:gd name="connsiteX1289" fmla="*/ 730637 w 16399629"/>
              <a:gd name="connsiteY1289" fmla="*/ 7343203 h 8553480"/>
              <a:gd name="connsiteX1290" fmla="*/ 735709 w 16399629"/>
              <a:gd name="connsiteY1290" fmla="*/ 7320303 h 8553480"/>
              <a:gd name="connsiteX1291" fmla="*/ 3899932 w 16399629"/>
              <a:gd name="connsiteY1291" fmla="*/ 7318712 h 8553480"/>
              <a:gd name="connsiteX1292" fmla="*/ 3912079 w 16399629"/>
              <a:gd name="connsiteY1292" fmla="*/ 7336405 h 8553480"/>
              <a:gd name="connsiteX1293" fmla="*/ 3899932 w 16399629"/>
              <a:gd name="connsiteY1293" fmla="*/ 7318712 h 8553480"/>
              <a:gd name="connsiteX1294" fmla="*/ 843717 w 16399629"/>
              <a:gd name="connsiteY1294" fmla="*/ 7315879 h 8553480"/>
              <a:gd name="connsiteX1295" fmla="*/ 843652 w 16399629"/>
              <a:gd name="connsiteY1295" fmla="*/ 7319347 h 8553480"/>
              <a:gd name="connsiteX1296" fmla="*/ 843620 w 16399629"/>
              <a:gd name="connsiteY1296" fmla="*/ 7320991 h 8553480"/>
              <a:gd name="connsiteX1297" fmla="*/ 3790976 w 16399629"/>
              <a:gd name="connsiteY1297" fmla="*/ 7313934 h 8553480"/>
              <a:gd name="connsiteX1298" fmla="*/ 3743228 w 16399629"/>
              <a:gd name="connsiteY1298" fmla="*/ 7357854 h 8553480"/>
              <a:gd name="connsiteX1299" fmla="*/ 3643544 w 16399629"/>
              <a:gd name="connsiteY1299" fmla="*/ 7396747 h 8553480"/>
              <a:gd name="connsiteX1300" fmla="*/ 3627963 w 16399629"/>
              <a:gd name="connsiteY1300" fmla="*/ 7363457 h 8553480"/>
              <a:gd name="connsiteX1301" fmla="*/ 3790976 w 16399629"/>
              <a:gd name="connsiteY1301" fmla="*/ 7313934 h 8553480"/>
              <a:gd name="connsiteX1302" fmla="*/ 1372858 w 16399629"/>
              <a:gd name="connsiteY1302" fmla="*/ 7312337 h 8553480"/>
              <a:gd name="connsiteX1303" fmla="*/ 1358097 w 16399629"/>
              <a:gd name="connsiteY1303" fmla="*/ 7334440 h 8553480"/>
              <a:gd name="connsiteX1304" fmla="*/ 1372858 w 16399629"/>
              <a:gd name="connsiteY1304" fmla="*/ 7312337 h 8553480"/>
              <a:gd name="connsiteX1305" fmla="*/ 835678 w 16399629"/>
              <a:gd name="connsiteY1305" fmla="*/ 7312006 h 8553480"/>
              <a:gd name="connsiteX1306" fmla="*/ 835490 w 16399629"/>
              <a:gd name="connsiteY1306" fmla="*/ 7326499 h 8553480"/>
              <a:gd name="connsiteX1307" fmla="*/ 826015 w 16399629"/>
              <a:gd name="connsiteY1307" fmla="*/ 7327773 h 8553480"/>
              <a:gd name="connsiteX1308" fmla="*/ 835678 w 16399629"/>
              <a:gd name="connsiteY1308" fmla="*/ 7312006 h 8553480"/>
              <a:gd name="connsiteX1309" fmla="*/ 843840 w 16399629"/>
              <a:gd name="connsiteY1309" fmla="*/ 7309522 h 8553480"/>
              <a:gd name="connsiteX1310" fmla="*/ 843717 w 16399629"/>
              <a:gd name="connsiteY1310" fmla="*/ 7315879 h 8553480"/>
              <a:gd name="connsiteX1311" fmla="*/ 843746 w 16399629"/>
              <a:gd name="connsiteY1311" fmla="*/ 7314334 h 8553480"/>
              <a:gd name="connsiteX1312" fmla="*/ 843840 w 16399629"/>
              <a:gd name="connsiteY1312" fmla="*/ 7309522 h 8553480"/>
              <a:gd name="connsiteX1313" fmla="*/ 1329450 w 16399629"/>
              <a:gd name="connsiteY1313" fmla="*/ 7309155 h 8553480"/>
              <a:gd name="connsiteX1314" fmla="*/ 1339300 w 16399629"/>
              <a:gd name="connsiteY1314" fmla="*/ 7325616 h 8553480"/>
              <a:gd name="connsiteX1315" fmla="*/ 1318232 w 16399629"/>
              <a:gd name="connsiteY1315" fmla="*/ 7311539 h 8553480"/>
              <a:gd name="connsiteX1316" fmla="*/ 1329450 w 16399629"/>
              <a:gd name="connsiteY1316" fmla="*/ 7309155 h 8553480"/>
              <a:gd name="connsiteX1317" fmla="*/ 3824555 w 16399629"/>
              <a:gd name="connsiteY1317" fmla="*/ 7306872 h 8553480"/>
              <a:gd name="connsiteX1318" fmla="*/ 3830712 w 16399629"/>
              <a:gd name="connsiteY1318" fmla="*/ 7342184 h 8553480"/>
              <a:gd name="connsiteX1319" fmla="*/ 3815230 w 16399629"/>
              <a:gd name="connsiteY1319" fmla="*/ 7326542 h 8553480"/>
              <a:gd name="connsiteX1320" fmla="*/ 3824555 w 16399629"/>
              <a:gd name="connsiteY1320" fmla="*/ 7306872 h 8553480"/>
              <a:gd name="connsiteX1321" fmla="*/ 793754 w 16399629"/>
              <a:gd name="connsiteY1321" fmla="*/ 7302685 h 8553480"/>
              <a:gd name="connsiteX1322" fmla="*/ 819590 w 16399629"/>
              <a:gd name="connsiteY1322" fmla="*/ 7307613 h 8553480"/>
              <a:gd name="connsiteX1323" fmla="*/ 814330 w 16399629"/>
              <a:gd name="connsiteY1323" fmla="*/ 7316822 h 8553480"/>
              <a:gd name="connsiteX1324" fmla="*/ 792841 w 16399629"/>
              <a:gd name="connsiteY1324" fmla="*/ 7315740 h 8553480"/>
              <a:gd name="connsiteX1325" fmla="*/ 793754 w 16399629"/>
              <a:gd name="connsiteY1325" fmla="*/ 7302685 h 8553480"/>
              <a:gd name="connsiteX1326" fmla="*/ 3961253 w 16399629"/>
              <a:gd name="connsiteY1326" fmla="*/ 7300082 h 8553480"/>
              <a:gd name="connsiteX1327" fmla="*/ 3973401 w 16399629"/>
              <a:gd name="connsiteY1327" fmla="*/ 7317775 h 8553480"/>
              <a:gd name="connsiteX1328" fmla="*/ 3961253 w 16399629"/>
              <a:gd name="connsiteY1328" fmla="*/ 7300082 h 8553480"/>
              <a:gd name="connsiteX1329" fmla="*/ 610090 w 16399629"/>
              <a:gd name="connsiteY1329" fmla="*/ 7299366 h 8553480"/>
              <a:gd name="connsiteX1330" fmla="*/ 595125 w 16399629"/>
              <a:gd name="connsiteY1330" fmla="*/ 7320295 h 8553480"/>
              <a:gd name="connsiteX1331" fmla="*/ 610090 w 16399629"/>
              <a:gd name="connsiteY1331" fmla="*/ 7299366 h 8553480"/>
              <a:gd name="connsiteX1332" fmla="*/ 1298447 w 16399629"/>
              <a:gd name="connsiteY1332" fmla="*/ 7295934 h 8553480"/>
              <a:gd name="connsiteX1333" fmla="*/ 1308387 w 16399629"/>
              <a:gd name="connsiteY1333" fmla="*/ 7312906 h 8553480"/>
              <a:gd name="connsiteX1334" fmla="*/ 1288618 w 16399629"/>
              <a:gd name="connsiteY1334" fmla="*/ 7306285 h 8553480"/>
              <a:gd name="connsiteX1335" fmla="*/ 1298447 w 16399629"/>
              <a:gd name="connsiteY1335" fmla="*/ 7295934 h 8553480"/>
              <a:gd name="connsiteX1336" fmla="*/ 3825821 w 16399629"/>
              <a:gd name="connsiteY1336" fmla="*/ 7290714 h 8553480"/>
              <a:gd name="connsiteX1337" fmla="*/ 3834162 w 16399629"/>
              <a:gd name="connsiteY1337" fmla="*/ 7301010 h 8553480"/>
              <a:gd name="connsiteX1338" fmla="*/ 3829221 w 16399629"/>
              <a:gd name="connsiteY1338" fmla="*/ 7307323 h 8553480"/>
              <a:gd name="connsiteX1339" fmla="*/ 3825555 w 16399629"/>
              <a:gd name="connsiteY1339" fmla="*/ 7303625 h 8553480"/>
              <a:gd name="connsiteX1340" fmla="*/ 3825821 w 16399629"/>
              <a:gd name="connsiteY1340" fmla="*/ 7290714 h 8553480"/>
              <a:gd name="connsiteX1341" fmla="*/ 3021683 w 16399629"/>
              <a:gd name="connsiteY1341" fmla="*/ 7280403 h 8553480"/>
              <a:gd name="connsiteX1342" fmla="*/ 3024515 w 16399629"/>
              <a:gd name="connsiteY1342" fmla="*/ 7280518 h 8553480"/>
              <a:gd name="connsiteX1343" fmla="*/ 3024953 w 16399629"/>
              <a:gd name="connsiteY1343" fmla="*/ 7281840 h 8553480"/>
              <a:gd name="connsiteX1344" fmla="*/ 4443227 w 16399629"/>
              <a:gd name="connsiteY1344" fmla="*/ 7279960 h 8553480"/>
              <a:gd name="connsiteX1345" fmla="*/ 4455371 w 16399629"/>
              <a:gd name="connsiteY1345" fmla="*/ 7297631 h 8553480"/>
              <a:gd name="connsiteX1346" fmla="*/ 4443227 w 16399629"/>
              <a:gd name="connsiteY1346" fmla="*/ 7279960 h 8553480"/>
              <a:gd name="connsiteX1347" fmla="*/ 1832581 w 16399629"/>
              <a:gd name="connsiteY1347" fmla="*/ 7274336 h 8553480"/>
              <a:gd name="connsiteX1348" fmla="*/ 1829833 w 16399629"/>
              <a:gd name="connsiteY1348" fmla="*/ 7296557 h 8553480"/>
              <a:gd name="connsiteX1349" fmla="*/ 1832581 w 16399629"/>
              <a:gd name="connsiteY1349" fmla="*/ 7274336 h 8553480"/>
              <a:gd name="connsiteX1350" fmla="*/ 965827 w 16399629"/>
              <a:gd name="connsiteY1350" fmla="*/ 7271701 h 8553480"/>
              <a:gd name="connsiteX1351" fmla="*/ 978656 w 16399629"/>
              <a:gd name="connsiteY1351" fmla="*/ 7289272 h 8553480"/>
              <a:gd name="connsiteX1352" fmla="*/ 965827 w 16399629"/>
              <a:gd name="connsiteY1352" fmla="*/ 7271701 h 8553480"/>
              <a:gd name="connsiteX1353" fmla="*/ 4185136 w 16399629"/>
              <a:gd name="connsiteY1353" fmla="*/ 7268085 h 8553480"/>
              <a:gd name="connsiteX1354" fmla="*/ 4196585 w 16399629"/>
              <a:gd name="connsiteY1354" fmla="*/ 7287396 h 8553480"/>
              <a:gd name="connsiteX1355" fmla="*/ 4142560 w 16399629"/>
              <a:gd name="connsiteY1355" fmla="*/ 7329852 h 8553480"/>
              <a:gd name="connsiteX1356" fmla="*/ 4222195 w 16399629"/>
              <a:gd name="connsiteY1356" fmla="*/ 7323023 h 8553480"/>
              <a:gd name="connsiteX1357" fmla="*/ 4220050 w 16399629"/>
              <a:gd name="connsiteY1357" fmla="*/ 7366358 h 8553480"/>
              <a:gd name="connsiteX1358" fmla="*/ 4169292 w 16399629"/>
              <a:gd name="connsiteY1358" fmla="*/ 7390460 h 8553480"/>
              <a:gd name="connsiteX1359" fmla="*/ 4070637 w 16399629"/>
              <a:gd name="connsiteY1359" fmla="*/ 7433453 h 8553480"/>
              <a:gd name="connsiteX1360" fmla="*/ 4070625 w 16399629"/>
              <a:gd name="connsiteY1360" fmla="*/ 7377751 h 8553480"/>
              <a:gd name="connsiteX1361" fmla="*/ 4097345 w 16399629"/>
              <a:gd name="connsiteY1361" fmla="*/ 7382656 h 8553480"/>
              <a:gd name="connsiteX1362" fmla="*/ 4109298 w 16399629"/>
              <a:gd name="connsiteY1362" fmla="*/ 7339958 h 8553480"/>
              <a:gd name="connsiteX1363" fmla="*/ 4113487 w 16399629"/>
              <a:gd name="connsiteY1363" fmla="*/ 7324578 h 8553480"/>
              <a:gd name="connsiteX1364" fmla="*/ 4116475 w 16399629"/>
              <a:gd name="connsiteY1364" fmla="*/ 7322345 h 8553480"/>
              <a:gd name="connsiteX1365" fmla="*/ 4112991 w 16399629"/>
              <a:gd name="connsiteY1365" fmla="*/ 7319944 h 8553480"/>
              <a:gd name="connsiteX1366" fmla="*/ 4118705 w 16399629"/>
              <a:gd name="connsiteY1366" fmla="*/ 7313733 h 8553480"/>
              <a:gd name="connsiteX1367" fmla="*/ 4120433 w 16399629"/>
              <a:gd name="connsiteY1367" fmla="*/ 7315882 h 8553480"/>
              <a:gd name="connsiteX1368" fmla="*/ 4121056 w 16399629"/>
              <a:gd name="connsiteY1368" fmla="*/ 7314683 h 8553480"/>
              <a:gd name="connsiteX1369" fmla="*/ 4116548 w 16399629"/>
              <a:gd name="connsiteY1369" fmla="*/ 7307370 h 8553480"/>
              <a:gd name="connsiteX1370" fmla="*/ 4167710 w 16399629"/>
              <a:gd name="connsiteY1370" fmla="*/ 7270123 h 8553480"/>
              <a:gd name="connsiteX1371" fmla="*/ 4185136 w 16399629"/>
              <a:gd name="connsiteY1371" fmla="*/ 7268085 h 8553480"/>
              <a:gd name="connsiteX1372" fmla="*/ 1794860 w 16399629"/>
              <a:gd name="connsiteY1372" fmla="*/ 7263724 h 8553480"/>
              <a:gd name="connsiteX1373" fmla="*/ 1789788 w 16399629"/>
              <a:gd name="connsiteY1373" fmla="*/ 7286625 h 8553480"/>
              <a:gd name="connsiteX1374" fmla="*/ 1794860 w 16399629"/>
              <a:gd name="connsiteY1374" fmla="*/ 7263724 h 8553480"/>
              <a:gd name="connsiteX1375" fmla="*/ 1155466 w 16399629"/>
              <a:gd name="connsiteY1375" fmla="*/ 7255941 h 8553480"/>
              <a:gd name="connsiteX1376" fmla="*/ 1167085 w 16399629"/>
              <a:gd name="connsiteY1376" fmla="*/ 7270595 h 8553480"/>
              <a:gd name="connsiteX1377" fmla="*/ 1155466 w 16399629"/>
              <a:gd name="connsiteY1377" fmla="*/ 7255941 h 8553480"/>
              <a:gd name="connsiteX1378" fmla="*/ 2503388 w 16399629"/>
              <a:gd name="connsiteY1378" fmla="*/ 7253649 h 8553480"/>
              <a:gd name="connsiteX1379" fmla="*/ 2498321 w 16399629"/>
              <a:gd name="connsiteY1379" fmla="*/ 7276575 h 8553480"/>
              <a:gd name="connsiteX1380" fmla="*/ 2503388 w 16399629"/>
              <a:gd name="connsiteY1380" fmla="*/ 7253649 h 8553480"/>
              <a:gd name="connsiteX1381" fmla="*/ 1219128 w 16399629"/>
              <a:gd name="connsiteY1381" fmla="*/ 7253611 h 8553480"/>
              <a:gd name="connsiteX1382" fmla="*/ 1205110 w 16399629"/>
              <a:gd name="connsiteY1382" fmla="*/ 7279893 h 8553480"/>
              <a:gd name="connsiteX1383" fmla="*/ 1219128 w 16399629"/>
              <a:gd name="connsiteY1383" fmla="*/ 7253611 h 8553480"/>
              <a:gd name="connsiteX1384" fmla="*/ 1441410 w 16399629"/>
              <a:gd name="connsiteY1384" fmla="*/ 7252480 h 8553480"/>
              <a:gd name="connsiteX1385" fmla="*/ 1451474 w 16399629"/>
              <a:gd name="connsiteY1385" fmla="*/ 7269433 h 8553480"/>
              <a:gd name="connsiteX1386" fmla="*/ 1431569 w 16399629"/>
              <a:gd name="connsiteY1386" fmla="*/ 7261952 h 8553480"/>
              <a:gd name="connsiteX1387" fmla="*/ 1441410 w 16399629"/>
              <a:gd name="connsiteY1387" fmla="*/ 7252480 h 8553480"/>
              <a:gd name="connsiteX1388" fmla="*/ 3251444 w 16399629"/>
              <a:gd name="connsiteY1388" fmla="*/ 7248243 h 8553480"/>
              <a:gd name="connsiteX1389" fmla="*/ 3271112 w 16399629"/>
              <a:gd name="connsiteY1389" fmla="*/ 7267622 h 8553480"/>
              <a:gd name="connsiteX1390" fmla="*/ 3247937 w 16399629"/>
              <a:gd name="connsiteY1390" fmla="*/ 7278440 h 8553480"/>
              <a:gd name="connsiteX1391" fmla="*/ 3229459 w 16399629"/>
              <a:gd name="connsiteY1391" fmla="*/ 7258699 h 8553480"/>
              <a:gd name="connsiteX1392" fmla="*/ 3251444 w 16399629"/>
              <a:gd name="connsiteY1392" fmla="*/ 7248243 h 8553480"/>
              <a:gd name="connsiteX1393" fmla="*/ 3332756 w 16399629"/>
              <a:gd name="connsiteY1393" fmla="*/ 7247931 h 8553480"/>
              <a:gd name="connsiteX1394" fmla="*/ 3344904 w 16399629"/>
              <a:gd name="connsiteY1394" fmla="*/ 7265626 h 8553480"/>
              <a:gd name="connsiteX1395" fmla="*/ 3332756 w 16399629"/>
              <a:gd name="connsiteY1395" fmla="*/ 7247931 h 8553480"/>
              <a:gd name="connsiteX1396" fmla="*/ 3219064 w 16399629"/>
              <a:gd name="connsiteY1396" fmla="*/ 7243425 h 8553480"/>
              <a:gd name="connsiteX1397" fmla="*/ 3204372 w 16399629"/>
              <a:gd name="connsiteY1397" fmla="*/ 7265927 h 8553480"/>
              <a:gd name="connsiteX1398" fmla="*/ 3219064 w 16399629"/>
              <a:gd name="connsiteY1398" fmla="*/ 7243425 h 8553480"/>
              <a:gd name="connsiteX1399" fmla="*/ 3350925 w 16399629"/>
              <a:gd name="connsiteY1399" fmla="*/ 7242411 h 8553480"/>
              <a:gd name="connsiteX1400" fmla="*/ 3363074 w 16399629"/>
              <a:gd name="connsiteY1400" fmla="*/ 7260106 h 8553480"/>
              <a:gd name="connsiteX1401" fmla="*/ 3350925 w 16399629"/>
              <a:gd name="connsiteY1401" fmla="*/ 7242411 h 8553480"/>
              <a:gd name="connsiteX1402" fmla="*/ 1410559 w 16399629"/>
              <a:gd name="connsiteY1402" fmla="*/ 7238944 h 8553480"/>
              <a:gd name="connsiteX1403" fmla="*/ 1427619 w 16399629"/>
              <a:gd name="connsiteY1403" fmla="*/ 7242352 h 8553480"/>
              <a:gd name="connsiteX1404" fmla="*/ 1421589 w 16399629"/>
              <a:gd name="connsiteY1404" fmla="*/ 7253216 h 8553480"/>
              <a:gd name="connsiteX1405" fmla="*/ 1395026 w 16399629"/>
              <a:gd name="connsiteY1405" fmla="*/ 7244295 h 8553480"/>
              <a:gd name="connsiteX1406" fmla="*/ 1410559 w 16399629"/>
              <a:gd name="connsiteY1406" fmla="*/ 7238944 h 8553480"/>
              <a:gd name="connsiteX1407" fmla="*/ 4113930 w 16399629"/>
              <a:gd name="connsiteY1407" fmla="*/ 7237288 h 8553480"/>
              <a:gd name="connsiteX1408" fmla="*/ 4122263 w 16399629"/>
              <a:gd name="connsiteY1408" fmla="*/ 7252558 h 8553480"/>
              <a:gd name="connsiteX1409" fmla="*/ 4103508 w 16399629"/>
              <a:gd name="connsiteY1409" fmla="*/ 7237911 h 8553480"/>
              <a:gd name="connsiteX1410" fmla="*/ 4113930 w 16399629"/>
              <a:gd name="connsiteY1410" fmla="*/ 7237288 h 8553480"/>
              <a:gd name="connsiteX1411" fmla="*/ 3503079 w 16399629"/>
              <a:gd name="connsiteY1411" fmla="*/ 7237229 h 8553480"/>
              <a:gd name="connsiteX1412" fmla="*/ 3515227 w 16399629"/>
              <a:gd name="connsiteY1412" fmla="*/ 7254922 h 8553480"/>
              <a:gd name="connsiteX1413" fmla="*/ 3503079 w 16399629"/>
              <a:gd name="connsiteY1413" fmla="*/ 7237229 h 8553480"/>
              <a:gd name="connsiteX1414" fmla="*/ 3978098 w 16399629"/>
              <a:gd name="connsiteY1414" fmla="*/ 7234990 h 8553480"/>
              <a:gd name="connsiteX1415" fmla="*/ 3927237 w 16399629"/>
              <a:gd name="connsiteY1415" fmla="*/ 7298190 h 8553480"/>
              <a:gd name="connsiteX1416" fmla="*/ 3859556 w 16399629"/>
              <a:gd name="connsiteY1416" fmla="*/ 7292707 h 8553480"/>
              <a:gd name="connsiteX1417" fmla="*/ 3978098 w 16399629"/>
              <a:gd name="connsiteY1417" fmla="*/ 7234990 h 8553480"/>
              <a:gd name="connsiteX1418" fmla="*/ 3386997 w 16399629"/>
              <a:gd name="connsiteY1418" fmla="*/ 7232723 h 8553480"/>
              <a:gd name="connsiteX1419" fmla="*/ 3372965 w 16399629"/>
              <a:gd name="connsiteY1419" fmla="*/ 7259010 h 8553480"/>
              <a:gd name="connsiteX1420" fmla="*/ 3386997 w 16399629"/>
              <a:gd name="connsiteY1420" fmla="*/ 7232723 h 8553480"/>
              <a:gd name="connsiteX1421" fmla="*/ 5482733 w 16399629"/>
              <a:gd name="connsiteY1421" fmla="*/ 7232338 h 8553480"/>
              <a:gd name="connsiteX1422" fmla="*/ 5494729 w 16399629"/>
              <a:gd name="connsiteY1422" fmla="*/ 7245156 h 8553480"/>
              <a:gd name="connsiteX1423" fmla="*/ 5482733 w 16399629"/>
              <a:gd name="connsiteY1423" fmla="*/ 7232338 h 8553480"/>
              <a:gd name="connsiteX1424" fmla="*/ 5291278 w 16399629"/>
              <a:gd name="connsiteY1424" fmla="*/ 7227498 h 8553480"/>
              <a:gd name="connsiteX1425" fmla="*/ 5291675 w 16399629"/>
              <a:gd name="connsiteY1425" fmla="*/ 7304365 h 8553480"/>
              <a:gd name="connsiteX1426" fmla="*/ 5246924 w 16399629"/>
              <a:gd name="connsiteY1426" fmla="*/ 7342910 h 8553480"/>
              <a:gd name="connsiteX1427" fmla="*/ 5201068 w 16399629"/>
              <a:gd name="connsiteY1427" fmla="*/ 7378226 h 8553480"/>
              <a:gd name="connsiteX1428" fmla="*/ 5188974 w 16399629"/>
              <a:gd name="connsiteY1428" fmla="*/ 7364792 h 8553480"/>
              <a:gd name="connsiteX1429" fmla="*/ 5173344 w 16399629"/>
              <a:gd name="connsiteY1429" fmla="*/ 7365263 h 8553480"/>
              <a:gd name="connsiteX1430" fmla="*/ 5191806 w 16399629"/>
              <a:gd name="connsiteY1430" fmla="*/ 7381040 h 8553480"/>
              <a:gd name="connsiteX1431" fmla="*/ 5171177 w 16399629"/>
              <a:gd name="connsiteY1431" fmla="*/ 7390516 h 8553480"/>
              <a:gd name="connsiteX1432" fmla="*/ 5158314 w 16399629"/>
              <a:gd name="connsiteY1432" fmla="*/ 7392554 h 8553480"/>
              <a:gd name="connsiteX1433" fmla="*/ 5164535 w 16399629"/>
              <a:gd name="connsiteY1433" fmla="*/ 7389325 h 8553480"/>
              <a:gd name="connsiteX1434" fmla="*/ 5160994 w 16399629"/>
              <a:gd name="connsiteY1434" fmla="*/ 7369015 h 8553480"/>
              <a:gd name="connsiteX1435" fmla="*/ 5142924 w 16399629"/>
              <a:gd name="connsiteY1435" fmla="*/ 7395890 h 8553480"/>
              <a:gd name="connsiteX1436" fmla="*/ 5103497 w 16399629"/>
              <a:gd name="connsiteY1436" fmla="*/ 7412146 h 8553480"/>
              <a:gd name="connsiteX1437" fmla="*/ 5106983 w 16399629"/>
              <a:gd name="connsiteY1437" fmla="*/ 7488075 h 8553480"/>
              <a:gd name="connsiteX1438" fmla="*/ 5052197 w 16399629"/>
              <a:gd name="connsiteY1438" fmla="*/ 7510395 h 8553480"/>
              <a:gd name="connsiteX1439" fmla="*/ 4958715 w 16399629"/>
              <a:gd name="connsiteY1439" fmla="*/ 7451854 h 8553480"/>
              <a:gd name="connsiteX1440" fmla="*/ 5010684 w 16399629"/>
              <a:gd name="connsiteY1440" fmla="*/ 7436065 h 8553480"/>
              <a:gd name="connsiteX1441" fmla="*/ 5022270 w 16399629"/>
              <a:gd name="connsiteY1441" fmla="*/ 7483871 h 8553480"/>
              <a:gd name="connsiteX1442" fmla="*/ 5051472 w 16399629"/>
              <a:gd name="connsiteY1442" fmla="*/ 7483554 h 8553480"/>
              <a:gd name="connsiteX1443" fmla="*/ 5034675 w 16399629"/>
              <a:gd name="connsiteY1443" fmla="*/ 7424499 h 8553480"/>
              <a:gd name="connsiteX1444" fmla="*/ 5291278 w 16399629"/>
              <a:gd name="connsiteY1444" fmla="*/ 7227498 h 8553480"/>
              <a:gd name="connsiteX1445" fmla="*/ 3556778 w 16399629"/>
              <a:gd name="connsiteY1445" fmla="*/ 7218904 h 8553480"/>
              <a:gd name="connsiteX1446" fmla="*/ 3545688 w 16399629"/>
              <a:gd name="connsiteY1446" fmla="*/ 7248734 h 8553480"/>
              <a:gd name="connsiteX1447" fmla="*/ 3522201 w 16399629"/>
              <a:gd name="connsiteY1447" fmla="*/ 7250577 h 8553480"/>
              <a:gd name="connsiteX1448" fmla="*/ 3556778 w 16399629"/>
              <a:gd name="connsiteY1448" fmla="*/ 7218904 h 8553480"/>
              <a:gd name="connsiteX1449" fmla="*/ 3459983 w 16399629"/>
              <a:gd name="connsiteY1449" fmla="*/ 7212413 h 8553480"/>
              <a:gd name="connsiteX1450" fmla="*/ 3466142 w 16399629"/>
              <a:gd name="connsiteY1450" fmla="*/ 7247736 h 8553480"/>
              <a:gd name="connsiteX1451" fmla="*/ 3450755 w 16399629"/>
              <a:gd name="connsiteY1451" fmla="*/ 7252410 h 8553480"/>
              <a:gd name="connsiteX1452" fmla="*/ 3444597 w 16399629"/>
              <a:gd name="connsiteY1452" fmla="*/ 7217087 h 8553480"/>
              <a:gd name="connsiteX1453" fmla="*/ 3459983 w 16399629"/>
              <a:gd name="connsiteY1453" fmla="*/ 7212413 h 8553480"/>
              <a:gd name="connsiteX1454" fmla="*/ 2850465 w 16399629"/>
              <a:gd name="connsiteY1454" fmla="*/ 7211369 h 8553480"/>
              <a:gd name="connsiteX1455" fmla="*/ 2862609 w 16399629"/>
              <a:gd name="connsiteY1455" fmla="*/ 7229042 h 8553480"/>
              <a:gd name="connsiteX1456" fmla="*/ 2850465 w 16399629"/>
              <a:gd name="connsiteY1456" fmla="*/ 7211369 h 8553480"/>
              <a:gd name="connsiteX1457" fmla="*/ 1364799 w 16399629"/>
              <a:gd name="connsiteY1457" fmla="*/ 7211244 h 8553480"/>
              <a:gd name="connsiteX1458" fmla="*/ 1359734 w 16399629"/>
              <a:gd name="connsiteY1458" fmla="*/ 7234167 h 8553480"/>
              <a:gd name="connsiteX1459" fmla="*/ 1364799 w 16399629"/>
              <a:gd name="connsiteY1459" fmla="*/ 7211244 h 8553480"/>
              <a:gd name="connsiteX1460" fmla="*/ 1624949 w 16399629"/>
              <a:gd name="connsiteY1460" fmla="*/ 7211211 h 8553480"/>
              <a:gd name="connsiteX1461" fmla="*/ 1658361 w 16399629"/>
              <a:gd name="connsiteY1461" fmla="*/ 7215004 h 8553480"/>
              <a:gd name="connsiteX1462" fmla="*/ 1662194 w 16399629"/>
              <a:gd name="connsiteY1462" fmla="*/ 7255930 h 8553480"/>
              <a:gd name="connsiteX1463" fmla="*/ 1607654 w 16399629"/>
              <a:gd name="connsiteY1463" fmla="*/ 7243036 h 8553480"/>
              <a:gd name="connsiteX1464" fmla="*/ 1624949 w 16399629"/>
              <a:gd name="connsiteY1464" fmla="*/ 7211211 h 8553480"/>
              <a:gd name="connsiteX1465" fmla="*/ 2782013 w 16399629"/>
              <a:gd name="connsiteY1465" fmla="*/ 7203791 h 8553480"/>
              <a:gd name="connsiteX1466" fmla="*/ 2804626 w 16399629"/>
              <a:gd name="connsiteY1466" fmla="*/ 7225679 h 8553480"/>
              <a:gd name="connsiteX1467" fmla="*/ 2780692 w 16399629"/>
              <a:gd name="connsiteY1467" fmla="*/ 7238105 h 8553480"/>
              <a:gd name="connsiteX1468" fmla="*/ 2758394 w 16399629"/>
              <a:gd name="connsiteY1468" fmla="*/ 7218020 h 8553480"/>
              <a:gd name="connsiteX1469" fmla="*/ 2782013 w 16399629"/>
              <a:gd name="connsiteY1469" fmla="*/ 7203791 h 8553480"/>
              <a:gd name="connsiteX1470" fmla="*/ 5506988 w 16399629"/>
              <a:gd name="connsiteY1470" fmla="*/ 7203495 h 8553480"/>
              <a:gd name="connsiteX1471" fmla="*/ 5519814 w 16399629"/>
              <a:gd name="connsiteY1471" fmla="*/ 7221073 h 8553480"/>
              <a:gd name="connsiteX1472" fmla="*/ 5506988 w 16399629"/>
              <a:gd name="connsiteY1472" fmla="*/ 7203495 h 8553480"/>
              <a:gd name="connsiteX1473" fmla="*/ 3003021 w 16399629"/>
              <a:gd name="connsiteY1473" fmla="*/ 7202929 h 8553480"/>
              <a:gd name="connsiteX1474" fmla="*/ 3007526 w 16399629"/>
              <a:gd name="connsiteY1474" fmla="*/ 7216901 h 8553480"/>
              <a:gd name="connsiteX1475" fmla="*/ 3002134 w 16399629"/>
              <a:gd name="connsiteY1475" fmla="*/ 7216835 h 8553480"/>
              <a:gd name="connsiteX1476" fmla="*/ 3003021 w 16399629"/>
              <a:gd name="connsiteY1476" fmla="*/ 7202929 h 8553480"/>
              <a:gd name="connsiteX1477" fmla="*/ 1059620 w 16399629"/>
              <a:gd name="connsiteY1477" fmla="*/ 7202903 h 8553480"/>
              <a:gd name="connsiteX1478" fmla="*/ 1045333 w 16399629"/>
              <a:gd name="connsiteY1478" fmla="*/ 7227721 h 8553480"/>
              <a:gd name="connsiteX1479" fmla="*/ 1059620 w 16399629"/>
              <a:gd name="connsiteY1479" fmla="*/ 7202903 h 8553480"/>
              <a:gd name="connsiteX1480" fmla="*/ 2218745 w 16399629"/>
              <a:gd name="connsiteY1480" fmla="*/ 7198486 h 8553480"/>
              <a:gd name="connsiteX1481" fmla="*/ 2203675 w 16399629"/>
              <a:gd name="connsiteY1481" fmla="*/ 7225684 h 8553480"/>
              <a:gd name="connsiteX1482" fmla="*/ 2195583 w 16399629"/>
              <a:gd name="connsiteY1482" fmla="*/ 7227258 h 8553480"/>
              <a:gd name="connsiteX1483" fmla="*/ 2218745 w 16399629"/>
              <a:gd name="connsiteY1483" fmla="*/ 7198486 h 8553480"/>
              <a:gd name="connsiteX1484" fmla="*/ 3020262 w 16399629"/>
              <a:gd name="connsiteY1484" fmla="*/ 7197645 h 8553480"/>
              <a:gd name="connsiteX1485" fmla="*/ 3032411 w 16399629"/>
              <a:gd name="connsiteY1485" fmla="*/ 7215341 h 8553480"/>
              <a:gd name="connsiteX1486" fmla="*/ 3020262 w 16399629"/>
              <a:gd name="connsiteY1486" fmla="*/ 7197645 h 8553480"/>
              <a:gd name="connsiteX1487" fmla="*/ 3846930 w 16399629"/>
              <a:gd name="connsiteY1487" fmla="*/ 7195931 h 8553480"/>
              <a:gd name="connsiteX1488" fmla="*/ 3841859 w 16399629"/>
              <a:gd name="connsiteY1488" fmla="*/ 7218831 h 8553480"/>
              <a:gd name="connsiteX1489" fmla="*/ 3846930 w 16399629"/>
              <a:gd name="connsiteY1489" fmla="*/ 7195931 h 8553480"/>
              <a:gd name="connsiteX1490" fmla="*/ 1496172 w 16399629"/>
              <a:gd name="connsiteY1490" fmla="*/ 7193429 h 8553480"/>
              <a:gd name="connsiteX1491" fmla="*/ 1506002 w 16399629"/>
              <a:gd name="connsiteY1491" fmla="*/ 7211829 h 8553480"/>
              <a:gd name="connsiteX1492" fmla="*/ 1496172 w 16399629"/>
              <a:gd name="connsiteY1492" fmla="*/ 7193429 h 8553480"/>
              <a:gd name="connsiteX1493" fmla="*/ 3181547 w 16399629"/>
              <a:gd name="connsiteY1493" fmla="*/ 7192845 h 8553480"/>
              <a:gd name="connsiteX1494" fmla="*/ 3176481 w 16399629"/>
              <a:gd name="connsiteY1494" fmla="*/ 7215771 h 8553480"/>
              <a:gd name="connsiteX1495" fmla="*/ 3181547 w 16399629"/>
              <a:gd name="connsiteY1495" fmla="*/ 7192845 h 8553480"/>
              <a:gd name="connsiteX1496" fmla="*/ 3112501 w 16399629"/>
              <a:gd name="connsiteY1496" fmla="*/ 7191725 h 8553480"/>
              <a:gd name="connsiteX1497" fmla="*/ 3124649 w 16399629"/>
              <a:gd name="connsiteY1497" fmla="*/ 7209419 h 8553480"/>
              <a:gd name="connsiteX1498" fmla="*/ 3112501 w 16399629"/>
              <a:gd name="connsiteY1498" fmla="*/ 7191725 h 8553480"/>
              <a:gd name="connsiteX1499" fmla="*/ 3645167 w 16399629"/>
              <a:gd name="connsiteY1499" fmla="*/ 7190916 h 8553480"/>
              <a:gd name="connsiteX1500" fmla="*/ 3652366 w 16399629"/>
              <a:gd name="connsiteY1500" fmla="*/ 7232202 h 8553480"/>
              <a:gd name="connsiteX1501" fmla="*/ 3634687 w 16399629"/>
              <a:gd name="connsiteY1501" fmla="*/ 7237572 h 8553480"/>
              <a:gd name="connsiteX1502" fmla="*/ 3627490 w 16399629"/>
              <a:gd name="connsiteY1502" fmla="*/ 7196286 h 8553480"/>
              <a:gd name="connsiteX1503" fmla="*/ 3645167 w 16399629"/>
              <a:gd name="connsiteY1503" fmla="*/ 7190916 h 8553480"/>
              <a:gd name="connsiteX1504" fmla="*/ 3188838 w 16399629"/>
              <a:gd name="connsiteY1504" fmla="*/ 7190631 h 8553480"/>
              <a:gd name="connsiteX1505" fmla="*/ 3200987 w 16399629"/>
              <a:gd name="connsiteY1505" fmla="*/ 7208326 h 8553480"/>
              <a:gd name="connsiteX1506" fmla="*/ 3188838 w 16399629"/>
              <a:gd name="connsiteY1506" fmla="*/ 7190631 h 8553480"/>
              <a:gd name="connsiteX1507" fmla="*/ 3268718 w 16399629"/>
              <a:gd name="connsiteY1507" fmla="*/ 7190395 h 8553480"/>
              <a:gd name="connsiteX1508" fmla="*/ 3277324 w 16399629"/>
              <a:gd name="connsiteY1508" fmla="*/ 7207233 h 8553480"/>
              <a:gd name="connsiteX1509" fmla="*/ 3258548 w 16399629"/>
              <a:gd name="connsiteY1509" fmla="*/ 7192460 h 8553480"/>
              <a:gd name="connsiteX1510" fmla="*/ 3268718 w 16399629"/>
              <a:gd name="connsiteY1510" fmla="*/ 7190395 h 8553480"/>
              <a:gd name="connsiteX1511" fmla="*/ 3350012 w 16399629"/>
              <a:gd name="connsiteY1511" fmla="*/ 7185188 h 8553480"/>
              <a:gd name="connsiteX1512" fmla="*/ 3338605 w 16399629"/>
              <a:gd name="connsiteY1512" fmla="*/ 7213200 h 8553480"/>
              <a:gd name="connsiteX1513" fmla="*/ 3315358 w 16399629"/>
              <a:gd name="connsiteY1513" fmla="*/ 7216424 h 8553480"/>
              <a:gd name="connsiteX1514" fmla="*/ 3350012 w 16399629"/>
              <a:gd name="connsiteY1514" fmla="*/ 7185188 h 8553480"/>
              <a:gd name="connsiteX1515" fmla="*/ 3065732 w 16399629"/>
              <a:gd name="connsiteY1515" fmla="*/ 7183831 h 8553480"/>
              <a:gd name="connsiteX1516" fmla="*/ 3075564 w 16399629"/>
              <a:gd name="connsiteY1516" fmla="*/ 7202231 h 8553480"/>
              <a:gd name="connsiteX1517" fmla="*/ 3065732 w 16399629"/>
              <a:gd name="connsiteY1517" fmla="*/ 7183831 h 8553480"/>
              <a:gd name="connsiteX1518" fmla="*/ 3139756 w 16399629"/>
              <a:gd name="connsiteY1518" fmla="*/ 7183445 h 8553480"/>
              <a:gd name="connsiteX1519" fmla="*/ 3151904 w 16399629"/>
              <a:gd name="connsiteY1519" fmla="*/ 7201139 h 8553480"/>
              <a:gd name="connsiteX1520" fmla="*/ 3139756 w 16399629"/>
              <a:gd name="connsiteY1520" fmla="*/ 7183445 h 8553480"/>
              <a:gd name="connsiteX1521" fmla="*/ 4484256 w 16399629"/>
              <a:gd name="connsiteY1521" fmla="*/ 7181726 h 8553480"/>
              <a:gd name="connsiteX1522" fmla="*/ 4469339 w 16399629"/>
              <a:gd name="connsiteY1522" fmla="*/ 7189478 h 8553480"/>
              <a:gd name="connsiteX1523" fmla="*/ 4425173 w 16399629"/>
              <a:gd name="connsiteY1523" fmla="*/ 7194307 h 8553480"/>
              <a:gd name="connsiteX1524" fmla="*/ 4393536 w 16399629"/>
              <a:gd name="connsiteY1524" fmla="*/ 7255453 h 8553480"/>
              <a:gd name="connsiteX1525" fmla="*/ 4446066 w 16399629"/>
              <a:gd name="connsiteY1525" fmla="*/ 7239495 h 8553480"/>
              <a:gd name="connsiteX1526" fmla="*/ 4406463 w 16399629"/>
              <a:gd name="connsiteY1526" fmla="*/ 7310936 h 8553480"/>
              <a:gd name="connsiteX1527" fmla="*/ 4459357 w 16399629"/>
              <a:gd name="connsiteY1527" fmla="*/ 7298624 h 8553480"/>
              <a:gd name="connsiteX1528" fmla="*/ 4509585 w 16399629"/>
              <a:gd name="connsiteY1528" fmla="*/ 7271019 h 8553480"/>
              <a:gd name="connsiteX1529" fmla="*/ 4496878 w 16399629"/>
              <a:gd name="connsiteY1529" fmla="*/ 7254121 h 8553480"/>
              <a:gd name="connsiteX1530" fmla="*/ 4523511 w 16399629"/>
              <a:gd name="connsiteY1530" fmla="*/ 7220262 h 8553480"/>
              <a:gd name="connsiteX1531" fmla="*/ 4502373 w 16399629"/>
              <a:gd name="connsiteY1531" fmla="*/ 7192327 h 8553480"/>
              <a:gd name="connsiteX1532" fmla="*/ 4484256 w 16399629"/>
              <a:gd name="connsiteY1532" fmla="*/ 7181726 h 8553480"/>
              <a:gd name="connsiteX1533" fmla="*/ 3292432 w 16399629"/>
              <a:gd name="connsiteY1533" fmla="*/ 7181259 h 8553480"/>
              <a:gd name="connsiteX1534" fmla="*/ 3304581 w 16399629"/>
              <a:gd name="connsiteY1534" fmla="*/ 7198952 h 8553480"/>
              <a:gd name="connsiteX1535" fmla="*/ 3292432 w 16399629"/>
              <a:gd name="connsiteY1535" fmla="*/ 7181259 h 8553480"/>
              <a:gd name="connsiteX1536" fmla="*/ 2064837 w 16399629"/>
              <a:gd name="connsiteY1536" fmla="*/ 7179913 h 8553480"/>
              <a:gd name="connsiteX1537" fmla="*/ 2050768 w 16399629"/>
              <a:gd name="connsiteY1537" fmla="*/ 7205985 h 8553480"/>
              <a:gd name="connsiteX1538" fmla="*/ 2064837 w 16399629"/>
              <a:gd name="connsiteY1538" fmla="*/ 7179913 h 8553480"/>
              <a:gd name="connsiteX1539" fmla="*/ 1962949 w 16399629"/>
              <a:gd name="connsiteY1539" fmla="*/ 7171632 h 8553480"/>
              <a:gd name="connsiteX1540" fmla="*/ 1964611 w 16399629"/>
              <a:gd name="connsiteY1540" fmla="*/ 7185903 h 8553480"/>
              <a:gd name="connsiteX1541" fmla="*/ 1958166 w 16399629"/>
              <a:gd name="connsiteY1541" fmla="*/ 7182176 h 8553480"/>
              <a:gd name="connsiteX1542" fmla="*/ 1962949 w 16399629"/>
              <a:gd name="connsiteY1542" fmla="*/ 7171632 h 8553480"/>
              <a:gd name="connsiteX1543" fmla="*/ 2111968 w 16399629"/>
              <a:gd name="connsiteY1543" fmla="*/ 7167351 h 8553480"/>
              <a:gd name="connsiteX1544" fmla="*/ 2115693 w 16399629"/>
              <a:gd name="connsiteY1544" fmla="*/ 7207609 h 8553480"/>
              <a:gd name="connsiteX1545" fmla="*/ 2109293 w 16399629"/>
              <a:gd name="connsiteY1545" fmla="*/ 7213106 h 8553480"/>
              <a:gd name="connsiteX1546" fmla="*/ 2090671 w 16399629"/>
              <a:gd name="connsiteY1546" fmla="*/ 7215211 h 8553480"/>
              <a:gd name="connsiteX1547" fmla="*/ 2111968 w 16399629"/>
              <a:gd name="connsiteY1547" fmla="*/ 7167351 h 8553480"/>
              <a:gd name="connsiteX1548" fmla="*/ 3606533 w 16399629"/>
              <a:gd name="connsiteY1548" fmla="*/ 7166693 h 8553480"/>
              <a:gd name="connsiteX1549" fmla="*/ 3615179 w 16399629"/>
              <a:gd name="connsiteY1549" fmla="*/ 7183519 h 8553480"/>
              <a:gd name="connsiteX1550" fmla="*/ 3594123 w 16399629"/>
              <a:gd name="connsiteY1550" fmla="*/ 7169438 h 8553480"/>
              <a:gd name="connsiteX1551" fmla="*/ 3606533 w 16399629"/>
              <a:gd name="connsiteY1551" fmla="*/ 7166693 h 8553480"/>
              <a:gd name="connsiteX1552" fmla="*/ 1993141 w 16399629"/>
              <a:gd name="connsiteY1552" fmla="*/ 7166481 h 8553480"/>
              <a:gd name="connsiteX1553" fmla="*/ 1981147 w 16399629"/>
              <a:gd name="connsiteY1553" fmla="*/ 7190609 h 8553480"/>
              <a:gd name="connsiteX1554" fmla="*/ 1993141 w 16399629"/>
              <a:gd name="connsiteY1554" fmla="*/ 7166481 h 8553480"/>
              <a:gd name="connsiteX1555" fmla="*/ 1928522 w 16399629"/>
              <a:gd name="connsiteY1555" fmla="*/ 7163128 h 8553480"/>
              <a:gd name="connsiteX1556" fmla="*/ 1955184 w 16399629"/>
              <a:gd name="connsiteY1556" fmla="*/ 7168243 h 8553480"/>
              <a:gd name="connsiteX1557" fmla="*/ 1944962 w 16399629"/>
              <a:gd name="connsiteY1557" fmla="*/ 7182360 h 8553480"/>
              <a:gd name="connsiteX1558" fmla="*/ 1932169 w 16399629"/>
              <a:gd name="connsiteY1558" fmla="*/ 7184043 h 8553480"/>
              <a:gd name="connsiteX1559" fmla="*/ 1928522 w 16399629"/>
              <a:gd name="connsiteY1559" fmla="*/ 7163128 h 8553480"/>
              <a:gd name="connsiteX1560" fmla="*/ 614908 w 16399629"/>
              <a:gd name="connsiteY1560" fmla="*/ 7162388 h 8553480"/>
              <a:gd name="connsiteX1561" fmla="*/ 607056 w 16399629"/>
              <a:gd name="connsiteY1561" fmla="*/ 7181179 h 8553480"/>
              <a:gd name="connsiteX1562" fmla="*/ 558098 w 16399629"/>
              <a:gd name="connsiteY1562" fmla="*/ 7162711 h 8553480"/>
              <a:gd name="connsiteX1563" fmla="*/ 614908 w 16399629"/>
              <a:gd name="connsiteY1563" fmla="*/ 7162388 h 8553480"/>
              <a:gd name="connsiteX1564" fmla="*/ 3547180 w 16399629"/>
              <a:gd name="connsiteY1564" fmla="*/ 7160691 h 8553480"/>
              <a:gd name="connsiteX1565" fmla="*/ 3557011 w 16399629"/>
              <a:gd name="connsiteY1565" fmla="*/ 7179088 h 8553480"/>
              <a:gd name="connsiteX1566" fmla="*/ 3547180 w 16399629"/>
              <a:gd name="connsiteY1566" fmla="*/ 7160691 h 8553480"/>
              <a:gd name="connsiteX1567" fmla="*/ 2023017 w 16399629"/>
              <a:gd name="connsiteY1567" fmla="*/ 7156475 h 8553480"/>
              <a:gd name="connsiteX1568" fmla="*/ 2035704 w 16399629"/>
              <a:gd name="connsiteY1568" fmla="*/ 7177420 h 8553480"/>
              <a:gd name="connsiteX1569" fmla="*/ 2011007 w 16399629"/>
              <a:gd name="connsiteY1569" fmla="*/ 7197322 h 8553480"/>
              <a:gd name="connsiteX1570" fmla="*/ 2004848 w 16399629"/>
              <a:gd name="connsiteY1570" fmla="*/ 7161994 h 8553480"/>
              <a:gd name="connsiteX1571" fmla="*/ 2023017 w 16399629"/>
              <a:gd name="connsiteY1571" fmla="*/ 7156475 h 8553480"/>
              <a:gd name="connsiteX1572" fmla="*/ 1765962 w 16399629"/>
              <a:gd name="connsiteY1572" fmla="*/ 7152850 h 8553480"/>
              <a:gd name="connsiteX1573" fmla="*/ 1751769 w 16399629"/>
              <a:gd name="connsiteY1573" fmla="*/ 7178206 h 8553480"/>
              <a:gd name="connsiteX1574" fmla="*/ 1765962 w 16399629"/>
              <a:gd name="connsiteY1574" fmla="*/ 7152850 h 8553480"/>
              <a:gd name="connsiteX1575" fmla="*/ 3574436 w 16399629"/>
              <a:gd name="connsiteY1575" fmla="*/ 7152411 h 8553480"/>
              <a:gd name="connsiteX1576" fmla="*/ 3584266 w 16399629"/>
              <a:gd name="connsiteY1576" fmla="*/ 7170808 h 8553480"/>
              <a:gd name="connsiteX1577" fmla="*/ 3574436 w 16399629"/>
              <a:gd name="connsiteY1577" fmla="*/ 7152411 h 8553480"/>
              <a:gd name="connsiteX1578" fmla="*/ 4221579 w 16399629"/>
              <a:gd name="connsiteY1578" fmla="*/ 7151587 h 8553480"/>
              <a:gd name="connsiteX1579" fmla="*/ 4222647 w 16399629"/>
              <a:gd name="connsiteY1579" fmla="*/ 7155808 h 8553480"/>
              <a:gd name="connsiteX1580" fmla="*/ 4223642 w 16399629"/>
              <a:gd name="connsiteY1580" fmla="*/ 7157032 h 8553480"/>
              <a:gd name="connsiteX1581" fmla="*/ 4222914 w 16399629"/>
              <a:gd name="connsiteY1581" fmla="*/ 7154305 h 8553480"/>
              <a:gd name="connsiteX1582" fmla="*/ 4227202 w 16399629"/>
              <a:gd name="connsiteY1582" fmla="*/ 7161747 h 8553480"/>
              <a:gd name="connsiteX1583" fmla="*/ 4225367 w 16399629"/>
              <a:gd name="connsiteY1583" fmla="*/ 7159805 h 8553480"/>
              <a:gd name="connsiteX1584" fmla="*/ 4222419 w 16399629"/>
              <a:gd name="connsiteY1584" fmla="*/ 7164116 h 8553480"/>
              <a:gd name="connsiteX1585" fmla="*/ 4221579 w 16399629"/>
              <a:gd name="connsiteY1585" fmla="*/ 7151587 h 8553480"/>
              <a:gd name="connsiteX1586" fmla="*/ 3902836 w 16399629"/>
              <a:gd name="connsiteY1586" fmla="*/ 7151555 h 8553480"/>
              <a:gd name="connsiteX1587" fmla="*/ 3921599 w 16399629"/>
              <a:gd name="connsiteY1587" fmla="*/ 7171535 h 8553480"/>
              <a:gd name="connsiteX1588" fmla="*/ 3899727 w 16399629"/>
              <a:gd name="connsiteY1588" fmla="*/ 7181732 h 8553480"/>
              <a:gd name="connsiteX1589" fmla="*/ 3882145 w 16399629"/>
              <a:gd name="connsiteY1589" fmla="*/ 7161665 h 8553480"/>
              <a:gd name="connsiteX1590" fmla="*/ 3902836 w 16399629"/>
              <a:gd name="connsiteY1590" fmla="*/ 7151555 h 8553480"/>
              <a:gd name="connsiteX1591" fmla="*/ 4193508 w 16399629"/>
              <a:gd name="connsiteY1591" fmla="*/ 7150567 h 8553480"/>
              <a:gd name="connsiteX1592" fmla="*/ 4210929 w 16399629"/>
              <a:gd name="connsiteY1592" fmla="*/ 7157561 h 8553480"/>
              <a:gd name="connsiteX1593" fmla="*/ 4206945 w 16399629"/>
              <a:gd name="connsiteY1593" fmla="*/ 7164914 h 8553480"/>
              <a:gd name="connsiteX1594" fmla="*/ 4193508 w 16399629"/>
              <a:gd name="connsiteY1594" fmla="*/ 7150567 h 8553480"/>
              <a:gd name="connsiteX1595" fmla="*/ 3384556 w 16399629"/>
              <a:gd name="connsiteY1595" fmla="*/ 7150137 h 8553480"/>
              <a:gd name="connsiteX1596" fmla="*/ 3391751 w 16399629"/>
              <a:gd name="connsiteY1596" fmla="*/ 7191411 h 8553480"/>
              <a:gd name="connsiteX1597" fmla="*/ 3371999 w 16399629"/>
              <a:gd name="connsiteY1597" fmla="*/ 7184888 h 8553480"/>
              <a:gd name="connsiteX1598" fmla="*/ 3384556 w 16399629"/>
              <a:gd name="connsiteY1598" fmla="*/ 7150137 h 8553480"/>
              <a:gd name="connsiteX1599" fmla="*/ 1894834 w 16399629"/>
              <a:gd name="connsiteY1599" fmla="*/ 7150053 h 8553480"/>
              <a:gd name="connsiteX1600" fmla="*/ 1909723 w 16399629"/>
              <a:gd name="connsiteY1600" fmla="*/ 7168105 h 8553480"/>
              <a:gd name="connsiteX1601" fmla="*/ 1881504 w 16399629"/>
              <a:gd name="connsiteY1601" fmla="*/ 7167868 h 8553480"/>
              <a:gd name="connsiteX1602" fmla="*/ 1894834 w 16399629"/>
              <a:gd name="connsiteY1602" fmla="*/ 7150053 h 8553480"/>
              <a:gd name="connsiteX1603" fmla="*/ 1858628 w 16399629"/>
              <a:gd name="connsiteY1603" fmla="*/ 7146428 h 8553480"/>
              <a:gd name="connsiteX1604" fmla="*/ 1877663 w 16399629"/>
              <a:gd name="connsiteY1604" fmla="*/ 7148835 h 8553480"/>
              <a:gd name="connsiteX1605" fmla="*/ 1869329 w 16399629"/>
              <a:gd name="connsiteY1605" fmla="*/ 7161093 h 8553480"/>
              <a:gd name="connsiteX1606" fmla="*/ 1858628 w 16399629"/>
              <a:gd name="connsiteY1606" fmla="*/ 7146428 h 8553480"/>
              <a:gd name="connsiteX1607" fmla="*/ 3696152 w 16399629"/>
              <a:gd name="connsiteY1607" fmla="*/ 7137531 h 8553480"/>
              <a:gd name="connsiteX1608" fmla="*/ 3708300 w 16399629"/>
              <a:gd name="connsiteY1608" fmla="*/ 7155226 h 8553480"/>
              <a:gd name="connsiteX1609" fmla="*/ 3696152 w 16399629"/>
              <a:gd name="connsiteY1609" fmla="*/ 7137531 h 8553480"/>
              <a:gd name="connsiteX1610" fmla="*/ 2429898 w 16399629"/>
              <a:gd name="connsiteY1610" fmla="*/ 7133913 h 8553480"/>
              <a:gd name="connsiteX1611" fmla="*/ 2424831 w 16399629"/>
              <a:gd name="connsiteY1611" fmla="*/ 7156836 h 8553480"/>
              <a:gd name="connsiteX1612" fmla="*/ 2429898 w 16399629"/>
              <a:gd name="connsiteY1612" fmla="*/ 7133913 h 8553480"/>
              <a:gd name="connsiteX1613" fmla="*/ 1693238 w 16399629"/>
              <a:gd name="connsiteY1613" fmla="*/ 7133533 h 8553480"/>
              <a:gd name="connsiteX1614" fmla="*/ 1678951 w 16399629"/>
              <a:gd name="connsiteY1614" fmla="*/ 7158349 h 8553480"/>
              <a:gd name="connsiteX1615" fmla="*/ 1693238 w 16399629"/>
              <a:gd name="connsiteY1615" fmla="*/ 7133533 h 8553480"/>
              <a:gd name="connsiteX1616" fmla="*/ 540496 w 16399629"/>
              <a:gd name="connsiteY1616" fmla="*/ 7133385 h 8553480"/>
              <a:gd name="connsiteX1617" fmla="*/ 534900 w 16399629"/>
              <a:gd name="connsiteY1617" fmla="*/ 7153267 h 8553480"/>
              <a:gd name="connsiteX1618" fmla="*/ 540496 w 16399629"/>
              <a:gd name="connsiteY1618" fmla="*/ 7133385 h 8553480"/>
              <a:gd name="connsiteX1619" fmla="*/ 2236558 w 16399629"/>
              <a:gd name="connsiteY1619" fmla="*/ 7130592 h 8553480"/>
              <a:gd name="connsiteX1620" fmla="*/ 2415475 w 16399629"/>
              <a:gd name="connsiteY1620" fmla="*/ 7167981 h 8553480"/>
              <a:gd name="connsiteX1621" fmla="*/ 2392606 w 16399629"/>
              <a:gd name="connsiteY1621" fmla="*/ 7204973 h 8553480"/>
              <a:gd name="connsiteX1622" fmla="*/ 2437591 w 16399629"/>
              <a:gd name="connsiteY1622" fmla="*/ 7182722 h 8553480"/>
              <a:gd name="connsiteX1623" fmla="*/ 2431862 w 16399629"/>
              <a:gd name="connsiteY1623" fmla="*/ 7205923 h 8553480"/>
              <a:gd name="connsiteX1624" fmla="*/ 2854450 w 16399629"/>
              <a:gd name="connsiteY1624" fmla="*/ 7269258 h 8553480"/>
              <a:gd name="connsiteX1625" fmla="*/ 2952431 w 16399629"/>
              <a:gd name="connsiteY1625" fmla="*/ 7273827 h 8553480"/>
              <a:gd name="connsiteX1626" fmla="*/ 2984791 w 16399629"/>
              <a:gd name="connsiteY1626" fmla="*/ 7272581 h 8553480"/>
              <a:gd name="connsiteX1627" fmla="*/ 2994574 w 16399629"/>
              <a:gd name="connsiteY1627" fmla="*/ 7235271 h 8553480"/>
              <a:gd name="connsiteX1628" fmla="*/ 3090882 w 16399629"/>
              <a:gd name="connsiteY1628" fmla="*/ 7248934 h 8553480"/>
              <a:gd name="connsiteX1629" fmla="*/ 3193262 w 16399629"/>
              <a:gd name="connsiteY1629" fmla="*/ 7260038 h 8553480"/>
              <a:gd name="connsiteX1630" fmla="*/ 3073833 w 16399629"/>
              <a:gd name="connsiteY1630" fmla="*/ 7300613 h 8553480"/>
              <a:gd name="connsiteX1631" fmla="*/ 3048722 w 16399629"/>
              <a:gd name="connsiteY1631" fmla="*/ 7281493 h 8553480"/>
              <a:gd name="connsiteX1632" fmla="*/ 3024515 w 16399629"/>
              <a:gd name="connsiteY1632" fmla="*/ 7280518 h 8553480"/>
              <a:gd name="connsiteX1633" fmla="*/ 3019790 w 16399629"/>
              <a:gd name="connsiteY1633" fmla="*/ 7266241 h 8553480"/>
              <a:gd name="connsiteX1634" fmla="*/ 3012118 w 16399629"/>
              <a:gd name="connsiteY1634" fmla="*/ 7264278 h 8553480"/>
              <a:gd name="connsiteX1635" fmla="*/ 3017014 w 16399629"/>
              <a:gd name="connsiteY1635" fmla="*/ 7278350 h 8553480"/>
              <a:gd name="connsiteX1636" fmla="*/ 3021683 w 16399629"/>
              <a:gd name="connsiteY1636" fmla="*/ 7280403 h 8553480"/>
              <a:gd name="connsiteX1637" fmla="*/ 3020691 w 16399629"/>
              <a:gd name="connsiteY1637" fmla="*/ 7280364 h 8553480"/>
              <a:gd name="connsiteX1638" fmla="*/ 2969070 w 16399629"/>
              <a:gd name="connsiteY1638" fmla="*/ 7294525 h 8553480"/>
              <a:gd name="connsiteX1639" fmla="*/ 2839440 w 16399629"/>
              <a:gd name="connsiteY1639" fmla="*/ 7295279 h 8553480"/>
              <a:gd name="connsiteX1640" fmla="*/ 2708844 w 16399629"/>
              <a:gd name="connsiteY1640" fmla="*/ 7281926 h 8553480"/>
              <a:gd name="connsiteX1641" fmla="*/ 2617285 w 16399629"/>
              <a:gd name="connsiteY1641" fmla="*/ 7267414 h 8553480"/>
              <a:gd name="connsiteX1642" fmla="*/ 2620283 w 16399629"/>
              <a:gd name="connsiteY1642" fmla="*/ 7271474 h 8553480"/>
              <a:gd name="connsiteX1643" fmla="*/ 2616408 w 16399629"/>
              <a:gd name="connsiteY1643" fmla="*/ 7281740 h 8553480"/>
              <a:gd name="connsiteX1644" fmla="*/ 2614638 w 16399629"/>
              <a:gd name="connsiteY1644" fmla="*/ 7271586 h 8553480"/>
              <a:gd name="connsiteX1645" fmla="*/ 2613814 w 16399629"/>
              <a:gd name="connsiteY1645" fmla="*/ 7266864 h 8553480"/>
              <a:gd name="connsiteX1646" fmla="*/ 2574417 w 16399629"/>
              <a:gd name="connsiteY1646" fmla="*/ 7260619 h 8553480"/>
              <a:gd name="connsiteX1647" fmla="*/ 2443618 w 16399629"/>
              <a:gd name="connsiteY1647" fmla="*/ 7235974 h 8553480"/>
              <a:gd name="connsiteX1648" fmla="*/ 2381401 w 16399629"/>
              <a:gd name="connsiteY1648" fmla="*/ 7234130 h 8553480"/>
              <a:gd name="connsiteX1649" fmla="*/ 2360247 w 16399629"/>
              <a:gd name="connsiteY1649" fmla="*/ 7206218 h 8553480"/>
              <a:gd name="connsiteX1650" fmla="*/ 2321046 w 16399629"/>
              <a:gd name="connsiteY1650" fmla="*/ 7183792 h 8553480"/>
              <a:gd name="connsiteX1651" fmla="*/ 2264899 w 16399629"/>
              <a:gd name="connsiteY1651" fmla="*/ 7179388 h 8553480"/>
              <a:gd name="connsiteX1652" fmla="*/ 2228791 w 16399629"/>
              <a:gd name="connsiteY1652" fmla="*/ 7156021 h 8553480"/>
              <a:gd name="connsiteX1653" fmla="*/ 2179913 w 16399629"/>
              <a:gd name="connsiteY1653" fmla="*/ 7137250 h 8553480"/>
              <a:gd name="connsiteX1654" fmla="*/ 2236558 w 16399629"/>
              <a:gd name="connsiteY1654" fmla="*/ 7130592 h 8553480"/>
              <a:gd name="connsiteX1655" fmla="*/ 3468350 w 16399629"/>
              <a:gd name="connsiteY1655" fmla="*/ 7129798 h 8553480"/>
              <a:gd name="connsiteX1656" fmla="*/ 3548701 w 16399629"/>
              <a:gd name="connsiteY1656" fmla="*/ 7131433 h 8553480"/>
              <a:gd name="connsiteX1657" fmla="*/ 3522721 w 16399629"/>
              <a:gd name="connsiteY1657" fmla="*/ 7186350 h 8553480"/>
              <a:gd name="connsiteX1658" fmla="*/ 3501622 w 16399629"/>
              <a:gd name="connsiteY1658" fmla="*/ 7158034 h 8553480"/>
              <a:gd name="connsiteX1659" fmla="*/ 3469206 w 16399629"/>
              <a:gd name="connsiteY1659" fmla="*/ 7172946 h 8553480"/>
              <a:gd name="connsiteX1660" fmla="*/ 3399312 w 16399629"/>
              <a:gd name="connsiteY1660" fmla="*/ 7176817 h 8553480"/>
              <a:gd name="connsiteX1661" fmla="*/ 3468350 w 16399629"/>
              <a:gd name="connsiteY1661" fmla="*/ 7129798 h 8553480"/>
              <a:gd name="connsiteX1662" fmla="*/ 2156381 w 16399629"/>
              <a:gd name="connsiteY1662" fmla="*/ 7115149 h 8553480"/>
              <a:gd name="connsiteX1663" fmla="*/ 2143936 w 16399629"/>
              <a:gd name="connsiteY1663" fmla="*/ 7152919 h 8553480"/>
              <a:gd name="connsiteX1664" fmla="*/ 2136409 w 16399629"/>
              <a:gd name="connsiteY1664" fmla="*/ 7147116 h 8553480"/>
              <a:gd name="connsiteX1665" fmla="*/ 2156381 w 16399629"/>
              <a:gd name="connsiteY1665" fmla="*/ 7115149 h 8553480"/>
              <a:gd name="connsiteX1666" fmla="*/ 1355539 w 16399629"/>
              <a:gd name="connsiteY1666" fmla="*/ 7109889 h 8553480"/>
              <a:gd name="connsiteX1667" fmla="*/ 1411349 w 16399629"/>
              <a:gd name="connsiteY1667" fmla="*/ 7149029 h 8553480"/>
              <a:gd name="connsiteX1668" fmla="*/ 1333296 w 16399629"/>
              <a:gd name="connsiteY1668" fmla="*/ 7150886 h 8553480"/>
              <a:gd name="connsiteX1669" fmla="*/ 1355539 w 16399629"/>
              <a:gd name="connsiteY1669" fmla="*/ 7109889 h 8553480"/>
              <a:gd name="connsiteX1670" fmla="*/ 3984967 w 16399629"/>
              <a:gd name="connsiteY1670" fmla="*/ 7109784 h 8553480"/>
              <a:gd name="connsiteX1671" fmla="*/ 3992166 w 16399629"/>
              <a:gd name="connsiteY1671" fmla="*/ 7151070 h 8553480"/>
              <a:gd name="connsiteX1672" fmla="*/ 3966383 w 16399629"/>
              <a:gd name="connsiteY1672" fmla="*/ 7137166 h 8553480"/>
              <a:gd name="connsiteX1673" fmla="*/ 3984967 w 16399629"/>
              <a:gd name="connsiteY1673" fmla="*/ 7109784 h 8553480"/>
              <a:gd name="connsiteX1674" fmla="*/ 488271 w 16399629"/>
              <a:gd name="connsiteY1674" fmla="*/ 7108186 h 8553480"/>
              <a:gd name="connsiteX1675" fmla="*/ 485520 w 16399629"/>
              <a:gd name="connsiteY1675" fmla="*/ 7130385 h 8553480"/>
              <a:gd name="connsiteX1676" fmla="*/ 488271 w 16399629"/>
              <a:gd name="connsiteY1676" fmla="*/ 7108186 h 8553480"/>
              <a:gd name="connsiteX1677" fmla="*/ 2112304 w 16399629"/>
              <a:gd name="connsiteY1677" fmla="*/ 7107293 h 8553480"/>
              <a:gd name="connsiteX1678" fmla="*/ 2126281 w 16399629"/>
              <a:gd name="connsiteY1678" fmla="*/ 7108348 h 8553480"/>
              <a:gd name="connsiteX1679" fmla="*/ 2108339 w 16399629"/>
              <a:gd name="connsiteY1679" fmla="*/ 7151967 h 8553480"/>
              <a:gd name="connsiteX1680" fmla="*/ 2101317 w 16399629"/>
              <a:gd name="connsiteY1680" fmla="*/ 7111691 h 8553480"/>
              <a:gd name="connsiteX1681" fmla="*/ 2112304 w 16399629"/>
              <a:gd name="connsiteY1681" fmla="*/ 7107293 h 8553480"/>
              <a:gd name="connsiteX1682" fmla="*/ 4330944 w 16399629"/>
              <a:gd name="connsiteY1682" fmla="*/ 7096714 h 8553480"/>
              <a:gd name="connsiteX1683" fmla="*/ 4356418 w 16399629"/>
              <a:gd name="connsiteY1683" fmla="*/ 7127867 h 8553480"/>
              <a:gd name="connsiteX1684" fmla="*/ 4310976 w 16399629"/>
              <a:gd name="connsiteY1684" fmla="*/ 7179967 h 8553480"/>
              <a:gd name="connsiteX1685" fmla="*/ 4281507 w 16399629"/>
              <a:gd name="connsiteY1685" fmla="*/ 7196721 h 8553480"/>
              <a:gd name="connsiteX1686" fmla="*/ 4264458 w 16399629"/>
              <a:gd name="connsiteY1686" fmla="*/ 7210410 h 8553480"/>
              <a:gd name="connsiteX1687" fmla="*/ 4136148 w 16399629"/>
              <a:gd name="connsiteY1687" fmla="*/ 7233080 h 8553480"/>
              <a:gd name="connsiteX1688" fmla="*/ 4208120 w 16399629"/>
              <a:gd name="connsiteY1688" fmla="*/ 7181431 h 8553480"/>
              <a:gd name="connsiteX1689" fmla="*/ 4269130 w 16399629"/>
              <a:gd name="connsiteY1689" fmla="*/ 7162896 h 8553480"/>
              <a:gd name="connsiteX1690" fmla="*/ 4294961 w 16399629"/>
              <a:gd name="connsiteY1690" fmla="*/ 7125264 h 8553480"/>
              <a:gd name="connsiteX1691" fmla="*/ 4319316 w 16399629"/>
              <a:gd name="connsiteY1691" fmla="*/ 7100845 h 8553480"/>
              <a:gd name="connsiteX1692" fmla="*/ 4330944 w 16399629"/>
              <a:gd name="connsiteY1692" fmla="*/ 7096714 h 8553480"/>
              <a:gd name="connsiteX1693" fmla="*/ 2048512 w 16399629"/>
              <a:gd name="connsiteY1693" fmla="*/ 7088763 h 8553480"/>
              <a:gd name="connsiteX1694" fmla="*/ 2076909 w 16399629"/>
              <a:gd name="connsiteY1694" fmla="*/ 7139408 h 8553480"/>
              <a:gd name="connsiteX1695" fmla="*/ 2035759 w 16399629"/>
              <a:gd name="connsiteY1695" fmla="*/ 7143442 h 8553480"/>
              <a:gd name="connsiteX1696" fmla="*/ 2048512 w 16399629"/>
              <a:gd name="connsiteY1696" fmla="*/ 7088763 h 8553480"/>
              <a:gd name="connsiteX1697" fmla="*/ 432449 w 16399629"/>
              <a:gd name="connsiteY1697" fmla="*/ 7088660 h 8553480"/>
              <a:gd name="connsiteX1698" fmla="*/ 442383 w 16399629"/>
              <a:gd name="connsiteY1698" fmla="*/ 7105606 h 8553480"/>
              <a:gd name="connsiteX1699" fmla="*/ 422671 w 16399629"/>
              <a:gd name="connsiteY1699" fmla="*/ 7099308 h 8553480"/>
              <a:gd name="connsiteX1700" fmla="*/ 432449 w 16399629"/>
              <a:gd name="connsiteY1700" fmla="*/ 7088660 h 8553480"/>
              <a:gd name="connsiteX1701" fmla="*/ 4417853 w 16399629"/>
              <a:gd name="connsiteY1701" fmla="*/ 7082441 h 8553480"/>
              <a:gd name="connsiteX1702" fmla="*/ 4412787 w 16399629"/>
              <a:gd name="connsiteY1702" fmla="*/ 7105366 h 8553480"/>
              <a:gd name="connsiteX1703" fmla="*/ 4417853 w 16399629"/>
              <a:gd name="connsiteY1703" fmla="*/ 7082441 h 8553480"/>
              <a:gd name="connsiteX1704" fmla="*/ 1591600 w 16399629"/>
              <a:gd name="connsiteY1704" fmla="*/ 7082357 h 8553480"/>
              <a:gd name="connsiteX1705" fmla="*/ 1601430 w 16399629"/>
              <a:gd name="connsiteY1705" fmla="*/ 7100757 h 8553480"/>
              <a:gd name="connsiteX1706" fmla="*/ 1591600 w 16399629"/>
              <a:gd name="connsiteY1706" fmla="*/ 7082357 h 8553480"/>
              <a:gd name="connsiteX1707" fmla="*/ 1984042 w 16399629"/>
              <a:gd name="connsiteY1707" fmla="*/ 7078360 h 8553480"/>
              <a:gd name="connsiteX1708" fmla="*/ 2003381 w 16399629"/>
              <a:gd name="connsiteY1708" fmla="*/ 7101765 h 8553480"/>
              <a:gd name="connsiteX1709" fmla="*/ 1967629 w 16399629"/>
              <a:gd name="connsiteY1709" fmla="*/ 7099368 h 8553480"/>
              <a:gd name="connsiteX1710" fmla="*/ 1984042 w 16399629"/>
              <a:gd name="connsiteY1710" fmla="*/ 7078360 h 8553480"/>
              <a:gd name="connsiteX1711" fmla="*/ 612998 w 16399629"/>
              <a:gd name="connsiteY1711" fmla="*/ 7077990 h 8553480"/>
              <a:gd name="connsiteX1712" fmla="*/ 622958 w 16399629"/>
              <a:gd name="connsiteY1712" fmla="*/ 7085125 h 8553480"/>
              <a:gd name="connsiteX1713" fmla="*/ 609179 w 16399629"/>
              <a:gd name="connsiteY1713" fmla="*/ 7085101 h 8553480"/>
              <a:gd name="connsiteX1714" fmla="*/ 612998 w 16399629"/>
              <a:gd name="connsiteY1714" fmla="*/ 7077990 h 8553480"/>
              <a:gd name="connsiteX1715" fmla="*/ 628851 w 16399629"/>
              <a:gd name="connsiteY1715" fmla="*/ 7077617 h 8553480"/>
              <a:gd name="connsiteX1716" fmla="*/ 628839 w 16399629"/>
              <a:gd name="connsiteY1716" fmla="*/ 7078219 h 8553480"/>
              <a:gd name="connsiteX1717" fmla="*/ 628808 w 16399629"/>
              <a:gd name="connsiteY1717" fmla="*/ 7079823 h 8553480"/>
              <a:gd name="connsiteX1718" fmla="*/ 405227 w 16399629"/>
              <a:gd name="connsiteY1718" fmla="*/ 7073412 h 8553480"/>
              <a:gd name="connsiteX1719" fmla="*/ 418429 w 16399629"/>
              <a:gd name="connsiteY1719" fmla="*/ 7077954 h 8553480"/>
              <a:gd name="connsiteX1720" fmla="*/ 410653 w 16399629"/>
              <a:gd name="connsiteY1720" fmla="*/ 7086732 h 8553480"/>
              <a:gd name="connsiteX1721" fmla="*/ 400751 w 16399629"/>
              <a:gd name="connsiteY1721" fmla="*/ 7083325 h 8553480"/>
              <a:gd name="connsiteX1722" fmla="*/ 405227 w 16399629"/>
              <a:gd name="connsiteY1722" fmla="*/ 7073412 h 8553480"/>
              <a:gd name="connsiteX1723" fmla="*/ 628960 w 16399629"/>
              <a:gd name="connsiteY1723" fmla="*/ 7071879 h 8553480"/>
              <a:gd name="connsiteX1724" fmla="*/ 628851 w 16399629"/>
              <a:gd name="connsiteY1724" fmla="*/ 7077617 h 8553480"/>
              <a:gd name="connsiteX1725" fmla="*/ 628896 w 16399629"/>
              <a:gd name="connsiteY1725" fmla="*/ 7075213 h 8553480"/>
              <a:gd name="connsiteX1726" fmla="*/ 3702608 w 16399629"/>
              <a:gd name="connsiteY1726" fmla="*/ 7070457 h 8553480"/>
              <a:gd name="connsiteX1727" fmla="*/ 3700612 w 16399629"/>
              <a:gd name="connsiteY1727" fmla="*/ 7096318 h 8553480"/>
              <a:gd name="connsiteX1728" fmla="*/ 3680717 w 16399629"/>
              <a:gd name="connsiteY1728" fmla="*/ 7128339 h 8553480"/>
              <a:gd name="connsiteX1729" fmla="*/ 3698365 w 16399629"/>
              <a:gd name="connsiteY1729" fmla="*/ 7192249 h 8553480"/>
              <a:gd name="connsiteX1730" fmla="*/ 3735633 w 16399629"/>
              <a:gd name="connsiteY1730" fmla="*/ 7185256 h 8553480"/>
              <a:gd name="connsiteX1731" fmla="*/ 3788640 w 16399629"/>
              <a:gd name="connsiteY1731" fmla="*/ 7190800 h 8553480"/>
              <a:gd name="connsiteX1732" fmla="*/ 3671777 w 16399629"/>
              <a:gd name="connsiteY1732" fmla="*/ 7226303 h 8553480"/>
              <a:gd name="connsiteX1733" fmla="*/ 3677903 w 16399629"/>
              <a:gd name="connsiteY1733" fmla="*/ 7168159 h 8553480"/>
              <a:gd name="connsiteX1734" fmla="*/ 3624675 w 16399629"/>
              <a:gd name="connsiteY1734" fmla="*/ 7180000 h 8553480"/>
              <a:gd name="connsiteX1735" fmla="*/ 3617506 w 16399629"/>
              <a:gd name="connsiteY1735" fmla="*/ 7138883 h 8553480"/>
              <a:gd name="connsiteX1736" fmla="*/ 3656723 w 16399629"/>
              <a:gd name="connsiteY1736" fmla="*/ 7139957 h 8553480"/>
              <a:gd name="connsiteX1737" fmla="*/ 3611173 w 16399629"/>
              <a:gd name="connsiteY1737" fmla="*/ 7102564 h 8553480"/>
              <a:gd name="connsiteX1738" fmla="*/ 3672951 w 16399629"/>
              <a:gd name="connsiteY1738" fmla="*/ 7083795 h 8553480"/>
              <a:gd name="connsiteX1739" fmla="*/ 3702608 w 16399629"/>
              <a:gd name="connsiteY1739" fmla="*/ 7070457 h 8553480"/>
              <a:gd name="connsiteX1740" fmla="*/ 380975 w 16399629"/>
              <a:gd name="connsiteY1740" fmla="*/ 7061837 h 8553480"/>
              <a:gd name="connsiteX1741" fmla="*/ 397124 w 16399629"/>
              <a:gd name="connsiteY1741" fmla="*/ 7065485 h 8553480"/>
              <a:gd name="connsiteX1742" fmla="*/ 389345 w 16399629"/>
              <a:gd name="connsiteY1742" fmla="*/ 7074261 h 8553480"/>
              <a:gd name="connsiteX1743" fmla="*/ 379446 w 16399629"/>
              <a:gd name="connsiteY1743" fmla="*/ 7070855 h 8553480"/>
              <a:gd name="connsiteX1744" fmla="*/ 380975 w 16399629"/>
              <a:gd name="connsiteY1744" fmla="*/ 7061837 h 8553480"/>
              <a:gd name="connsiteX1745" fmla="*/ 591305 w 16399629"/>
              <a:gd name="connsiteY1745" fmla="*/ 7061121 h 8553480"/>
              <a:gd name="connsiteX1746" fmla="*/ 607543 w 16399629"/>
              <a:gd name="connsiteY1746" fmla="*/ 7065280 h 8553480"/>
              <a:gd name="connsiteX1747" fmla="*/ 599550 w 16399629"/>
              <a:gd name="connsiteY1747" fmla="*/ 7072825 h 8553480"/>
              <a:gd name="connsiteX1748" fmla="*/ 589864 w 16399629"/>
              <a:gd name="connsiteY1748" fmla="*/ 7070651 h 8553480"/>
              <a:gd name="connsiteX1749" fmla="*/ 591305 w 16399629"/>
              <a:gd name="connsiteY1749" fmla="*/ 7061121 h 8553480"/>
              <a:gd name="connsiteX1750" fmla="*/ 3774828 w 16399629"/>
              <a:gd name="connsiteY1750" fmla="*/ 7053673 h 8553480"/>
              <a:gd name="connsiteX1751" fmla="*/ 3786945 w 16399629"/>
              <a:gd name="connsiteY1751" fmla="*/ 7071352 h 8553480"/>
              <a:gd name="connsiteX1752" fmla="*/ 3774828 w 16399629"/>
              <a:gd name="connsiteY1752" fmla="*/ 7053673 h 8553480"/>
              <a:gd name="connsiteX1753" fmla="*/ 1164157 w 16399629"/>
              <a:gd name="connsiteY1753" fmla="*/ 7048049 h 8553480"/>
              <a:gd name="connsiteX1754" fmla="*/ 1159090 w 16399629"/>
              <a:gd name="connsiteY1754" fmla="*/ 7070975 h 8553480"/>
              <a:gd name="connsiteX1755" fmla="*/ 1164157 w 16399629"/>
              <a:gd name="connsiteY1755" fmla="*/ 7048049 h 8553480"/>
              <a:gd name="connsiteX1756" fmla="*/ 566540 w 16399629"/>
              <a:gd name="connsiteY1756" fmla="*/ 7046521 h 8553480"/>
              <a:gd name="connsiteX1757" fmla="*/ 585664 w 16399629"/>
              <a:gd name="connsiteY1757" fmla="*/ 7049521 h 8553480"/>
              <a:gd name="connsiteX1758" fmla="*/ 577700 w 16399629"/>
              <a:gd name="connsiteY1758" fmla="*/ 7064054 h 8553480"/>
              <a:gd name="connsiteX1759" fmla="*/ 566540 w 16399629"/>
              <a:gd name="connsiteY1759" fmla="*/ 7046521 h 8553480"/>
              <a:gd name="connsiteX1760" fmla="*/ 4125811 w 16399629"/>
              <a:gd name="connsiteY1760" fmla="*/ 7045648 h 8553480"/>
              <a:gd name="connsiteX1761" fmla="*/ 4108519 w 16399629"/>
              <a:gd name="connsiteY1761" fmla="*/ 7051438 h 8553480"/>
              <a:gd name="connsiteX1762" fmla="*/ 4122859 w 16399629"/>
              <a:gd name="connsiteY1762" fmla="*/ 7070703 h 8553480"/>
              <a:gd name="connsiteX1763" fmla="*/ 4139885 w 16399629"/>
              <a:gd name="connsiteY1763" fmla="*/ 7063383 h 8553480"/>
              <a:gd name="connsiteX1764" fmla="*/ 4125811 w 16399629"/>
              <a:gd name="connsiteY1764" fmla="*/ 7045648 h 8553480"/>
              <a:gd name="connsiteX1765" fmla="*/ 355680 w 16399629"/>
              <a:gd name="connsiteY1765" fmla="*/ 7044285 h 8553480"/>
              <a:gd name="connsiteX1766" fmla="*/ 374817 w 16399629"/>
              <a:gd name="connsiteY1766" fmla="*/ 7047285 h 8553480"/>
              <a:gd name="connsiteX1767" fmla="*/ 366878 w 16399629"/>
              <a:gd name="connsiteY1767" fmla="*/ 7061807 h 8553480"/>
              <a:gd name="connsiteX1768" fmla="*/ 355680 w 16399629"/>
              <a:gd name="connsiteY1768" fmla="*/ 7044285 h 8553480"/>
              <a:gd name="connsiteX1769" fmla="*/ 3480802 w 16399629"/>
              <a:gd name="connsiteY1769" fmla="*/ 7043370 h 8553480"/>
              <a:gd name="connsiteX1770" fmla="*/ 3490180 w 16399629"/>
              <a:gd name="connsiteY1770" fmla="*/ 7056389 h 8553480"/>
              <a:gd name="connsiteX1771" fmla="*/ 3469803 w 16399629"/>
              <a:gd name="connsiteY1771" fmla="*/ 7046199 h 8553480"/>
              <a:gd name="connsiteX1772" fmla="*/ 3480802 w 16399629"/>
              <a:gd name="connsiteY1772" fmla="*/ 7043370 h 8553480"/>
              <a:gd name="connsiteX1773" fmla="*/ 1657633 w 16399629"/>
              <a:gd name="connsiteY1773" fmla="*/ 7039044 h 8553480"/>
              <a:gd name="connsiteX1774" fmla="*/ 1643480 w 16399629"/>
              <a:gd name="connsiteY1774" fmla="*/ 7064635 h 8553480"/>
              <a:gd name="connsiteX1775" fmla="*/ 1657633 w 16399629"/>
              <a:gd name="connsiteY1775" fmla="*/ 7039044 h 8553480"/>
              <a:gd name="connsiteX1776" fmla="*/ 1525985 w 16399629"/>
              <a:gd name="connsiteY1776" fmla="*/ 7038387 h 8553480"/>
              <a:gd name="connsiteX1777" fmla="*/ 1519786 w 16399629"/>
              <a:gd name="connsiteY1777" fmla="*/ 7064181 h 8553480"/>
              <a:gd name="connsiteX1778" fmla="*/ 1502834 w 16399629"/>
              <a:gd name="connsiteY1778" fmla="*/ 7067157 h 8553480"/>
              <a:gd name="connsiteX1779" fmla="*/ 1525985 w 16399629"/>
              <a:gd name="connsiteY1779" fmla="*/ 7038387 h 8553480"/>
              <a:gd name="connsiteX1780" fmla="*/ 1818036 w 16399629"/>
              <a:gd name="connsiteY1780" fmla="*/ 7035678 h 8553480"/>
              <a:gd name="connsiteX1781" fmla="*/ 1857597 w 16399629"/>
              <a:gd name="connsiteY1781" fmla="*/ 7058837 h 8553480"/>
              <a:gd name="connsiteX1782" fmla="*/ 1892303 w 16399629"/>
              <a:gd name="connsiteY1782" fmla="*/ 7092644 h 8553480"/>
              <a:gd name="connsiteX1783" fmla="*/ 1895836 w 16399629"/>
              <a:gd name="connsiteY1783" fmla="*/ 7078349 h 8553480"/>
              <a:gd name="connsiteX1784" fmla="*/ 1896815 w 16399629"/>
              <a:gd name="connsiteY1784" fmla="*/ 7081769 h 8553480"/>
              <a:gd name="connsiteX1785" fmla="*/ 1916687 w 16399629"/>
              <a:gd name="connsiteY1785" fmla="*/ 7083031 h 8553480"/>
              <a:gd name="connsiteX1786" fmla="*/ 1937650 w 16399629"/>
              <a:gd name="connsiteY1786" fmla="*/ 7081398 h 8553480"/>
              <a:gd name="connsiteX1787" fmla="*/ 1928608 w 16399629"/>
              <a:gd name="connsiteY1787" fmla="*/ 7121327 h 8553480"/>
              <a:gd name="connsiteX1788" fmla="*/ 1900437 w 16399629"/>
              <a:gd name="connsiteY1788" fmla="*/ 7092704 h 8553480"/>
              <a:gd name="connsiteX1789" fmla="*/ 1898774 w 16399629"/>
              <a:gd name="connsiteY1789" fmla="*/ 7089198 h 8553480"/>
              <a:gd name="connsiteX1790" fmla="*/ 1899372 w 16399629"/>
              <a:gd name="connsiteY1790" fmla="*/ 7098637 h 8553480"/>
              <a:gd name="connsiteX1791" fmla="*/ 1897344 w 16399629"/>
              <a:gd name="connsiteY1791" fmla="*/ 7097767 h 8553480"/>
              <a:gd name="connsiteX1792" fmla="*/ 1883435 w 16399629"/>
              <a:gd name="connsiteY1792" fmla="*/ 7115521 h 8553480"/>
              <a:gd name="connsiteX1793" fmla="*/ 1867787 w 16399629"/>
              <a:gd name="connsiteY1793" fmla="*/ 7123519 h 8553480"/>
              <a:gd name="connsiteX1794" fmla="*/ 1760823 w 16399629"/>
              <a:gd name="connsiteY1794" fmla="*/ 7079105 h 8553480"/>
              <a:gd name="connsiteX1795" fmla="*/ 1818036 w 16399629"/>
              <a:gd name="connsiteY1795" fmla="*/ 7035678 h 8553480"/>
              <a:gd name="connsiteX1796" fmla="*/ 1133725 w 16399629"/>
              <a:gd name="connsiteY1796" fmla="*/ 7035222 h 8553480"/>
              <a:gd name="connsiteX1797" fmla="*/ 1145868 w 16399629"/>
              <a:gd name="connsiteY1797" fmla="*/ 7052892 h 8553480"/>
              <a:gd name="connsiteX1798" fmla="*/ 1133725 w 16399629"/>
              <a:gd name="connsiteY1798" fmla="*/ 7035222 h 8553480"/>
              <a:gd name="connsiteX1799" fmla="*/ 639478 w 16399629"/>
              <a:gd name="connsiteY1799" fmla="*/ 7033817 h 8553480"/>
              <a:gd name="connsiteX1800" fmla="*/ 652770 w 16399629"/>
              <a:gd name="connsiteY1800" fmla="*/ 7072712 h 8553480"/>
              <a:gd name="connsiteX1801" fmla="*/ 651693 w 16399629"/>
              <a:gd name="connsiteY1801" fmla="*/ 7085203 h 8553480"/>
              <a:gd name="connsiteX1802" fmla="*/ 658587 w 16399629"/>
              <a:gd name="connsiteY1802" fmla="*/ 7087403 h 8553480"/>
              <a:gd name="connsiteX1803" fmla="*/ 694217 w 16399629"/>
              <a:gd name="connsiteY1803" fmla="*/ 7089458 h 8553480"/>
              <a:gd name="connsiteX1804" fmla="*/ 820402 w 16399629"/>
              <a:gd name="connsiteY1804" fmla="*/ 7162760 h 8553480"/>
              <a:gd name="connsiteX1805" fmla="*/ 953361 w 16399629"/>
              <a:gd name="connsiteY1805" fmla="*/ 7237564 h 8553480"/>
              <a:gd name="connsiteX1806" fmla="*/ 1013822 w 16399629"/>
              <a:gd name="connsiteY1806" fmla="*/ 7270001 h 8553480"/>
              <a:gd name="connsiteX1807" fmla="*/ 1045204 w 16399629"/>
              <a:gd name="connsiteY1807" fmla="*/ 7281934 h 8553480"/>
              <a:gd name="connsiteX1808" fmla="*/ 1057785 w 16399629"/>
              <a:gd name="connsiteY1808" fmla="*/ 7316752 h 8553480"/>
              <a:gd name="connsiteX1809" fmla="*/ 1108893 w 16399629"/>
              <a:gd name="connsiteY1809" fmla="*/ 7348454 h 8553480"/>
              <a:gd name="connsiteX1810" fmla="*/ 1164129 w 16399629"/>
              <a:gd name="connsiteY1810" fmla="*/ 7369597 h 8553480"/>
              <a:gd name="connsiteX1811" fmla="*/ 1297457 w 16399629"/>
              <a:gd name="connsiteY1811" fmla="*/ 7427840 h 8553480"/>
              <a:gd name="connsiteX1812" fmla="*/ 1418300 w 16399629"/>
              <a:gd name="connsiteY1812" fmla="*/ 7489161 h 8553480"/>
              <a:gd name="connsiteX1813" fmla="*/ 1447643 w 16399629"/>
              <a:gd name="connsiteY1813" fmla="*/ 7526757 h 8553480"/>
              <a:gd name="connsiteX1814" fmla="*/ 1433358 w 16399629"/>
              <a:gd name="connsiteY1814" fmla="*/ 7556858 h 8553480"/>
              <a:gd name="connsiteX1815" fmla="*/ 1454042 w 16399629"/>
              <a:gd name="connsiteY1815" fmla="*/ 7563454 h 8553480"/>
              <a:gd name="connsiteX1816" fmla="*/ 1436913 w 16399629"/>
              <a:gd name="connsiteY1816" fmla="*/ 7577245 h 8553480"/>
              <a:gd name="connsiteX1817" fmla="*/ 1450667 w 16399629"/>
              <a:gd name="connsiteY1817" fmla="*/ 7637467 h 8553480"/>
              <a:gd name="connsiteX1818" fmla="*/ 1445318 w 16399629"/>
              <a:gd name="connsiteY1818" fmla="*/ 7639461 h 8553480"/>
              <a:gd name="connsiteX1819" fmla="*/ 1432611 w 16399629"/>
              <a:gd name="connsiteY1819" fmla="*/ 7608605 h 8553480"/>
              <a:gd name="connsiteX1820" fmla="*/ 1390070 w 16399629"/>
              <a:gd name="connsiteY1820" fmla="*/ 7570010 h 8553480"/>
              <a:gd name="connsiteX1821" fmla="*/ 1402687 w 16399629"/>
              <a:gd name="connsiteY1821" fmla="*/ 7549002 h 8553480"/>
              <a:gd name="connsiteX1822" fmla="*/ 1385094 w 16399629"/>
              <a:gd name="connsiteY1822" fmla="*/ 7541467 h 8553480"/>
              <a:gd name="connsiteX1823" fmla="*/ 1378833 w 16399629"/>
              <a:gd name="connsiteY1823" fmla="*/ 7539789 h 8553480"/>
              <a:gd name="connsiteX1824" fmla="*/ 1325904 w 16399629"/>
              <a:gd name="connsiteY1824" fmla="*/ 7572328 h 8553480"/>
              <a:gd name="connsiteX1825" fmla="*/ 1316688 w 16399629"/>
              <a:gd name="connsiteY1825" fmla="*/ 7570026 h 8553480"/>
              <a:gd name="connsiteX1826" fmla="*/ 1320649 w 16399629"/>
              <a:gd name="connsiteY1826" fmla="*/ 7575286 h 8553480"/>
              <a:gd name="connsiteX1827" fmla="*/ 1316329 w 16399629"/>
              <a:gd name="connsiteY1827" fmla="*/ 7585153 h 8553480"/>
              <a:gd name="connsiteX1828" fmla="*/ 1312406 w 16399629"/>
              <a:gd name="connsiteY1828" fmla="*/ 7575652 h 8553480"/>
              <a:gd name="connsiteX1829" fmla="*/ 1312641 w 16399629"/>
              <a:gd name="connsiteY1829" fmla="*/ 7569013 h 8553480"/>
              <a:gd name="connsiteX1830" fmla="*/ 1308458 w 16399629"/>
              <a:gd name="connsiteY1830" fmla="*/ 7567969 h 8553480"/>
              <a:gd name="connsiteX1831" fmla="*/ 1287627 w 16399629"/>
              <a:gd name="connsiteY1831" fmla="*/ 7558198 h 8553480"/>
              <a:gd name="connsiteX1832" fmla="*/ 1265196 w 16399629"/>
              <a:gd name="connsiteY1832" fmla="*/ 7557141 h 8553480"/>
              <a:gd name="connsiteX1833" fmla="*/ 1203854 w 16399629"/>
              <a:gd name="connsiteY1833" fmla="*/ 7541429 h 8553480"/>
              <a:gd name="connsiteX1834" fmla="*/ 1244084 w 16399629"/>
              <a:gd name="connsiteY1834" fmla="*/ 7473393 h 8553480"/>
              <a:gd name="connsiteX1835" fmla="*/ 1111370 w 16399629"/>
              <a:gd name="connsiteY1835" fmla="*/ 7381332 h 8553480"/>
              <a:gd name="connsiteX1836" fmla="*/ 1041368 w 16399629"/>
              <a:gd name="connsiteY1836" fmla="*/ 7334621 h 8553480"/>
              <a:gd name="connsiteX1837" fmla="*/ 992908 w 16399629"/>
              <a:gd name="connsiteY1837" fmla="*/ 7314996 h 8553480"/>
              <a:gd name="connsiteX1838" fmla="*/ 1020335 w 16399629"/>
              <a:gd name="connsiteY1838" fmla="*/ 7378933 h 8553480"/>
              <a:gd name="connsiteX1839" fmla="*/ 989878 w 16399629"/>
              <a:gd name="connsiteY1839" fmla="*/ 7409652 h 8553480"/>
              <a:gd name="connsiteX1840" fmla="*/ 979334 w 16399629"/>
              <a:gd name="connsiteY1840" fmla="*/ 7349173 h 8553480"/>
              <a:gd name="connsiteX1841" fmla="*/ 958863 w 16399629"/>
              <a:gd name="connsiteY1841" fmla="*/ 7381149 h 8553480"/>
              <a:gd name="connsiteX1842" fmla="*/ 913496 w 16399629"/>
              <a:gd name="connsiteY1842" fmla="*/ 7360587 h 8553480"/>
              <a:gd name="connsiteX1843" fmla="*/ 912601 w 16399629"/>
              <a:gd name="connsiteY1843" fmla="*/ 7327887 h 8553480"/>
              <a:gd name="connsiteX1844" fmla="*/ 908376 w 16399629"/>
              <a:gd name="connsiteY1844" fmla="*/ 7322615 h 8553480"/>
              <a:gd name="connsiteX1845" fmla="*/ 906723 w 16399629"/>
              <a:gd name="connsiteY1845" fmla="*/ 7318839 h 8553480"/>
              <a:gd name="connsiteX1846" fmla="*/ 906636 w 16399629"/>
              <a:gd name="connsiteY1846" fmla="*/ 7320445 h 8553480"/>
              <a:gd name="connsiteX1847" fmla="*/ 898396 w 16399629"/>
              <a:gd name="connsiteY1847" fmla="*/ 7310164 h 8553480"/>
              <a:gd name="connsiteX1848" fmla="*/ 880692 w 16399629"/>
              <a:gd name="connsiteY1848" fmla="*/ 7340499 h 8553480"/>
              <a:gd name="connsiteX1849" fmla="*/ 909941 w 16399629"/>
              <a:gd name="connsiteY1849" fmla="*/ 7340201 h 8553480"/>
              <a:gd name="connsiteX1850" fmla="*/ 841457 w 16399629"/>
              <a:gd name="connsiteY1850" fmla="*/ 7339539 h 8553480"/>
              <a:gd name="connsiteX1851" fmla="*/ 858124 w 16399629"/>
              <a:gd name="connsiteY1851" fmla="*/ 7304422 h 8553480"/>
              <a:gd name="connsiteX1852" fmla="*/ 811188 w 16399629"/>
              <a:gd name="connsiteY1852" fmla="*/ 7259290 h 8553480"/>
              <a:gd name="connsiteX1853" fmla="*/ 756082 w 16399629"/>
              <a:gd name="connsiteY1853" fmla="*/ 7220217 h 8553480"/>
              <a:gd name="connsiteX1854" fmla="*/ 616439 w 16399629"/>
              <a:gd name="connsiteY1854" fmla="*/ 7181781 h 8553480"/>
              <a:gd name="connsiteX1855" fmla="*/ 617896 w 16399629"/>
              <a:gd name="connsiteY1855" fmla="*/ 7134111 h 8553480"/>
              <a:gd name="connsiteX1856" fmla="*/ 636694 w 16399629"/>
              <a:gd name="connsiteY1856" fmla="*/ 7111227 h 8553480"/>
              <a:gd name="connsiteX1857" fmla="*/ 627667 w 16399629"/>
              <a:gd name="connsiteY1857" fmla="*/ 7096796 h 8553480"/>
              <a:gd name="connsiteX1858" fmla="*/ 632429 w 16399629"/>
              <a:gd name="connsiteY1858" fmla="*/ 7086763 h 8553480"/>
              <a:gd name="connsiteX1859" fmla="*/ 628972 w 16399629"/>
              <a:gd name="connsiteY1859" fmla="*/ 7071255 h 8553480"/>
              <a:gd name="connsiteX1860" fmla="*/ 628695 w 16399629"/>
              <a:gd name="connsiteY1860" fmla="*/ 7070008 h 8553480"/>
              <a:gd name="connsiteX1861" fmla="*/ 621387 w 16399629"/>
              <a:gd name="connsiteY1861" fmla="*/ 7060776 h 8553480"/>
              <a:gd name="connsiteX1862" fmla="*/ 639478 w 16399629"/>
              <a:gd name="connsiteY1862" fmla="*/ 7033817 h 8553480"/>
              <a:gd name="connsiteX1863" fmla="*/ 4407925 w 16399629"/>
              <a:gd name="connsiteY1863" fmla="*/ 7025500 h 8553480"/>
              <a:gd name="connsiteX1864" fmla="*/ 4402855 w 16399629"/>
              <a:gd name="connsiteY1864" fmla="*/ 7048400 h 8553480"/>
              <a:gd name="connsiteX1865" fmla="*/ 4407925 w 16399629"/>
              <a:gd name="connsiteY1865" fmla="*/ 7025500 h 8553480"/>
              <a:gd name="connsiteX1866" fmla="*/ 1723694 w 16399629"/>
              <a:gd name="connsiteY1866" fmla="*/ 7020145 h 8553480"/>
              <a:gd name="connsiteX1867" fmla="*/ 1721859 w 16399629"/>
              <a:gd name="connsiteY1867" fmla="*/ 7046200 h 8553480"/>
              <a:gd name="connsiteX1868" fmla="*/ 1742068 w 16399629"/>
              <a:gd name="connsiteY1868" fmla="*/ 7070658 h 8553480"/>
              <a:gd name="connsiteX1869" fmla="*/ 1684443 w 16399629"/>
              <a:gd name="connsiteY1869" fmla="*/ 7066309 h 8553480"/>
              <a:gd name="connsiteX1870" fmla="*/ 1723694 w 16399629"/>
              <a:gd name="connsiteY1870" fmla="*/ 7020145 h 8553480"/>
              <a:gd name="connsiteX1871" fmla="*/ 4429527 w 16399629"/>
              <a:gd name="connsiteY1871" fmla="*/ 7018903 h 8553480"/>
              <a:gd name="connsiteX1872" fmla="*/ 4446233 w 16399629"/>
              <a:gd name="connsiteY1872" fmla="*/ 7025754 h 8553480"/>
              <a:gd name="connsiteX1873" fmla="*/ 4428555 w 16399629"/>
              <a:gd name="connsiteY1873" fmla="*/ 7031125 h 8553480"/>
              <a:gd name="connsiteX1874" fmla="*/ 4429527 w 16399629"/>
              <a:gd name="connsiteY1874" fmla="*/ 7018903 h 8553480"/>
              <a:gd name="connsiteX1875" fmla="*/ 1122979 w 16399629"/>
              <a:gd name="connsiteY1875" fmla="*/ 7017633 h 8553480"/>
              <a:gd name="connsiteX1876" fmla="*/ 1104441 w 16399629"/>
              <a:gd name="connsiteY1876" fmla="*/ 7045289 h 8553480"/>
              <a:gd name="connsiteX1877" fmla="*/ 1122979 w 16399629"/>
              <a:gd name="connsiteY1877" fmla="*/ 7017633 h 8553480"/>
              <a:gd name="connsiteX1878" fmla="*/ 1393017 w 16399629"/>
              <a:gd name="connsiteY1878" fmla="*/ 7016452 h 8553480"/>
              <a:gd name="connsiteX1879" fmla="*/ 1395071 w 16399629"/>
              <a:gd name="connsiteY1879" fmla="*/ 7031169 h 8553480"/>
              <a:gd name="connsiteX1880" fmla="*/ 1391382 w 16399629"/>
              <a:gd name="connsiteY1880" fmla="*/ 7030585 h 8553480"/>
              <a:gd name="connsiteX1881" fmla="*/ 1393017 w 16399629"/>
              <a:gd name="connsiteY1881" fmla="*/ 7016452 h 8553480"/>
              <a:gd name="connsiteX1882" fmla="*/ 528274 w 16399629"/>
              <a:gd name="connsiteY1882" fmla="*/ 7013950 h 8553480"/>
              <a:gd name="connsiteX1883" fmla="*/ 554736 w 16399629"/>
              <a:gd name="connsiteY1883" fmla="*/ 7036745 h 8553480"/>
              <a:gd name="connsiteX1884" fmla="*/ 528274 w 16399629"/>
              <a:gd name="connsiteY1884" fmla="*/ 7013950 h 8553480"/>
              <a:gd name="connsiteX1885" fmla="*/ 607797 w 16399629"/>
              <a:gd name="connsiteY1885" fmla="*/ 7011871 h 8553480"/>
              <a:gd name="connsiteX1886" fmla="*/ 602730 w 16399629"/>
              <a:gd name="connsiteY1886" fmla="*/ 7034795 h 8553480"/>
              <a:gd name="connsiteX1887" fmla="*/ 607797 w 16399629"/>
              <a:gd name="connsiteY1887" fmla="*/ 7011871 h 8553480"/>
              <a:gd name="connsiteX1888" fmla="*/ 4198374 w 16399629"/>
              <a:gd name="connsiteY1888" fmla="*/ 7006962 h 8553480"/>
              <a:gd name="connsiteX1889" fmla="*/ 4209974 w 16399629"/>
              <a:gd name="connsiteY1889" fmla="*/ 7020617 h 8553480"/>
              <a:gd name="connsiteX1890" fmla="*/ 4198374 w 16399629"/>
              <a:gd name="connsiteY1890" fmla="*/ 7006962 h 8553480"/>
              <a:gd name="connsiteX1891" fmla="*/ 1092378 w 16399629"/>
              <a:gd name="connsiteY1891" fmla="*/ 7006715 h 8553480"/>
              <a:gd name="connsiteX1892" fmla="*/ 1087313 w 16399629"/>
              <a:gd name="connsiteY1892" fmla="*/ 7029641 h 8553480"/>
              <a:gd name="connsiteX1893" fmla="*/ 1092378 w 16399629"/>
              <a:gd name="connsiteY1893" fmla="*/ 7006715 h 8553480"/>
              <a:gd name="connsiteX1894" fmla="*/ 4442548 w 16399629"/>
              <a:gd name="connsiteY1894" fmla="*/ 7004954 h 8553480"/>
              <a:gd name="connsiteX1895" fmla="*/ 4441266 w 16399629"/>
              <a:gd name="connsiteY1895" fmla="*/ 7010298 h 8553480"/>
              <a:gd name="connsiteX1896" fmla="*/ 4440145 w 16399629"/>
              <a:gd name="connsiteY1896" fmla="*/ 7014975 h 8553480"/>
              <a:gd name="connsiteX1897" fmla="*/ 1433022 w 16399629"/>
              <a:gd name="connsiteY1897" fmla="*/ 7004277 h 8553480"/>
              <a:gd name="connsiteX1898" fmla="*/ 1485812 w 16399629"/>
              <a:gd name="connsiteY1898" fmla="*/ 7041171 h 8553480"/>
              <a:gd name="connsiteX1899" fmla="*/ 1447346 w 16399629"/>
              <a:gd name="connsiteY1899" fmla="*/ 7048448 h 8553480"/>
              <a:gd name="connsiteX1900" fmla="*/ 1433022 w 16399629"/>
              <a:gd name="connsiteY1900" fmla="*/ 7004277 h 8553480"/>
              <a:gd name="connsiteX1901" fmla="*/ 4451776 w 16399629"/>
              <a:gd name="connsiteY1901" fmla="*/ 7002670 h 8553480"/>
              <a:gd name="connsiteX1902" fmla="*/ 4448431 w 16399629"/>
              <a:gd name="connsiteY1902" fmla="*/ 7009474 h 8553480"/>
              <a:gd name="connsiteX1903" fmla="*/ 4443169 w 16399629"/>
              <a:gd name="connsiteY1903" fmla="*/ 7005285 h 8553480"/>
              <a:gd name="connsiteX1904" fmla="*/ 4451776 w 16399629"/>
              <a:gd name="connsiteY1904" fmla="*/ 7002670 h 8553480"/>
              <a:gd name="connsiteX1905" fmla="*/ 1584302 w 16399629"/>
              <a:gd name="connsiteY1905" fmla="*/ 7002514 h 8553480"/>
              <a:gd name="connsiteX1906" fmla="*/ 1564934 w 16399629"/>
              <a:gd name="connsiteY1906" fmla="*/ 7039232 h 8553480"/>
              <a:gd name="connsiteX1907" fmla="*/ 1584302 w 16399629"/>
              <a:gd name="connsiteY1907" fmla="*/ 7002514 h 8553480"/>
              <a:gd name="connsiteX1908" fmla="*/ 4443509 w 16399629"/>
              <a:gd name="connsiteY1908" fmla="*/ 7000945 h 8553480"/>
              <a:gd name="connsiteX1909" fmla="*/ 4442548 w 16399629"/>
              <a:gd name="connsiteY1909" fmla="*/ 7004954 h 8553480"/>
              <a:gd name="connsiteX1910" fmla="*/ 4443136 w 16399629"/>
              <a:gd name="connsiteY1910" fmla="*/ 7002503 h 8553480"/>
              <a:gd name="connsiteX1911" fmla="*/ 4443509 w 16399629"/>
              <a:gd name="connsiteY1911" fmla="*/ 7000945 h 8553480"/>
              <a:gd name="connsiteX1912" fmla="*/ 4634886 w 16399629"/>
              <a:gd name="connsiteY1912" fmla="*/ 6996732 h 8553480"/>
              <a:gd name="connsiteX1913" fmla="*/ 4619744 w 16399629"/>
              <a:gd name="connsiteY1913" fmla="*/ 7021740 h 8553480"/>
              <a:gd name="connsiteX1914" fmla="*/ 4574924 w 16399629"/>
              <a:gd name="connsiteY1914" fmla="*/ 7006318 h 8553480"/>
              <a:gd name="connsiteX1915" fmla="*/ 4634886 w 16399629"/>
              <a:gd name="connsiteY1915" fmla="*/ 6996732 h 8553480"/>
              <a:gd name="connsiteX1916" fmla="*/ 489212 w 16399629"/>
              <a:gd name="connsiteY1916" fmla="*/ 6989015 h 8553480"/>
              <a:gd name="connsiteX1917" fmla="*/ 498676 w 16399629"/>
              <a:gd name="connsiteY1917" fmla="*/ 7003265 h 8553480"/>
              <a:gd name="connsiteX1918" fmla="*/ 479534 w 16399629"/>
              <a:gd name="connsiteY1918" fmla="*/ 7000242 h 8553480"/>
              <a:gd name="connsiteX1919" fmla="*/ 489212 w 16399629"/>
              <a:gd name="connsiteY1919" fmla="*/ 6989015 h 8553480"/>
              <a:gd name="connsiteX1920" fmla="*/ 2983194 w 16399629"/>
              <a:gd name="connsiteY1920" fmla="*/ 6987919 h 8553480"/>
              <a:gd name="connsiteX1921" fmla="*/ 2978128 w 16399629"/>
              <a:gd name="connsiteY1921" fmla="*/ 7010844 h 8553480"/>
              <a:gd name="connsiteX1922" fmla="*/ 2983194 w 16399629"/>
              <a:gd name="connsiteY1922" fmla="*/ 6987919 h 8553480"/>
              <a:gd name="connsiteX1923" fmla="*/ 3544111 w 16399629"/>
              <a:gd name="connsiteY1923" fmla="*/ 6981645 h 8553480"/>
              <a:gd name="connsiteX1924" fmla="*/ 3547501 w 16399629"/>
              <a:gd name="connsiteY1924" fmla="*/ 7001092 h 8553480"/>
              <a:gd name="connsiteX1925" fmla="*/ 3533091 w 16399629"/>
              <a:gd name="connsiteY1925" fmla="*/ 7005982 h 8553480"/>
              <a:gd name="connsiteX1926" fmla="*/ 3519386 w 16399629"/>
              <a:gd name="connsiteY1926" fmla="*/ 7001443 h 8553480"/>
              <a:gd name="connsiteX1927" fmla="*/ 3544111 w 16399629"/>
              <a:gd name="connsiteY1927" fmla="*/ 6981645 h 8553480"/>
              <a:gd name="connsiteX1928" fmla="*/ 4407962 w 16399629"/>
              <a:gd name="connsiteY1928" fmla="*/ 6981278 h 8553480"/>
              <a:gd name="connsiteX1929" fmla="*/ 4421701 w 16399629"/>
              <a:gd name="connsiteY1929" fmla="*/ 7020577 h 8553480"/>
              <a:gd name="connsiteX1930" fmla="*/ 4407962 w 16399629"/>
              <a:gd name="connsiteY1930" fmla="*/ 6981278 h 8553480"/>
              <a:gd name="connsiteX1931" fmla="*/ 3647937 w 16399629"/>
              <a:gd name="connsiteY1931" fmla="*/ 6969475 h 8553480"/>
              <a:gd name="connsiteX1932" fmla="*/ 3660643 w 16399629"/>
              <a:gd name="connsiteY1932" fmla="*/ 6986371 h 8553480"/>
              <a:gd name="connsiteX1933" fmla="*/ 3647937 w 16399629"/>
              <a:gd name="connsiteY1933" fmla="*/ 6969475 h 8553480"/>
              <a:gd name="connsiteX1934" fmla="*/ 3065460 w 16399629"/>
              <a:gd name="connsiteY1934" fmla="*/ 6964014 h 8553480"/>
              <a:gd name="connsiteX1935" fmla="*/ 3066323 w 16399629"/>
              <a:gd name="connsiteY1935" fmla="*/ 6964605 h 8553480"/>
              <a:gd name="connsiteX1936" fmla="*/ 3068828 w 16399629"/>
              <a:gd name="connsiteY1936" fmla="*/ 6966321 h 8553480"/>
              <a:gd name="connsiteX1937" fmla="*/ 3067871 w 16399629"/>
              <a:gd name="connsiteY1937" fmla="*/ 6962146 h 8553480"/>
              <a:gd name="connsiteX1938" fmla="*/ 3073085 w 16399629"/>
              <a:gd name="connsiteY1938" fmla="*/ 6968537 h 8553480"/>
              <a:gd name="connsiteX1939" fmla="*/ 3070009 w 16399629"/>
              <a:gd name="connsiteY1939" fmla="*/ 6971466 h 8553480"/>
              <a:gd name="connsiteX1940" fmla="*/ 3068828 w 16399629"/>
              <a:gd name="connsiteY1940" fmla="*/ 6966321 h 8553480"/>
              <a:gd name="connsiteX1941" fmla="*/ 3088202 w 16399629"/>
              <a:gd name="connsiteY1941" fmla="*/ 6960704 h 8553480"/>
              <a:gd name="connsiteX1942" fmla="*/ 3102568 w 16399629"/>
              <a:gd name="connsiteY1942" fmla="*/ 6973041 h 8553480"/>
              <a:gd name="connsiteX1943" fmla="*/ 3093730 w 16399629"/>
              <a:gd name="connsiteY1943" fmla="*/ 6975726 h 8553480"/>
              <a:gd name="connsiteX1944" fmla="*/ 3082856 w 16399629"/>
              <a:gd name="connsiteY1944" fmla="*/ 6966744 h 8553480"/>
              <a:gd name="connsiteX1945" fmla="*/ 3088202 w 16399629"/>
              <a:gd name="connsiteY1945" fmla="*/ 6960704 h 8553480"/>
              <a:gd name="connsiteX1946" fmla="*/ 5713308 w 16399629"/>
              <a:gd name="connsiteY1946" fmla="*/ 6958473 h 8553480"/>
              <a:gd name="connsiteX1947" fmla="*/ 5694888 w 16399629"/>
              <a:gd name="connsiteY1947" fmla="*/ 6962459 h 8553480"/>
              <a:gd name="connsiteX1948" fmla="*/ 5688927 w 16399629"/>
              <a:gd name="connsiteY1948" fmla="*/ 7002920 h 8553480"/>
              <a:gd name="connsiteX1949" fmla="*/ 5733145 w 16399629"/>
              <a:gd name="connsiteY1949" fmla="*/ 6976603 h 8553480"/>
              <a:gd name="connsiteX1950" fmla="*/ 5713308 w 16399629"/>
              <a:gd name="connsiteY1950" fmla="*/ 6958473 h 8553480"/>
              <a:gd name="connsiteX1951" fmla="*/ 454482 w 16399629"/>
              <a:gd name="connsiteY1951" fmla="*/ 6955533 h 8553480"/>
              <a:gd name="connsiteX1952" fmla="*/ 440465 w 16399629"/>
              <a:gd name="connsiteY1952" fmla="*/ 6981817 h 8553480"/>
              <a:gd name="connsiteX1953" fmla="*/ 454482 w 16399629"/>
              <a:gd name="connsiteY1953" fmla="*/ 6955533 h 8553480"/>
              <a:gd name="connsiteX1954" fmla="*/ 729265 w 16399629"/>
              <a:gd name="connsiteY1954" fmla="*/ 6954138 h 8553480"/>
              <a:gd name="connsiteX1955" fmla="*/ 715234 w 16399629"/>
              <a:gd name="connsiteY1955" fmla="*/ 6980425 h 8553480"/>
              <a:gd name="connsiteX1956" fmla="*/ 729265 w 16399629"/>
              <a:gd name="connsiteY1956" fmla="*/ 6954138 h 8553480"/>
              <a:gd name="connsiteX1957" fmla="*/ 3180328 w 16399629"/>
              <a:gd name="connsiteY1957" fmla="*/ 6951551 h 8553480"/>
              <a:gd name="connsiteX1958" fmla="*/ 3189585 w 16399629"/>
              <a:gd name="connsiteY1958" fmla="*/ 6964608 h 8553480"/>
              <a:gd name="connsiteX1959" fmla="*/ 3169194 w 16399629"/>
              <a:gd name="connsiteY1959" fmla="*/ 6954421 h 8553480"/>
              <a:gd name="connsiteX1960" fmla="*/ 3180328 w 16399629"/>
              <a:gd name="connsiteY1960" fmla="*/ 6951551 h 8553480"/>
              <a:gd name="connsiteX1961" fmla="*/ 4311209 w 16399629"/>
              <a:gd name="connsiteY1961" fmla="*/ 6951210 h 8553480"/>
              <a:gd name="connsiteX1962" fmla="*/ 4324034 w 16399629"/>
              <a:gd name="connsiteY1962" fmla="*/ 6968787 h 8553480"/>
              <a:gd name="connsiteX1963" fmla="*/ 4311209 w 16399629"/>
              <a:gd name="connsiteY1963" fmla="*/ 6951210 h 8553480"/>
              <a:gd name="connsiteX1964" fmla="*/ 539705 w 16399629"/>
              <a:gd name="connsiteY1964" fmla="*/ 6950519 h 8553480"/>
              <a:gd name="connsiteX1965" fmla="*/ 534107 w 16399629"/>
              <a:gd name="connsiteY1965" fmla="*/ 6970402 h 8553480"/>
              <a:gd name="connsiteX1966" fmla="*/ 539705 w 16399629"/>
              <a:gd name="connsiteY1966" fmla="*/ 6950519 h 8553480"/>
              <a:gd name="connsiteX1967" fmla="*/ 2967001 w 16399629"/>
              <a:gd name="connsiteY1967" fmla="*/ 6949912 h 8553480"/>
              <a:gd name="connsiteX1968" fmla="*/ 2952970 w 16399629"/>
              <a:gd name="connsiteY1968" fmla="*/ 6976200 h 8553480"/>
              <a:gd name="connsiteX1969" fmla="*/ 2967001 w 16399629"/>
              <a:gd name="connsiteY1969" fmla="*/ 6949912 h 8553480"/>
              <a:gd name="connsiteX1970" fmla="*/ 2625687 w 16399629"/>
              <a:gd name="connsiteY1970" fmla="*/ 6949584 h 8553480"/>
              <a:gd name="connsiteX1971" fmla="*/ 2626242 w 16399629"/>
              <a:gd name="connsiteY1971" fmla="*/ 6963051 h 8553480"/>
              <a:gd name="connsiteX1972" fmla="*/ 2620955 w 16399629"/>
              <a:gd name="connsiteY1972" fmla="*/ 6951022 h 8553480"/>
              <a:gd name="connsiteX1973" fmla="*/ 2625687 w 16399629"/>
              <a:gd name="connsiteY1973" fmla="*/ 6949584 h 8553480"/>
              <a:gd name="connsiteX1974" fmla="*/ 2841896 w 16399629"/>
              <a:gd name="connsiteY1974" fmla="*/ 6945632 h 8553480"/>
              <a:gd name="connsiteX1975" fmla="*/ 2834455 w 16399629"/>
              <a:gd name="connsiteY1975" fmla="*/ 6991353 h 8553480"/>
              <a:gd name="connsiteX1976" fmla="*/ 2787890 w 16399629"/>
              <a:gd name="connsiteY1976" fmla="*/ 6962039 h 8553480"/>
              <a:gd name="connsiteX1977" fmla="*/ 2841896 w 16399629"/>
              <a:gd name="connsiteY1977" fmla="*/ 6945632 h 8553480"/>
              <a:gd name="connsiteX1978" fmla="*/ 2910896 w 16399629"/>
              <a:gd name="connsiteY1978" fmla="*/ 6943599 h 8553480"/>
              <a:gd name="connsiteX1979" fmla="*/ 2918094 w 16399629"/>
              <a:gd name="connsiteY1979" fmla="*/ 6984885 h 8553480"/>
              <a:gd name="connsiteX1980" fmla="*/ 2899108 w 16399629"/>
              <a:gd name="connsiteY1980" fmla="*/ 6968916 h 8553480"/>
              <a:gd name="connsiteX1981" fmla="*/ 2910896 w 16399629"/>
              <a:gd name="connsiteY1981" fmla="*/ 6943599 h 8553480"/>
              <a:gd name="connsiteX1982" fmla="*/ 2915983 w 16399629"/>
              <a:gd name="connsiteY1982" fmla="*/ 6942053 h 8553480"/>
              <a:gd name="connsiteX1983" fmla="*/ 2932993 w 16399629"/>
              <a:gd name="connsiteY1983" fmla="*/ 6980358 h 8553480"/>
              <a:gd name="connsiteX1984" fmla="*/ 2915983 w 16399629"/>
              <a:gd name="connsiteY1984" fmla="*/ 6942053 h 8553480"/>
              <a:gd name="connsiteX1985" fmla="*/ 1308145 w 16399629"/>
              <a:gd name="connsiteY1985" fmla="*/ 6941165 h 8553480"/>
              <a:gd name="connsiteX1986" fmla="*/ 1303080 w 16399629"/>
              <a:gd name="connsiteY1986" fmla="*/ 6964090 h 8553480"/>
              <a:gd name="connsiteX1987" fmla="*/ 1308145 w 16399629"/>
              <a:gd name="connsiteY1987" fmla="*/ 6941165 h 8553480"/>
              <a:gd name="connsiteX1988" fmla="*/ 2737952 w 16399629"/>
              <a:gd name="connsiteY1988" fmla="*/ 6939277 h 8553480"/>
              <a:gd name="connsiteX1989" fmla="*/ 2744112 w 16399629"/>
              <a:gd name="connsiteY1989" fmla="*/ 6974604 h 8553480"/>
              <a:gd name="connsiteX1990" fmla="*/ 2698735 w 16399629"/>
              <a:gd name="connsiteY1990" fmla="*/ 6971862 h 8553480"/>
              <a:gd name="connsiteX1991" fmla="*/ 2737952 w 16399629"/>
              <a:gd name="connsiteY1991" fmla="*/ 6939277 h 8553480"/>
              <a:gd name="connsiteX1992" fmla="*/ 1388147 w 16399629"/>
              <a:gd name="connsiteY1992" fmla="*/ 6938914 h 8553480"/>
              <a:gd name="connsiteX1993" fmla="*/ 1391762 w 16399629"/>
              <a:gd name="connsiteY1993" fmla="*/ 6947785 h 8553480"/>
              <a:gd name="connsiteX1994" fmla="*/ 1386323 w 16399629"/>
              <a:gd name="connsiteY1994" fmla="*/ 6947445 h 8553480"/>
              <a:gd name="connsiteX1995" fmla="*/ 1388147 w 16399629"/>
              <a:gd name="connsiteY1995" fmla="*/ 6938914 h 8553480"/>
              <a:gd name="connsiteX1996" fmla="*/ 3012875 w 16399629"/>
              <a:gd name="connsiteY1996" fmla="*/ 6934715 h 8553480"/>
              <a:gd name="connsiteX1997" fmla="*/ 3023349 w 16399629"/>
              <a:gd name="connsiteY1997" fmla="*/ 6957616 h 8553480"/>
              <a:gd name="connsiteX1998" fmla="*/ 3010843 w 16399629"/>
              <a:gd name="connsiteY1998" fmla="*/ 6978805 h 8553480"/>
              <a:gd name="connsiteX1999" fmla="*/ 3012875 w 16399629"/>
              <a:gd name="connsiteY1999" fmla="*/ 6934715 h 8553480"/>
              <a:gd name="connsiteX2000" fmla="*/ 946990 w 16399629"/>
              <a:gd name="connsiteY2000" fmla="*/ 6932342 h 8553480"/>
              <a:gd name="connsiteX2001" fmla="*/ 955682 w 16399629"/>
              <a:gd name="connsiteY2001" fmla="*/ 6949666 h 8553480"/>
              <a:gd name="connsiteX2002" fmla="*/ 938261 w 16399629"/>
              <a:gd name="connsiteY2002" fmla="*/ 6942672 h 8553480"/>
              <a:gd name="connsiteX2003" fmla="*/ 946990 w 16399629"/>
              <a:gd name="connsiteY2003" fmla="*/ 6932342 h 8553480"/>
              <a:gd name="connsiteX2004" fmla="*/ 2577427 w 16399629"/>
              <a:gd name="connsiteY2004" fmla="*/ 6926130 h 8553480"/>
              <a:gd name="connsiteX2005" fmla="*/ 2602558 w 16399629"/>
              <a:gd name="connsiteY2005" fmla="*/ 6944577 h 8553480"/>
              <a:gd name="connsiteX2006" fmla="*/ 2577959 w 16399629"/>
              <a:gd name="connsiteY2006" fmla="*/ 6965093 h 8553480"/>
              <a:gd name="connsiteX2007" fmla="*/ 2577427 w 16399629"/>
              <a:gd name="connsiteY2007" fmla="*/ 6926130 h 8553480"/>
              <a:gd name="connsiteX2008" fmla="*/ 644693 w 16399629"/>
              <a:gd name="connsiteY2008" fmla="*/ 6921722 h 8553480"/>
              <a:gd name="connsiteX2009" fmla="*/ 645562 w 16399629"/>
              <a:gd name="connsiteY2009" fmla="*/ 6931456 h 8553480"/>
              <a:gd name="connsiteX2010" fmla="*/ 639796 w 16399629"/>
              <a:gd name="connsiteY2010" fmla="*/ 6931629 h 8553480"/>
              <a:gd name="connsiteX2011" fmla="*/ 644693 w 16399629"/>
              <a:gd name="connsiteY2011" fmla="*/ 6921722 h 8553480"/>
              <a:gd name="connsiteX2012" fmla="*/ 2637347 w 16399629"/>
              <a:gd name="connsiteY2012" fmla="*/ 6916195 h 8553480"/>
              <a:gd name="connsiteX2013" fmla="*/ 2638429 w 16399629"/>
              <a:gd name="connsiteY2013" fmla="*/ 6918501 h 8553480"/>
              <a:gd name="connsiteX2014" fmla="*/ 2662511 w 16399629"/>
              <a:gd name="connsiteY2014" fmla="*/ 6929996 h 8553480"/>
              <a:gd name="connsiteX2015" fmla="*/ 2686442 w 16399629"/>
              <a:gd name="connsiteY2015" fmla="*/ 6959329 h 8553480"/>
              <a:gd name="connsiteX2016" fmla="*/ 2671756 w 16399629"/>
              <a:gd name="connsiteY2016" fmla="*/ 6965089 h 8553480"/>
              <a:gd name="connsiteX2017" fmla="*/ 2622119 w 16399629"/>
              <a:gd name="connsiteY2017" fmla="*/ 6943906 h 8553480"/>
              <a:gd name="connsiteX2018" fmla="*/ 2644031 w 16399629"/>
              <a:gd name="connsiteY2018" fmla="*/ 6935405 h 8553480"/>
              <a:gd name="connsiteX2019" fmla="*/ 2642273 w 16399629"/>
              <a:gd name="connsiteY2019" fmla="*/ 6929939 h 8553480"/>
              <a:gd name="connsiteX2020" fmla="*/ 2640179 w 16399629"/>
              <a:gd name="connsiteY2020" fmla="*/ 6932444 h 8553480"/>
              <a:gd name="connsiteX2021" fmla="*/ 2637447 w 16399629"/>
              <a:gd name="connsiteY2021" fmla="*/ 6919440 h 8553480"/>
              <a:gd name="connsiteX2022" fmla="*/ 2637445 w 16399629"/>
              <a:gd name="connsiteY2022" fmla="*/ 6919407 h 8553480"/>
              <a:gd name="connsiteX2023" fmla="*/ 2636631 w 16399629"/>
              <a:gd name="connsiteY2023" fmla="*/ 6917644 h 8553480"/>
              <a:gd name="connsiteX2024" fmla="*/ 2637403 w 16399629"/>
              <a:gd name="connsiteY2024" fmla="*/ 6918012 h 8553480"/>
              <a:gd name="connsiteX2025" fmla="*/ 618841 w 16399629"/>
              <a:gd name="connsiteY2025" fmla="*/ 6907510 h 8553480"/>
              <a:gd name="connsiteX2026" fmla="*/ 635683 w 16399629"/>
              <a:gd name="connsiteY2026" fmla="*/ 6911205 h 8553480"/>
              <a:gd name="connsiteX2027" fmla="*/ 628843 w 16399629"/>
              <a:gd name="connsiteY2027" fmla="*/ 6925396 h 8553480"/>
              <a:gd name="connsiteX2028" fmla="*/ 618841 w 16399629"/>
              <a:gd name="connsiteY2028" fmla="*/ 6907510 h 8553480"/>
              <a:gd name="connsiteX2029" fmla="*/ 4387993 w 16399629"/>
              <a:gd name="connsiteY2029" fmla="*/ 6906409 h 8553480"/>
              <a:gd name="connsiteX2030" fmla="*/ 4400302 w 16399629"/>
              <a:gd name="connsiteY2030" fmla="*/ 6924143 h 8553480"/>
              <a:gd name="connsiteX2031" fmla="*/ 4387993 w 16399629"/>
              <a:gd name="connsiteY2031" fmla="*/ 6906409 h 8553480"/>
              <a:gd name="connsiteX2032" fmla="*/ 4800845 w 16399629"/>
              <a:gd name="connsiteY2032" fmla="*/ 6906117 h 8553480"/>
              <a:gd name="connsiteX2033" fmla="*/ 4800656 w 16399629"/>
              <a:gd name="connsiteY2033" fmla="*/ 6915936 h 8553480"/>
              <a:gd name="connsiteX2034" fmla="*/ 4800620 w 16399629"/>
              <a:gd name="connsiteY2034" fmla="*/ 6917815 h 8553480"/>
              <a:gd name="connsiteX2035" fmla="*/ 4800752 w 16399629"/>
              <a:gd name="connsiteY2035" fmla="*/ 6910927 h 8553480"/>
              <a:gd name="connsiteX2036" fmla="*/ 4800845 w 16399629"/>
              <a:gd name="connsiteY2036" fmla="*/ 6906117 h 8553480"/>
              <a:gd name="connsiteX2037" fmla="*/ 5607139 w 16399629"/>
              <a:gd name="connsiteY2037" fmla="*/ 6903939 h 8553480"/>
              <a:gd name="connsiteX2038" fmla="*/ 5619965 w 16399629"/>
              <a:gd name="connsiteY2038" fmla="*/ 6921517 h 8553480"/>
              <a:gd name="connsiteX2039" fmla="*/ 5607139 w 16399629"/>
              <a:gd name="connsiteY2039" fmla="*/ 6903939 h 8553480"/>
              <a:gd name="connsiteX2040" fmla="*/ 2595410 w 16399629"/>
              <a:gd name="connsiteY2040" fmla="*/ 6900529 h 8553480"/>
              <a:gd name="connsiteX2041" fmla="*/ 2618582 w 16399629"/>
              <a:gd name="connsiteY2041" fmla="*/ 6923700 h 8553480"/>
              <a:gd name="connsiteX2042" fmla="*/ 2614617 w 16399629"/>
              <a:gd name="connsiteY2042" fmla="*/ 6933536 h 8553480"/>
              <a:gd name="connsiteX2043" fmla="*/ 2595410 w 16399629"/>
              <a:gd name="connsiteY2043" fmla="*/ 6900529 h 8553480"/>
              <a:gd name="connsiteX2044" fmla="*/ 985031 w 16399629"/>
              <a:gd name="connsiteY2044" fmla="*/ 6898534 h 8553480"/>
              <a:gd name="connsiteX2045" fmla="*/ 971000 w 16399629"/>
              <a:gd name="connsiteY2045" fmla="*/ 6924821 h 8553480"/>
              <a:gd name="connsiteX2046" fmla="*/ 985031 w 16399629"/>
              <a:gd name="connsiteY2046" fmla="*/ 6898534 h 8553480"/>
              <a:gd name="connsiteX2047" fmla="*/ 2738460 w 16399629"/>
              <a:gd name="connsiteY2047" fmla="*/ 6898152 h 8553480"/>
              <a:gd name="connsiteX2048" fmla="*/ 2750078 w 16399629"/>
              <a:gd name="connsiteY2048" fmla="*/ 6912804 h 8553480"/>
              <a:gd name="connsiteX2049" fmla="*/ 2738460 w 16399629"/>
              <a:gd name="connsiteY2049" fmla="*/ 6898152 h 8553480"/>
              <a:gd name="connsiteX2050" fmla="*/ 2347044 w 16399629"/>
              <a:gd name="connsiteY2050" fmla="*/ 6896257 h 8553480"/>
              <a:gd name="connsiteX2051" fmla="*/ 2359173 w 16399629"/>
              <a:gd name="connsiteY2051" fmla="*/ 6909619 h 8553480"/>
              <a:gd name="connsiteX2052" fmla="*/ 2347044 w 16399629"/>
              <a:gd name="connsiteY2052" fmla="*/ 6896257 h 8553480"/>
              <a:gd name="connsiteX2053" fmla="*/ 3259919 w 16399629"/>
              <a:gd name="connsiteY2053" fmla="*/ 6894956 h 8553480"/>
              <a:gd name="connsiteX2054" fmla="*/ 3290554 w 16399629"/>
              <a:gd name="connsiteY2054" fmla="*/ 6958831 h 8553480"/>
              <a:gd name="connsiteX2055" fmla="*/ 3269344 w 16399629"/>
              <a:gd name="connsiteY2055" fmla="*/ 6989399 h 8553480"/>
              <a:gd name="connsiteX2056" fmla="*/ 3238248 w 16399629"/>
              <a:gd name="connsiteY2056" fmla="*/ 6991224 h 8553480"/>
              <a:gd name="connsiteX2057" fmla="*/ 3216278 w 16399629"/>
              <a:gd name="connsiteY2057" fmla="*/ 6921129 h 8553480"/>
              <a:gd name="connsiteX2058" fmla="*/ 3207025 w 16399629"/>
              <a:gd name="connsiteY2058" fmla="*/ 6979903 h 8553480"/>
              <a:gd name="connsiteX2059" fmla="*/ 3197046 w 16399629"/>
              <a:gd name="connsiteY2059" fmla="*/ 6922667 h 8553480"/>
              <a:gd name="connsiteX2060" fmla="*/ 3177103 w 16399629"/>
              <a:gd name="connsiteY2060" fmla="*/ 6920116 h 8553480"/>
              <a:gd name="connsiteX2061" fmla="*/ 3130132 w 16399629"/>
              <a:gd name="connsiteY2061" fmla="*/ 6908557 h 8553480"/>
              <a:gd name="connsiteX2062" fmla="*/ 3259919 w 16399629"/>
              <a:gd name="connsiteY2062" fmla="*/ 6894956 h 8553480"/>
              <a:gd name="connsiteX2063" fmla="*/ 3057694 w 16399629"/>
              <a:gd name="connsiteY2063" fmla="*/ 6893519 h 8553480"/>
              <a:gd name="connsiteX2064" fmla="*/ 3067432 w 16399629"/>
              <a:gd name="connsiteY2064" fmla="*/ 6895771 h 8553480"/>
              <a:gd name="connsiteX2065" fmla="*/ 3079888 w 16399629"/>
              <a:gd name="connsiteY2065" fmla="*/ 6948660 h 8553480"/>
              <a:gd name="connsiteX2066" fmla="*/ 3076122 w 16399629"/>
              <a:gd name="connsiteY2066" fmla="*/ 6954877 h 8553480"/>
              <a:gd name="connsiteX2067" fmla="*/ 3024924 w 16399629"/>
              <a:gd name="connsiteY2067" fmla="*/ 6908685 h 8553480"/>
              <a:gd name="connsiteX2068" fmla="*/ 3057694 w 16399629"/>
              <a:gd name="connsiteY2068" fmla="*/ 6893519 h 8553480"/>
              <a:gd name="connsiteX2069" fmla="*/ 2691685 w 16399629"/>
              <a:gd name="connsiteY2069" fmla="*/ 6893373 h 8553480"/>
              <a:gd name="connsiteX2070" fmla="*/ 2686619 w 16399629"/>
              <a:gd name="connsiteY2070" fmla="*/ 6916298 h 8553480"/>
              <a:gd name="connsiteX2071" fmla="*/ 2691685 w 16399629"/>
              <a:gd name="connsiteY2071" fmla="*/ 6893373 h 8553480"/>
              <a:gd name="connsiteX2072" fmla="*/ 3014510 w 16399629"/>
              <a:gd name="connsiteY2072" fmla="*/ 6893194 h 8553480"/>
              <a:gd name="connsiteX2073" fmla="*/ 3009438 w 16399629"/>
              <a:gd name="connsiteY2073" fmla="*/ 6916095 h 8553480"/>
              <a:gd name="connsiteX2074" fmla="*/ 3014510 w 16399629"/>
              <a:gd name="connsiteY2074" fmla="*/ 6893194 h 8553480"/>
              <a:gd name="connsiteX2075" fmla="*/ 4556897 w 16399629"/>
              <a:gd name="connsiteY2075" fmla="*/ 6892079 h 8553480"/>
              <a:gd name="connsiteX2076" fmla="*/ 4568541 w 16399629"/>
              <a:gd name="connsiteY2076" fmla="*/ 6909149 h 8553480"/>
              <a:gd name="connsiteX2077" fmla="*/ 4526594 w 16399629"/>
              <a:gd name="connsiteY2077" fmla="*/ 6947668 h 8553480"/>
              <a:gd name="connsiteX2078" fmla="*/ 4512373 w 16399629"/>
              <a:gd name="connsiteY2078" fmla="*/ 6921916 h 8553480"/>
              <a:gd name="connsiteX2079" fmla="*/ 4556897 w 16399629"/>
              <a:gd name="connsiteY2079" fmla="*/ 6892079 h 8553480"/>
              <a:gd name="connsiteX2080" fmla="*/ 2814876 w 16399629"/>
              <a:gd name="connsiteY2080" fmla="*/ 6890698 h 8553480"/>
              <a:gd name="connsiteX2081" fmla="*/ 2921969 w 16399629"/>
              <a:gd name="connsiteY2081" fmla="*/ 6911096 h 8553480"/>
              <a:gd name="connsiteX2082" fmla="*/ 2812183 w 16399629"/>
              <a:gd name="connsiteY2082" fmla="*/ 6931225 h 8553480"/>
              <a:gd name="connsiteX2083" fmla="*/ 2759276 w 16399629"/>
              <a:gd name="connsiteY2083" fmla="*/ 6907589 h 8553480"/>
              <a:gd name="connsiteX2084" fmla="*/ 2814876 w 16399629"/>
              <a:gd name="connsiteY2084" fmla="*/ 6890698 h 8553480"/>
              <a:gd name="connsiteX2085" fmla="*/ 880360 w 16399629"/>
              <a:gd name="connsiteY2085" fmla="*/ 6888021 h 8553480"/>
              <a:gd name="connsiteX2086" fmla="*/ 875296 w 16399629"/>
              <a:gd name="connsiteY2086" fmla="*/ 6910947 h 8553480"/>
              <a:gd name="connsiteX2087" fmla="*/ 880360 w 16399629"/>
              <a:gd name="connsiteY2087" fmla="*/ 6888021 h 8553480"/>
              <a:gd name="connsiteX2088" fmla="*/ 956700 w 16399629"/>
              <a:gd name="connsiteY2088" fmla="*/ 6886930 h 8553480"/>
              <a:gd name="connsiteX2089" fmla="*/ 949358 w 16399629"/>
              <a:gd name="connsiteY2089" fmla="*/ 6910543 h 8553480"/>
              <a:gd name="connsiteX2090" fmla="*/ 956700 w 16399629"/>
              <a:gd name="connsiteY2090" fmla="*/ 6886930 h 8553480"/>
              <a:gd name="connsiteX2091" fmla="*/ 277174 w 16399629"/>
              <a:gd name="connsiteY2091" fmla="*/ 6885030 h 8553480"/>
              <a:gd name="connsiteX2092" fmla="*/ 274422 w 16399629"/>
              <a:gd name="connsiteY2092" fmla="*/ 6907227 h 8553480"/>
              <a:gd name="connsiteX2093" fmla="*/ 277174 w 16399629"/>
              <a:gd name="connsiteY2093" fmla="*/ 6885030 h 8553480"/>
              <a:gd name="connsiteX2094" fmla="*/ 3716119 w 16399629"/>
              <a:gd name="connsiteY2094" fmla="*/ 6884583 h 8553480"/>
              <a:gd name="connsiteX2095" fmla="*/ 3695292 w 16399629"/>
              <a:gd name="connsiteY2095" fmla="*/ 6912934 h 8553480"/>
              <a:gd name="connsiteX2096" fmla="*/ 3716119 w 16399629"/>
              <a:gd name="connsiteY2096" fmla="*/ 6884583 h 8553480"/>
              <a:gd name="connsiteX2097" fmla="*/ 1298214 w 16399629"/>
              <a:gd name="connsiteY2097" fmla="*/ 6884203 h 8553480"/>
              <a:gd name="connsiteX2098" fmla="*/ 1293149 w 16399629"/>
              <a:gd name="connsiteY2098" fmla="*/ 6907126 h 8553480"/>
              <a:gd name="connsiteX2099" fmla="*/ 1298214 w 16399629"/>
              <a:gd name="connsiteY2099" fmla="*/ 6884203 h 8553480"/>
              <a:gd name="connsiteX2100" fmla="*/ 4127741 w 16399629"/>
              <a:gd name="connsiteY2100" fmla="*/ 6883295 h 8553480"/>
              <a:gd name="connsiteX2101" fmla="*/ 4139889 w 16399629"/>
              <a:gd name="connsiteY2101" fmla="*/ 6900989 h 8553480"/>
              <a:gd name="connsiteX2102" fmla="*/ 4127741 w 16399629"/>
              <a:gd name="connsiteY2102" fmla="*/ 6883295 h 8553480"/>
              <a:gd name="connsiteX2103" fmla="*/ 4763568 w 16399629"/>
              <a:gd name="connsiteY2103" fmla="*/ 6882704 h 8553480"/>
              <a:gd name="connsiteX2104" fmla="*/ 4772234 w 16399629"/>
              <a:gd name="connsiteY2104" fmla="*/ 6892903 h 8553480"/>
              <a:gd name="connsiteX2105" fmla="*/ 4766755 w 16399629"/>
              <a:gd name="connsiteY2105" fmla="*/ 6900983 h 8553480"/>
              <a:gd name="connsiteX2106" fmla="*/ 4759152 w 16399629"/>
              <a:gd name="connsiteY2106" fmla="*/ 6896877 h 8553480"/>
              <a:gd name="connsiteX2107" fmla="*/ 4763568 w 16399629"/>
              <a:gd name="connsiteY2107" fmla="*/ 6882704 h 8553480"/>
              <a:gd name="connsiteX2108" fmla="*/ 4349816 w 16399629"/>
              <a:gd name="connsiteY2108" fmla="*/ 6881055 h 8553480"/>
              <a:gd name="connsiteX2109" fmla="*/ 4335362 w 16399629"/>
              <a:gd name="connsiteY2109" fmla="*/ 6884464 h 8553480"/>
              <a:gd name="connsiteX2110" fmla="*/ 4360428 w 16399629"/>
              <a:gd name="connsiteY2110" fmla="*/ 6897606 h 8553480"/>
              <a:gd name="connsiteX2111" fmla="*/ 4349816 w 16399629"/>
              <a:gd name="connsiteY2111" fmla="*/ 6881055 h 8553480"/>
              <a:gd name="connsiteX2112" fmla="*/ 4724209 w 16399629"/>
              <a:gd name="connsiteY2112" fmla="*/ 6878881 h 8553480"/>
              <a:gd name="connsiteX2113" fmla="*/ 4718555 w 16399629"/>
              <a:gd name="connsiteY2113" fmla="*/ 6902122 h 8553480"/>
              <a:gd name="connsiteX2114" fmla="*/ 4738417 w 16399629"/>
              <a:gd name="connsiteY2114" fmla="*/ 6904698 h 8553480"/>
              <a:gd name="connsiteX2115" fmla="*/ 4712338 w 16399629"/>
              <a:gd name="connsiteY2115" fmla="*/ 6959257 h 8553480"/>
              <a:gd name="connsiteX2116" fmla="*/ 4651172 w 16399629"/>
              <a:gd name="connsiteY2116" fmla="*/ 6995059 h 8553480"/>
              <a:gd name="connsiteX2117" fmla="*/ 4652550 w 16399629"/>
              <a:gd name="connsiteY2117" fmla="*/ 6947286 h 8553480"/>
              <a:gd name="connsiteX2118" fmla="*/ 4652399 w 16399629"/>
              <a:gd name="connsiteY2118" fmla="*/ 6909307 h 8553480"/>
              <a:gd name="connsiteX2119" fmla="*/ 4693972 w 16399629"/>
              <a:gd name="connsiteY2119" fmla="*/ 6909591 h 8553480"/>
              <a:gd name="connsiteX2120" fmla="*/ 4724209 w 16399629"/>
              <a:gd name="connsiteY2120" fmla="*/ 6878881 h 8553480"/>
              <a:gd name="connsiteX2121" fmla="*/ 2347235 w 16399629"/>
              <a:gd name="connsiteY2121" fmla="*/ 6878620 h 8553480"/>
              <a:gd name="connsiteX2122" fmla="*/ 2377358 w 16399629"/>
              <a:gd name="connsiteY2122" fmla="*/ 6882785 h 8553480"/>
              <a:gd name="connsiteX2123" fmla="*/ 2404716 w 16399629"/>
              <a:gd name="connsiteY2123" fmla="*/ 6908568 h 8553480"/>
              <a:gd name="connsiteX2124" fmla="*/ 2435220 w 16399629"/>
              <a:gd name="connsiteY2124" fmla="*/ 6899301 h 8553480"/>
              <a:gd name="connsiteX2125" fmla="*/ 2500082 w 16399629"/>
              <a:gd name="connsiteY2125" fmla="*/ 6896644 h 8553480"/>
              <a:gd name="connsiteX2126" fmla="*/ 2495995 w 16399629"/>
              <a:gd name="connsiteY2126" fmla="*/ 6910671 h 8553480"/>
              <a:gd name="connsiteX2127" fmla="*/ 2530893 w 16399629"/>
              <a:gd name="connsiteY2127" fmla="*/ 6907882 h 8553480"/>
              <a:gd name="connsiteX2128" fmla="*/ 2565867 w 16399629"/>
              <a:gd name="connsiteY2128" fmla="*/ 6939875 h 8553480"/>
              <a:gd name="connsiteX2129" fmla="*/ 2535242 w 16399629"/>
              <a:gd name="connsiteY2129" fmla="*/ 6966293 h 8553480"/>
              <a:gd name="connsiteX2130" fmla="*/ 2509412 w 16399629"/>
              <a:gd name="connsiteY2130" fmla="*/ 6974281 h 8553480"/>
              <a:gd name="connsiteX2131" fmla="*/ 2427076 w 16399629"/>
              <a:gd name="connsiteY2131" fmla="*/ 6964994 h 8553480"/>
              <a:gd name="connsiteX2132" fmla="*/ 2285243 w 16399629"/>
              <a:gd name="connsiteY2132" fmla="*/ 6932079 h 8553480"/>
              <a:gd name="connsiteX2133" fmla="*/ 2292005 w 16399629"/>
              <a:gd name="connsiteY2133" fmla="*/ 6895931 h 8553480"/>
              <a:gd name="connsiteX2134" fmla="*/ 2318700 w 16399629"/>
              <a:gd name="connsiteY2134" fmla="*/ 6883560 h 8553480"/>
              <a:gd name="connsiteX2135" fmla="*/ 2347235 w 16399629"/>
              <a:gd name="connsiteY2135" fmla="*/ 6878620 h 8553480"/>
              <a:gd name="connsiteX2136" fmla="*/ 3654117 w 16399629"/>
              <a:gd name="connsiteY2136" fmla="*/ 6877409 h 8553480"/>
              <a:gd name="connsiteX2137" fmla="*/ 3608038 w 16399629"/>
              <a:gd name="connsiteY2137" fmla="*/ 6908588 h 8553480"/>
              <a:gd name="connsiteX2138" fmla="*/ 3626332 w 16399629"/>
              <a:gd name="connsiteY2138" fmla="*/ 6920207 h 8553480"/>
              <a:gd name="connsiteX2139" fmla="*/ 3629887 w 16399629"/>
              <a:gd name="connsiteY2139" fmla="*/ 6940599 h 8553480"/>
              <a:gd name="connsiteX2140" fmla="*/ 3642247 w 16399629"/>
              <a:gd name="connsiteY2140" fmla="*/ 6936844 h 8553480"/>
              <a:gd name="connsiteX2141" fmla="*/ 3662406 w 16399629"/>
              <a:gd name="connsiteY2141" fmla="*/ 6943608 h 8553480"/>
              <a:gd name="connsiteX2142" fmla="*/ 3655294 w 16399629"/>
              <a:gd name="connsiteY2142" fmla="*/ 6902819 h 8553480"/>
              <a:gd name="connsiteX2143" fmla="*/ 3673123 w 16399629"/>
              <a:gd name="connsiteY2143" fmla="*/ 6893108 h 8553480"/>
              <a:gd name="connsiteX2144" fmla="*/ 3654117 w 16399629"/>
              <a:gd name="connsiteY2144" fmla="*/ 6877409 h 8553480"/>
              <a:gd name="connsiteX2145" fmla="*/ 574666 w 16399629"/>
              <a:gd name="connsiteY2145" fmla="*/ 6876712 h 8553480"/>
              <a:gd name="connsiteX2146" fmla="*/ 569598 w 16399629"/>
              <a:gd name="connsiteY2146" fmla="*/ 6899635 h 8553480"/>
              <a:gd name="connsiteX2147" fmla="*/ 574666 w 16399629"/>
              <a:gd name="connsiteY2147" fmla="*/ 6876712 h 8553480"/>
              <a:gd name="connsiteX2148" fmla="*/ 2002235 w 16399629"/>
              <a:gd name="connsiteY2148" fmla="*/ 6876382 h 8553480"/>
              <a:gd name="connsiteX2149" fmla="*/ 1990390 w 16399629"/>
              <a:gd name="connsiteY2149" fmla="*/ 6879980 h 8553480"/>
              <a:gd name="connsiteX2150" fmla="*/ 1965669 w 16399629"/>
              <a:gd name="connsiteY2150" fmla="*/ 6887491 h 8553480"/>
              <a:gd name="connsiteX2151" fmla="*/ 1880349 w 16399629"/>
              <a:gd name="connsiteY2151" fmla="*/ 6883346 h 8553480"/>
              <a:gd name="connsiteX2152" fmla="*/ 1936192 w 16399629"/>
              <a:gd name="connsiteY2152" fmla="*/ 6905034 h 8553480"/>
              <a:gd name="connsiteX2153" fmla="*/ 2008636 w 16399629"/>
              <a:gd name="connsiteY2153" fmla="*/ 6913091 h 8553480"/>
              <a:gd name="connsiteX2154" fmla="*/ 2002235 w 16399629"/>
              <a:gd name="connsiteY2154" fmla="*/ 6876382 h 8553480"/>
              <a:gd name="connsiteX2155" fmla="*/ 2190280 w 16399629"/>
              <a:gd name="connsiteY2155" fmla="*/ 6876350 h 8553480"/>
              <a:gd name="connsiteX2156" fmla="*/ 2235806 w 16399629"/>
              <a:gd name="connsiteY2156" fmla="*/ 6898561 h 8553480"/>
              <a:gd name="connsiteX2157" fmla="*/ 2159284 w 16399629"/>
              <a:gd name="connsiteY2157" fmla="*/ 6909180 h 8553480"/>
              <a:gd name="connsiteX2158" fmla="*/ 2190280 w 16399629"/>
              <a:gd name="connsiteY2158" fmla="*/ 6876350 h 8553480"/>
              <a:gd name="connsiteX2159" fmla="*/ 4155041 w 16399629"/>
              <a:gd name="connsiteY2159" fmla="*/ 6875002 h 8553480"/>
              <a:gd name="connsiteX2160" fmla="*/ 4164873 w 16399629"/>
              <a:gd name="connsiteY2160" fmla="*/ 6893399 h 8553480"/>
              <a:gd name="connsiteX2161" fmla="*/ 4155041 w 16399629"/>
              <a:gd name="connsiteY2161" fmla="*/ 6875002 h 8553480"/>
              <a:gd name="connsiteX2162" fmla="*/ 1456658 w 16399629"/>
              <a:gd name="connsiteY2162" fmla="*/ 6873951 h 8553480"/>
              <a:gd name="connsiteX2163" fmla="*/ 1451592 w 16399629"/>
              <a:gd name="connsiteY2163" fmla="*/ 6896874 h 8553480"/>
              <a:gd name="connsiteX2164" fmla="*/ 1456658 w 16399629"/>
              <a:gd name="connsiteY2164" fmla="*/ 6873951 h 8553480"/>
              <a:gd name="connsiteX2165" fmla="*/ 4359616 w 16399629"/>
              <a:gd name="connsiteY2165" fmla="*/ 6855622 h 8553480"/>
              <a:gd name="connsiteX2166" fmla="*/ 4372441 w 16399629"/>
              <a:gd name="connsiteY2166" fmla="*/ 6873199 h 8553480"/>
              <a:gd name="connsiteX2167" fmla="*/ 4359616 w 16399629"/>
              <a:gd name="connsiteY2167" fmla="*/ 6855622 h 8553480"/>
              <a:gd name="connsiteX2168" fmla="*/ 4882388 w 16399629"/>
              <a:gd name="connsiteY2168" fmla="*/ 6846399 h 8553480"/>
              <a:gd name="connsiteX2169" fmla="*/ 4847442 w 16399629"/>
              <a:gd name="connsiteY2169" fmla="*/ 6869900 h 8553480"/>
              <a:gd name="connsiteX2170" fmla="*/ 4853723 w 16399629"/>
              <a:gd name="connsiteY2170" fmla="*/ 6905928 h 8553480"/>
              <a:gd name="connsiteX2171" fmla="*/ 4882388 w 16399629"/>
              <a:gd name="connsiteY2171" fmla="*/ 6846399 h 8553480"/>
              <a:gd name="connsiteX2172" fmla="*/ 4184927 w 16399629"/>
              <a:gd name="connsiteY2172" fmla="*/ 6843832 h 8553480"/>
              <a:gd name="connsiteX2173" fmla="*/ 4192125 w 16399629"/>
              <a:gd name="connsiteY2173" fmla="*/ 6885118 h 8553480"/>
              <a:gd name="connsiteX2174" fmla="*/ 4175317 w 16399629"/>
              <a:gd name="connsiteY2174" fmla="*/ 6881530 h 8553480"/>
              <a:gd name="connsiteX2175" fmla="*/ 4184927 w 16399629"/>
              <a:gd name="connsiteY2175" fmla="*/ 6843832 h 8553480"/>
              <a:gd name="connsiteX2176" fmla="*/ 828666 w 16399629"/>
              <a:gd name="connsiteY2176" fmla="*/ 6843696 h 8553480"/>
              <a:gd name="connsiteX2177" fmla="*/ 832284 w 16399629"/>
              <a:gd name="connsiteY2177" fmla="*/ 6852571 h 8553480"/>
              <a:gd name="connsiteX2178" fmla="*/ 826841 w 16399629"/>
              <a:gd name="connsiteY2178" fmla="*/ 6852224 h 8553480"/>
              <a:gd name="connsiteX2179" fmla="*/ 828666 w 16399629"/>
              <a:gd name="connsiteY2179" fmla="*/ 6843696 h 8553480"/>
              <a:gd name="connsiteX2180" fmla="*/ 5699105 w 16399629"/>
              <a:gd name="connsiteY2180" fmla="*/ 6837349 h 8553480"/>
              <a:gd name="connsiteX2181" fmla="*/ 5663447 w 16399629"/>
              <a:gd name="connsiteY2181" fmla="*/ 6856771 h 8553480"/>
              <a:gd name="connsiteX2182" fmla="*/ 5647040 w 16399629"/>
              <a:gd name="connsiteY2182" fmla="*/ 6874639 h 8553480"/>
              <a:gd name="connsiteX2183" fmla="*/ 5652716 w 16399629"/>
              <a:gd name="connsiteY2183" fmla="*/ 6886201 h 8553480"/>
              <a:gd name="connsiteX2184" fmla="*/ 5658652 w 16399629"/>
              <a:gd name="connsiteY2184" fmla="*/ 6884983 h 8553480"/>
              <a:gd name="connsiteX2185" fmla="*/ 5674850 w 16399629"/>
              <a:gd name="connsiteY2185" fmla="*/ 6866190 h 8553480"/>
              <a:gd name="connsiteX2186" fmla="*/ 5699105 w 16399629"/>
              <a:gd name="connsiteY2186" fmla="*/ 6837349 h 8553480"/>
              <a:gd name="connsiteX2187" fmla="*/ 4432102 w 16399629"/>
              <a:gd name="connsiteY2187" fmla="*/ 6833602 h 8553480"/>
              <a:gd name="connsiteX2188" fmla="*/ 4414010 w 16399629"/>
              <a:gd name="connsiteY2188" fmla="*/ 6834803 h 8553480"/>
              <a:gd name="connsiteX2189" fmla="*/ 4379578 w 16399629"/>
              <a:gd name="connsiteY2189" fmla="*/ 6858149 h 8553480"/>
              <a:gd name="connsiteX2190" fmla="*/ 4413865 w 16399629"/>
              <a:gd name="connsiteY2190" fmla="*/ 6889961 h 8553480"/>
              <a:gd name="connsiteX2191" fmla="*/ 4408151 w 16399629"/>
              <a:gd name="connsiteY2191" fmla="*/ 6913169 h 8553480"/>
              <a:gd name="connsiteX2192" fmla="*/ 4447508 w 16399629"/>
              <a:gd name="connsiteY2192" fmla="*/ 6858983 h 8553480"/>
              <a:gd name="connsiteX2193" fmla="*/ 4432102 w 16399629"/>
              <a:gd name="connsiteY2193" fmla="*/ 6833602 h 8553480"/>
              <a:gd name="connsiteX2194" fmla="*/ 950694 w 16399629"/>
              <a:gd name="connsiteY2194" fmla="*/ 6826366 h 8553480"/>
              <a:gd name="connsiteX2195" fmla="*/ 967233 w 16399629"/>
              <a:gd name="connsiteY2195" fmla="*/ 6827310 h 8553480"/>
              <a:gd name="connsiteX2196" fmla="*/ 1013109 w 16399629"/>
              <a:gd name="connsiteY2196" fmla="*/ 6826394 h 8553480"/>
              <a:gd name="connsiteX2197" fmla="*/ 1020178 w 16399629"/>
              <a:gd name="connsiteY2197" fmla="*/ 6866932 h 8553480"/>
              <a:gd name="connsiteX2198" fmla="*/ 937243 w 16399629"/>
              <a:gd name="connsiteY2198" fmla="*/ 6840761 h 8553480"/>
              <a:gd name="connsiteX2199" fmla="*/ 950694 w 16399629"/>
              <a:gd name="connsiteY2199" fmla="*/ 6826366 h 8553480"/>
              <a:gd name="connsiteX2200" fmla="*/ 3468329 w 16399629"/>
              <a:gd name="connsiteY2200" fmla="*/ 6818437 h 8553480"/>
              <a:gd name="connsiteX2201" fmla="*/ 3480477 w 16399629"/>
              <a:gd name="connsiteY2201" fmla="*/ 6836131 h 8553480"/>
              <a:gd name="connsiteX2202" fmla="*/ 3468329 w 16399629"/>
              <a:gd name="connsiteY2202" fmla="*/ 6818437 h 8553480"/>
              <a:gd name="connsiteX2203" fmla="*/ 3923889 w 16399629"/>
              <a:gd name="connsiteY2203" fmla="*/ 6812677 h 8553480"/>
              <a:gd name="connsiteX2204" fmla="*/ 3931935 w 16399629"/>
              <a:gd name="connsiteY2204" fmla="*/ 6819323 h 8553480"/>
              <a:gd name="connsiteX2205" fmla="*/ 3927951 w 16399629"/>
              <a:gd name="connsiteY2205" fmla="*/ 6824867 h 8553480"/>
              <a:gd name="connsiteX2206" fmla="*/ 3923889 w 16399629"/>
              <a:gd name="connsiteY2206" fmla="*/ 6812677 h 8553480"/>
              <a:gd name="connsiteX2207" fmla="*/ 790433 w 16399629"/>
              <a:gd name="connsiteY2207" fmla="*/ 6811161 h 8553480"/>
              <a:gd name="connsiteX2208" fmla="*/ 785365 w 16399629"/>
              <a:gd name="connsiteY2208" fmla="*/ 6834085 h 8553480"/>
              <a:gd name="connsiteX2209" fmla="*/ 790433 w 16399629"/>
              <a:gd name="connsiteY2209" fmla="*/ 6811161 h 8553480"/>
              <a:gd name="connsiteX2210" fmla="*/ 2010246 w 16399629"/>
              <a:gd name="connsiteY2210" fmla="*/ 6806810 h 8553480"/>
              <a:gd name="connsiteX2211" fmla="*/ 2012702 w 16399629"/>
              <a:gd name="connsiteY2211" fmla="*/ 6812282 h 8553480"/>
              <a:gd name="connsiteX2212" fmla="*/ 2011998 w 16399629"/>
              <a:gd name="connsiteY2212" fmla="*/ 6816915 h 8553480"/>
              <a:gd name="connsiteX2213" fmla="*/ 2011581 w 16399629"/>
              <a:gd name="connsiteY2213" fmla="*/ 6819667 h 8553480"/>
              <a:gd name="connsiteX2214" fmla="*/ 2011887 w 16399629"/>
              <a:gd name="connsiteY2214" fmla="*/ 6819765 h 8553480"/>
              <a:gd name="connsiteX2215" fmla="*/ 2022225 w 16399629"/>
              <a:gd name="connsiteY2215" fmla="*/ 6823067 h 8553480"/>
              <a:gd name="connsiteX2216" fmla="*/ 2038385 w 16399629"/>
              <a:gd name="connsiteY2216" fmla="*/ 6822452 h 8553480"/>
              <a:gd name="connsiteX2217" fmla="*/ 2017000 w 16399629"/>
              <a:gd name="connsiteY2217" fmla="*/ 6811769 h 8553480"/>
              <a:gd name="connsiteX2218" fmla="*/ 3568166 w 16399629"/>
              <a:gd name="connsiteY2218" fmla="*/ 6803749 h 8553480"/>
              <a:gd name="connsiteX2219" fmla="*/ 3590985 w 16399629"/>
              <a:gd name="connsiteY2219" fmla="*/ 6825277 h 8553480"/>
              <a:gd name="connsiteX2220" fmla="*/ 3564872 w 16399629"/>
              <a:gd name="connsiteY2220" fmla="*/ 6838579 h 8553480"/>
              <a:gd name="connsiteX2221" fmla="*/ 3542509 w 16399629"/>
              <a:gd name="connsiteY2221" fmla="*/ 6818524 h 8553480"/>
              <a:gd name="connsiteX2222" fmla="*/ 3568166 w 16399629"/>
              <a:gd name="connsiteY2222" fmla="*/ 6803749 h 8553480"/>
              <a:gd name="connsiteX2223" fmla="*/ 684181 w 16399629"/>
              <a:gd name="connsiteY2223" fmla="*/ 6802397 h 8553480"/>
              <a:gd name="connsiteX2224" fmla="*/ 696327 w 16399629"/>
              <a:gd name="connsiteY2224" fmla="*/ 6820092 h 8553480"/>
              <a:gd name="connsiteX2225" fmla="*/ 684181 w 16399629"/>
              <a:gd name="connsiteY2225" fmla="*/ 6802397 h 8553480"/>
              <a:gd name="connsiteX2226" fmla="*/ 551995 w 16399629"/>
              <a:gd name="connsiteY2226" fmla="*/ 6801539 h 8553480"/>
              <a:gd name="connsiteX2227" fmla="*/ 546924 w 16399629"/>
              <a:gd name="connsiteY2227" fmla="*/ 6824440 h 8553480"/>
              <a:gd name="connsiteX2228" fmla="*/ 551995 w 16399629"/>
              <a:gd name="connsiteY2228" fmla="*/ 6801539 h 8553480"/>
              <a:gd name="connsiteX2229" fmla="*/ 4932515 w 16399629"/>
              <a:gd name="connsiteY2229" fmla="*/ 6801108 h 8553480"/>
              <a:gd name="connsiteX2230" fmla="*/ 4911817 w 16399629"/>
              <a:gd name="connsiteY2230" fmla="*/ 6850342 h 8553480"/>
              <a:gd name="connsiteX2231" fmla="*/ 4939626 w 16399629"/>
              <a:gd name="connsiteY2231" fmla="*/ 6841894 h 8553480"/>
              <a:gd name="connsiteX2232" fmla="*/ 4932515 w 16399629"/>
              <a:gd name="connsiteY2232" fmla="*/ 6801108 h 8553480"/>
              <a:gd name="connsiteX2233" fmla="*/ 1998823 w 16399629"/>
              <a:gd name="connsiteY2233" fmla="*/ 6800815 h 8553480"/>
              <a:gd name="connsiteX2234" fmla="*/ 1979454 w 16399629"/>
              <a:gd name="connsiteY2234" fmla="*/ 6801697 h 8553480"/>
              <a:gd name="connsiteX2235" fmla="*/ 2001551 w 16399629"/>
              <a:gd name="connsiteY2235" fmla="*/ 6816463 h 8553480"/>
              <a:gd name="connsiteX2236" fmla="*/ 2010023 w 16399629"/>
              <a:gd name="connsiteY2236" fmla="*/ 6819169 h 8553480"/>
              <a:gd name="connsiteX2237" fmla="*/ 2006254 w 16399629"/>
              <a:gd name="connsiteY2237" fmla="*/ 6812124 h 8553480"/>
              <a:gd name="connsiteX2238" fmla="*/ 2007237 w 16399629"/>
              <a:gd name="connsiteY2238" fmla="*/ 6805031 h 8553480"/>
              <a:gd name="connsiteX2239" fmla="*/ 2926779 w 16399629"/>
              <a:gd name="connsiteY2239" fmla="*/ 6799865 h 8553480"/>
              <a:gd name="connsiteX2240" fmla="*/ 2927436 w 16399629"/>
              <a:gd name="connsiteY2240" fmla="*/ 6843138 h 8553480"/>
              <a:gd name="connsiteX2241" fmla="*/ 2921677 w 16399629"/>
              <a:gd name="connsiteY2241" fmla="*/ 6810109 h 8553480"/>
              <a:gd name="connsiteX2242" fmla="*/ 2926779 w 16399629"/>
              <a:gd name="connsiteY2242" fmla="*/ 6799865 h 8553480"/>
              <a:gd name="connsiteX2243" fmla="*/ 4475539 w 16399629"/>
              <a:gd name="connsiteY2243" fmla="*/ 6798932 h 8553480"/>
              <a:gd name="connsiteX2244" fmla="*/ 4448245 w 16399629"/>
              <a:gd name="connsiteY2244" fmla="*/ 6807224 h 8553480"/>
              <a:gd name="connsiteX2245" fmla="*/ 4460824 w 16399629"/>
              <a:gd name="connsiteY2245" fmla="*/ 6842051 h 8553480"/>
              <a:gd name="connsiteX2246" fmla="*/ 4475539 w 16399629"/>
              <a:gd name="connsiteY2246" fmla="*/ 6798932 h 8553480"/>
              <a:gd name="connsiteX2247" fmla="*/ 762268 w 16399629"/>
              <a:gd name="connsiteY2247" fmla="*/ 6797619 h 8553480"/>
              <a:gd name="connsiteX2248" fmla="*/ 774416 w 16399629"/>
              <a:gd name="connsiteY2248" fmla="*/ 6815314 h 8553480"/>
              <a:gd name="connsiteX2249" fmla="*/ 762268 w 16399629"/>
              <a:gd name="connsiteY2249" fmla="*/ 6797619 h 8553480"/>
              <a:gd name="connsiteX2250" fmla="*/ 2870613 w 16399629"/>
              <a:gd name="connsiteY2250" fmla="*/ 6794841 h 8553480"/>
              <a:gd name="connsiteX2251" fmla="*/ 2865542 w 16399629"/>
              <a:gd name="connsiteY2251" fmla="*/ 6817743 h 8553480"/>
              <a:gd name="connsiteX2252" fmla="*/ 2870613 w 16399629"/>
              <a:gd name="connsiteY2252" fmla="*/ 6794841 h 8553480"/>
              <a:gd name="connsiteX2253" fmla="*/ 2198414 w 16399629"/>
              <a:gd name="connsiteY2253" fmla="*/ 6793828 h 8553480"/>
              <a:gd name="connsiteX2254" fmla="*/ 2193348 w 16399629"/>
              <a:gd name="connsiteY2254" fmla="*/ 6816751 h 8553480"/>
              <a:gd name="connsiteX2255" fmla="*/ 2198414 w 16399629"/>
              <a:gd name="connsiteY2255" fmla="*/ 6793828 h 8553480"/>
              <a:gd name="connsiteX2256" fmla="*/ 2827192 w 16399629"/>
              <a:gd name="connsiteY2256" fmla="*/ 6791596 h 8553480"/>
              <a:gd name="connsiteX2257" fmla="*/ 2836787 w 16399629"/>
              <a:gd name="connsiteY2257" fmla="*/ 6806599 h 8553480"/>
              <a:gd name="connsiteX2258" fmla="*/ 2815718 w 16399629"/>
              <a:gd name="connsiteY2258" fmla="*/ 6792522 h 8553480"/>
              <a:gd name="connsiteX2259" fmla="*/ 2827192 w 16399629"/>
              <a:gd name="connsiteY2259" fmla="*/ 6791596 h 8553480"/>
              <a:gd name="connsiteX2260" fmla="*/ 2748456 w 16399629"/>
              <a:gd name="connsiteY2260" fmla="*/ 6790890 h 8553480"/>
              <a:gd name="connsiteX2261" fmla="*/ 2760604 w 16399629"/>
              <a:gd name="connsiteY2261" fmla="*/ 6808583 h 8553480"/>
              <a:gd name="connsiteX2262" fmla="*/ 2748456 w 16399629"/>
              <a:gd name="connsiteY2262" fmla="*/ 6790890 h 8553480"/>
              <a:gd name="connsiteX2263" fmla="*/ 2986986 w 16399629"/>
              <a:gd name="connsiteY2263" fmla="*/ 6790199 h 8553480"/>
              <a:gd name="connsiteX2264" fmla="*/ 2978979 w 16399629"/>
              <a:gd name="connsiteY2264" fmla="*/ 6840106 h 8553480"/>
              <a:gd name="connsiteX2265" fmla="*/ 2954622 w 16399629"/>
              <a:gd name="connsiteY2265" fmla="*/ 6834558 h 8553480"/>
              <a:gd name="connsiteX2266" fmla="*/ 2953823 w 16399629"/>
              <a:gd name="connsiteY2266" fmla="*/ 6791644 h 8553480"/>
              <a:gd name="connsiteX2267" fmla="*/ 2986986 w 16399629"/>
              <a:gd name="connsiteY2267" fmla="*/ 6790199 h 8553480"/>
              <a:gd name="connsiteX2268" fmla="*/ 4961634 w 16399629"/>
              <a:gd name="connsiteY2268" fmla="*/ 6788504 h 8553480"/>
              <a:gd name="connsiteX2269" fmla="*/ 4941785 w 16399629"/>
              <a:gd name="connsiteY2269" fmla="*/ 6798292 h 8553480"/>
              <a:gd name="connsiteX2270" fmla="*/ 4959482 w 16399629"/>
              <a:gd name="connsiteY2270" fmla="*/ 6818147 h 8553480"/>
              <a:gd name="connsiteX2271" fmla="*/ 4979331 w 16399629"/>
              <a:gd name="connsiteY2271" fmla="*/ 6808359 h 8553480"/>
              <a:gd name="connsiteX2272" fmla="*/ 4961634 w 16399629"/>
              <a:gd name="connsiteY2272" fmla="*/ 6788504 h 8553480"/>
              <a:gd name="connsiteX2273" fmla="*/ 2919678 w 16399629"/>
              <a:gd name="connsiteY2273" fmla="*/ 6788218 h 8553480"/>
              <a:gd name="connsiteX2274" fmla="*/ 2906381 w 16399629"/>
              <a:gd name="connsiteY2274" fmla="*/ 6806445 h 8553480"/>
              <a:gd name="connsiteX2275" fmla="*/ 2891558 w 16399629"/>
              <a:gd name="connsiteY2275" fmla="*/ 6788493 h 8553480"/>
              <a:gd name="connsiteX2276" fmla="*/ 2919678 w 16399629"/>
              <a:gd name="connsiteY2276" fmla="*/ 6788218 h 8553480"/>
              <a:gd name="connsiteX2277" fmla="*/ 525623 w 16399629"/>
              <a:gd name="connsiteY2277" fmla="*/ 6787472 h 8553480"/>
              <a:gd name="connsiteX2278" fmla="*/ 527383 w 16399629"/>
              <a:gd name="connsiteY2278" fmla="*/ 6802280 h 8553480"/>
              <a:gd name="connsiteX2279" fmla="*/ 521635 w 16399629"/>
              <a:gd name="connsiteY2279" fmla="*/ 6802319 h 8553480"/>
              <a:gd name="connsiteX2280" fmla="*/ 525623 w 16399629"/>
              <a:gd name="connsiteY2280" fmla="*/ 6787472 h 8553480"/>
              <a:gd name="connsiteX2281" fmla="*/ 1957992 w 16399629"/>
              <a:gd name="connsiteY2281" fmla="*/ 6787461 h 8553480"/>
              <a:gd name="connsiteX2282" fmla="*/ 1970182 w 16399629"/>
              <a:gd name="connsiteY2282" fmla="*/ 6804514 h 8553480"/>
              <a:gd name="connsiteX2283" fmla="*/ 1957992 w 16399629"/>
              <a:gd name="connsiteY2283" fmla="*/ 6787461 h 8553480"/>
              <a:gd name="connsiteX2284" fmla="*/ 2932559 w 16399629"/>
              <a:gd name="connsiteY2284" fmla="*/ 6786917 h 8553480"/>
              <a:gd name="connsiteX2285" fmla="*/ 2932344 w 16399629"/>
              <a:gd name="connsiteY2285" fmla="*/ 6796671 h 8553480"/>
              <a:gd name="connsiteX2286" fmla="*/ 2933350 w 16399629"/>
              <a:gd name="connsiteY2286" fmla="*/ 6798061 h 8553480"/>
              <a:gd name="connsiteX2287" fmla="*/ 2931621 w 16399629"/>
              <a:gd name="connsiteY2287" fmla="*/ 6807139 h 8553480"/>
              <a:gd name="connsiteX2288" fmla="*/ 2930215 w 16399629"/>
              <a:gd name="connsiteY2288" fmla="*/ 6793734 h 8553480"/>
              <a:gd name="connsiteX2289" fmla="*/ 2931084 w 16399629"/>
              <a:gd name="connsiteY2289" fmla="*/ 6794932 h 8553480"/>
              <a:gd name="connsiteX2290" fmla="*/ 2927201 w 16399629"/>
              <a:gd name="connsiteY2290" fmla="*/ 6787049 h 8553480"/>
              <a:gd name="connsiteX2291" fmla="*/ 2932559 w 16399629"/>
              <a:gd name="connsiteY2291" fmla="*/ 6786917 h 8553480"/>
              <a:gd name="connsiteX2292" fmla="*/ 3031850 w 16399629"/>
              <a:gd name="connsiteY2292" fmla="*/ 6786897 h 8553480"/>
              <a:gd name="connsiteX2293" fmla="*/ 3026451 w 16399629"/>
              <a:gd name="connsiteY2293" fmla="*/ 6828234 h 8553480"/>
              <a:gd name="connsiteX2294" fmla="*/ 3010395 w 16399629"/>
              <a:gd name="connsiteY2294" fmla="*/ 6837523 h 8553480"/>
              <a:gd name="connsiteX2295" fmla="*/ 2994491 w 16399629"/>
              <a:gd name="connsiteY2295" fmla="*/ 6833533 h 8553480"/>
              <a:gd name="connsiteX2296" fmla="*/ 2998748 w 16399629"/>
              <a:gd name="connsiteY2296" fmla="*/ 6801364 h 8553480"/>
              <a:gd name="connsiteX2297" fmla="*/ 3031850 w 16399629"/>
              <a:gd name="connsiteY2297" fmla="*/ 6786897 h 8553480"/>
              <a:gd name="connsiteX2298" fmla="*/ 882311 w 16399629"/>
              <a:gd name="connsiteY2298" fmla="*/ 6786397 h 8553480"/>
              <a:gd name="connsiteX2299" fmla="*/ 928456 w 16399629"/>
              <a:gd name="connsiteY2299" fmla="*/ 6793511 h 8553480"/>
              <a:gd name="connsiteX2300" fmla="*/ 920682 w 16399629"/>
              <a:gd name="connsiteY2300" fmla="*/ 6830420 h 8553480"/>
              <a:gd name="connsiteX2301" fmla="*/ 882311 w 16399629"/>
              <a:gd name="connsiteY2301" fmla="*/ 6786397 h 8553480"/>
              <a:gd name="connsiteX2302" fmla="*/ 3139287 w 16399629"/>
              <a:gd name="connsiteY2302" fmla="*/ 6785850 h 8553480"/>
              <a:gd name="connsiteX2303" fmla="*/ 3130484 w 16399629"/>
              <a:gd name="connsiteY2303" fmla="*/ 6802160 h 8553480"/>
              <a:gd name="connsiteX2304" fmla="*/ 3117082 w 16399629"/>
              <a:gd name="connsiteY2304" fmla="*/ 6806232 h 8553480"/>
              <a:gd name="connsiteX2305" fmla="*/ 3139287 w 16399629"/>
              <a:gd name="connsiteY2305" fmla="*/ 6785850 h 8553480"/>
              <a:gd name="connsiteX2306" fmla="*/ 823618 w 16399629"/>
              <a:gd name="connsiteY2306" fmla="*/ 6778981 h 8553480"/>
              <a:gd name="connsiteX2307" fmla="*/ 835740 w 16399629"/>
              <a:gd name="connsiteY2307" fmla="*/ 6796684 h 8553480"/>
              <a:gd name="connsiteX2308" fmla="*/ 823618 w 16399629"/>
              <a:gd name="connsiteY2308" fmla="*/ 6778981 h 8553480"/>
              <a:gd name="connsiteX2309" fmla="*/ 3202735 w 16399629"/>
              <a:gd name="connsiteY2309" fmla="*/ 6778445 h 8553480"/>
              <a:gd name="connsiteX2310" fmla="*/ 3243981 w 16399629"/>
              <a:gd name="connsiteY2310" fmla="*/ 6796517 h 8553480"/>
              <a:gd name="connsiteX2311" fmla="*/ 3204711 w 16399629"/>
              <a:gd name="connsiteY2311" fmla="*/ 6815551 h 8553480"/>
              <a:gd name="connsiteX2312" fmla="*/ 3161379 w 16399629"/>
              <a:gd name="connsiteY2312" fmla="*/ 6799750 h 8553480"/>
              <a:gd name="connsiteX2313" fmla="*/ 3202735 w 16399629"/>
              <a:gd name="connsiteY2313" fmla="*/ 6778445 h 8553480"/>
              <a:gd name="connsiteX2314" fmla="*/ 3068257 w 16399629"/>
              <a:gd name="connsiteY2314" fmla="*/ 6776239 h 8553480"/>
              <a:gd name="connsiteX2315" fmla="*/ 3053187 w 16399629"/>
              <a:gd name="connsiteY2315" fmla="*/ 6803436 h 8553480"/>
              <a:gd name="connsiteX2316" fmla="*/ 3045097 w 16399629"/>
              <a:gd name="connsiteY2316" fmla="*/ 6805012 h 8553480"/>
              <a:gd name="connsiteX2317" fmla="*/ 3068257 w 16399629"/>
              <a:gd name="connsiteY2317" fmla="*/ 6776239 h 8553480"/>
              <a:gd name="connsiteX2318" fmla="*/ 1003045 w 16399629"/>
              <a:gd name="connsiteY2318" fmla="*/ 6768668 h 8553480"/>
              <a:gd name="connsiteX2319" fmla="*/ 1006586 w 16399629"/>
              <a:gd name="connsiteY2319" fmla="*/ 6788977 h 8553480"/>
              <a:gd name="connsiteX2320" fmla="*/ 978410 w 16399629"/>
              <a:gd name="connsiteY2320" fmla="*/ 6788983 h 8553480"/>
              <a:gd name="connsiteX2321" fmla="*/ 1003045 w 16399629"/>
              <a:gd name="connsiteY2321" fmla="*/ 6768668 h 8553480"/>
              <a:gd name="connsiteX2322" fmla="*/ 4657799 w 16399629"/>
              <a:gd name="connsiteY2322" fmla="*/ 6765033 h 8553480"/>
              <a:gd name="connsiteX2323" fmla="*/ 4670625 w 16399629"/>
              <a:gd name="connsiteY2323" fmla="*/ 6782610 h 8553480"/>
              <a:gd name="connsiteX2324" fmla="*/ 4657799 w 16399629"/>
              <a:gd name="connsiteY2324" fmla="*/ 6765033 h 8553480"/>
              <a:gd name="connsiteX2325" fmla="*/ 810887 w 16399629"/>
              <a:gd name="connsiteY2325" fmla="*/ 6763876 h 8553480"/>
              <a:gd name="connsiteX2326" fmla="*/ 796599 w 16399629"/>
              <a:gd name="connsiteY2326" fmla="*/ 6788694 h 8553480"/>
              <a:gd name="connsiteX2327" fmla="*/ 810887 w 16399629"/>
              <a:gd name="connsiteY2327" fmla="*/ 6763876 h 8553480"/>
              <a:gd name="connsiteX2328" fmla="*/ 1021939 w 16399629"/>
              <a:gd name="connsiteY2328" fmla="*/ 6762939 h 8553480"/>
              <a:gd name="connsiteX2329" fmla="*/ 1053397 w 16399629"/>
              <a:gd name="connsiteY2329" fmla="*/ 6796856 h 8553480"/>
              <a:gd name="connsiteX2330" fmla="*/ 1019845 w 16399629"/>
              <a:gd name="connsiteY2330" fmla="*/ 6807049 h 8553480"/>
              <a:gd name="connsiteX2331" fmla="*/ 1021939 w 16399629"/>
              <a:gd name="connsiteY2331" fmla="*/ 6762939 h 8553480"/>
              <a:gd name="connsiteX2332" fmla="*/ 5008279 w 16399629"/>
              <a:gd name="connsiteY2332" fmla="*/ 6758228 h 8553480"/>
              <a:gd name="connsiteX2333" fmla="*/ 4994046 w 16399629"/>
              <a:gd name="connsiteY2333" fmla="*/ 6765237 h 8553480"/>
              <a:gd name="connsiteX2334" fmla="*/ 5007377 w 16399629"/>
              <a:gd name="connsiteY2334" fmla="*/ 6781049 h 8553480"/>
              <a:gd name="connsiteX2335" fmla="*/ 5021610 w 16399629"/>
              <a:gd name="connsiteY2335" fmla="*/ 6774041 h 8553480"/>
              <a:gd name="connsiteX2336" fmla="*/ 5008279 w 16399629"/>
              <a:gd name="connsiteY2336" fmla="*/ 6758228 h 8553480"/>
              <a:gd name="connsiteX2337" fmla="*/ 2192149 w 16399629"/>
              <a:gd name="connsiteY2337" fmla="*/ 6757892 h 8553480"/>
              <a:gd name="connsiteX2338" fmla="*/ 2186553 w 16399629"/>
              <a:gd name="connsiteY2338" fmla="*/ 6777775 h 8553480"/>
              <a:gd name="connsiteX2339" fmla="*/ 2192149 w 16399629"/>
              <a:gd name="connsiteY2339" fmla="*/ 6757892 h 8553480"/>
              <a:gd name="connsiteX2340" fmla="*/ 5028036 w 16399629"/>
              <a:gd name="connsiteY2340" fmla="*/ 6754910 h 8553480"/>
              <a:gd name="connsiteX2341" fmla="*/ 5040150 w 16399629"/>
              <a:gd name="connsiteY2341" fmla="*/ 6768409 h 8553480"/>
              <a:gd name="connsiteX2342" fmla="*/ 5028036 w 16399629"/>
              <a:gd name="connsiteY2342" fmla="*/ 6754910 h 8553480"/>
              <a:gd name="connsiteX2343" fmla="*/ 634643 w 16399629"/>
              <a:gd name="connsiteY2343" fmla="*/ 6754352 h 8553480"/>
              <a:gd name="connsiteX2344" fmla="*/ 636397 w 16399629"/>
              <a:gd name="connsiteY2344" fmla="*/ 6769161 h 8553480"/>
              <a:gd name="connsiteX2345" fmla="*/ 630610 w 16399629"/>
              <a:gd name="connsiteY2345" fmla="*/ 6769212 h 8553480"/>
              <a:gd name="connsiteX2346" fmla="*/ 634643 w 16399629"/>
              <a:gd name="connsiteY2346" fmla="*/ 6754352 h 8553480"/>
              <a:gd name="connsiteX2347" fmla="*/ 3166915 w 16399629"/>
              <a:gd name="connsiteY2347" fmla="*/ 6748997 h 8553480"/>
              <a:gd name="connsiteX2348" fmla="*/ 3183538 w 16399629"/>
              <a:gd name="connsiteY2348" fmla="*/ 6765333 h 8553480"/>
              <a:gd name="connsiteX2349" fmla="*/ 3166915 w 16399629"/>
              <a:gd name="connsiteY2349" fmla="*/ 6748997 h 8553480"/>
              <a:gd name="connsiteX2350" fmla="*/ 2897364 w 16399629"/>
              <a:gd name="connsiteY2350" fmla="*/ 6742536 h 8553480"/>
              <a:gd name="connsiteX2351" fmla="*/ 2899118 w 16399629"/>
              <a:gd name="connsiteY2351" fmla="*/ 6757345 h 8553480"/>
              <a:gd name="connsiteX2352" fmla="*/ 2893333 w 16399629"/>
              <a:gd name="connsiteY2352" fmla="*/ 6757398 h 8553480"/>
              <a:gd name="connsiteX2353" fmla="*/ 2897364 w 16399629"/>
              <a:gd name="connsiteY2353" fmla="*/ 6742536 h 8553480"/>
              <a:gd name="connsiteX2354" fmla="*/ 3721557 w 16399629"/>
              <a:gd name="connsiteY2354" fmla="*/ 6741683 h 8553480"/>
              <a:gd name="connsiteX2355" fmla="*/ 3733867 w 16399629"/>
              <a:gd name="connsiteY2355" fmla="*/ 6759416 h 8553480"/>
              <a:gd name="connsiteX2356" fmla="*/ 3721557 w 16399629"/>
              <a:gd name="connsiteY2356" fmla="*/ 6741683 h 8553480"/>
              <a:gd name="connsiteX2357" fmla="*/ 1100708 w 16399629"/>
              <a:gd name="connsiteY2357" fmla="*/ 6738997 h 8553480"/>
              <a:gd name="connsiteX2358" fmla="*/ 1095643 w 16399629"/>
              <a:gd name="connsiteY2358" fmla="*/ 6761922 h 8553480"/>
              <a:gd name="connsiteX2359" fmla="*/ 1100708 w 16399629"/>
              <a:gd name="connsiteY2359" fmla="*/ 6738997 h 8553480"/>
              <a:gd name="connsiteX2360" fmla="*/ 5946255 w 16399629"/>
              <a:gd name="connsiteY2360" fmla="*/ 6738644 h 8553480"/>
              <a:gd name="connsiteX2361" fmla="*/ 5931222 w 16399629"/>
              <a:gd name="connsiteY2361" fmla="*/ 6741063 h 8553480"/>
              <a:gd name="connsiteX2362" fmla="*/ 5913147 w 16399629"/>
              <a:gd name="connsiteY2362" fmla="*/ 6768028 h 8553480"/>
              <a:gd name="connsiteX2363" fmla="*/ 5887986 w 16399629"/>
              <a:gd name="connsiteY2363" fmla="*/ 6788556 h 8553480"/>
              <a:gd name="connsiteX2364" fmla="*/ 5758085 w 16399629"/>
              <a:gd name="connsiteY2364" fmla="*/ 6917490 h 8553480"/>
              <a:gd name="connsiteX2365" fmla="*/ 5766619 w 16399629"/>
              <a:gd name="connsiteY2365" fmla="*/ 6966434 h 8553480"/>
              <a:gd name="connsiteX2366" fmla="*/ 5811572 w 16399629"/>
              <a:gd name="connsiteY2366" fmla="*/ 6888358 h 8553480"/>
              <a:gd name="connsiteX2367" fmla="*/ 5867041 w 16399629"/>
              <a:gd name="connsiteY2367" fmla="*/ 6855044 h 8553480"/>
              <a:gd name="connsiteX2368" fmla="*/ 5892253 w 16399629"/>
              <a:gd name="connsiteY2368" fmla="*/ 6813027 h 8553480"/>
              <a:gd name="connsiteX2369" fmla="*/ 5921019 w 16399629"/>
              <a:gd name="connsiteY2369" fmla="*/ 6791405 h 8553480"/>
              <a:gd name="connsiteX2370" fmla="*/ 5958786 w 16399629"/>
              <a:gd name="connsiteY2370" fmla="*/ 6749868 h 8553480"/>
              <a:gd name="connsiteX2371" fmla="*/ 5946255 w 16399629"/>
              <a:gd name="connsiteY2371" fmla="*/ 6738644 h 8553480"/>
              <a:gd name="connsiteX2372" fmla="*/ 4596644 w 16399629"/>
              <a:gd name="connsiteY2372" fmla="*/ 6738519 h 8553480"/>
              <a:gd name="connsiteX2373" fmla="*/ 4579619 w 16399629"/>
              <a:gd name="connsiteY2373" fmla="*/ 6745839 h 8553480"/>
              <a:gd name="connsiteX2374" fmla="*/ 4527604 w 16399629"/>
              <a:gd name="connsiteY2374" fmla="*/ 6761641 h 8553480"/>
              <a:gd name="connsiteX2375" fmla="*/ 4534961 w 16399629"/>
              <a:gd name="connsiteY2375" fmla="*/ 6785174 h 8553480"/>
              <a:gd name="connsiteX2376" fmla="*/ 4554212 w 16399629"/>
              <a:gd name="connsiteY2376" fmla="*/ 6783619 h 8553480"/>
              <a:gd name="connsiteX2377" fmla="*/ 4593723 w 16399629"/>
              <a:gd name="connsiteY2377" fmla="*/ 6826731 h 8553480"/>
              <a:gd name="connsiteX2378" fmla="*/ 4583175 w 16399629"/>
              <a:gd name="connsiteY2378" fmla="*/ 6766233 h 8553480"/>
              <a:gd name="connsiteX2379" fmla="*/ 4610984 w 16399629"/>
              <a:gd name="connsiteY2379" fmla="*/ 6757784 h 8553480"/>
              <a:gd name="connsiteX2380" fmla="*/ 4596644 w 16399629"/>
              <a:gd name="connsiteY2380" fmla="*/ 6738519 h 8553480"/>
              <a:gd name="connsiteX2381" fmla="*/ 2860684 w 16399629"/>
              <a:gd name="connsiteY2381" fmla="*/ 6737896 h 8553480"/>
              <a:gd name="connsiteX2382" fmla="*/ 2855088 w 16399629"/>
              <a:gd name="connsiteY2382" fmla="*/ 6757779 h 8553480"/>
              <a:gd name="connsiteX2383" fmla="*/ 2860684 w 16399629"/>
              <a:gd name="connsiteY2383" fmla="*/ 6737896 h 8553480"/>
              <a:gd name="connsiteX2384" fmla="*/ 767760 w 16399629"/>
              <a:gd name="connsiteY2384" fmla="*/ 6735990 h 8553480"/>
              <a:gd name="connsiteX2385" fmla="*/ 765008 w 16399629"/>
              <a:gd name="connsiteY2385" fmla="*/ 6758186 h 8553480"/>
              <a:gd name="connsiteX2386" fmla="*/ 767760 w 16399629"/>
              <a:gd name="connsiteY2386" fmla="*/ 6735990 h 8553480"/>
              <a:gd name="connsiteX2387" fmla="*/ 2874816 w 16399629"/>
              <a:gd name="connsiteY2387" fmla="*/ 6733558 h 8553480"/>
              <a:gd name="connsiteX2388" fmla="*/ 2891617 w 16399629"/>
              <a:gd name="connsiteY2388" fmla="*/ 6737009 h 8553480"/>
              <a:gd name="connsiteX2389" fmla="*/ 2884187 w 16399629"/>
              <a:gd name="connsiteY2389" fmla="*/ 6747819 h 8553480"/>
              <a:gd name="connsiteX2390" fmla="*/ 2874816 w 16399629"/>
              <a:gd name="connsiteY2390" fmla="*/ 6733558 h 8553480"/>
              <a:gd name="connsiteX2391" fmla="*/ 136240 w 16399629"/>
              <a:gd name="connsiteY2391" fmla="*/ 6730888 h 8553480"/>
              <a:gd name="connsiteX2392" fmla="*/ 165805 w 16399629"/>
              <a:gd name="connsiteY2392" fmla="*/ 6750210 h 8553480"/>
              <a:gd name="connsiteX2393" fmla="*/ 222362 w 16399629"/>
              <a:gd name="connsiteY2393" fmla="*/ 6796549 h 8553480"/>
              <a:gd name="connsiteX2394" fmla="*/ 350531 w 16399629"/>
              <a:gd name="connsiteY2394" fmla="*/ 6897439 h 8553480"/>
              <a:gd name="connsiteX2395" fmla="*/ 388124 w 16399629"/>
              <a:gd name="connsiteY2395" fmla="*/ 6963102 h 8553480"/>
              <a:gd name="connsiteX2396" fmla="*/ 342101 w 16399629"/>
              <a:gd name="connsiteY2396" fmla="*/ 6942824 h 8553480"/>
              <a:gd name="connsiteX2397" fmla="*/ 320744 w 16399629"/>
              <a:gd name="connsiteY2397" fmla="*/ 6918356 h 8553480"/>
              <a:gd name="connsiteX2398" fmla="*/ 301757 w 16399629"/>
              <a:gd name="connsiteY2398" fmla="*/ 6889813 h 8553480"/>
              <a:gd name="connsiteX2399" fmla="*/ 302996 w 16399629"/>
              <a:gd name="connsiteY2399" fmla="*/ 6900709 h 8553480"/>
              <a:gd name="connsiteX2400" fmla="*/ 297167 w 16399629"/>
              <a:gd name="connsiteY2400" fmla="*/ 6900521 h 8553480"/>
              <a:gd name="connsiteX2401" fmla="*/ 299620 w 16399629"/>
              <a:gd name="connsiteY2401" fmla="*/ 6895588 h 8553480"/>
              <a:gd name="connsiteX2402" fmla="*/ 301084 w 16399629"/>
              <a:gd name="connsiteY2402" fmla="*/ 6888800 h 8553480"/>
              <a:gd name="connsiteX2403" fmla="*/ 300354 w 16399629"/>
              <a:gd name="connsiteY2403" fmla="*/ 6887703 h 8553480"/>
              <a:gd name="connsiteX2404" fmla="*/ 128118 w 16399629"/>
              <a:gd name="connsiteY2404" fmla="*/ 6740247 h 8553480"/>
              <a:gd name="connsiteX2405" fmla="*/ 136240 w 16399629"/>
              <a:gd name="connsiteY2405" fmla="*/ 6730888 h 8553480"/>
              <a:gd name="connsiteX2406" fmla="*/ 2603541 w 16399629"/>
              <a:gd name="connsiteY2406" fmla="*/ 6730730 h 8553480"/>
              <a:gd name="connsiteX2407" fmla="*/ 2598474 w 16399629"/>
              <a:gd name="connsiteY2407" fmla="*/ 6753656 h 8553480"/>
              <a:gd name="connsiteX2408" fmla="*/ 2603541 w 16399629"/>
              <a:gd name="connsiteY2408" fmla="*/ 6730730 h 8553480"/>
              <a:gd name="connsiteX2409" fmla="*/ 2554665 w 16399629"/>
              <a:gd name="connsiteY2409" fmla="*/ 6724749 h 8553480"/>
              <a:gd name="connsiteX2410" fmla="*/ 2540633 w 16399629"/>
              <a:gd name="connsiteY2410" fmla="*/ 6751037 h 8553480"/>
              <a:gd name="connsiteX2411" fmla="*/ 2554665 w 16399629"/>
              <a:gd name="connsiteY2411" fmla="*/ 6724749 h 8553480"/>
              <a:gd name="connsiteX2412" fmla="*/ 1026446 w 16399629"/>
              <a:gd name="connsiteY2412" fmla="*/ 6723048 h 8553480"/>
              <a:gd name="connsiteX2413" fmla="*/ 1035974 w 16399629"/>
              <a:gd name="connsiteY2413" fmla="*/ 6738071 h 8553480"/>
              <a:gd name="connsiteX2414" fmla="*/ 1014918 w 16399629"/>
              <a:gd name="connsiteY2414" fmla="*/ 6723991 h 8553480"/>
              <a:gd name="connsiteX2415" fmla="*/ 1026446 w 16399629"/>
              <a:gd name="connsiteY2415" fmla="*/ 6723048 h 8553480"/>
              <a:gd name="connsiteX2416" fmla="*/ 2581710 w 16399629"/>
              <a:gd name="connsiteY2416" fmla="*/ 6715266 h 8553480"/>
              <a:gd name="connsiteX2417" fmla="*/ 2585252 w 16399629"/>
              <a:gd name="connsiteY2417" fmla="*/ 6735575 h 8553480"/>
              <a:gd name="connsiteX2418" fmla="*/ 2567573 w 16399629"/>
              <a:gd name="connsiteY2418" fmla="*/ 6740946 h 8553480"/>
              <a:gd name="connsiteX2419" fmla="*/ 2564032 w 16399629"/>
              <a:gd name="connsiteY2419" fmla="*/ 6720637 h 8553480"/>
              <a:gd name="connsiteX2420" fmla="*/ 2581710 w 16399629"/>
              <a:gd name="connsiteY2420" fmla="*/ 6715266 h 8553480"/>
              <a:gd name="connsiteX2421" fmla="*/ 2676422 w 16399629"/>
              <a:gd name="connsiteY2421" fmla="*/ 6709820 h 8553480"/>
              <a:gd name="connsiteX2422" fmla="*/ 2656792 w 16399629"/>
              <a:gd name="connsiteY2422" fmla="*/ 6757478 h 8553480"/>
              <a:gd name="connsiteX2423" fmla="*/ 2644354 w 16399629"/>
              <a:gd name="connsiteY2423" fmla="*/ 6753801 h 8553480"/>
              <a:gd name="connsiteX2424" fmla="*/ 2639409 w 16399629"/>
              <a:gd name="connsiteY2424" fmla="*/ 6725435 h 8553480"/>
              <a:gd name="connsiteX2425" fmla="*/ 2676422 w 16399629"/>
              <a:gd name="connsiteY2425" fmla="*/ 6709820 h 8553480"/>
              <a:gd name="connsiteX2426" fmla="*/ 4914960 w 16399629"/>
              <a:gd name="connsiteY2426" fmla="*/ 6707301 h 8553480"/>
              <a:gd name="connsiteX2427" fmla="*/ 4927104 w 16399629"/>
              <a:gd name="connsiteY2427" fmla="*/ 6724972 h 8553480"/>
              <a:gd name="connsiteX2428" fmla="*/ 4914960 w 16399629"/>
              <a:gd name="connsiteY2428" fmla="*/ 6707301 h 8553480"/>
              <a:gd name="connsiteX2429" fmla="*/ 2719000 w 16399629"/>
              <a:gd name="connsiteY2429" fmla="*/ 6701928 h 8553480"/>
              <a:gd name="connsiteX2430" fmla="*/ 2729877 w 16399629"/>
              <a:gd name="connsiteY2430" fmla="*/ 6703014 h 8553480"/>
              <a:gd name="connsiteX2431" fmla="*/ 2751481 w 16399629"/>
              <a:gd name="connsiteY2431" fmla="*/ 6733954 h 8553480"/>
              <a:gd name="connsiteX2432" fmla="*/ 2793614 w 16399629"/>
              <a:gd name="connsiteY2432" fmla="*/ 6733889 h 8553480"/>
              <a:gd name="connsiteX2433" fmla="*/ 2840421 w 16399629"/>
              <a:gd name="connsiteY2433" fmla="*/ 6745142 h 8553480"/>
              <a:gd name="connsiteX2434" fmla="*/ 2768298 w 16399629"/>
              <a:gd name="connsiteY2434" fmla="*/ 6775013 h 8553480"/>
              <a:gd name="connsiteX2435" fmla="*/ 2693954 w 16399629"/>
              <a:gd name="connsiteY2435" fmla="*/ 6738692 h 8553480"/>
              <a:gd name="connsiteX2436" fmla="*/ 2719000 w 16399629"/>
              <a:gd name="connsiteY2436" fmla="*/ 6701928 h 8553480"/>
              <a:gd name="connsiteX2437" fmla="*/ 4659799 w 16399629"/>
              <a:gd name="connsiteY2437" fmla="*/ 6701079 h 8553480"/>
              <a:gd name="connsiteX2438" fmla="*/ 4647133 w 16399629"/>
              <a:gd name="connsiteY2438" fmla="*/ 6703854 h 8553480"/>
              <a:gd name="connsiteX2439" fmla="*/ 4668713 w 16399629"/>
              <a:gd name="connsiteY2439" fmla="*/ 6718772 h 8553480"/>
              <a:gd name="connsiteX2440" fmla="*/ 4659799 w 16399629"/>
              <a:gd name="connsiteY2440" fmla="*/ 6701079 h 8553480"/>
              <a:gd name="connsiteX2441" fmla="*/ 417185 w 16399629"/>
              <a:gd name="connsiteY2441" fmla="*/ 6700465 h 8553480"/>
              <a:gd name="connsiteX2442" fmla="*/ 414438 w 16399629"/>
              <a:gd name="connsiteY2442" fmla="*/ 6722687 h 8553480"/>
              <a:gd name="connsiteX2443" fmla="*/ 417185 w 16399629"/>
              <a:gd name="connsiteY2443" fmla="*/ 6700465 h 8553480"/>
              <a:gd name="connsiteX2444" fmla="*/ 102895 w 16399629"/>
              <a:gd name="connsiteY2444" fmla="*/ 6699312 h 8553480"/>
              <a:gd name="connsiteX2445" fmla="*/ 126381 w 16399629"/>
              <a:gd name="connsiteY2445" fmla="*/ 6719701 h 8553480"/>
              <a:gd name="connsiteX2446" fmla="*/ 124715 w 16399629"/>
              <a:gd name="connsiteY2446" fmla="*/ 6728625 h 8553480"/>
              <a:gd name="connsiteX2447" fmla="*/ 98423 w 16399629"/>
              <a:gd name="connsiteY2447" fmla="*/ 6707149 h 8553480"/>
              <a:gd name="connsiteX2448" fmla="*/ 102895 w 16399629"/>
              <a:gd name="connsiteY2448" fmla="*/ 6699312 h 8553480"/>
              <a:gd name="connsiteX2449" fmla="*/ 1239022 w 16399629"/>
              <a:gd name="connsiteY2449" fmla="*/ 6695885 h 8553480"/>
              <a:gd name="connsiteX2450" fmla="*/ 1240525 w 16399629"/>
              <a:gd name="connsiteY2450" fmla="*/ 6698326 h 8553480"/>
              <a:gd name="connsiteX2451" fmla="*/ 1239771 w 16399629"/>
              <a:gd name="connsiteY2451" fmla="*/ 6697103 h 8553480"/>
              <a:gd name="connsiteX2452" fmla="*/ 1239022 w 16399629"/>
              <a:gd name="connsiteY2452" fmla="*/ 6695885 h 8553480"/>
              <a:gd name="connsiteX2453" fmla="*/ 3277838 w 16399629"/>
              <a:gd name="connsiteY2453" fmla="*/ 6694857 h 8553480"/>
              <a:gd name="connsiteX2454" fmla="*/ 3286629 w 16399629"/>
              <a:gd name="connsiteY2454" fmla="*/ 6711915 h 8553480"/>
              <a:gd name="connsiteX2455" fmla="*/ 3265467 w 16399629"/>
              <a:gd name="connsiteY2455" fmla="*/ 6697300 h 8553480"/>
              <a:gd name="connsiteX2456" fmla="*/ 3277838 w 16399629"/>
              <a:gd name="connsiteY2456" fmla="*/ 6694857 h 8553480"/>
              <a:gd name="connsiteX2457" fmla="*/ 2453683 w 16399629"/>
              <a:gd name="connsiteY2457" fmla="*/ 6694221 h 8553480"/>
              <a:gd name="connsiteX2458" fmla="*/ 2455437 w 16399629"/>
              <a:gd name="connsiteY2458" fmla="*/ 6709030 h 8553480"/>
              <a:gd name="connsiteX2459" fmla="*/ 2449650 w 16399629"/>
              <a:gd name="connsiteY2459" fmla="*/ 6709083 h 8553480"/>
              <a:gd name="connsiteX2460" fmla="*/ 2453683 w 16399629"/>
              <a:gd name="connsiteY2460" fmla="*/ 6694221 h 8553480"/>
              <a:gd name="connsiteX2461" fmla="*/ 2737673 w 16399629"/>
              <a:gd name="connsiteY2461" fmla="*/ 6690766 h 8553480"/>
              <a:gd name="connsiteX2462" fmla="*/ 2734360 w 16399629"/>
              <a:gd name="connsiteY2462" fmla="*/ 6697753 h 8553480"/>
              <a:gd name="connsiteX2463" fmla="*/ 2729066 w 16399629"/>
              <a:gd name="connsiteY2463" fmla="*/ 6693381 h 8553480"/>
              <a:gd name="connsiteX2464" fmla="*/ 2737673 w 16399629"/>
              <a:gd name="connsiteY2464" fmla="*/ 6690766 h 8553480"/>
              <a:gd name="connsiteX2465" fmla="*/ 2483679 w 16399629"/>
              <a:gd name="connsiteY2465" fmla="*/ 6685063 h 8553480"/>
              <a:gd name="connsiteX2466" fmla="*/ 2495827 w 16399629"/>
              <a:gd name="connsiteY2466" fmla="*/ 6702758 h 8553480"/>
              <a:gd name="connsiteX2467" fmla="*/ 2483679 w 16399629"/>
              <a:gd name="connsiteY2467" fmla="*/ 6685063 h 8553480"/>
              <a:gd name="connsiteX2468" fmla="*/ 5113774 w 16399629"/>
              <a:gd name="connsiteY2468" fmla="*/ 6684977 h 8553480"/>
              <a:gd name="connsiteX2469" fmla="*/ 5085054 w 16399629"/>
              <a:gd name="connsiteY2469" fmla="*/ 6711821 h 8553480"/>
              <a:gd name="connsiteX2470" fmla="*/ 5043020 w 16399629"/>
              <a:gd name="connsiteY2470" fmla="*/ 6728885 h 8553480"/>
              <a:gd name="connsiteX2471" fmla="*/ 5046576 w 16399629"/>
              <a:gd name="connsiteY2471" fmla="*/ 6749278 h 8553480"/>
              <a:gd name="connsiteX2472" fmla="*/ 5090277 w 16399629"/>
              <a:gd name="connsiteY2472" fmla="*/ 6723118 h 8553480"/>
              <a:gd name="connsiteX2473" fmla="*/ 5126180 w 16399629"/>
              <a:gd name="connsiteY2473" fmla="*/ 6686442 h 8553480"/>
              <a:gd name="connsiteX2474" fmla="*/ 5113774 w 16399629"/>
              <a:gd name="connsiteY2474" fmla="*/ 6684977 h 8553480"/>
              <a:gd name="connsiteX2475" fmla="*/ 938592 w 16399629"/>
              <a:gd name="connsiteY2475" fmla="*/ 6684088 h 8553480"/>
              <a:gd name="connsiteX2476" fmla="*/ 957729 w 16399629"/>
              <a:gd name="connsiteY2476" fmla="*/ 6687083 h 8553480"/>
              <a:gd name="connsiteX2477" fmla="*/ 949745 w 16399629"/>
              <a:gd name="connsiteY2477" fmla="*/ 6701347 h 8553480"/>
              <a:gd name="connsiteX2478" fmla="*/ 938592 w 16399629"/>
              <a:gd name="connsiteY2478" fmla="*/ 6684088 h 8553480"/>
              <a:gd name="connsiteX2479" fmla="*/ 4671584 w 16399629"/>
              <a:gd name="connsiteY2479" fmla="*/ 6679247 h 8553480"/>
              <a:gd name="connsiteX2480" fmla="*/ 4687253 w 16399629"/>
              <a:gd name="connsiteY2480" fmla="*/ 6713140 h 8553480"/>
              <a:gd name="connsiteX2481" fmla="*/ 4671584 w 16399629"/>
              <a:gd name="connsiteY2481" fmla="*/ 6679247 h 8553480"/>
              <a:gd name="connsiteX2482" fmla="*/ 4948204 w 16399629"/>
              <a:gd name="connsiteY2482" fmla="*/ 6678234 h 8553480"/>
              <a:gd name="connsiteX2483" fmla="*/ 4958035 w 16399629"/>
              <a:gd name="connsiteY2483" fmla="*/ 6696631 h 8553480"/>
              <a:gd name="connsiteX2484" fmla="*/ 4948204 w 16399629"/>
              <a:gd name="connsiteY2484" fmla="*/ 6678234 h 8553480"/>
              <a:gd name="connsiteX2485" fmla="*/ 3063185 w 16399629"/>
              <a:gd name="connsiteY2485" fmla="*/ 6677450 h 8553480"/>
              <a:gd name="connsiteX2486" fmla="*/ 3072648 w 16399629"/>
              <a:gd name="connsiteY2486" fmla="*/ 6691685 h 8553480"/>
              <a:gd name="connsiteX2487" fmla="*/ 3053553 w 16399629"/>
              <a:gd name="connsiteY2487" fmla="*/ 6688932 h 8553480"/>
              <a:gd name="connsiteX2488" fmla="*/ 3063185 w 16399629"/>
              <a:gd name="connsiteY2488" fmla="*/ 6677450 h 8553480"/>
              <a:gd name="connsiteX2489" fmla="*/ 2384284 w 16399629"/>
              <a:gd name="connsiteY2489" fmla="*/ 6677374 h 8553480"/>
              <a:gd name="connsiteX2490" fmla="*/ 2396434 w 16399629"/>
              <a:gd name="connsiteY2490" fmla="*/ 6695070 h 8553480"/>
              <a:gd name="connsiteX2491" fmla="*/ 2384284 w 16399629"/>
              <a:gd name="connsiteY2491" fmla="*/ 6677374 h 8553480"/>
              <a:gd name="connsiteX2492" fmla="*/ 919586 w 16399629"/>
              <a:gd name="connsiteY2492" fmla="*/ 6670901 h 8553480"/>
              <a:gd name="connsiteX2493" fmla="*/ 929418 w 16399629"/>
              <a:gd name="connsiteY2493" fmla="*/ 6689300 h 8553480"/>
              <a:gd name="connsiteX2494" fmla="*/ 919586 w 16399629"/>
              <a:gd name="connsiteY2494" fmla="*/ 6670901 h 8553480"/>
              <a:gd name="connsiteX2495" fmla="*/ 2754843 w 16399629"/>
              <a:gd name="connsiteY2495" fmla="*/ 6665795 h 8553480"/>
              <a:gd name="connsiteX2496" fmla="*/ 2737634 w 16399629"/>
              <a:gd name="connsiteY2496" fmla="*/ 6688300 h 8553480"/>
              <a:gd name="connsiteX2497" fmla="*/ 2730117 w 16399629"/>
              <a:gd name="connsiteY2497" fmla="*/ 6685592 h 8553480"/>
              <a:gd name="connsiteX2498" fmla="*/ 2754843 w 16399629"/>
              <a:gd name="connsiteY2498" fmla="*/ 6665795 h 8553480"/>
              <a:gd name="connsiteX2499" fmla="*/ 3518629 w 16399629"/>
              <a:gd name="connsiteY2499" fmla="*/ 6662511 h 8553480"/>
              <a:gd name="connsiteX2500" fmla="*/ 3526682 w 16399629"/>
              <a:gd name="connsiteY2500" fmla="*/ 6675934 h 8553480"/>
              <a:gd name="connsiteX2501" fmla="*/ 3506304 w 16399629"/>
              <a:gd name="connsiteY2501" fmla="*/ 6665744 h 8553480"/>
              <a:gd name="connsiteX2502" fmla="*/ 3518629 w 16399629"/>
              <a:gd name="connsiteY2502" fmla="*/ 6662511 h 8553480"/>
              <a:gd name="connsiteX2503" fmla="*/ 4780190 w 16399629"/>
              <a:gd name="connsiteY2503" fmla="*/ 6655280 h 8553480"/>
              <a:gd name="connsiteX2504" fmla="*/ 4748587 w 16399629"/>
              <a:gd name="connsiteY2504" fmla="*/ 6673032 h 8553480"/>
              <a:gd name="connsiteX2505" fmla="*/ 4764723 w 16399629"/>
              <a:gd name="connsiteY2505" fmla="*/ 6728257 h 8553480"/>
              <a:gd name="connsiteX2506" fmla="*/ 4792755 w 16399629"/>
              <a:gd name="connsiteY2506" fmla="*/ 6668207 h 8553480"/>
              <a:gd name="connsiteX2507" fmla="*/ 4780190 w 16399629"/>
              <a:gd name="connsiteY2507" fmla="*/ 6655280 h 8553480"/>
              <a:gd name="connsiteX2508" fmla="*/ 57451 w 16399629"/>
              <a:gd name="connsiteY2508" fmla="*/ 6655076 h 8553480"/>
              <a:gd name="connsiteX2509" fmla="*/ 94417 w 16399629"/>
              <a:gd name="connsiteY2509" fmla="*/ 6687254 h 8553480"/>
              <a:gd name="connsiteX2510" fmla="*/ 86943 w 16399629"/>
              <a:gd name="connsiteY2510" fmla="*/ 6700072 h 8553480"/>
              <a:gd name="connsiteX2511" fmla="*/ 57144 w 16399629"/>
              <a:gd name="connsiteY2511" fmla="*/ 6689895 h 8553480"/>
              <a:gd name="connsiteX2512" fmla="*/ 57451 w 16399629"/>
              <a:gd name="connsiteY2512" fmla="*/ 6655076 h 8553480"/>
              <a:gd name="connsiteX2513" fmla="*/ 2541919 w 16399629"/>
              <a:gd name="connsiteY2513" fmla="*/ 6651633 h 8553480"/>
              <a:gd name="connsiteX2514" fmla="*/ 2536323 w 16399629"/>
              <a:gd name="connsiteY2514" fmla="*/ 6671515 h 8553480"/>
              <a:gd name="connsiteX2515" fmla="*/ 2541919 w 16399629"/>
              <a:gd name="connsiteY2515" fmla="*/ 6651633 h 8553480"/>
              <a:gd name="connsiteX2516" fmla="*/ 666139 w 16399629"/>
              <a:gd name="connsiteY2516" fmla="*/ 6646944 h 8553480"/>
              <a:gd name="connsiteX2517" fmla="*/ 651796 w 16399629"/>
              <a:gd name="connsiteY2517" fmla="*/ 6671444 h 8553480"/>
              <a:gd name="connsiteX2518" fmla="*/ 666139 w 16399629"/>
              <a:gd name="connsiteY2518" fmla="*/ 6646944 h 8553480"/>
              <a:gd name="connsiteX2519" fmla="*/ 4714496 w 16399629"/>
              <a:gd name="connsiteY2519" fmla="*/ 6645455 h 8553480"/>
              <a:gd name="connsiteX2520" fmla="*/ 4686687 w 16399629"/>
              <a:gd name="connsiteY2520" fmla="*/ 6653903 h 8553480"/>
              <a:gd name="connsiteX2521" fmla="*/ 4698437 w 16399629"/>
              <a:gd name="connsiteY2521" fmla="*/ 6683973 h 8553480"/>
              <a:gd name="connsiteX2522" fmla="*/ 4714496 w 16399629"/>
              <a:gd name="connsiteY2522" fmla="*/ 6645455 h 8553480"/>
              <a:gd name="connsiteX2523" fmla="*/ 2171240 w 16399629"/>
              <a:gd name="connsiteY2523" fmla="*/ 6637964 h 8553480"/>
              <a:gd name="connsiteX2524" fmla="*/ 2165643 w 16399629"/>
              <a:gd name="connsiteY2524" fmla="*/ 6657847 h 8553480"/>
              <a:gd name="connsiteX2525" fmla="*/ 2171240 w 16399629"/>
              <a:gd name="connsiteY2525" fmla="*/ 6637964 h 8553480"/>
              <a:gd name="connsiteX2526" fmla="*/ 4335029 w 16399629"/>
              <a:gd name="connsiteY2526" fmla="*/ 6637623 h 8553480"/>
              <a:gd name="connsiteX2527" fmla="*/ 4322165 w 16399629"/>
              <a:gd name="connsiteY2527" fmla="*/ 6640815 h 8553480"/>
              <a:gd name="connsiteX2528" fmla="*/ 4344141 w 16399629"/>
              <a:gd name="connsiteY2528" fmla="*/ 6654896 h 8553480"/>
              <a:gd name="connsiteX2529" fmla="*/ 4335029 w 16399629"/>
              <a:gd name="connsiteY2529" fmla="*/ 6637623 h 8553480"/>
              <a:gd name="connsiteX2530" fmla="*/ 2520093 w 16399629"/>
              <a:gd name="connsiteY2530" fmla="*/ 6636191 h 8553480"/>
              <a:gd name="connsiteX2531" fmla="*/ 2506690 w 16399629"/>
              <a:gd name="connsiteY2531" fmla="*/ 6667396 h 8553480"/>
              <a:gd name="connsiteX2532" fmla="*/ 2481043 w 16399629"/>
              <a:gd name="connsiteY2532" fmla="*/ 6669761 h 8553480"/>
              <a:gd name="connsiteX2533" fmla="*/ 2520093 w 16399629"/>
              <a:gd name="connsiteY2533" fmla="*/ 6636191 h 8553480"/>
              <a:gd name="connsiteX2534" fmla="*/ 2438336 w 16399629"/>
              <a:gd name="connsiteY2534" fmla="*/ 6631051 h 8553480"/>
              <a:gd name="connsiteX2535" fmla="*/ 2458639 w 16399629"/>
              <a:gd name="connsiteY2535" fmla="*/ 6654070 h 8553480"/>
              <a:gd name="connsiteX2536" fmla="*/ 2418485 w 16399629"/>
              <a:gd name="connsiteY2536" fmla="*/ 6653748 h 8553480"/>
              <a:gd name="connsiteX2537" fmla="*/ 2438336 w 16399629"/>
              <a:gd name="connsiteY2537" fmla="*/ 6631051 h 8553480"/>
              <a:gd name="connsiteX2538" fmla="*/ 2140855 w 16399629"/>
              <a:gd name="connsiteY2538" fmla="*/ 6628295 h 8553480"/>
              <a:gd name="connsiteX2539" fmla="*/ 2134683 w 16399629"/>
              <a:gd name="connsiteY2539" fmla="*/ 6653493 h 8553480"/>
              <a:gd name="connsiteX2540" fmla="*/ 2117606 w 16399629"/>
              <a:gd name="connsiteY2540" fmla="*/ 6656560 h 8553480"/>
              <a:gd name="connsiteX2541" fmla="*/ 2140855 w 16399629"/>
              <a:gd name="connsiteY2541" fmla="*/ 6628295 h 8553480"/>
              <a:gd name="connsiteX2542" fmla="*/ 2349964 w 16399629"/>
              <a:gd name="connsiteY2542" fmla="*/ 6626066 h 8553480"/>
              <a:gd name="connsiteX2543" fmla="*/ 2368299 w 16399629"/>
              <a:gd name="connsiteY2543" fmla="*/ 6632364 h 8553480"/>
              <a:gd name="connsiteX2544" fmla="*/ 2417020 w 16399629"/>
              <a:gd name="connsiteY2544" fmla="*/ 6634827 h 8553480"/>
              <a:gd name="connsiteX2545" fmla="*/ 2416105 w 16399629"/>
              <a:gd name="connsiteY2545" fmla="*/ 6648051 h 8553480"/>
              <a:gd name="connsiteX2546" fmla="*/ 2334463 w 16399629"/>
              <a:gd name="connsiteY2546" fmla="*/ 6638328 h 8553480"/>
              <a:gd name="connsiteX2547" fmla="*/ 2349964 w 16399629"/>
              <a:gd name="connsiteY2547" fmla="*/ 6626066 h 8553480"/>
              <a:gd name="connsiteX2548" fmla="*/ 607354 w 16399629"/>
              <a:gd name="connsiteY2548" fmla="*/ 6624873 h 8553480"/>
              <a:gd name="connsiteX2549" fmla="*/ 616937 w 16399629"/>
              <a:gd name="connsiteY2549" fmla="*/ 6639069 h 8553480"/>
              <a:gd name="connsiteX2550" fmla="*/ 597856 w 16399629"/>
              <a:gd name="connsiteY2550" fmla="*/ 6636311 h 8553480"/>
              <a:gd name="connsiteX2551" fmla="*/ 607354 w 16399629"/>
              <a:gd name="connsiteY2551" fmla="*/ 6624873 h 8553480"/>
              <a:gd name="connsiteX2552" fmla="*/ 16310 w 16399629"/>
              <a:gd name="connsiteY2552" fmla="*/ 6623345 h 8553480"/>
              <a:gd name="connsiteX2553" fmla="*/ 19523 w 16399629"/>
              <a:gd name="connsiteY2553" fmla="*/ 6659564 h 8553480"/>
              <a:gd name="connsiteX2554" fmla="*/ 0 w 16399629"/>
              <a:gd name="connsiteY2554" fmla="*/ 6636566 h 8553480"/>
              <a:gd name="connsiteX2555" fmla="*/ 16310 w 16399629"/>
              <a:gd name="connsiteY2555" fmla="*/ 6623345 h 8553480"/>
              <a:gd name="connsiteX2556" fmla="*/ 2290679 w 16399629"/>
              <a:gd name="connsiteY2556" fmla="*/ 6620576 h 8553480"/>
              <a:gd name="connsiteX2557" fmla="*/ 2302827 w 16399629"/>
              <a:gd name="connsiteY2557" fmla="*/ 6638269 h 8553480"/>
              <a:gd name="connsiteX2558" fmla="*/ 2290679 w 16399629"/>
              <a:gd name="connsiteY2558" fmla="*/ 6620576 h 8553480"/>
              <a:gd name="connsiteX2559" fmla="*/ 1978728 w 16399629"/>
              <a:gd name="connsiteY2559" fmla="*/ 6617431 h 8553480"/>
              <a:gd name="connsiteX2560" fmla="*/ 1979892 w 16399629"/>
              <a:gd name="connsiteY2560" fmla="*/ 6627047 h 8553480"/>
              <a:gd name="connsiteX2561" fmla="*/ 1976155 w 16399629"/>
              <a:gd name="connsiteY2561" fmla="*/ 6626188 h 8553480"/>
              <a:gd name="connsiteX2562" fmla="*/ 1978728 w 16399629"/>
              <a:gd name="connsiteY2562" fmla="*/ 6617431 h 8553480"/>
              <a:gd name="connsiteX2563" fmla="*/ 1241506 w 16399629"/>
              <a:gd name="connsiteY2563" fmla="*/ 6615730 h 8553480"/>
              <a:gd name="connsiteX2564" fmla="*/ 1253620 w 16399629"/>
              <a:gd name="connsiteY2564" fmla="*/ 6629230 h 8553480"/>
              <a:gd name="connsiteX2565" fmla="*/ 1241506 w 16399629"/>
              <a:gd name="connsiteY2565" fmla="*/ 6615730 h 8553480"/>
              <a:gd name="connsiteX2566" fmla="*/ 2308862 w 16399629"/>
              <a:gd name="connsiteY2566" fmla="*/ 6615052 h 8553480"/>
              <a:gd name="connsiteX2567" fmla="*/ 2328664 w 16399629"/>
              <a:gd name="connsiteY2567" fmla="*/ 6621866 h 8553480"/>
              <a:gd name="connsiteX2568" fmla="*/ 2324189 w 16399629"/>
              <a:gd name="connsiteY2568" fmla="*/ 6631779 h 8553480"/>
              <a:gd name="connsiteX2569" fmla="*/ 2308862 w 16399629"/>
              <a:gd name="connsiteY2569" fmla="*/ 6615052 h 8553480"/>
              <a:gd name="connsiteX2570" fmla="*/ 4074379 w 16399629"/>
              <a:gd name="connsiteY2570" fmla="*/ 6613022 h 8553480"/>
              <a:gd name="connsiteX2571" fmla="*/ 4040389 w 16399629"/>
              <a:gd name="connsiteY2571" fmla="*/ 6623348 h 8553480"/>
              <a:gd name="connsiteX2572" fmla="*/ 3975303 w 16399629"/>
              <a:gd name="connsiteY2572" fmla="*/ 6638827 h 8553480"/>
              <a:gd name="connsiteX2573" fmla="*/ 3886430 w 16399629"/>
              <a:gd name="connsiteY2573" fmla="*/ 6704479 h 8553480"/>
              <a:gd name="connsiteX2574" fmla="*/ 4087671 w 16399629"/>
              <a:gd name="connsiteY2574" fmla="*/ 6651931 h 8553480"/>
              <a:gd name="connsiteX2575" fmla="*/ 4074379 w 16399629"/>
              <a:gd name="connsiteY2575" fmla="*/ 6613022 h 8553480"/>
              <a:gd name="connsiteX2576" fmla="*/ 580361 w 16399629"/>
              <a:gd name="connsiteY2576" fmla="*/ 6612923 h 8553480"/>
              <a:gd name="connsiteX2577" fmla="*/ 593964 w 16399629"/>
              <a:gd name="connsiteY2577" fmla="*/ 6617050 h 8553480"/>
              <a:gd name="connsiteX2578" fmla="*/ 593094 w 16399629"/>
              <a:gd name="connsiteY2578" fmla="*/ 6630530 h 8553480"/>
              <a:gd name="connsiteX2579" fmla="*/ 569491 w 16399629"/>
              <a:gd name="connsiteY2579" fmla="*/ 6624484 h 8553480"/>
              <a:gd name="connsiteX2580" fmla="*/ 580361 w 16399629"/>
              <a:gd name="connsiteY2580" fmla="*/ 6612923 h 8553480"/>
              <a:gd name="connsiteX2581" fmla="*/ 2803994 w 16399629"/>
              <a:gd name="connsiteY2581" fmla="*/ 6608897 h 8553480"/>
              <a:gd name="connsiteX2582" fmla="*/ 2816817 w 16399629"/>
              <a:gd name="connsiteY2582" fmla="*/ 6626620 h 8553480"/>
              <a:gd name="connsiteX2583" fmla="*/ 2803994 w 16399629"/>
              <a:gd name="connsiteY2583" fmla="*/ 6608897 h 8553480"/>
              <a:gd name="connsiteX2584" fmla="*/ 4766046 w 16399629"/>
              <a:gd name="connsiteY2584" fmla="*/ 6608322 h 8553480"/>
              <a:gd name="connsiteX2585" fmla="*/ 4725900 w 16399629"/>
              <a:gd name="connsiteY2585" fmla="*/ 6654873 h 8553480"/>
              <a:gd name="connsiteX2586" fmla="*/ 4766046 w 16399629"/>
              <a:gd name="connsiteY2586" fmla="*/ 6608322 h 8553480"/>
              <a:gd name="connsiteX2587" fmla="*/ 2612904 w 16399629"/>
              <a:gd name="connsiteY2587" fmla="*/ 6607372 h 8553480"/>
              <a:gd name="connsiteX2588" fmla="*/ 2575738 w 16399629"/>
              <a:gd name="connsiteY2588" fmla="*/ 6618663 h 8553480"/>
              <a:gd name="connsiteX2589" fmla="*/ 2600725 w 16399629"/>
              <a:gd name="connsiteY2589" fmla="*/ 6649749 h 8553480"/>
              <a:gd name="connsiteX2590" fmla="*/ 2612904 w 16399629"/>
              <a:gd name="connsiteY2590" fmla="*/ 6607372 h 8553480"/>
              <a:gd name="connsiteX2591" fmla="*/ 3715276 w 16399629"/>
              <a:gd name="connsiteY2591" fmla="*/ 6599413 h 8553480"/>
              <a:gd name="connsiteX2592" fmla="*/ 3716233 w 16399629"/>
              <a:gd name="connsiteY2592" fmla="*/ 6602290 h 8553480"/>
              <a:gd name="connsiteX2593" fmla="*/ 3713392 w 16399629"/>
              <a:gd name="connsiteY2593" fmla="*/ 6601039 h 8553480"/>
              <a:gd name="connsiteX2594" fmla="*/ 3064600 w 16399629"/>
              <a:gd name="connsiteY2594" fmla="*/ 6590660 h 8553480"/>
              <a:gd name="connsiteX2595" fmla="*/ 3059534 w 16399629"/>
              <a:gd name="connsiteY2595" fmla="*/ 6613585 h 8553480"/>
              <a:gd name="connsiteX2596" fmla="*/ 3064600 w 16399629"/>
              <a:gd name="connsiteY2596" fmla="*/ 6590660 h 8553480"/>
              <a:gd name="connsiteX2597" fmla="*/ 3685383 w 16399629"/>
              <a:gd name="connsiteY2597" fmla="*/ 6590189 h 8553480"/>
              <a:gd name="connsiteX2598" fmla="*/ 3688939 w 16399629"/>
              <a:gd name="connsiteY2598" fmla="*/ 6610582 h 8553480"/>
              <a:gd name="connsiteX2599" fmla="*/ 3685383 w 16399629"/>
              <a:gd name="connsiteY2599" fmla="*/ 6590189 h 8553480"/>
              <a:gd name="connsiteX2600" fmla="*/ 1875681 w 16399629"/>
              <a:gd name="connsiteY2600" fmla="*/ 6585641 h 8553480"/>
              <a:gd name="connsiteX2601" fmla="*/ 1885514 w 16399629"/>
              <a:gd name="connsiteY2601" fmla="*/ 6604042 h 8553480"/>
              <a:gd name="connsiteX2602" fmla="*/ 1875681 w 16399629"/>
              <a:gd name="connsiteY2602" fmla="*/ 6585641 h 8553480"/>
              <a:gd name="connsiteX2603" fmla="*/ 4306030 w 16399629"/>
              <a:gd name="connsiteY2603" fmla="*/ 6585593 h 8553480"/>
              <a:gd name="connsiteX2604" fmla="*/ 4315765 w 16399629"/>
              <a:gd name="connsiteY2604" fmla="*/ 6604108 h 8553480"/>
              <a:gd name="connsiteX2605" fmla="*/ 4306030 w 16399629"/>
              <a:gd name="connsiteY2605" fmla="*/ 6585593 h 8553480"/>
              <a:gd name="connsiteX2606" fmla="*/ 2688145 w 16399629"/>
              <a:gd name="connsiteY2606" fmla="*/ 6585014 h 8553480"/>
              <a:gd name="connsiteX2607" fmla="*/ 2689025 w 16399629"/>
              <a:gd name="connsiteY2607" fmla="*/ 6594809 h 8553480"/>
              <a:gd name="connsiteX2608" fmla="*/ 2683287 w 16399629"/>
              <a:gd name="connsiteY2608" fmla="*/ 6595139 h 8553480"/>
              <a:gd name="connsiteX2609" fmla="*/ 2688145 w 16399629"/>
              <a:gd name="connsiteY2609" fmla="*/ 6585014 h 8553480"/>
              <a:gd name="connsiteX2610" fmla="*/ 3083302 w 16399629"/>
              <a:gd name="connsiteY2610" fmla="*/ 6585002 h 8553480"/>
              <a:gd name="connsiteX2611" fmla="*/ 3123577 w 16399629"/>
              <a:gd name="connsiteY2611" fmla="*/ 6586025 h 8553480"/>
              <a:gd name="connsiteX2612" fmla="*/ 3108335 w 16399629"/>
              <a:gd name="connsiteY2612" fmla="*/ 6606402 h 8553480"/>
              <a:gd name="connsiteX2613" fmla="*/ 3086961 w 16399629"/>
              <a:gd name="connsiteY2613" fmla="*/ 6605989 h 8553480"/>
              <a:gd name="connsiteX2614" fmla="*/ 3083302 w 16399629"/>
              <a:gd name="connsiteY2614" fmla="*/ 6585002 h 8553480"/>
              <a:gd name="connsiteX2615" fmla="*/ 3780619 w 16399629"/>
              <a:gd name="connsiteY2615" fmla="*/ 6582407 h 8553480"/>
              <a:gd name="connsiteX2616" fmla="*/ 3765653 w 16399629"/>
              <a:gd name="connsiteY2616" fmla="*/ 6603335 h 8553480"/>
              <a:gd name="connsiteX2617" fmla="*/ 3780619 w 16399629"/>
              <a:gd name="connsiteY2617" fmla="*/ 6582407 h 8553480"/>
              <a:gd name="connsiteX2618" fmla="*/ 1151550 w 16399629"/>
              <a:gd name="connsiteY2618" fmla="*/ 6580427 h 8553480"/>
              <a:gd name="connsiteX2619" fmla="*/ 1136391 w 16399629"/>
              <a:gd name="connsiteY2619" fmla="*/ 6588253 h 8553480"/>
              <a:gd name="connsiteX2620" fmla="*/ 1192232 w 16399629"/>
              <a:gd name="connsiteY2620" fmla="*/ 6609943 h 8553480"/>
              <a:gd name="connsiteX2621" fmla="*/ 1227596 w 16399629"/>
              <a:gd name="connsiteY2621" fmla="*/ 6629262 h 8553480"/>
              <a:gd name="connsiteX2622" fmla="*/ 1226565 w 16399629"/>
              <a:gd name="connsiteY2622" fmla="*/ 6614409 h 8553480"/>
              <a:gd name="connsiteX2623" fmla="*/ 1224072 w 16399629"/>
              <a:gd name="connsiteY2623" fmla="*/ 6611363 h 8553480"/>
              <a:gd name="connsiteX2624" fmla="*/ 1225120 w 16399629"/>
              <a:gd name="connsiteY2624" fmla="*/ 6620568 h 8553480"/>
              <a:gd name="connsiteX2625" fmla="*/ 1219331 w 16399629"/>
              <a:gd name="connsiteY2625" fmla="*/ 6620367 h 8553480"/>
              <a:gd name="connsiteX2626" fmla="*/ 1221547 w 16399629"/>
              <a:gd name="connsiteY2626" fmla="*/ 6615506 h 8553480"/>
              <a:gd name="connsiteX2627" fmla="*/ 1222874 w 16399629"/>
              <a:gd name="connsiteY2627" fmla="*/ 6609899 h 8553480"/>
              <a:gd name="connsiteX2628" fmla="*/ 1218209 w 16399629"/>
              <a:gd name="connsiteY2628" fmla="*/ 6604198 h 8553480"/>
              <a:gd name="connsiteX2629" fmla="*/ 1199369 w 16399629"/>
              <a:gd name="connsiteY2629" fmla="*/ 6594888 h 8553480"/>
              <a:gd name="connsiteX2630" fmla="*/ 1151550 w 16399629"/>
              <a:gd name="connsiteY2630" fmla="*/ 6580427 h 8553480"/>
              <a:gd name="connsiteX2631" fmla="*/ 3147937 w 16399629"/>
              <a:gd name="connsiteY2631" fmla="*/ 6580099 h 8553480"/>
              <a:gd name="connsiteX2632" fmla="*/ 3171733 w 16399629"/>
              <a:gd name="connsiteY2632" fmla="*/ 6601598 h 8553480"/>
              <a:gd name="connsiteX2633" fmla="*/ 3127623 w 16399629"/>
              <a:gd name="connsiteY2633" fmla="*/ 6606159 h 8553480"/>
              <a:gd name="connsiteX2634" fmla="*/ 3147937 w 16399629"/>
              <a:gd name="connsiteY2634" fmla="*/ 6580099 h 8553480"/>
              <a:gd name="connsiteX2635" fmla="*/ 3387189 w 16399629"/>
              <a:gd name="connsiteY2635" fmla="*/ 6575742 h 8553480"/>
              <a:gd name="connsiteX2636" fmla="*/ 3370251 w 16399629"/>
              <a:gd name="connsiteY2636" fmla="*/ 6583572 h 8553480"/>
              <a:gd name="connsiteX2637" fmla="*/ 3383969 w 16399629"/>
              <a:gd name="connsiteY2637" fmla="*/ 6599268 h 8553480"/>
              <a:gd name="connsiteX2638" fmla="*/ 3400906 w 16399629"/>
              <a:gd name="connsiteY2638" fmla="*/ 6591439 h 8553480"/>
              <a:gd name="connsiteX2639" fmla="*/ 3387189 w 16399629"/>
              <a:gd name="connsiteY2639" fmla="*/ 6575742 h 8553480"/>
              <a:gd name="connsiteX2640" fmla="*/ 8751218 w 16399629"/>
              <a:gd name="connsiteY2640" fmla="*/ 6575626 h 8553480"/>
              <a:gd name="connsiteX2641" fmla="*/ 8745203 w 16399629"/>
              <a:gd name="connsiteY2641" fmla="*/ 6601125 h 8553480"/>
              <a:gd name="connsiteX2642" fmla="*/ 8751218 w 16399629"/>
              <a:gd name="connsiteY2642" fmla="*/ 6575626 h 8553480"/>
              <a:gd name="connsiteX2643" fmla="*/ 4343222 w 16399629"/>
              <a:gd name="connsiteY2643" fmla="*/ 6575367 h 8553480"/>
              <a:gd name="connsiteX2644" fmla="*/ 4330749 w 16399629"/>
              <a:gd name="connsiteY2644" fmla="*/ 6578083 h 8553480"/>
              <a:gd name="connsiteX2645" fmla="*/ 4352330 w 16399629"/>
              <a:gd name="connsiteY2645" fmla="*/ 6593000 h 8553480"/>
              <a:gd name="connsiteX2646" fmla="*/ 4343222 w 16399629"/>
              <a:gd name="connsiteY2646" fmla="*/ 6575367 h 8553480"/>
              <a:gd name="connsiteX2647" fmla="*/ 512278 w 16399629"/>
              <a:gd name="connsiteY2647" fmla="*/ 6573740 h 8553480"/>
              <a:gd name="connsiteX2648" fmla="*/ 507207 w 16399629"/>
              <a:gd name="connsiteY2648" fmla="*/ 6596640 h 8553480"/>
              <a:gd name="connsiteX2649" fmla="*/ 512278 w 16399629"/>
              <a:gd name="connsiteY2649" fmla="*/ 6573740 h 8553480"/>
              <a:gd name="connsiteX2650" fmla="*/ 2664570 w 16399629"/>
              <a:gd name="connsiteY2650" fmla="*/ 6570152 h 8553480"/>
              <a:gd name="connsiteX2651" fmla="*/ 2681419 w 16399629"/>
              <a:gd name="connsiteY2651" fmla="*/ 6573871 h 8553480"/>
              <a:gd name="connsiteX2652" fmla="*/ 2680414 w 16399629"/>
              <a:gd name="connsiteY2652" fmla="*/ 6586697 h 8553480"/>
              <a:gd name="connsiteX2653" fmla="*/ 2664570 w 16399629"/>
              <a:gd name="connsiteY2653" fmla="*/ 6570152 h 8553480"/>
              <a:gd name="connsiteX2654" fmla="*/ 3282738 w 16399629"/>
              <a:gd name="connsiteY2654" fmla="*/ 6567635 h 8553480"/>
              <a:gd name="connsiteX2655" fmla="*/ 3334197 w 16399629"/>
              <a:gd name="connsiteY2655" fmla="*/ 6586969 h 8553480"/>
              <a:gd name="connsiteX2656" fmla="*/ 3193995 w 16399629"/>
              <a:gd name="connsiteY2656" fmla="*/ 6616452 h 8553480"/>
              <a:gd name="connsiteX2657" fmla="*/ 3235834 w 16399629"/>
              <a:gd name="connsiteY2657" fmla="*/ 6577513 h 8553480"/>
              <a:gd name="connsiteX2658" fmla="*/ 3282738 w 16399629"/>
              <a:gd name="connsiteY2658" fmla="*/ 6567635 h 8553480"/>
              <a:gd name="connsiteX2659" fmla="*/ 692385 w 16399629"/>
              <a:gd name="connsiteY2659" fmla="*/ 6562763 h 8553480"/>
              <a:gd name="connsiteX2660" fmla="*/ 703785 w 16399629"/>
              <a:gd name="connsiteY2660" fmla="*/ 6574803 h 8553480"/>
              <a:gd name="connsiteX2661" fmla="*/ 684704 w 16399629"/>
              <a:gd name="connsiteY2661" fmla="*/ 6572046 h 8553480"/>
              <a:gd name="connsiteX2662" fmla="*/ 692385 w 16399629"/>
              <a:gd name="connsiteY2662" fmla="*/ 6562763 h 8553480"/>
              <a:gd name="connsiteX2663" fmla="*/ 3031484 w 16399629"/>
              <a:gd name="connsiteY2663" fmla="*/ 6561404 h 8553480"/>
              <a:gd name="connsiteX2664" fmla="*/ 3021966 w 16399629"/>
              <a:gd name="connsiteY2664" fmla="*/ 6637074 h 8553480"/>
              <a:gd name="connsiteX2665" fmla="*/ 2973178 w 16399629"/>
              <a:gd name="connsiteY2665" fmla="*/ 6651896 h 8553480"/>
              <a:gd name="connsiteX2666" fmla="*/ 3011570 w 16399629"/>
              <a:gd name="connsiteY2666" fmla="*/ 6670497 h 8553480"/>
              <a:gd name="connsiteX2667" fmla="*/ 3017235 w 16399629"/>
              <a:gd name="connsiteY2667" fmla="*/ 6647158 h 8553480"/>
              <a:gd name="connsiteX2668" fmla="*/ 3032424 w 16399629"/>
              <a:gd name="connsiteY2668" fmla="*/ 6659838 h 8553480"/>
              <a:gd name="connsiteX2669" fmla="*/ 3038426 w 16399629"/>
              <a:gd name="connsiteY2669" fmla="*/ 6619824 h 8553480"/>
              <a:gd name="connsiteX2670" fmla="*/ 3039799 w 16399629"/>
              <a:gd name="connsiteY2670" fmla="*/ 6683538 h 8553480"/>
              <a:gd name="connsiteX2671" fmla="*/ 2997595 w 16399629"/>
              <a:gd name="connsiteY2671" fmla="*/ 6683390 h 8553480"/>
              <a:gd name="connsiteX2672" fmla="*/ 2865844 w 16399629"/>
              <a:gd name="connsiteY2672" fmla="*/ 6684503 h 8553480"/>
              <a:gd name="connsiteX2673" fmla="*/ 2949081 w 16399629"/>
              <a:gd name="connsiteY2673" fmla="*/ 6625349 h 8553480"/>
              <a:gd name="connsiteX2674" fmla="*/ 2814017 w 16399629"/>
              <a:gd name="connsiteY2674" fmla="*/ 6666382 h 8553480"/>
              <a:gd name="connsiteX2675" fmla="*/ 2842246 w 16399629"/>
              <a:gd name="connsiteY2675" fmla="*/ 6679423 h 8553480"/>
              <a:gd name="connsiteX2676" fmla="*/ 2797677 w 16399629"/>
              <a:gd name="connsiteY2676" fmla="*/ 6684317 h 8553480"/>
              <a:gd name="connsiteX2677" fmla="*/ 2758287 w 16399629"/>
              <a:gd name="connsiteY2677" fmla="*/ 6622783 h 8553480"/>
              <a:gd name="connsiteX2678" fmla="*/ 2774830 w 16399629"/>
              <a:gd name="connsiteY2678" fmla="*/ 6609110 h 8553480"/>
              <a:gd name="connsiteX2679" fmla="*/ 2757073 w 16399629"/>
              <a:gd name="connsiteY2679" fmla="*/ 6597210 h 8553480"/>
              <a:gd name="connsiteX2680" fmla="*/ 2712067 w 16399629"/>
              <a:gd name="connsiteY2680" fmla="*/ 6636824 h 8553480"/>
              <a:gd name="connsiteX2681" fmla="*/ 2714152 w 16399629"/>
              <a:gd name="connsiteY2681" fmla="*/ 6592957 h 8553480"/>
              <a:gd name="connsiteX2682" fmla="*/ 2735722 w 16399629"/>
              <a:gd name="connsiteY2682" fmla="*/ 6586404 h 8553480"/>
              <a:gd name="connsiteX2683" fmla="*/ 2779064 w 16399629"/>
              <a:gd name="connsiteY2683" fmla="*/ 6577561 h 8553480"/>
              <a:gd name="connsiteX2684" fmla="*/ 2862041 w 16399629"/>
              <a:gd name="connsiteY2684" fmla="*/ 6569644 h 8553480"/>
              <a:gd name="connsiteX2685" fmla="*/ 3031484 w 16399629"/>
              <a:gd name="connsiteY2685" fmla="*/ 6561404 h 8553480"/>
              <a:gd name="connsiteX2686" fmla="*/ 3550818 w 16399629"/>
              <a:gd name="connsiteY2686" fmla="*/ 6560867 h 8553480"/>
              <a:gd name="connsiteX2687" fmla="*/ 3550119 w 16399629"/>
              <a:gd name="connsiteY2687" fmla="*/ 6568729 h 8553480"/>
              <a:gd name="connsiteX2688" fmla="*/ 3545526 w 16399629"/>
              <a:gd name="connsiteY2688" fmla="*/ 6561381 h 8553480"/>
              <a:gd name="connsiteX2689" fmla="*/ 3550818 w 16399629"/>
              <a:gd name="connsiteY2689" fmla="*/ 6560867 h 8553480"/>
              <a:gd name="connsiteX2690" fmla="*/ 2307573 w 16399629"/>
              <a:gd name="connsiteY2690" fmla="*/ 6555752 h 8553480"/>
              <a:gd name="connsiteX2691" fmla="*/ 2301354 w 16399629"/>
              <a:gd name="connsiteY2691" fmla="*/ 6580689 h 8553480"/>
              <a:gd name="connsiteX2692" fmla="*/ 2284258 w 16399629"/>
              <a:gd name="connsiteY2692" fmla="*/ 6583641 h 8553480"/>
              <a:gd name="connsiteX2693" fmla="*/ 2307573 w 16399629"/>
              <a:gd name="connsiteY2693" fmla="*/ 6555752 h 8553480"/>
              <a:gd name="connsiteX2694" fmla="*/ 2317950 w 16399629"/>
              <a:gd name="connsiteY2694" fmla="*/ 6552311 h 8553480"/>
              <a:gd name="connsiteX2695" fmla="*/ 2647593 w 16399629"/>
              <a:gd name="connsiteY2695" fmla="*/ 6563174 h 8553480"/>
              <a:gd name="connsiteX2696" fmla="*/ 2650740 w 16399629"/>
              <a:gd name="connsiteY2696" fmla="*/ 6656041 h 8553480"/>
              <a:gd name="connsiteX2697" fmla="*/ 2667649 w 16399629"/>
              <a:gd name="connsiteY2697" fmla="*/ 6659498 h 8553480"/>
              <a:gd name="connsiteX2698" fmla="*/ 2657064 w 16399629"/>
              <a:gd name="connsiteY2698" fmla="*/ 6678289 h 8553480"/>
              <a:gd name="connsiteX2699" fmla="*/ 2638100 w 16399629"/>
              <a:gd name="connsiteY2699" fmla="*/ 6677069 h 8553480"/>
              <a:gd name="connsiteX2700" fmla="*/ 2576925 w 16399629"/>
              <a:gd name="connsiteY2700" fmla="*/ 6678466 h 8553480"/>
              <a:gd name="connsiteX2701" fmla="*/ 2537324 w 16399629"/>
              <a:gd name="connsiteY2701" fmla="*/ 6600971 h 8553480"/>
              <a:gd name="connsiteX2702" fmla="*/ 2446139 w 16399629"/>
              <a:gd name="connsiteY2702" fmla="*/ 6598592 h 8553480"/>
              <a:gd name="connsiteX2703" fmla="*/ 2360633 w 16399629"/>
              <a:gd name="connsiteY2703" fmla="*/ 6594490 h 8553480"/>
              <a:gd name="connsiteX2704" fmla="*/ 2331852 w 16399629"/>
              <a:gd name="connsiteY2704" fmla="*/ 6594640 h 8553480"/>
              <a:gd name="connsiteX2705" fmla="*/ 2317950 w 16399629"/>
              <a:gd name="connsiteY2705" fmla="*/ 6552311 h 8553480"/>
              <a:gd name="connsiteX2706" fmla="*/ 3600004 w 16399629"/>
              <a:gd name="connsiteY2706" fmla="*/ 6548522 h 8553480"/>
              <a:gd name="connsiteX2707" fmla="*/ 3605042 w 16399629"/>
              <a:gd name="connsiteY2707" fmla="*/ 6549264 h 8553480"/>
              <a:gd name="connsiteX2708" fmla="*/ 3603679 w 16399629"/>
              <a:gd name="connsiteY2708" fmla="*/ 6558770 h 8553480"/>
              <a:gd name="connsiteX2709" fmla="*/ 3600004 w 16399629"/>
              <a:gd name="connsiteY2709" fmla="*/ 6548522 h 8553480"/>
              <a:gd name="connsiteX2710" fmla="*/ 661266 w 16399629"/>
              <a:gd name="connsiteY2710" fmla="*/ 6547438 h 8553480"/>
              <a:gd name="connsiteX2711" fmla="*/ 680449 w 16399629"/>
              <a:gd name="connsiteY2711" fmla="*/ 6550701 h 8553480"/>
              <a:gd name="connsiteX2712" fmla="*/ 676062 w 16399629"/>
              <a:gd name="connsiteY2712" fmla="*/ 6561126 h 8553480"/>
              <a:gd name="connsiteX2713" fmla="*/ 661266 w 16399629"/>
              <a:gd name="connsiteY2713" fmla="*/ 6547438 h 8553480"/>
              <a:gd name="connsiteX2714" fmla="*/ 3474080 w 16399629"/>
              <a:gd name="connsiteY2714" fmla="*/ 6538825 h 8553480"/>
              <a:gd name="connsiteX2715" fmla="*/ 3472917 w 16399629"/>
              <a:gd name="connsiteY2715" fmla="*/ 6551141 h 8553480"/>
              <a:gd name="connsiteX2716" fmla="*/ 3469869 w 16399629"/>
              <a:gd name="connsiteY2716" fmla="*/ 6544954 h 8553480"/>
              <a:gd name="connsiteX2717" fmla="*/ 3471572 w 16399629"/>
              <a:gd name="connsiteY2717" fmla="*/ 6553316 h 8553480"/>
              <a:gd name="connsiteX2718" fmla="*/ 3465476 w 16399629"/>
              <a:gd name="connsiteY2718" fmla="*/ 6555169 h 8553480"/>
              <a:gd name="connsiteX2719" fmla="*/ 3468536 w 16399629"/>
              <a:gd name="connsiteY2719" fmla="*/ 6542249 h 8553480"/>
              <a:gd name="connsiteX2720" fmla="*/ 3467791 w 16399629"/>
              <a:gd name="connsiteY2720" fmla="*/ 6540736 h 8553480"/>
              <a:gd name="connsiteX2721" fmla="*/ 3474080 w 16399629"/>
              <a:gd name="connsiteY2721" fmla="*/ 6538825 h 8553480"/>
              <a:gd name="connsiteX2722" fmla="*/ 5268171 w 16399629"/>
              <a:gd name="connsiteY2722" fmla="*/ 6536657 h 8553480"/>
              <a:gd name="connsiteX2723" fmla="*/ 5199012 w 16399629"/>
              <a:gd name="connsiteY2723" fmla="*/ 6622086 h 8553480"/>
              <a:gd name="connsiteX2724" fmla="*/ 5222647 w 16399629"/>
              <a:gd name="connsiteY2724" fmla="*/ 6619335 h 8553480"/>
              <a:gd name="connsiteX2725" fmla="*/ 5268171 w 16399629"/>
              <a:gd name="connsiteY2725" fmla="*/ 6536657 h 8553480"/>
              <a:gd name="connsiteX2726" fmla="*/ 4209012 w 16399629"/>
              <a:gd name="connsiteY2726" fmla="*/ 6529893 h 8553480"/>
              <a:gd name="connsiteX2727" fmla="*/ 4188804 w 16399629"/>
              <a:gd name="connsiteY2727" fmla="*/ 6544620 h 8553480"/>
              <a:gd name="connsiteX2728" fmla="*/ 4147559 w 16399629"/>
              <a:gd name="connsiteY2728" fmla="*/ 6569318 h 8553480"/>
              <a:gd name="connsiteX2729" fmla="*/ 4163229 w 16399629"/>
              <a:gd name="connsiteY2729" fmla="*/ 6603208 h 8553480"/>
              <a:gd name="connsiteX2730" fmla="*/ 4232606 w 16399629"/>
              <a:gd name="connsiteY2730" fmla="*/ 6556363 h 8553480"/>
              <a:gd name="connsiteX2731" fmla="*/ 4209012 w 16399629"/>
              <a:gd name="connsiteY2731" fmla="*/ 6529893 h 8553480"/>
              <a:gd name="connsiteX2732" fmla="*/ 3538877 w 16399629"/>
              <a:gd name="connsiteY2732" fmla="*/ 6526410 h 8553480"/>
              <a:gd name="connsiteX2733" fmla="*/ 3476247 w 16399629"/>
              <a:gd name="connsiteY2733" fmla="*/ 6561818 h 8553480"/>
              <a:gd name="connsiteX2734" fmla="*/ 3538877 w 16399629"/>
              <a:gd name="connsiteY2734" fmla="*/ 6526410 h 8553480"/>
              <a:gd name="connsiteX2735" fmla="*/ 5309402 w 16399629"/>
              <a:gd name="connsiteY2735" fmla="*/ 6521984 h 8553480"/>
              <a:gd name="connsiteX2736" fmla="*/ 5292376 w 16399629"/>
              <a:gd name="connsiteY2736" fmla="*/ 6529303 h 8553480"/>
              <a:gd name="connsiteX2737" fmla="*/ 5306716 w 16399629"/>
              <a:gd name="connsiteY2737" fmla="*/ 6548567 h 8553480"/>
              <a:gd name="connsiteX2738" fmla="*/ 5323742 w 16399629"/>
              <a:gd name="connsiteY2738" fmla="*/ 6541248 h 8553480"/>
              <a:gd name="connsiteX2739" fmla="*/ 5309402 w 16399629"/>
              <a:gd name="connsiteY2739" fmla="*/ 6521984 h 8553480"/>
              <a:gd name="connsiteX2740" fmla="*/ 1844007 w 16399629"/>
              <a:gd name="connsiteY2740" fmla="*/ 6521889 h 8553480"/>
              <a:gd name="connsiteX2741" fmla="*/ 1857414 w 16399629"/>
              <a:gd name="connsiteY2741" fmla="*/ 6552595 h 8553480"/>
              <a:gd name="connsiteX2742" fmla="*/ 1827901 w 16399629"/>
              <a:gd name="connsiteY2742" fmla="*/ 6531129 h 8553480"/>
              <a:gd name="connsiteX2743" fmla="*/ 1844007 w 16399629"/>
              <a:gd name="connsiteY2743" fmla="*/ 6521889 h 8553480"/>
              <a:gd name="connsiteX2744" fmla="*/ 1963380 w 16399629"/>
              <a:gd name="connsiteY2744" fmla="*/ 6521124 h 8553480"/>
              <a:gd name="connsiteX2745" fmla="*/ 2044119 w 16399629"/>
              <a:gd name="connsiteY2745" fmla="*/ 6526114 h 8553480"/>
              <a:gd name="connsiteX2746" fmla="*/ 2008690 w 16399629"/>
              <a:gd name="connsiteY2746" fmla="*/ 6541198 h 8553480"/>
              <a:gd name="connsiteX2747" fmla="*/ 1998232 w 16399629"/>
              <a:gd name="connsiteY2747" fmla="*/ 6591894 h 8553480"/>
              <a:gd name="connsiteX2748" fmla="*/ 1988337 w 16399629"/>
              <a:gd name="connsiteY2748" fmla="*/ 6535142 h 8553480"/>
              <a:gd name="connsiteX2749" fmla="*/ 1985300 w 16399629"/>
              <a:gd name="connsiteY2749" fmla="*/ 6591503 h 8553480"/>
              <a:gd name="connsiteX2750" fmla="*/ 1959627 w 16399629"/>
              <a:gd name="connsiteY2750" fmla="*/ 6573384 h 8553480"/>
              <a:gd name="connsiteX2751" fmla="*/ 1964499 w 16399629"/>
              <a:gd name="connsiteY2751" fmla="*/ 6545983 h 8553480"/>
              <a:gd name="connsiteX2752" fmla="*/ 1963380 w 16399629"/>
              <a:gd name="connsiteY2752" fmla="*/ 6521124 h 8553480"/>
              <a:gd name="connsiteX2753" fmla="*/ 8838583 w 16399629"/>
              <a:gd name="connsiteY2753" fmla="*/ 6520933 h 8553480"/>
              <a:gd name="connsiteX2754" fmla="*/ 8894564 w 16399629"/>
              <a:gd name="connsiteY2754" fmla="*/ 6548805 h 8553480"/>
              <a:gd name="connsiteX2755" fmla="*/ 8812514 w 16399629"/>
              <a:gd name="connsiteY2755" fmla="*/ 6564101 h 8553480"/>
              <a:gd name="connsiteX2756" fmla="*/ 8777631 w 16399629"/>
              <a:gd name="connsiteY2756" fmla="*/ 6574297 h 8553480"/>
              <a:gd name="connsiteX2757" fmla="*/ 8745203 w 16399629"/>
              <a:gd name="connsiteY2757" fmla="*/ 6538608 h 8553480"/>
              <a:gd name="connsiteX2758" fmla="*/ 8838583 w 16399629"/>
              <a:gd name="connsiteY2758" fmla="*/ 6520933 h 8553480"/>
              <a:gd name="connsiteX2759" fmla="*/ 4433802 w 16399629"/>
              <a:gd name="connsiteY2759" fmla="*/ 6518324 h 8553480"/>
              <a:gd name="connsiteX2760" fmla="*/ 4410108 w 16399629"/>
              <a:gd name="connsiteY2760" fmla="*/ 6532501 h 8553480"/>
              <a:gd name="connsiteX2761" fmla="*/ 4432449 w 16399629"/>
              <a:gd name="connsiteY2761" fmla="*/ 6552556 h 8553480"/>
              <a:gd name="connsiteX2762" fmla="*/ 4456409 w 16399629"/>
              <a:gd name="connsiteY2762" fmla="*/ 6539908 h 8553480"/>
              <a:gd name="connsiteX2763" fmla="*/ 4433802 w 16399629"/>
              <a:gd name="connsiteY2763" fmla="*/ 6518324 h 8553480"/>
              <a:gd name="connsiteX2764" fmla="*/ 4462124 w 16399629"/>
              <a:gd name="connsiteY2764" fmla="*/ 6516699 h 8553480"/>
              <a:gd name="connsiteX2765" fmla="*/ 4474949 w 16399629"/>
              <a:gd name="connsiteY2765" fmla="*/ 6534275 h 8553480"/>
              <a:gd name="connsiteX2766" fmla="*/ 4462124 w 16399629"/>
              <a:gd name="connsiteY2766" fmla="*/ 6516699 h 8553480"/>
              <a:gd name="connsiteX2767" fmla="*/ 4253584 w 16399629"/>
              <a:gd name="connsiteY2767" fmla="*/ 6515725 h 8553480"/>
              <a:gd name="connsiteX2768" fmla="*/ 4236307 w 16399629"/>
              <a:gd name="connsiteY2768" fmla="*/ 6521600 h 8553480"/>
              <a:gd name="connsiteX2769" fmla="*/ 4250542 w 16399629"/>
              <a:gd name="connsiteY2769" fmla="*/ 6540267 h 8553480"/>
              <a:gd name="connsiteX2770" fmla="*/ 4267553 w 16399629"/>
              <a:gd name="connsiteY2770" fmla="*/ 6532863 h 8553480"/>
              <a:gd name="connsiteX2771" fmla="*/ 4253584 w 16399629"/>
              <a:gd name="connsiteY2771" fmla="*/ 6515725 h 8553480"/>
              <a:gd name="connsiteX2772" fmla="*/ 2202717 w 16399629"/>
              <a:gd name="connsiteY2772" fmla="*/ 6507974 h 8553480"/>
              <a:gd name="connsiteX2773" fmla="*/ 2209818 w 16399629"/>
              <a:gd name="connsiteY2773" fmla="*/ 6548703 h 8553480"/>
              <a:gd name="connsiteX2774" fmla="*/ 2242625 w 16399629"/>
              <a:gd name="connsiteY2774" fmla="*/ 6517289 h 8553480"/>
              <a:gd name="connsiteX2775" fmla="*/ 2239847 w 16399629"/>
              <a:gd name="connsiteY2775" fmla="*/ 6591044 h 8553480"/>
              <a:gd name="connsiteX2776" fmla="*/ 2229583 w 16399629"/>
              <a:gd name="connsiteY2776" fmla="*/ 6662065 h 8553480"/>
              <a:gd name="connsiteX2777" fmla="*/ 2215407 w 16399629"/>
              <a:gd name="connsiteY2777" fmla="*/ 6685133 h 8553480"/>
              <a:gd name="connsiteX2778" fmla="*/ 2194134 w 16399629"/>
              <a:gd name="connsiteY2778" fmla="*/ 6681412 h 8553480"/>
              <a:gd name="connsiteX2779" fmla="*/ 2195308 w 16399629"/>
              <a:gd name="connsiteY2779" fmla="*/ 6651035 h 8553480"/>
              <a:gd name="connsiteX2780" fmla="*/ 2210902 w 16399629"/>
              <a:gd name="connsiteY2780" fmla="*/ 6629141 h 8553480"/>
              <a:gd name="connsiteX2781" fmla="*/ 2147356 w 16399629"/>
              <a:gd name="connsiteY2781" fmla="*/ 6614139 h 8553480"/>
              <a:gd name="connsiteX2782" fmla="*/ 2080345 w 16399629"/>
              <a:gd name="connsiteY2782" fmla="*/ 6600903 h 8553480"/>
              <a:gd name="connsiteX2783" fmla="*/ 2047475 w 16399629"/>
              <a:gd name="connsiteY2783" fmla="*/ 6542272 h 8553480"/>
              <a:gd name="connsiteX2784" fmla="*/ 2116489 w 16399629"/>
              <a:gd name="connsiteY2784" fmla="*/ 6529881 h 8553480"/>
              <a:gd name="connsiteX2785" fmla="*/ 2202717 w 16399629"/>
              <a:gd name="connsiteY2785" fmla="*/ 6507974 h 8553480"/>
              <a:gd name="connsiteX2786" fmla="*/ 1024817 w 16399629"/>
              <a:gd name="connsiteY2786" fmla="*/ 6506403 h 8553480"/>
              <a:gd name="connsiteX2787" fmla="*/ 1061941 w 16399629"/>
              <a:gd name="connsiteY2787" fmla="*/ 6516649 h 8553480"/>
              <a:gd name="connsiteX2788" fmla="*/ 1055392 w 16399629"/>
              <a:gd name="connsiteY2788" fmla="*/ 6528895 h 8553480"/>
              <a:gd name="connsiteX2789" fmla="*/ 1024817 w 16399629"/>
              <a:gd name="connsiteY2789" fmla="*/ 6506403 h 8553480"/>
              <a:gd name="connsiteX2790" fmla="*/ 4042097 w 16399629"/>
              <a:gd name="connsiteY2790" fmla="*/ 6504703 h 8553480"/>
              <a:gd name="connsiteX2791" fmla="*/ 4030200 w 16399629"/>
              <a:gd name="connsiteY2791" fmla="*/ 6529897 h 8553480"/>
              <a:gd name="connsiteX2792" fmla="*/ 4006875 w 16399629"/>
              <a:gd name="connsiteY2792" fmla="*/ 6532667 h 8553480"/>
              <a:gd name="connsiteX2793" fmla="*/ 4042097 w 16399629"/>
              <a:gd name="connsiteY2793" fmla="*/ 6504703 h 8553480"/>
              <a:gd name="connsiteX2794" fmla="*/ 1875919 w 16399629"/>
              <a:gd name="connsiteY2794" fmla="*/ 6501353 h 8553480"/>
              <a:gd name="connsiteX2795" fmla="*/ 1957705 w 16399629"/>
              <a:gd name="connsiteY2795" fmla="*/ 6510573 h 8553480"/>
              <a:gd name="connsiteX2796" fmla="*/ 1941233 w 16399629"/>
              <a:gd name="connsiteY2796" fmla="*/ 6528323 h 8553480"/>
              <a:gd name="connsiteX2797" fmla="*/ 1950967 w 16399629"/>
              <a:gd name="connsiteY2797" fmla="*/ 6584153 h 8553480"/>
              <a:gd name="connsiteX2798" fmla="*/ 1913896 w 16399629"/>
              <a:gd name="connsiteY2798" fmla="*/ 6574166 h 8553480"/>
              <a:gd name="connsiteX2799" fmla="*/ 1895292 w 16399629"/>
              <a:gd name="connsiteY2799" fmla="*/ 6542280 h 8553480"/>
              <a:gd name="connsiteX2800" fmla="*/ 1891513 w 16399629"/>
              <a:gd name="connsiteY2800" fmla="*/ 6576717 h 8553480"/>
              <a:gd name="connsiteX2801" fmla="*/ 1871805 w 16399629"/>
              <a:gd name="connsiteY2801" fmla="*/ 6540828 h 8553480"/>
              <a:gd name="connsiteX2802" fmla="*/ 1853703 w 16399629"/>
              <a:gd name="connsiteY2802" fmla="*/ 6511626 h 8553480"/>
              <a:gd name="connsiteX2803" fmla="*/ 1853261 w 16399629"/>
              <a:gd name="connsiteY2803" fmla="*/ 6522288 h 8553480"/>
              <a:gd name="connsiteX2804" fmla="*/ 1848358 w 16399629"/>
              <a:gd name="connsiteY2804" fmla="*/ 6511491 h 8553480"/>
              <a:gd name="connsiteX2805" fmla="*/ 1850844 w 16399629"/>
              <a:gd name="connsiteY2805" fmla="*/ 6507010 h 8553480"/>
              <a:gd name="connsiteX2806" fmla="*/ 1849684 w 16399629"/>
              <a:gd name="connsiteY2806" fmla="*/ 6505140 h 8553480"/>
              <a:gd name="connsiteX2807" fmla="*/ 1875919 w 16399629"/>
              <a:gd name="connsiteY2807" fmla="*/ 6501353 h 8553480"/>
              <a:gd name="connsiteX2808" fmla="*/ 1105932 w 16399629"/>
              <a:gd name="connsiteY2808" fmla="*/ 6497537 h 8553480"/>
              <a:gd name="connsiteX2809" fmla="*/ 1125506 w 16399629"/>
              <a:gd name="connsiteY2809" fmla="*/ 6507159 h 8553480"/>
              <a:gd name="connsiteX2810" fmla="*/ 1177298 w 16399629"/>
              <a:gd name="connsiteY2810" fmla="*/ 6524287 h 8553480"/>
              <a:gd name="connsiteX2811" fmla="*/ 1291556 w 16399629"/>
              <a:gd name="connsiteY2811" fmla="*/ 6566882 h 8553480"/>
              <a:gd name="connsiteX2812" fmla="*/ 1522334 w 16399629"/>
              <a:gd name="connsiteY2812" fmla="*/ 6646377 h 8553480"/>
              <a:gd name="connsiteX2813" fmla="*/ 1752645 w 16399629"/>
              <a:gd name="connsiteY2813" fmla="*/ 6704537 h 8553480"/>
              <a:gd name="connsiteX2814" fmla="*/ 1805128 w 16399629"/>
              <a:gd name="connsiteY2814" fmla="*/ 6710069 h 8553480"/>
              <a:gd name="connsiteX2815" fmla="*/ 1837552 w 16399629"/>
              <a:gd name="connsiteY2815" fmla="*/ 6746744 h 8553480"/>
              <a:gd name="connsiteX2816" fmla="*/ 1859428 w 16399629"/>
              <a:gd name="connsiteY2816" fmla="*/ 6722919 h 8553480"/>
              <a:gd name="connsiteX2817" fmla="*/ 2052312 w 16399629"/>
              <a:gd name="connsiteY2817" fmla="*/ 6771691 h 8553480"/>
              <a:gd name="connsiteX2818" fmla="*/ 2092781 w 16399629"/>
              <a:gd name="connsiteY2818" fmla="*/ 6801632 h 8553480"/>
              <a:gd name="connsiteX2819" fmla="*/ 2115588 w 16399629"/>
              <a:gd name="connsiteY2819" fmla="*/ 6820472 h 8553480"/>
              <a:gd name="connsiteX2820" fmla="*/ 2082807 w 16399629"/>
              <a:gd name="connsiteY2820" fmla="*/ 6824523 h 8553480"/>
              <a:gd name="connsiteX2821" fmla="*/ 2077993 w 16399629"/>
              <a:gd name="connsiteY2821" fmla="*/ 6823648 h 8553480"/>
              <a:gd name="connsiteX2822" fmla="*/ 2080988 w 16399629"/>
              <a:gd name="connsiteY2822" fmla="*/ 6831439 h 8553480"/>
              <a:gd name="connsiteX2823" fmla="*/ 2076190 w 16399629"/>
              <a:gd name="connsiteY2823" fmla="*/ 6830623 h 8553480"/>
              <a:gd name="connsiteX2824" fmla="*/ 2077528 w 16399629"/>
              <a:gd name="connsiteY2824" fmla="*/ 6825670 h 8553480"/>
              <a:gd name="connsiteX2825" fmla="*/ 2077307 w 16399629"/>
              <a:gd name="connsiteY2825" fmla="*/ 6823524 h 8553480"/>
              <a:gd name="connsiteX2826" fmla="*/ 2050747 w 16399629"/>
              <a:gd name="connsiteY2826" fmla="*/ 6818696 h 8553480"/>
              <a:gd name="connsiteX2827" fmla="*/ 2069753 w 16399629"/>
              <a:gd name="connsiteY2827" fmla="*/ 6834396 h 8553480"/>
              <a:gd name="connsiteX2828" fmla="*/ 2100603 w 16399629"/>
              <a:gd name="connsiteY2828" fmla="*/ 6846497 h 8553480"/>
              <a:gd name="connsiteX2829" fmla="*/ 2133639 w 16399629"/>
              <a:gd name="connsiteY2829" fmla="*/ 6849347 h 8553480"/>
              <a:gd name="connsiteX2830" fmla="*/ 2147641 w 16399629"/>
              <a:gd name="connsiteY2830" fmla="*/ 6892336 h 8553480"/>
              <a:gd name="connsiteX2831" fmla="*/ 2021708 w 16399629"/>
              <a:gd name="connsiteY2831" fmla="*/ 6913415 h 8553480"/>
              <a:gd name="connsiteX2832" fmla="*/ 2087065 w 16399629"/>
              <a:gd name="connsiteY2832" fmla="*/ 6915032 h 8553480"/>
              <a:gd name="connsiteX2833" fmla="*/ 2125646 w 16399629"/>
              <a:gd name="connsiteY2833" fmla="*/ 6915480 h 8553480"/>
              <a:gd name="connsiteX2834" fmla="*/ 2141316 w 16399629"/>
              <a:gd name="connsiteY2834" fmla="*/ 6949374 h 8553480"/>
              <a:gd name="connsiteX2835" fmla="*/ 2160323 w 16399629"/>
              <a:gd name="connsiteY2835" fmla="*/ 6965074 h 8553480"/>
              <a:gd name="connsiteX2836" fmla="*/ 2208807 w 16399629"/>
              <a:gd name="connsiteY2836" fmla="*/ 6963230 h 8553480"/>
              <a:gd name="connsiteX2837" fmla="*/ 2385902 w 16399629"/>
              <a:gd name="connsiteY2837" fmla="*/ 6977429 h 8553480"/>
              <a:gd name="connsiteX2838" fmla="*/ 2675487 w 16399629"/>
              <a:gd name="connsiteY2838" fmla="*/ 7005417 h 8553480"/>
              <a:gd name="connsiteX2839" fmla="*/ 2710781 w 16399629"/>
              <a:gd name="connsiteY2839" fmla="*/ 7002565 h 8553480"/>
              <a:gd name="connsiteX2840" fmla="*/ 2726451 w 16399629"/>
              <a:gd name="connsiteY2840" fmla="*/ 7036459 h 8553480"/>
              <a:gd name="connsiteX2841" fmla="*/ 2765862 w 16399629"/>
              <a:gd name="connsiteY2841" fmla="*/ 7041667 h 8553480"/>
              <a:gd name="connsiteX2842" fmla="*/ 2811257 w 16399629"/>
              <a:gd name="connsiteY2842" fmla="*/ 7040759 h 8553480"/>
              <a:gd name="connsiteX2843" fmla="*/ 2904621 w 16399629"/>
              <a:gd name="connsiteY2843" fmla="*/ 7038164 h 8553480"/>
              <a:gd name="connsiteX2844" fmla="*/ 3094322 w 16399629"/>
              <a:gd name="connsiteY2844" fmla="*/ 7031356 h 8553480"/>
              <a:gd name="connsiteX2845" fmla="*/ 3133290 w 16399629"/>
              <a:gd name="connsiteY2845" fmla="*/ 7049579 h 8553480"/>
              <a:gd name="connsiteX2846" fmla="*/ 3175791 w 16399629"/>
              <a:gd name="connsiteY2846" fmla="*/ 7053848 h 8553480"/>
              <a:gd name="connsiteX2847" fmla="*/ 3269155 w 16399629"/>
              <a:gd name="connsiteY2847" fmla="*/ 7051251 h 8553480"/>
              <a:gd name="connsiteX2848" fmla="*/ 3461504 w 16399629"/>
              <a:gd name="connsiteY2848" fmla="*/ 7056525 h 8553480"/>
              <a:gd name="connsiteX2849" fmla="*/ 3086448 w 16399629"/>
              <a:gd name="connsiteY2849" fmla="*/ 7098169 h 8553480"/>
              <a:gd name="connsiteX2850" fmla="*/ 2909701 w 16399629"/>
              <a:gd name="connsiteY2850" fmla="*/ 7104622 h 8553480"/>
              <a:gd name="connsiteX2851" fmla="*/ 2732361 w 16399629"/>
              <a:gd name="connsiteY2851" fmla="*/ 7107676 h 8553480"/>
              <a:gd name="connsiteX2852" fmla="*/ 2538275 w 16399629"/>
              <a:gd name="connsiteY2852" fmla="*/ 7089333 h 8553480"/>
              <a:gd name="connsiteX2853" fmla="*/ 2369226 w 16399629"/>
              <a:gd name="connsiteY2853" fmla="*/ 7068404 h 8553480"/>
              <a:gd name="connsiteX2854" fmla="*/ 2292978 w 16399629"/>
              <a:gd name="connsiteY2854" fmla="*/ 7057196 h 8553480"/>
              <a:gd name="connsiteX2855" fmla="*/ 2202948 w 16399629"/>
              <a:gd name="connsiteY2855" fmla="*/ 7041600 h 8553480"/>
              <a:gd name="connsiteX2856" fmla="*/ 2111812 w 16399629"/>
              <a:gd name="connsiteY2856" fmla="*/ 7022761 h 8553480"/>
              <a:gd name="connsiteX2857" fmla="*/ 1989974 w 16399629"/>
              <a:gd name="connsiteY2857" fmla="*/ 7008232 h 8553480"/>
              <a:gd name="connsiteX2858" fmla="*/ 1960742 w 16399629"/>
              <a:gd name="connsiteY2858" fmla="*/ 7008527 h 8553480"/>
              <a:gd name="connsiteX2859" fmla="*/ 1823897 w 16399629"/>
              <a:gd name="connsiteY2859" fmla="*/ 6985678 h 8553480"/>
              <a:gd name="connsiteX2860" fmla="*/ 1784850 w 16399629"/>
              <a:gd name="connsiteY2860" fmla="*/ 6963897 h 8553480"/>
              <a:gd name="connsiteX2861" fmla="*/ 1626620 w 16399629"/>
              <a:gd name="connsiteY2861" fmla="*/ 6930367 h 8553480"/>
              <a:gd name="connsiteX2862" fmla="*/ 1592990 w 16399629"/>
              <a:gd name="connsiteY2862" fmla="*/ 6924106 h 8553480"/>
              <a:gd name="connsiteX2863" fmla="*/ 1520328 w 16399629"/>
              <a:gd name="connsiteY2863" fmla="*/ 6877475 h 8553480"/>
              <a:gd name="connsiteX2864" fmla="*/ 1320917 w 16399629"/>
              <a:gd name="connsiteY2864" fmla="*/ 6809927 h 8553480"/>
              <a:gd name="connsiteX2865" fmla="*/ 1171609 w 16399629"/>
              <a:gd name="connsiteY2865" fmla="*/ 6752927 h 8553480"/>
              <a:gd name="connsiteX2866" fmla="*/ 1015214 w 16399629"/>
              <a:gd name="connsiteY2866" fmla="*/ 6689491 h 8553480"/>
              <a:gd name="connsiteX2867" fmla="*/ 942500 w 16399629"/>
              <a:gd name="connsiteY2867" fmla="*/ 6664337 h 8553480"/>
              <a:gd name="connsiteX2868" fmla="*/ 799277 w 16399629"/>
              <a:gd name="connsiteY2868" fmla="*/ 6639130 h 8553480"/>
              <a:gd name="connsiteX2869" fmla="*/ 745352 w 16399629"/>
              <a:gd name="connsiteY2869" fmla="*/ 6609765 h 8553480"/>
              <a:gd name="connsiteX2870" fmla="*/ 712342 w 16399629"/>
              <a:gd name="connsiteY2870" fmla="*/ 6551075 h 8553480"/>
              <a:gd name="connsiteX2871" fmla="*/ 1018060 w 16399629"/>
              <a:gd name="connsiteY2871" fmla="*/ 6615611 h 8553480"/>
              <a:gd name="connsiteX2872" fmla="*/ 1151451 w 16399629"/>
              <a:gd name="connsiteY2872" fmla="*/ 6655974 h 8553480"/>
              <a:gd name="connsiteX2873" fmla="*/ 1214724 w 16399629"/>
              <a:gd name="connsiteY2873" fmla="*/ 6691511 h 8553480"/>
              <a:gd name="connsiteX2874" fmla="*/ 1240525 w 16399629"/>
              <a:gd name="connsiteY2874" fmla="*/ 6698326 h 8553480"/>
              <a:gd name="connsiteX2875" fmla="*/ 1277113 w 16399629"/>
              <a:gd name="connsiteY2875" fmla="*/ 6707989 h 8553480"/>
              <a:gd name="connsiteX2876" fmla="*/ 1243613 w 16399629"/>
              <a:gd name="connsiteY2876" fmla="*/ 6683808 h 8553480"/>
              <a:gd name="connsiteX2877" fmla="*/ 1183063 w 16399629"/>
              <a:gd name="connsiteY2877" fmla="*/ 6650665 h 8553480"/>
              <a:gd name="connsiteX2878" fmla="*/ 1149804 w 16399629"/>
              <a:gd name="connsiteY2878" fmla="*/ 6638166 h 8553480"/>
              <a:gd name="connsiteX2879" fmla="*/ 1142046 w 16399629"/>
              <a:gd name="connsiteY2879" fmla="*/ 6633808 h 8553480"/>
              <a:gd name="connsiteX2880" fmla="*/ 1146084 w 16399629"/>
              <a:gd name="connsiteY2880" fmla="*/ 6642620 h 8553480"/>
              <a:gd name="connsiteX2881" fmla="*/ 1137477 w 16399629"/>
              <a:gd name="connsiteY2881" fmla="*/ 6645234 h 8553480"/>
              <a:gd name="connsiteX2882" fmla="*/ 1140729 w 16399629"/>
              <a:gd name="connsiteY2882" fmla="*/ 6640058 h 8553480"/>
              <a:gd name="connsiteX2883" fmla="*/ 1141132 w 16399629"/>
              <a:gd name="connsiteY2883" fmla="*/ 6633294 h 8553480"/>
              <a:gd name="connsiteX2884" fmla="*/ 1116476 w 16399629"/>
              <a:gd name="connsiteY2884" fmla="*/ 6619446 h 8553480"/>
              <a:gd name="connsiteX2885" fmla="*/ 1049452 w 16399629"/>
              <a:gd name="connsiteY2885" fmla="*/ 6571716 h 8553480"/>
              <a:gd name="connsiteX2886" fmla="*/ 1069324 w 16399629"/>
              <a:gd name="connsiteY2886" fmla="*/ 6536396 h 8553480"/>
              <a:gd name="connsiteX2887" fmla="*/ 1075868 w 16399629"/>
              <a:gd name="connsiteY2887" fmla="*/ 6517944 h 8553480"/>
              <a:gd name="connsiteX2888" fmla="*/ 1113363 w 16399629"/>
              <a:gd name="connsiteY2888" fmla="*/ 6530826 h 8553480"/>
              <a:gd name="connsiteX2889" fmla="*/ 1103800 w 16399629"/>
              <a:gd name="connsiteY2889" fmla="*/ 6516795 h 8553480"/>
              <a:gd name="connsiteX2890" fmla="*/ 1097273 w 16399629"/>
              <a:gd name="connsiteY2890" fmla="*/ 6514427 h 8553480"/>
              <a:gd name="connsiteX2891" fmla="*/ 1092357 w 16399629"/>
              <a:gd name="connsiteY2891" fmla="*/ 6520007 h 8553480"/>
              <a:gd name="connsiteX2892" fmla="*/ 1088794 w 16399629"/>
              <a:gd name="connsiteY2892" fmla="*/ 6516897 h 8553480"/>
              <a:gd name="connsiteX2893" fmla="*/ 1090928 w 16399629"/>
              <a:gd name="connsiteY2893" fmla="*/ 6511809 h 8553480"/>
              <a:gd name="connsiteX2894" fmla="*/ 1096403 w 16399629"/>
              <a:gd name="connsiteY2894" fmla="*/ 6513901 h 8553480"/>
              <a:gd name="connsiteX2895" fmla="*/ 1090092 w 16399629"/>
              <a:gd name="connsiteY2895" fmla="*/ 6509328 h 8553480"/>
              <a:gd name="connsiteX2896" fmla="*/ 1105932 w 16399629"/>
              <a:gd name="connsiteY2896" fmla="*/ 6497537 h 8553480"/>
              <a:gd name="connsiteX2897" fmla="*/ 5066854 w 16399629"/>
              <a:gd name="connsiteY2897" fmla="*/ 6495460 h 8553480"/>
              <a:gd name="connsiteX2898" fmla="*/ 4992718 w 16399629"/>
              <a:gd name="connsiteY2898" fmla="*/ 6552341 h 8553480"/>
              <a:gd name="connsiteX2899" fmla="*/ 5066854 w 16399629"/>
              <a:gd name="connsiteY2899" fmla="*/ 6495460 h 8553480"/>
              <a:gd name="connsiteX2900" fmla="*/ 1781249 w 16399629"/>
              <a:gd name="connsiteY2900" fmla="*/ 6491203 h 8553480"/>
              <a:gd name="connsiteX2901" fmla="*/ 1805871 w 16399629"/>
              <a:gd name="connsiteY2901" fmla="*/ 6517596 h 8553480"/>
              <a:gd name="connsiteX2902" fmla="*/ 1787893 w 16399629"/>
              <a:gd name="connsiteY2902" fmla="*/ 6548459 h 8553480"/>
              <a:gd name="connsiteX2903" fmla="*/ 1781249 w 16399629"/>
              <a:gd name="connsiteY2903" fmla="*/ 6491203 h 8553480"/>
              <a:gd name="connsiteX2904" fmla="*/ 9070471 w 16399629"/>
              <a:gd name="connsiteY2904" fmla="*/ 6488958 h 8553480"/>
              <a:gd name="connsiteX2905" fmla="*/ 8981118 w 16399629"/>
              <a:gd name="connsiteY2905" fmla="*/ 6545230 h 8553480"/>
              <a:gd name="connsiteX2906" fmla="*/ 8949348 w 16399629"/>
              <a:gd name="connsiteY2906" fmla="*/ 6552140 h 8553480"/>
              <a:gd name="connsiteX2907" fmla="*/ 9070471 w 16399629"/>
              <a:gd name="connsiteY2907" fmla="*/ 6488958 h 8553480"/>
              <a:gd name="connsiteX2908" fmla="*/ 1066916 w 16399629"/>
              <a:gd name="connsiteY2908" fmla="*/ 6487265 h 8553480"/>
              <a:gd name="connsiteX2909" fmla="*/ 1085938 w 16399629"/>
              <a:gd name="connsiteY2909" fmla="*/ 6489677 h 8553480"/>
              <a:gd name="connsiteX2910" fmla="*/ 1077770 w 16399629"/>
              <a:gd name="connsiteY2910" fmla="*/ 6501884 h 8553480"/>
              <a:gd name="connsiteX2911" fmla="*/ 1066916 w 16399629"/>
              <a:gd name="connsiteY2911" fmla="*/ 6487265 h 8553480"/>
              <a:gd name="connsiteX2912" fmla="*/ 3502546 w 16399629"/>
              <a:gd name="connsiteY2912" fmla="*/ 6479737 h 8553480"/>
              <a:gd name="connsiteX2913" fmla="*/ 3514690 w 16399629"/>
              <a:gd name="connsiteY2913" fmla="*/ 6497408 h 8553480"/>
              <a:gd name="connsiteX2914" fmla="*/ 3502546 w 16399629"/>
              <a:gd name="connsiteY2914" fmla="*/ 6479737 h 8553480"/>
              <a:gd name="connsiteX2915" fmla="*/ 1826995 w 16399629"/>
              <a:gd name="connsiteY2915" fmla="*/ 6474155 h 8553480"/>
              <a:gd name="connsiteX2916" fmla="*/ 1830536 w 16399629"/>
              <a:gd name="connsiteY2916" fmla="*/ 6494464 h 8553480"/>
              <a:gd name="connsiteX2917" fmla="*/ 1812858 w 16399629"/>
              <a:gd name="connsiteY2917" fmla="*/ 6499835 h 8553480"/>
              <a:gd name="connsiteX2918" fmla="*/ 1809317 w 16399629"/>
              <a:gd name="connsiteY2918" fmla="*/ 6479525 h 8553480"/>
              <a:gd name="connsiteX2919" fmla="*/ 1826995 w 16399629"/>
              <a:gd name="connsiteY2919" fmla="*/ 6474155 h 8553480"/>
              <a:gd name="connsiteX2920" fmla="*/ 3599367 w 16399629"/>
              <a:gd name="connsiteY2920" fmla="*/ 6472397 h 8553480"/>
              <a:gd name="connsiteX2921" fmla="*/ 3609197 w 16399629"/>
              <a:gd name="connsiteY2921" fmla="*/ 6490797 h 8553480"/>
              <a:gd name="connsiteX2922" fmla="*/ 3599367 w 16399629"/>
              <a:gd name="connsiteY2922" fmla="*/ 6472397 h 8553480"/>
              <a:gd name="connsiteX2923" fmla="*/ 5075658 w 16399629"/>
              <a:gd name="connsiteY2923" fmla="*/ 6471312 h 8553480"/>
              <a:gd name="connsiteX2924" fmla="*/ 5088484 w 16399629"/>
              <a:gd name="connsiteY2924" fmla="*/ 6488888 h 8553480"/>
              <a:gd name="connsiteX2925" fmla="*/ 5075658 w 16399629"/>
              <a:gd name="connsiteY2925" fmla="*/ 6471312 h 8553480"/>
              <a:gd name="connsiteX2926" fmla="*/ 1654062 w 16399629"/>
              <a:gd name="connsiteY2926" fmla="*/ 6466731 h 8553480"/>
              <a:gd name="connsiteX2927" fmla="*/ 1663890 w 16399629"/>
              <a:gd name="connsiteY2927" fmla="*/ 6485106 h 8553480"/>
              <a:gd name="connsiteX2928" fmla="*/ 1654062 w 16399629"/>
              <a:gd name="connsiteY2928" fmla="*/ 6466731 h 8553480"/>
              <a:gd name="connsiteX2929" fmla="*/ 4002953 w 16399629"/>
              <a:gd name="connsiteY2929" fmla="*/ 6465517 h 8553480"/>
              <a:gd name="connsiteX2930" fmla="*/ 4002345 w 16399629"/>
              <a:gd name="connsiteY2930" fmla="*/ 6468049 h 8553480"/>
              <a:gd name="connsiteX2931" fmla="*/ 4001223 w 16399629"/>
              <a:gd name="connsiteY2931" fmla="*/ 6472724 h 8553480"/>
              <a:gd name="connsiteX2932" fmla="*/ 4003715 w 16399629"/>
              <a:gd name="connsiteY2932" fmla="*/ 6462345 h 8553480"/>
              <a:gd name="connsiteX2933" fmla="*/ 4002953 w 16399629"/>
              <a:gd name="connsiteY2933" fmla="*/ 6465517 h 8553480"/>
              <a:gd name="connsiteX2934" fmla="*/ 4003514 w 16399629"/>
              <a:gd name="connsiteY2934" fmla="*/ 6463180 h 8553480"/>
              <a:gd name="connsiteX2935" fmla="*/ 958808 w 16399629"/>
              <a:gd name="connsiteY2935" fmla="*/ 6457022 h 8553480"/>
              <a:gd name="connsiteX2936" fmla="*/ 1003406 w 16399629"/>
              <a:gd name="connsiteY2936" fmla="*/ 6496404 h 8553480"/>
              <a:gd name="connsiteX2937" fmla="*/ 976657 w 16399629"/>
              <a:gd name="connsiteY2937" fmla="*/ 6504530 h 8553480"/>
              <a:gd name="connsiteX2938" fmla="*/ 958808 w 16399629"/>
              <a:gd name="connsiteY2938" fmla="*/ 6457022 h 8553480"/>
              <a:gd name="connsiteX2939" fmla="*/ 1549617 w 16399629"/>
              <a:gd name="connsiteY2939" fmla="*/ 6444725 h 8553480"/>
              <a:gd name="connsiteX2940" fmla="*/ 1547205 w 16399629"/>
              <a:gd name="connsiteY2940" fmla="*/ 6450862 h 8553480"/>
              <a:gd name="connsiteX2941" fmla="*/ 1547428 w 16399629"/>
              <a:gd name="connsiteY2941" fmla="*/ 6450295 h 8553480"/>
              <a:gd name="connsiteX2942" fmla="*/ 1551006 w 16399629"/>
              <a:gd name="connsiteY2942" fmla="*/ 6441190 h 8553480"/>
              <a:gd name="connsiteX2943" fmla="*/ 1549664 w 16399629"/>
              <a:gd name="connsiteY2943" fmla="*/ 6444604 h 8553480"/>
              <a:gd name="connsiteX2944" fmla="*/ 1549617 w 16399629"/>
              <a:gd name="connsiteY2944" fmla="*/ 6444725 h 8553480"/>
              <a:gd name="connsiteX2945" fmla="*/ 5124632 w 16399629"/>
              <a:gd name="connsiteY2945" fmla="*/ 6434961 h 8553480"/>
              <a:gd name="connsiteX2946" fmla="*/ 5128188 w 16399629"/>
              <a:gd name="connsiteY2946" fmla="*/ 6455354 h 8553480"/>
              <a:gd name="connsiteX2947" fmla="*/ 5124632 w 16399629"/>
              <a:gd name="connsiteY2947" fmla="*/ 6434961 h 8553480"/>
              <a:gd name="connsiteX2948" fmla="*/ 1571958 w 16399629"/>
              <a:gd name="connsiteY2948" fmla="*/ 6434822 h 8553480"/>
              <a:gd name="connsiteX2949" fmla="*/ 1625290 w 16399629"/>
              <a:gd name="connsiteY2949" fmla="*/ 6465423 h 8553480"/>
              <a:gd name="connsiteX2950" fmla="*/ 1606482 w 16399629"/>
              <a:gd name="connsiteY2950" fmla="*/ 6521487 h 8553480"/>
              <a:gd name="connsiteX2951" fmla="*/ 1571958 w 16399629"/>
              <a:gd name="connsiteY2951" fmla="*/ 6434822 h 8553480"/>
              <a:gd name="connsiteX2952" fmla="*/ 2792684 w 16399629"/>
              <a:gd name="connsiteY2952" fmla="*/ 6430183 h 8553480"/>
              <a:gd name="connsiteX2953" fmla="*/ 2787618 w 16399629"/>
              <a:gd name="connsiteY2953" fmla="*/ 6453106 h 8553480"/>
              <a:gd name="connsiteX2954" fmla="*/ 2792684 w 16399629"/>
              <a:gd name="connsiteY2954" fmla="*/ 6430183 h 8553480"/>
              <a:gd name="connsiteX2955" fmla="*/ 912891 w 16399629"/>
              <a:gd name="connsiteY2955" fmla="*/ 6429908 h 8553480"/>
              <a:gd name="connsiteX2956" fmla="*/ 907827 w 16399629"/>
              <a:gd name="connsiteY2956" fmla="*/ 6452834 h 8553480"/>
              <a:gd name="connsiteX2957" fmla="*/ 912891 w 16399629"/>
              <a:gd name="connsiteY2957" fmla="*/ 6429908 h 8553480"/>
              <a:gd name="connsiteX2958" fmla="*/ 3217827 w 16399629"/>
              <a:gd name="connsiteY2958" fmla="*/ 6424142 h 8553480"/>
              <a:gd name="connsiteX2959" fmla="*/ 3229975 w 16399629"/>
              <a:gd name="connsiteY2959" fmla="*/ 6441840 h 8553480"/>
              <a:gd name="connsiteX2960" fmla="*/ 3217827 w 16399629"/>
              <a:gd name="connsiteY2960" fmla="*/ 6424142 h 8553480"/>
              <a:gd name="connsiteX2961" fmla="*/ 1616872 w 16399629"/>
              <a:gd name="connsiteY2961" fmla="*/ 6421180 h 8553480"/>
              <a:gd name="connsiteX2962" fmla="*/ 1611806 w 16399629"/>
              <a:gd name="connsiteY2962" fmla="*/ 6444102 h 8553480"/>
              <a:gd name="connsiteX2963" fmla="*/ 1616872 w 16399629"/>
              <a:gd name="connsiteY2963" fmla="*/ 6421180 h 8553480"/>
              <a:gd name="connsiteX2964" fmla="*/ 2559329 w 16399629"/>
              <a:gd name="connsiteY2964" fmla="*/ 6418995 h 8553480"/>
              <a:gd name="connsiteX2965" fmla="*/ 2562870 w 16399629"/>
              <a:gd name="connsiteY2965" fmla="*/ 6439304 h 8553480"/>
              <a:gd name="connsiteX2966" fmla="*/ 2559329 w 16399629"/>
              <a:gd name="connsiteY2966" fmla="*/ 6418995 h 8553480"/>
              <a:gd name="connsiteX2967" fmla="*/ 2161373 w 16399629"/>
              <a:gd name="connsiteY2967" fmla="*/ 6416768 h 8553480"/>
              <a:gd name="connsiteX2968" fmla="*/ 2156305 w 16399629"/>
              <a:gd name="connsiteY2968" fmla="*/ 6439692 h 8553480"/>
              <a:gd name="connsiteX2969" fmla="*/ 2161373 w 16399629"/>
              <a:gd name="connsiteY2969" fmla="*/ 6416768 h 8553480"/>
              <a:gd name="connsiteX2970" fmla="*/ 3103493 w 16399629"/>
              <a:gd name="connsiteY2970" fmla="*/ 6415953 h 8553480"/>
              <a:gd name="connsiteX2971" fmla="*/ 3089461 w 16399629"/>
              <a:gd name="connsiteY2971" fmla="*/ 6442240 h 8553480"/>
              <a:gd name="connsiteX2972" fmla="*/ 3103493 w 16399629"/>
              <a:gd name="connsiteY2972" fmla="*/ 6415953 h 8553480"/>
              <a:gd name="connsiteX2973" fmla="*/ 2843192 w 16399629"/>
              <a:gd name="connsiteY2973" fmla="*/ 6414815 h 8553480"/>
              <a:gd name="connsiteX2974" fmla="*/ 2859161 w 16399629"/>
              <a:gd name="connsiteY2974" fmla="*/ 6447157 h 8553480"/>
              <a:gd name="connsiteX2975" fmla="*/ 2843192 w 16399629"/>
              <a:gd name="connsiteY2975" fmla="*/ 6414815 h 8553480"/>
              <a:gd name="connsiteX2976" fmla="*/ 2975693 w 16399629"/>
              <a:gd name="connsiteY2976" fmla="*/ 6412488 h 8553480"/>
              <a:gd name="connsiteX2977" fmla="*/ 2990306 w 16399629"/>
              <a:gd name="connsiteY2977" fmla="*/ 6438884 h 8553480"/>
              <a:gd name="connsiteX2978" fmla="*/ 2967393 w 16399629"/>
              <a:gd name="connsiteY2978" fmla="*/ 6441439 h 8553480"/>
              <a:gd name="connsiteX2979" fmla="*/ 2975693 w 16399629"/>
              <a:gd name="connsiteY2979" fmla="*/ 6412488 h 8553480"/>
              <a:gd name="connsiteX2980" fmla="*/ 2672227 w 16399629"/>
              <a:gd name="connsiteY2980" fmla="*/ 6409928 h 8553480"/>
              <a:gd name="connsiteX2981" fmla="*/ 2685171 w 16399629"/>
              <a:gd name="connsiteY2981" fmla="*/ 6430789 h 8553480"/>
              <a:gd name="connsiteX2982" fmla="*/ 2669546 w 16399629"/>
              <a:gd name="connsiteY2982" fmla="*/ 6447937 h 8553480"/>
              <a:gd name="connsiteX2983" fmla="*/ 2672227 w 16399629"/>
              <a:gd name="connsiteY2983" fmla="*/ 6409928 h 8553480"/>
              <a:gd name="connsiteX2984" fmla="*/ 3061537 w 16399629"/>
              <a:gd name="connsiteY2984" fmla="*/ 6408496 h 8553480"/>
              <a:gd name="connsiteX2985" fmla="*/ 3068736 w 16399629"/>
              <a:gd name="connsiteY2985" fmla="*/ 6449782 h 8553480"/>
              <a:gd name="connsiteX2986" fmla="*/ 3030742 w 16399629"/>
              <a:gd name="connsiteY2986" fmla="*/ 6448284 h 8553480"/>
              <a:gd name="connsiteX2987" fmla="*/ 3046901 w 16399629"/>
              <a:gd name="connsiteY2987" fmla="*/ 6412942 h 8553480"/>
              <a:gd name="connsiteX2988" fmla="*/ 3061537 w 16399629"/>
              <a:gd name="connsiteY2988" fmla="*/ 6408496 h 8553480"/>
              <a:gd name="connsiteX2989" fmla="*/ 3194266 w 16399629"/>
              <a:gd name="connsiteY2989" fmla="*/ 6407365 h 8553480"/>
              <a:gd name="connsiteX2990" fmla="*/ 3208155 w 16399629"/>
              <a:gd name="connsiteY2990" fmla="*/ 6426420 h 8553480"/>
              <a:gd name="connsiteX2991" fmla="*/ 3200375 w 16399629"/>
              <a:gd name="connsiteY2991" fmla="*/ 6429780 h 8553480"/>
              <a:gd name="connsiteX2992" fmla="*/ 3177916 w 16399629"/>
              <a:gd name="connsiteY2992" fmla="*/ 6414596 h 8553480"/>
              <a:gd name="connsiteX2993" fmla="*/ 3194266 w 16399629"/>
              <a:gd name="connsiteY2993" fmla="*/ 6407365 h 8553480"/>
              <a:gd name="connsiteX2994" fmla="*/ 5450993 w 16399629"/>
              <a:gd name="connsiteY2994" fmla="*/ 6400236 h 8553480"/>
              <a:gd name="connsiteX2995" fmla="*/ 5328034 w 16399629"/>
              <a:gd name="connsiteY2995" fmla="*/ 6509882 h 8553480"/>
              <a:gd name="connsiteX2996" fmla="*/ 5450993 w 16399629"/>
              <a:gd name="connsiteY2996" fmla="*/ 6400236 h 8553480"/>
              <a:gd name="connsiteX2997" fmla="*/ 3908745 w 16399629"/>
              <a:gd name="connsiteY2997" fmla="*/ 6398260 h 8553480"/>
              <a:gd name="connsiteX2998" fmla="*/ 3894458 w 16399629"/>
              <a:gd name="connsiteY2998" fmla="*/ 6423077 h 8553480"/>
              <a:gd name="connsiteX2999" fmla="*/ 3908745 w 16399629"/>
              <a:gd name="connsiteY2999" fmla="*/ 6398260 h 8553480"/>
              <a:gd name="connsiteX3000" fmla="*/ 3164608 w 16399629"/>
              <a:gd name="connsiteY3000" fmla="*/ 6396136 h 8553480"/>
              <a:gd name="connsiteX3001" fmla="*/ 3171805 w 16399629"/>
              <a:gd name="connsiteY3001" fmla="*/ 6437410 h 8553480"/>
              <a:gd name="connsiteX3002" fmla="*/ 3123432 w 16399629"/>
              <a:gd name="connsiteY3002" fmla="*/ 6417485 h 8553480"/>
              <a:gd name="connsiteX3003" fmla="*/ 3164608 w 16399629"/>
              <a:gd name="connsiteY3003" fmla="*/ 6396136 h 8553480"/>
              <a:gd name="connsiteX3004" fmla="*/ 3309177 w 16399629"/>
              <a:gd name="connsiteY3004" fmla="*/ 6393904 h 8553480"/>
              <a:gd name="connsiteX3005" fmla="*/ 3320824 w 16399629"/>
              <a:gd name="connsiteY3005" fmla="*/ 6414242 h 8553480"/>
              <a:gd name="connsiteX3006" fmla="*/ 3305437 w 16399629"/>
              <a:gd name="connsiteY3006" fmla="*/ 6418916 h 8553480"/>
              <a:gd name="connsiteX3007" fmla="*/ 3309177 w 16399629"/>
              <a:gd name="connsiteY3007" fmla="*/ 6393904 h 8553480"/>
              <a:gd name="connsiteX3008" fmla="*/ 3261391 w 16399629"/>
              <a:gd name="connsiteY3008" fmla="*/ 6388836 h 8553480"/>
              <a:gd name="connsiteX3009" fmla="*/ 3268586 w 16399629"/>
              <a:gd name="connsiteY3009" fmla="*/ 6430111 h 8553480"/>
              <a:gd name="connsiteX3010" fmla="*/ 3259979 w 16399629"/>
              <a:gd name="connsiteY3010" fmla="*/ 6432726 h 8553480"/>
              <a:gd name="connsiteX3011" fmla="*/ 3252783 w 16399629"/>
              <a:gd name="connsiteY3011" fmla="*/ 6391451 h 8553480"/>
              <a:gd name="connsiteX3012" fmla="*/ 3261391 w 16399629"/>
              <a:gd name="connsiteY3012" fmla="*/ 6388836 h 8553480"/>
              <a:gd name="connsiteX3013" fmla="*/ 3413455 w 16399629"/>
              <a:gd name="connsiteY3013" fmla="*/ 6388234 h 8553480"/>
              <a:gd name="connsiteX3014" fmla="*/ 3421467 w 16399629"/>
              <a:gd name="connsiteY3014" fmla="*/ 6401669 h 8553480"/>
              <a:gd name="connsiteX3015" fmla="*/ 3403370 w 16399629"/>
              <a:gd name="connsiteY3015" fmla="*/ 6390787 h 8553480"/>
              <a:gd name="connsiteX3016" fmla="*/ 3413455 w 16399629"/>
              <a:gd name="connsiteY3016" fmla="*/ 6388234 h 8553480"/>
              <a:gd name="connsiteX3017" fmla="*/ 847928 w 16399629"/>
              <a:gd name="connsiteY3017" fmla="*/ 6386506 h 8553480"/>
              <a:gd name="connsiteX3018" fmla="*/ 845179 w 16399629"/>
              <a:gd name="connsiteY3018" fmla="*/ 6408727 h 8553480"/>
              <a:gd name="connsiteX3019" fmla="*/ 847928 w 16399629"/>
              <a:gd name="connsiteY3019" fmla="*/ 6386506 h 8553480"/>
              <a:gd name="connsiteX3020" fmla="*/ 5070113 w 16399629"/>
              <a:gd name="connsiteY3020" fmla="*/ 6383525 h 8553480"/>
              <a:gd name="connsiteX3021" fmla="*/ 4994801 w 16399629"/>
              <a:gd name="connsiteY3021" fmla="*/ 6414995 h 8553480"/>
              <a:gd name="connsiteX3022" fmla="*/ 4932196 w 16399629"/>
              <a:gd name="connsiteY3022" fmla="*/ 6463362 h 8553480"/>
              <a:gd name="connsiteX3023" fmla="*/ 4811929 w 16399629"/>
              <a:gd name="connsiteY3023" fmla="*/ 6572906 h 8553480"/>
              <a:gd name="connsiteX3024" fmla="*/ 4823210 w 16399629"/>
              <a:gd name="connsiteY3024" fmla="*/ 6575986 h 8553480"/>
              <a:gd name="connsiteX3025" fmla="*/ 4856343 w 16399629"/>
              <a:gd name="connsiteY3025" fmla="*/ 6550826 h 8553480"/>
              <a:gd name="connsiteX3026" fmla="*/ 4898426 w 16399629"/>
              <a:gd name="connsiteY3026" fmla="*/ 6512271 h 8553480"/>
              <a:gd name="connsiteX3027" fmla="*/ 4946174 w 16399629"/>
              <a:gd name="connsiteY3027" fmla="*/ 6471999 h 8553480"/>
              <a:gd name="connsiteX3028" fmla="*/ 4979817 w 16399629"/>
              <a:gd name="connsiteY3028" fmla="*/ 6441021 h 8553480"/>
              <a:gd name="connsiteX3029" fmla="*/ 5070113 w 16399629"/>
              <a:gd name="connsiteY3029" fmla="*/ 6383525 h 8553480"/>
              <a:gd name="connsiteX3030" fmla="*/ 4497239 w 16399629"/>
              <a:gd name="connsiteY3030" fmla="*/ 6382199 h 8553480"/>
              <a:gd name="connsiteX3031" fmla="*/ 4509549 w 16399629"/>
              <a:gd name="connsiteY3031" fmla="*/ 6399928 h 8553480"/>
              <a:gd name="connsiteX3032" fmla="*/ 4497239 w 16399629"/>
              <a:gd name="connsiteY3032" fmla="*/ 6382199 h 8553480"/>
              <a:gd name="connsiteX3033" fmla="*/ 3829125 w 16399629"/>
              <a:gd name="connsiteY3033" fmla="*/ 6380523 h 8553480"/>
              <a:gd name="connsiteX3034" fmla="*/ 3824054 w 16399629"/>
              <a:gd name="connsiteY3034" fmla="*/ 6403423 h 8553480"/>
              <a:gd name="connsiteX3035" fmla="*/ 3829125 w 16399629"/>
              <a:gd name="connsiteY3035" fmla="*/ 6380523 h 8553480"/>
              <a:gd name="connsiteX3036" fmla="*/ 8415091 w 16399629"/>
              <a:gd name="connsiteY3036" fmla="*/ 6379677 h 8553480"/>
              <a:gd name="connsiteX3037" fmla="*/ 8423321 w 16399629"/>
              <a:gd name="connsiteY3037" fmla="*/ 6401381 h 8553480"/>
              <a:gd name="connsiteX3038" fmla="*/ 8415091 w 16399629"/>
              <a:gd name="connsiteY3038" fmla="*/ 6379677 h 8553480"/>
              <a:gd name="connsiteX3039" fmla="*/ 2154055 w 16399629"/>
              <a:gd name="connsiteY3039" fmla="*/ 6374794 h 8553480"/>
              <a:gd name="connsiteX3040" fmla="*/ 2148987 w 16399629"/>
              <a:gd name="connsiteY3040" fmla="*/ 6397718 h 8553480"/>
              <a:gd name="connsiteX3041" fmla="*/ 2154055 w 16399629"/>
              <a:gd name="connsiteY3041" fmla="*/ 6374794 h 8553480"/>
              <a:gd name="connsiteX3042" fmla="*/ 3381355 w 16399629"/>
              <a:gd name="connsiteY3042" fmla="*/ 6374462 h 8553480"/>
              <a:gd name="connsiteX3043" fmla="*/ 3393504 w 16399629"/>
              <a:gd name="connsiteY3043" fmla="*/ 6392159 h 8553480"/>
              <a:gd name="connsiteX3044" fmla="*/ 3381355 w 16399629"/>
              <a:gd name="connsiteY3044" fmla="*/ 6374462 h 8553480"/>
              <a:gd name="connsiteX3045" fmla="*/ 3454847 w 16399629"/>
              <a:gd name="connsiteY3045" fmla="*/ 6374215 h 8553480"/>
              <a:gd name="connsiteX3046" fmla="*/ 3452488 w 16399629"/>
              <a:gd name="connsiteY3046" fmla="*/ 6412127 h 8553480"/>
              <a:gd name="connsiteX3047" fmla="*/ 3454847 w 16399629"/>
              <a:gd name="connsiteY3047" fmla="*/ 6374215 h 8553480"/>
              <a:gd name="connsiteX3048" fmla="*/ 3923628 w 16399629"/>
              <a:gd name="connsiteY3048" fmla="*/ 6373886 h 8553480"/>
              <a:gd name="connsiteX3049" fmla="*/ 3918563 w 16399629"/>
              <a:gd name="connsiteY3049" fmla="*/ 6396812 h 8553480"/>
              <a:gd name="connsiteX3050" fmla="*/ 3923628 w 16399629"/>
              <a:gd name="connsiteY3050" fmla="*/ 6373886 h 8553480"/>
              <a:gd name="connsiteX3051" fmla="*/ 2161347 w 16399629"/>
              <a:gd name="connsiteY3051" fmla="*/ 6372578 h 8553480"/>
              <a:gd name="connsiteX3052" fmla="*/ 2173495 w 16399629"/>
              <a:gd name="connsiteY3052" fmla="*/ 6390273 h 8553480"/>
              <a:gd name="connsiteX3053" fmla="*/ 2161347 w 16399629"/>
              <a:gd name="connsiteY3053" fmla="*/ 6372578 h 8553480"/>
              <a:gd name="connsiteX3054" fmla="*/ 3953155 w 16399629"/>
              <a:gd name="connsiteY3054" fmla="*/ 6364916 h 8553480"/>
              <a:gd name="connsiteX3055" fmla="*/ 3956696 w 16399629"/>
              <a:gd name="connsiteY3055" fmla="*/ 6385227 h 8553480"/>
              <a:gd name="connsiteX3056" fmla="*/ 3934512 w 16399629"/>
              <a:gd name="connsiteY3056" fmla="*/ 6391967 h 8553480"/>
              <a:gd name="connsiteX3057" fmla="*/ 3930971 w 16399629"/>
              <a:gd name="connsiteY3057" fmla="*/ 6371655 h 8553480"/>
              <a:gd name="connsiteX3058" fmla="*/ 3953155 w 16399629"/>
              <a:gd name="connsiteY3058" fmla="*/ 6364916 h 8553480"/>
              <a:gd name="connsiteX3059" fmla="*/ 2077744 w 16399629"/>
              <a:gd name="connsiteY3059" fmla="*/ 6361221 h 8553480"/>
              <a:gd name="connsiteX3060" fmla="*/ 2087031 w 16399629"/>
              <a:gd name="connsiteY3060" fmla="*/ 6374448 h 8553480"/>
              <a:gd name="connsiteX3061" fmla="*/ 2066565 w 16399629"/>
              <a:gd name="connsiteY3061" fmla="*/ 6363828 h 8553480"/>
              <a:gd name="connsiteX3062" fmla="*/ 2077744 w 16399629"/>
              <a:gd name="connsiteY3062" fmla="*/ 6361221 h 8553480"/>
              <a:gd name="connsiteX3063" fmla="*/ 4551188 w 16399629"/>
              <a:gd name="connsiteY3063" fmla="*/ 6358830 h 8553480"/>
              <a:gd name="connsiteX3064" fmla="*/ 4524534 w 16399629"/>
              <a:gd name="connsiteY3064" fmla="*/ 6373907 h 8553480"/>
              <a:gd name="connsiteX3065" fmla="*/ 4547517 w 16399629"/>
              <a:gd name="connsiteY3065" fmla="*/ 6393758 h 8553480"/>
              <a:gd name="connsiteX3066" fmla="*/ 4574438 w 16399629"/>
              <a:gd name="connsiteY3066" fmla="*/ 6380215 h 8553480"/>
              <a:gd name="connsiteX3067" fmla="*/ 4551188 w 16399629"/>
              <a:gd name="connsiteY3067" fmla="*/ 6358830 h 8553480"/>
              <a:gd name="connsiteX3068" fmla="*/ 8076393 w 16399629"/>
              <a:gd name="connsiteY3068" fmla="*/ 6354589 h 8553480"/>
              <a:gd name="connsiteX3069" fmla="*/ 8085258 w 16399629"/>
              <a:gd name="connsiteY3069" fmla="*/ 6380221 h 8553480"/>
              <a:gd name="connsiteX3070" fmla="*/ 8076393 w 16399629"/>
              <a:gd name="connsiteY3070" fmla="*/ 6354589 h 8553480"/>
              <a:gd name="connsiteX3071" fmla="*/ 2023751 w 16399629"/>
              <a:gd name="connsiteY3071" fmla="*/ 6354420 h 8553480"/>
              <a:gd name="connsiteX3072" fmla="*/ 2018682 w 16399629"/>
              <a:gd name="connsiteY3072" fmla="*/ 6377320 h 8553480"/>
              <a:gd name="connsiteX3073" fmla="*/ 2023751 w 16399629"/>
              <a:gd name="connsiteY3073" fmla="*/ 6354420 h 8553480"/>
              <a:gd name="connsiteX3074" fmla="*/ 9355654 w 16399629"/>
              <a:gd name="connsiteY3074" fmla="*/ 6352207 h 8553480"/>
              <a:gd name="connsiteX3075" fmla="*/ 9356041 w 16399629"/>
              <a:gd name="connsiteY3075" fmla="*/ 6367468 h 8553480"/>
              <a:gd name="connsiteX3076" fmla="*/ 9353295 w 16399629"/>
              <a:gd name="connsiteY3076" fmla="*/ 6356615 h 8553480"/>
              <a:gd name="connsiteX3077" fmla="*/ 9355654 w 16399629"/>
              <a:gd name="connsiteY3077" fmla="*/ 6352207 h 8553480"/>
              <a:gd name="connsiteX3078" fmla="*/ 8132286 w 16399629"/>
              <a:gd name="connsiteY3078" fmla="*/ 6348181 h 8553480"/>
              <a:gd name="connsiteX3079" fmla="*/ 8094121 w 16399629"/>
              <a:gd name="connsiteY3079" fmla="*/ 6354589 h 8553480"/>
              <a:gd name="connsiteX3080" fmla="*/ 8161587 w 16399629"/>
              <a:gd name="connsiteY3080" fmla="*/ 6380221 h 8553480"/>
              <a:gd name="connsiteX3081" fmla="*/ 8132286 w 16399629"/>
              <a:gd name="connsiteY3081" fmla="*/ 6348181 h 8553480"/>
              <a:gd name="connsiteX3082" fmla="*/ 3670649 w 16399629"/>
              <a:gd name="connsiteY3082" fmla="*/ 6346563 h 8553480"/>
              <a:gd name="connsiteX3083" fmla="*/ 3682797 w 16399629"/>
              <a:gd name="connsiteY3083" fmla="*/ 6364257 h 8553480"/>
              <a:gd name="connsiteX3084" fmla="*/ 3670649 w 16399629"/>
              <a:gd name="connsiteY3084" fmla="*/ 6346563 h 8553480"/>
              <a:gd name="connsiteX3085" fmla="*/ 9340218 w 16399629"/>
              <a:gd name="connsiteY3085" fmla="*/ 6346430 h 8553480"/>
              <a:gd name="connsiteX3086" fmla="*/ 9354982 w 16399629"/>
              <a:gd name="connsiteY3086" fmla="*/ 6367243 h 8553480"/>
              <a:gd name="connsiteX3087" fmla="*/ 9311563 w 16399629"/>
              <a:gd name="connsiteY3087" fmla="*/ 6408545 h 8553480"/>
              <a:gd name="connsiteX3088" fmla="*/ 9294000 w 16399629"/>
              <a:gd name="connsiteY3088" fmla="*/ 6424033 h 8553480"/>
              <a:gd name="connsiteX3089" fmla="*/ 9288145 w 16399629"/>
              <a:gd name="connsiteY3089" fmla="*/ 6382731 h 8553480"/>
              <a:gd name="connsiteX3090" fmla="*/ 9340218 w 16399629"/>
              <a:gd name="connsiteY3090" fmla="*/ 6346430 h 8553480"/>
              <a:gd name="connsiteX3091" fmla="*/ 5222429 w 16399629"/>
              <a:gd name="connsiteY3091" fmla="*/ 6345842 h 8553480"/>
              <a:gd name="connsiteX3092" fmla="*/ 5195432 w 16399629"/>
              <a:gd name="connsiteY3092" fmla="*/ 6396274 h 8553480"/>
              <a:gd name="connsiteX3093" fmla="*/ 5229422 w 16399629"/>
              <a:gd name="connsiteY3093" fmla="*/ 6385948 h 8553480"/>
              <a:gd name="connsiteX3094" fmla="*/ 5222429 w 16399629"/>
              <a:gd name="connsiteY3094" fmla="*/ 6345842 h 8553480"/>
              <a:gd name="connsiteX3095" fmla="*/ 4024041 w 16399629"/>
              <a:gd name="connsiteY3095" fmla="*/ 6343381 h 8553480"/>
              <a:gd name="connsiteX3096" fmla="*/ 4036189 w 16399629"/>
              <a:gd name="connsiteY3096" fmla="*/ 6361076 h 8553480"/>
              <a:gd name="connsiteX3097" fmla="*/ 4024041 w 16399629"/>
              <a:gd name="connsiteY3097" fmla="*/ 6343381 h 8553480"/>
              <a:gd name="connsiteX3098" fmla="*/ 1993385 w 16399629"/>
              <a:gd name="connsiteY3098" fmla="*/ 6342647 h 8553480"/>
              <a:gd name="connsiteX3099" fmla="*/ 2005966 w 16399629"/>
              <a:gd name="connsiteY3099" fmla="*/ 6362150 h 8553480"/>
              <a:gd name="connsiteX3100" fmla="*/ 1991937 w 16399629"/>
              <a:gd name="connsiteY3100" fmla="*/ 6368530 h 8553480"/>
              <a:gd name="connsiteX3101" fmla="*/ 1977991 w 16399629"/>
              <a:gd name="connsiteY3101" fmla="*/ 6349444 h 8553480"/>
              <a:gd name="connsiteX3102" fmla="*/ 1993385 w 16399629"/>
              <a:gd name="connsiteY3102" fmla="*/ 6342647 h 8553480"/>
              <a:gd name="connsiteX3103" fmla="*/ 5499501 w 16399629"/>
              <a:gd name="connsiteY3103" fmla="*/ 6342549 h 8553480"/>
              <a:gd name="connsiteX3104" fmla="*/ 5512326 w 16399629"/>
              <a:gd name="connsiteY3104" fmla="*/ 6360125 h 8553480"/>
              <a:gd name="connsiteX3105" fmla="*/ 5499501 w 16399629"/>
              <a:gd name="connsiteY3105" fmla="*/ 6342549 h 8553480"/>
              <a:gd name="connsiteX3106" fmla="*/ 5234275 w 16399629"/>
              <a:gd name="connsiteY3106" fmla="*/ 6342243 h 8553480"/>
              <a:gd name="connsiteX3107" fmla="*/ 5244010 w 16399629"/>
              <a:gd name="connsiteY3107" fmla="*/ 6360759 h 8553480"/>
              <a:gd name="connsiteX3108" fmla="*/ 5234275 w 16399629"/>
              <a:gd name="connsiteY3108" fmla="*/ 6342243 h 8553480"/>
              <a:gd name="connsiteX3109" fmla="*/ 3697904 w 16399629"/>
              <a:gd name="connsiteY3109" fmla="*/ 6338282 h 8553480"/>
              <a:gd name="connsiteX3110" fmla="*/ 3710052 w 16399629"/>
              <a:gd name="connsiteY3110" fmla="*/ 6355976 h 8553480"/>
              <a:gd name="connsiteX3111" fmla="*/ 3697904 w 16399629"/>
              <a:gd name="connsiteY3111" fmla="*/ 6338282 h 8553480"/>
              <a:gd name="connsiteX3112" fmla="*/ 4592759 w 16399629"/>
              <a:gd name="connsiteY3112" fmla="*/ 6336001 h 8553480"/>
              <a:gd name="connsiteX3113" fmla="*/ 4604359 w 16399629"/>
              <a:gd name="connsiteY3113" fmla="*/ 6349656 h 8553480"/>
              <a:gd name="connsiteX3114" fmla="*/ 4592759 w 16399629"/>
              <a:gd name="connsiteY3114" fmla="*/ 6336001 h 8553480"/>
              <a:gd name="connsiteX3115" fmla="*/ 1925909 w 16399629"/>
              <a:gd name="connsiteY3115" fmla="*/ 6328202 h 8553480"/>
              <a:gd name="connsiteX3116" fmla="*/ 1911622 w 16399629"/>
              <a:gd name="connsiteY3116" fmla="*/ 6353018 h 8553480"/>
              <a:gd name="connsiteX3117" fmla="*/ 1925909 w 16399629"/>
              <a:gd name="connsiteY3117" fmla="*/ 6328202 h 8553480"/>
              <a:gd name="connsiteX3118" fmla="*/ 2248577 w 16399629"/>
              <a:gd name="connsiteY3118" fmla="*/ 6327106 h 8553480"/>
              <a:gd name="connsiteX3119" fmla="*/ 2234289 w 16399629"/>
              <a:gd name="connsiteY3119" fmla="*/ 6351923 h 8553480"/>
              <a:gd name="connsiteX3120" fmla="*/ 2248577 w 16399629"/>
              <a:gd name="connsiteY3120" fmla="*/ 6327106 h 8553480"/>
              <a:gd name="connsiteX3121" fmla="*/ 9417433 w 16399629"/>
              <a:gd name="connsiteY3121" fmla="*/ 6325583 h 8553480"/>
              <a:gd name="connsiteX3122" fmla="*/ 9437505 w 16399629"/>
              <a:gd name="connsiteY3122" fmla="*/ 6331174 h 8553480"/>
              <a:gd name="connsiteX3123" fmla="*/ 9385700 w 16399629"/>
              <a:gd name="connsiteY3123" fmla="*/ 6374624 h 8553480"/>
              <a:gd name="connsiteX3124" fmla="*/ 9355469 w 16399629"/>
              <a:gd name="connsiteY3124" fmla="*/ 6346731 h 8553480"/>
              <a:gd name="connsiteX3125" fmla="*/ 9417433 w 16399629"/>
              <a:gd name="connsiteY3125" fmla="*/ 6325583 h 8553480"/>
              <a:gd name="connsiteX3126" fmla="*/ 8027887 w 16399629"/>
              <a:gd name="connsiteY3126" fmla="*/ 6324472 h 8553480"/>
              <a:gd name="connsiteX3127" fmla="*/ 8005974 w 16399629"/>
              <a:gd name="connsiteY3127" fmla="*/ 6328958 h 8553480"/>
              <a:gd name="connsiteX3128" fmla="*/ 8040937 w 16399629"/>
              <a:gd name="connsiteY3128" fmla="*/ 6354589 h 8553480"/>
              <a:gd name="connsiteX3129" fmla="*/ 8027887 w 16399629"/>
              <a:gd name="connsiteY3129" fmla="*/ 6324472 h 8553480"/>
              <a:gd name="connsiteX3130" fmla="*/ 3946061 w 16399629"/>
              <a:gd name="connsiteY3130" fmla="*/ 6324229 h 8553480"/>
              <a:gd name="connsiteX3131" fmla="*/ 3934979 w 16399629"/>
              <a:gd name="connsiteY3131" fmla="*/ 6354104 h 8553480"/>
              <a:gd name="connsiteX3132" fmla="*/ 3911525 w 16399629"/>
              <a:gd name="connsiteY3132" fmla="*/ 6356141 h 8553480"/>
              <a:gd name="connsiteX3133" fmla="*/ 3946061 w 16399629"/>
              <a:gd name="connsiteY3133" fmla="*/ 6324229 h 8553480"/>
              <a:gd name="connsiteX3134" fmla="*/ 3484098 w 16399629"/>
              <a:gd name="connsiteY3134" fmla="*/ 6321952 h 8553480"/>
              <a:gd name="connsiteX3135" fmla="*/ 3470378 w 16399629"/>
              <a:gd name="connsiteY3135" fmla="*/ 6352611 h 8553480"/>
              <a:gd name="connsiteX3136" fmla="*/ 3442652 w 16399629"/>
              <a:gd name="connsiteY3136" fmla="*/ 6355524 h 8553480"/>
              <a:gd name="connsiteX3137" fmla="*/ 3484098 w 16399629"/>
              <a:gd name="connsiteY3137" fmla="*/ 6321952 h 8553480"/>
              <a:gd name="connsiteX3138" fmla="*/ 1944255 w 16399629"/>
              <a:gd name="connsiteY3138" fmla="*/ 6321696 h 8553480"/>
              <a:gd name="connsiteX3139" fmla="*/ 1968254 w 16399629"/>
              <a:gd name="connsiteY3139" fmla="*/ 6351601 h 8553480"/>
              <a:gd name="connsiteX3140" fmla="*/ 1941494 w 16399629"/>
              <a:gd name="connsiteY3140" fmla="*/ 6359731 h 8553480"/>
              <a:gd name="connsiteX3141" fmla="*/ 1944255 w 16399629"/>
              <a:gd name="connsiteY3141" fmla="*/ 6321696 h 8553480"/>
              <a:gd name="connsiteX3142" fmla="*/ 2218119 w 16399629"/>
              <a:gd name="connsiteY3142" fmla="*/ 6317019 h 8553480"/>
              <a:gd name="connsiteX3143" fmla="*/ 2211715 w 16399629"/>
              <a:gd name="connsiteY3143" fmla="*/ 6340489 h 8553480"/>
              <a:gd name="connsiteX3144" fmla="*/ 2194220 w 16399629"/>
              <a:gd name="connsiteY3144" fmla="*/ 6341500 h 8553480"/>
              <a:gd name="connsiteX3145" fmla="*/ 2218119 w 16399629"/>
              <a:gd name="connsiteY3145" fmla="*/ 6317019 h 8553480"/>
              <a:gd name="connsiteX3146" fmla="*/ 3786004 w 16399629"/>
              <a:gd name="connsiteY3146" fmla="*/ 6311517 h 8553480"/>
              <a:gd name="connsiteX3147" fmla="*/ 3780938 w 16399629"/>
              <a:gd name="connsiteY3147" fmla="*/ 6334441 h 8553480"/>
              <a:gd name="connsiteX3148" fmla="*/ 3786004 w 16399629"/>
              <a:gd name="connsiteY3148" fmla="*/ 6311517 h 8553480"/>
              <a:gd name="connsiteX3149" fmla="*/ 1245867 w 16399629"/>
              <a:gd name="connsiteY3149" fmla="*/ 6306654 h 8553480"/>
              <a:gd name="connsiteX3150" fmla="*/ 1264962 w 16399629"/>
              <a:gd name="connsiteY3150" fmla="*/ 6309405 h 8553480"/>
              <a:gd name="connsiteX3151" fmla="*/ 1255329 w 16399629"/>
              <a:gd name="connsiteY3151" fmla="*/ 6320886 h 8553480"/>
              <a:gd name="connsiteX3152" fmla="*/ 1245867 w 16399629"/>
              <a:gd name="connsiteY3152" fmla="*/ 6306654 h 8553480"/>
              <a:gd name="connsiteX3153" fmla="*/ 7972363 w 16399629"/>
              <a:gd name="connsiteY3153" fmla="*/ 6305248 h 8553480"/>
              <a:gd name="connsiteX3154" fmla="*/ 7955743 w 16399629"/>
              <a:gd name="connsiteY3154" fmla="*/ 6308452 h 8553480"/>
              <a:gd name="connsiteX3155" fmla="*/ 7982336 w 16399629"/>
              <a:gd name="connsiteY3155" fmla="*/ 6328958 h 8553480"/>
              <a:gd name="connsiteX3156" fmla="*/ 7972363 w 16399629"/>
              <a:gd name="connsiteY3156" fmla="*/ 6305248 h 8553480"/>
              <a:gd name="connsiteX3157" fmla="*/ 5232633 w 16399629"/>
              <a:gd name="connsiteY3157" fmla="*/ 6295503 h 8553480"/>
              <a:gd name="connsiteX3158" fmla="*/ 5172770 w 16399629"/>
              <a:gd name="connsiteY3158" fmla="*/ 6322277 h 8553480"/>
              <a:gd name="connsiteX3159" fmla="*/ 5154696 w 16399629"/>
              <a:gd name="connsiteY3159" fmla="*/ 6349241 h 8553480"/>
              <a:gd name="connsiteX3160" fmla="*/ 5129977 w 16399629"/>
              <a:gd name="connsiteY3160" fmla="*/ 6356751 h 8553480"/>
              <a:gd name="connsiteX3161" fmla="*/ 5140063 w 16399629"/>
              <a:gd name="connsiteY3161" fmla="*/ 6369993 h 8553480"/>
              <a:gd name="connsiteX3162" fmla="*/ 5185596 w 16399629"/>
              <a:gd name="connsiteY3162" fmla="*/ 6339853 h 8553480"/>
              <a:gd name="connsiteX3163" fmla="*/ 5232633 w 16399629"/>
              <a:gd name="connsiteY3163" fmla="*/ 6295503 h 8553480"/>
              <a:gd name="connsiteX3164" fmla="*/ 1126081 w 16399629"/>
              <a:gd name="connsiteY3164" fmla="*/ 6295114 h 8553480"/>
              <a:gd name="connsiteX3165" fmla="*/ 1202215 w 16399629"/>
              <a:gd name="connsiteY3165" fmla="*/ 6322371 h 8553480"/>
              <a:gd name="connsiteX3166" fmla="*/ 1252858 w 16399629"/>
              <a:gd name="connsiteY3166" fmla="*/ 6332886 h 8553480"/>
              <a:gd name="connsiteX3167" fmla="*/ 1272543 w 16399629"/>
              <a:gd name="connsiteY3167" fmla="*/ 6318273 h 8553480"/>
              <a:gd name="connsiteX3168" fmla="*/ 1286335 w 16399629"/>
              <a:gd name="connsiteY3168" fmla="*/ 6322716 h 8553480"/>
              <a:gd name="connsiteX3169" fmla="*/ 1280520 w 16399629"/>
              <a:gd name="connsiteY3169" fmla="*/ 6345348 h 8553480"/>
              <a:gd name="connsiteX3170" fmla="*/ 1458796 w 16399629"/>
              <a:gd name="connsiteY3170" fmla="*/ 6381841 h 8553480"/>
              <a:gd name="connsiteX3171" fmla="*/ 1465694 w 16399629"/>
              <a:gd name="connsiteY3171" fmla="*/ 6421405 h 8553480"/>
              <a:gd name="connsiteX3172" fmla="*/ 1479484 w 16399629"/>
              <a:gd name="connsiteY3172" fmla="*/ 6425850 h 8553480"/>
              <a:gd name="connsiteX3173" fmla="*/ 1509640 w 16399629"/>
              <a:gd name="connsiteY3173" fmla="*/ 6433956 h 8553480"/>
              <a:gd name="connsiteX3174" fmla="*/ 1537490 w 16399629"/>
              <a:gd name="connsiteY3174" fmla="*/ 6444381 h 8553480"/>
              <a:gd name="connsiteX3175" fmla="*/ 1547205 w 16399629"/>
              <a:gd name="connsiteY3175" fmla="*/ 6450862 h 8553480"/>
              <a:gd name="connsiteX3176" fmla="*/ 1566945 w 16399629"/>
              <a:gd name="connsiteY3176" fmla="*/ 6464034 h 8553480"/>
              <a:gd name="connsiteX3177" fmla="*/ 1310266 w 16399629"/>
              <a:gd name="connsiteY3177" fmla="*/ 6422648 h 8553480"/>
              <a:gd name="connsiteX3178" fmla="*/ 1189757 w 16399629"/>
              <a:gd name="connsiteY3178" fmla="*/ 6381555 h 8553480"/>
              <a:gd name="connsiteX3179" fmla="*/ 1152573 w 16399629"/>
              <a:gd name="connsiteY3179" fmla="*/ 6333135 h 8553480"/>
              <a:gd name="connsiteX3180" fmla="*/ 1100732 w 16399629"/>
              <a:gd name="connsiteY3180" fmla="*/ 6297081 h 8553480"/>
              <a:gd name="connsiteX3181" fmla="*/ 1126081 w 16399629"/>
              <a:gd name="connsiteY3181" fmla="*/ 6295114 h 8553480"/>
              <a:gd name="connsiteX3182" fmla="*/ 3994894 w 16399629"/>
              <a:gd name="connsiteY3182" fmla="*/ 6285941 h 8553480"/>
              <a:gd name="connsiteX3183" fmla="*/ 4007042 w 16399629"/>
              <a:gd name="connsiteY3183" fmla="*/ 6303635 h 8553480"/>
              <a:gd name="connsiteX3184" fmla="*/ 3994894 w 16399629"/>
              <a:gd name="connsiteY3184" fmla="*/ 6285941 h 8553480"/>
              <a:gd name="connsiteX3185" fmla="*/ 241638 w 16399629"/>
              <a:gd name="connsiteY3185" fmla="*/ 6283421 h 8553480"/>
              <a:gd name="connsiteX3186" fmla="*/ 236574 w 16399629"/>
              <a:gd name="connsiteY3186" fmla="*/ 6306344 h 8553480"/>
              <a:gd name="connsiteX3187" fmla="*/ 241638 w 16399629"/>
              <a:gd name="connsiteY3187" fmla="*/ 6283421 h 8553480"/>
              <a:gd name="connsiteX3188" fmla="*/ 7903050 w 16399629"/>
              <a:gd name="connsiteY3188" fmla="*/ 6282820 h 8553480"/>
              <a:gd name="connsiteX3189" fmla="*/ 7920779 w 16399629"/>
              <a:gd name="connsiteY3189" fmla="*/ 6308452 h 8553480"/>
              <a:gd name="connsiteX3190" fmla="*/ 7903050 w 16399629"/>
              <a:gd name="connsiteY3190" fmla="*/ 6282820 h 8553480"/>
              <a:gd name="connsiteX3191" fmla="*/ 5591466 w 16399629"/>
              <a:gd name="connsiteY3191" fmla="*/ 6275959 h 8553480"/>
              <a:gd name="connsiteX3192" fmla="*/ 5575770 w 16399629"/>
              <a:gd name="connsiteY3192" fmla="*/ 6297906 h 8553480"/>
              <a:gd name="connsiteX3193" fmla="*/ 5587536 w 16399629"/>
              <a:gd name="connsiteY3193" fmla="*/ 6295405 h 8553480"/>
              <a:gd name="connsiteX3194" fmla="*/ 5591466 w 16399629"/>
              <a:gd name="connsiteY3194" fmla="*/ 6275959 h 8553480"/>
              <a:gd name="connsiteX3195" fmla="*/ 4030756 w 16399629"/>
              <a:gd name="connsiteY3195" fmla="*/ 6275046 h 8553480"/>
              <a:gd name="connsiteX3196" fmla="*/ 4025690 w 16399629"/>
              <a:gd name="connsiteY3196" fmla="*/ 6297969 h 8553480"/>
              <a:gd name="connsiteX3197" fmla="*/ 4030756 w 16399629"/>
              <a:gd name="connsiteY3197" fmla="*/ 6275046 h 8553480"/>
              <a:gd name="connsiteX3198" fmla="*/ 4104824 w 16399629"/>
              <a:gd name="connsiteY3198" fmla="*/ 6274640 h 8553480"/>
              <a:gd name="connsiteX3199" fmla="*/ 4099757 w 16399629"/>
              <a:gd name="connsiteY3199" fmla="*/ 6297565 h 8553480"/>
              <a:gd name="connsiteX3200" fmla="*/ 4104824 w 16399629"/>
              <a:gd name="connsiteY3200" fmla="*/ 6274640 h 8553480"/>
              <a:gd name="connsiteX3201" fmla="*/ 1851224 w 16399629"/>
              <a:gd name="connsiteY3201" fmla="*/ 6269082 h 8553480"/>
              <a:gd name="connsiteX3202" fmla="*/ 1860686 w 16399629"/>
              <a:gd name="connsiteY3202" fmla="*/ 6283317 h 8553480"/>
              <a:gd name="connsiteX3203" fmla="*/ 1841591 w 16399629"/>
              <a:gd name="connsiteY3203" fmla="*/ 6280563 h 8553480"/>
              <a:gd name="connsiteX3204" fmla="*/ 1851224 w 16399629"/>
              <a:gd name="connsiteY3204" fmla="*/ 6269082 h 8553480"/>
              <a:gd name="connsiteX3205" fmla="*/ 4057366 w 16399629"/>
              <a:gd name="connsiteY3205" fmla="*/ 6268808 h 8553480"/>
              <a:gd name="connsiteX3206" fmla="*/ 4071090 w 16399629"/>
              <a:gd name="connsiteY3206" fmla="*/ 6286919 h 8553480"/>
              <a:gd name="connsiteX3207" fmla="*/ 4054725 w 16399629"/>
              <a:gd name="connsiteY3207" fmla="*/ 6294065 h 8553480"/>
              <a:gd name="connsiteX3208" fmla="*/ 4040731 w 16399629"/>
              <a:gd name="connsiteY3208" fmla="*/ 6274406 h 8553480"/>
              <a:gd name="connsiteX3209" fmla="*/ 4057366 w 16399629"/>
              <a:gd name="connsiteY3209" fmla="*/ 6268808 h 8553480"/>
              <a:gd name="connsiteX3210" fmla="*/ 1705276 w 16399629"/>
              <a:gd name="connsiteY3210" fmla="*/ 6268117 h 8553480"/>
              <a:gd name="connsiteX3211" fmla="*/ 1878649 w 16399629"/>
              <a:gd name="connsiteY3211" fmla="*/ 6331460 h 8553480"/>
              <a:gd name="connsiteX3212" fmla="*/ 1737743 w 16399629"/>
              <a:gd name="connsiteY3212" fmla="*/ 6323548 h 8553480"/>
              <a:gd name="connsiteX3213" fmla="*/ 1692480 w 16399629"/>
              <a:gd name="connsiteY3213" fmla="*/ 6306828 h 8553480"/>
              <a:gd name="connsiteX3214" fmla="*/ 1705276 w 16399629"/>
              <a:gd name="connsiteY3214" fmla="*/ 6268117 h 8553480"/>
              <a:gd name="connsiteX3215" fmla="*/ 3866897 w 16399629"/>
              <a:gd name="connsiteY3215" fmla="*/ 6267970 h 8553480"/>
              <a:gd name="connsiteX3216" fmla="*/ 3852622 w 16399629"/>
              <a:gd name="connsiteY3216" fmla="*/ 6292783 h 8553480"/>
              <a:gd name="connsiteX3217" fmla="*/ 3866897 w 16399629"/>
              <a:gd name="connsiteY3217" fmla="*/ 6267970 h 8553480"/>
              <a:gd name="connsiteX3218" fmla="*/ 1612706 w 16399629"/>
              <a:gd name="connsiteY3218" fmla="*/ 6261494 h 8553480"/>
              <a:gd name="connsiteX3219" fmla="*/ 1646883 w 16399629"/>
              <a:gd name="connsiteY3219" fmla="*/ 6268048 h 8553480"/>
              <a:gd name="connsiteX3220" fmla="*/ 1665706 w 16399629"/>
              <a:gd name="connsiteY3220" fmla="*/ 6262330 h 8553480"/>
              <a:gd name="connsiteX3221" fmla="*/ 1672716 w 16399629"/>
              <a:gd name="connsiteY3221" fmla="*/ 6302540 h 8553480"/>
              <a:gd name="connsiteX3222" fmla="*/ 1612706 w 16399629"/>
              <a:gd name="connsiteY3222" fmla="*/ 6261494 h 8553480"/>
              <a:gd name="connsiteX3223" fmla="*/ 4076704 w 16399629"/>
              <a:gd name="connsiteY3223" fmla="*/ 6261087 h 8553480"/>
              <a:gd name="connsiteX3224" fmla="*/ 4086535 w 16399629"/>
              <a:gd name="connsiteY3224" fmla="*/ 6279484 h 8553480"/>
              <a:gd name="connsiteX3225" fmla="*/ 4076704 w 16399629"/>
              <a:gd name="connsiteY3225" fmla="*/ 6261087 h 8553480"/>
              <a:gd name="connsiteX3226" fmla="*/ 1834975 w 16399629"/>
              <a:gd name="connsiteY3226" fmla="*/ 6259301 h 8553480"/>
              <a:gd name="connsiteX3227" fmla="*/ 1833212 w 16399629"/>
              <a:gd name="connsiteY3227" fmla="*/ 6268341 h 8553480"/>
              <a:gd name="connsiteX3228" fmla="*/ 1812891 w 16399629"/>
              <a:gd name="connsiteY3228" fmla="*/ 6278767 h 8553480"/>
              <a:gd name="connsiteX3229" fmla="*/ 1795485 w 16399629"/>
              <a:gd name="connsiteY3229" fmla="*/ 6262793 h 8553480"/>
              <a:gd name="connsiteX3230" fmla="*/ 1834975 w 16399629"/>
              <a:gd name="connsiteY3230" fmla="*/ 6259301 h 8553480"/>
              <a:gd name="connsiteX3231" fmla="*/ 1074203 w 16399629"/>
              <a:gd name="connsiteY3231" fmla="*/ 6257772 h 8553480"/>
              <a:gd name="connsiteX3232" fmla="*/ 1061621 w 16399629"/>
              <a:gd name="connsiteY3232" fmla="*/ 6298776 h 8553480"/>
              <a:gd name="connsiteX3233" fmla="*/ 1052863 w 16399629"/>
              <a:gd name="connsiteY3233" fmla="*/ 6264255 h 8553480"/>
              <a:gd name="connsiteX3234" fmla="*/ 1074203 w 16399629"/>
              <a:gd name="connsiteY3234" fmla="*/ 6257772 h 8553480"/>
              <a:gd name="connsiteX3235" fmla="*/ 1045380 w 16399629"/>
              <a:gd name="connsiteY3235" fmla="*/ 6257057 h 8553480"/>
              <a:gd name="connsiteX3236" fmla="*/ 1035963 w 16399629"/>
              <a:gd name="connsiteY3236" fmla="*/ 6309728 h 8553480"/>
              <a:gd name="connsiteX3237" fmla="*/ 1045380 w 16399629"/>
              <a:gd name="connsiteY3237" fmla="*/ 6257057 h 8553480"/>
              <a:gd name="connsiteX3238" fmla="*/ 3894112 w 16399629"/>
              <a:gd name="connsiteY3238" fmla="*/ 6256573 h 8553480"/>
              <a:gd name="connsiteX3239" fmla="*/ 3906261 w 16399629"/>
              <a:gd name="connsiteY3239" fmla="*/ 6274268 h 8553480"/>
              <a:gd name="connsiteX3240" fmla="*/ 3894112 w 16399629"/>
              <a:gd name="connsiteY3240" fmla="*/ 6256573 h 8553480"/>
              <a:gd name="connsiteX3241" fmla="*/ 3702177 w 16399629"/>
              <a:gd name="connsiteY3241" fmla="*/ 6255942 h 8553480"/>
              <a:gd name="connsiteX3242" fmla="*/ 3690368 w 16399629"/>
              <a:gd name="connsiteY3242" fmla="*/ 6282063 h 8553480"/>
              <a:gd name="connsiteX3243" fmla="*/ 3665141 w 16399629"/>
              <a:gd name="connsiteY3243" fmla="*/ 6287535 h 8553480"/>
              <a:gd name="connsiteX3244" fmla="*/ 3587959 w 16399629"/>
              <a:gd name="connsiteY3244" fmla="*/ 6310983 h 8553480"/>
              <a:gd name="connsiteX3245" fmla="*/ 3621191 w 16399629"/>
              <a:gd name="connsiteY3245" fmla="*/ 6276336 h 8553480"/>
              <a:gd name="connsiteX3246" fmla="*/ 3702177 w 16399629"/>
              <a:gd name="connsiteY3246" fmla="*/ 6255942 h 8553480"/>
              <a:gd name="connsiteX3247" fmla="*/ 208105 w 16399629"/>
              <a:gd name="connsiteY3247" fmla="*/ 6255669 h 8553480"/>
              <a:gd name="connsiteX3248" fmla="*/ 202001 w 16399629"/>
              <a:gd name="connsiteY3248" fmla="*/ 6272649 h 8553480"/>
              <a:gd name="connsiteX3249" fmla="*/ 208105 w 16399629"/>
              <a:gd name="connsiteY3249" fmla="*/ 6255669 h 8553480"/>
              <a:gd name="connsiteX3250" fmla="*/ 5447480 w 16399629"/>
              <a:gd name="connsiteY3250" fmla="*/ 6254119 h 8553480"/>
              <a:gd name="connsiteX3251" fmla="*/ 5432623 w 16399629"/>
              <a:gd name="connsiteY3251" fmla="*/ 6294871 h 8553480"/>
              <a:gd name="connsiteX3252" fmla="*/ 5406750 w 16399629"/>
              <a:gd name="connsiteY3252" fmla="*/ 6311318 h 8553480"/>
              <a:gd name="connsiteX3253" fmla="*/ 5368595 w 16399629"/>
              <a:gd name="connsiteY3253" fmla="*/ 6335079 h 8553480"/>
              <a:gd name="connsiteX3254" fmla="*/ 5334359 w 16399629"/>
              <a:gd name="connsiteY3254" fmla="*/ 6362657 h 8553480"/>
              <a:gd name="connsiteX3255" fmla="*/ 5314667 w 16399629"/>
              <a:gd name="connsiteY3255" fmla="*/ 6377229 h 8553480"/>
              <a:gd name="connsiteX3256" fmla="*/ 5321778 w 16399629"/>
              <a:gd name="connsiteY3256" fmla="*/ 6418014 h 8553480"/>
              <a:gd name="connsiteX3257" fmla="*/ 5431665 w 16399629"/>
              <a:gd name="connsiteY3257" fmla="*/ 6308044 h 8553480"/>
              <a:gd name="connsiteX3258" fmla="*/ 5456877 w 16399629"/>
              <a:gd name="connsiteY3258" fmla="*/ 6266026 h 8553480"/>
              <a:gd name="connsiteX3259" fmla="*/ 5447480 w 16399629"/>
              <a:gd name="connsiteY3259" fmla="*/ 6254119 h 8553480"/>
              <a:gd name="connsiteX3260" fmla="*/ 7863224 w 16399629"/>
              <a:gd name="connsiteY3260" fmla="*/ 6251527 h 8553480"/>
              <a:gd name="connsiteX3261" fmla="*/ 7841512 w 16399629"/>
              <a:gd name="connsiteY3261" fmla="*/ 6258042 h 8553480"/>
              <a:gd name="connsiteX3262" fmla="*/ 7876459 w 16399629"/>
              <a:gd name="connsiteY3262" fmla="*/ 6282820 h 8553480"/>
              <a:gd name="connsiteX3263" fmla="*/ 7863224 w 16399629"/>
              <a:gd name="connsiteY3263" fmla="*/ 6251527 h 8553480"/>
              <a:gd name="connsiteX3264" fmla="*/ 5609906 w 16399629"/>
              <a:gd name="connsiteY3264" fmla="*/ 6250315 h 8553480"/>
              <a:gd name="connsiteX3265" fmla="*/ 5597299 w 16399629"/>
              <a:gd name="connsiteY3265" fmla="*/ 6253429 h 8553480"/>
              <a:gd name="connsiteX3266" fmla="*/ 5618761 w 16399629"/>
              <a:gd name="connsiteY3266" fmla="*/ 6267667 h 8553480"/>
              <a:gd name="connsiteX3267" fmla="*/ 5609906 w 16399629"/>
              <a:gd name="connsiteY3267" fmla="*/ 6250315 h 8553480"/>
              <a:gd name="connsiteX3268" fmla="*/ 1608283 w 16399629"/>
              <a:gd name="connsiteY3268" fmla="*/ 6248454 h 8553480"/>
              <a:gd name="connsiteX3269" fmla="*/ 1604565 w 16399629"/>
              <a:gd name="connsiteY3269" fmla="*/ 6262485 h 8553480"/>
              <a:gd name="connsiteX3270" fmla="*/ 1598993 w 16399629"/>
              <a:gd name="connsiteY3270" fmla="*/ 6264226 h 8553480"/>
              <a:gd name="connsiteX3271" fmla="*/ 1580245 w 16399629"/>
              <a:gd name="connsiteY3271" fmla="*/ 6249255 h 8553480"/>
              <a:gd name="connsiteX3272" fmla="*/ 1608283 w 16399629"/>
              <a:gd name="connsiteY3272" fmla="*/ 6248454 h 8553480"/>
              <a:gd name="connsiteX3273" fmla="*/ 1732143 w 16399629"/>
              <a:gd name="connsiteY3273" fmla="*/ 6246603 h 8553480"/>
              <a:gd name="connsiteX3274" fmla="*/ 1748715 w 16399629"/>
              <a:gd name="connsiteY3274" fmla="*/ 6249317 h 8553480"/>
              <a:gd name="connsiteX3275" fmla="*/ 1789251 w 16399629"/>
              <a:gd name="connsiteY3275" fmla="*/ 6257666 h 8553480"/>
              <a:gd name="connsiteX3276" fmla="*/ 1720487 w 16399629"/>
              <a:gd name="connsiteY3276" fmla="*/ 6257892 h 8553480"/>
              <a:gd name="connsiteX3277" fmla="*/ 1732143 w 16399629"/>
              <a:gd name="connsiteY3277" fmla="*/ 6246603 h 8553480"/>
              <a:gd name="connsiteX3278" fmla="*/ 3731535 w 16399629"/>
              <a:gd name="connsiteY3278" fmla="*/ 6246007 h 8553480"/>
              <a:gd name="connsiteX3279" fmla="*/ 3726464 w 16399629"/>
              <a:gd name="connsiteY3279" fmla="*/ 6268906 h 8553480"/>
              <a:gd name="connsiteX3280" fmla="*/ 3731535 w 16399629"/>
              <a:gd name="connsiteY3280" fmla="*/ 6246007 h 8553480"/>
              <a:gd name="connsiteX3281" fmla="*/ 1555650 w 16399629"/>
              <a:gd name="connsiteY3281" fmla="*/ 6234638 h 8553480"/>
              <a:gd name="connsiteX3282" fmla="*/ 1550584 w 16399629"/>
              <a:gd name="connsiteY3282" fmla="*/ 6257563 h 8553480"/>
              <a:gd name="connsiteX3283" fmla="*/ 1555650 w 16399629"/>
              <a:gd name="connsiteY3283" fmla="*/ 6234638 h 8553480"/>
              <a:gd name="connsiteX3284" fmla="*/ 1699210 w 16399629"/>
              <a:gd name="connsiteY3284" fmla="*/ 6232066 h 8553480"/>
              <a:gd name="connsiteX3285" fmla="*/ 1718305 w 16399629"/>
              <a:gd name="connsiteY3285" fmla="*/ 6234818 h 8553480"/>
              <a:gd name="connsiteX3286" fmla="*/ 1708673 w 16399629"/>
              <a:gd name="connsiteY3286" fmla="*/ 6246298 h 8553480"/>
              <a:gd name="connsiteX3287" fmla="*/ 1699210 w 16399629"/>
              <a:gd name="connsiteY3287" fmla="*/ 6232066 h 8553480"/>
              <a:gd name="connsiteX3288" fmla="*/ 2509167 w 16399629"/>
              <a:gd name="connsiteY3288" fmla="*/ 6230220 h 8553480"/>
              <a:gd name="connsiteX3289" fmla="*/ 2518738 w 16399629"/>
              <a:gd name="connsiteY3289" fmla="*/ 6244346 h 8553480"/>
              <a:gd name="connsiteX3290" fmla="*/ 2499732 w 16399629"/>
              <a:gd name="connsiteY3290" fmla="*/ 6242017 h 8553480"/>
              <a:gd name="connsiteX3291" fmla="*/ 2509167 w 16399629"/>
              <a:gd name="connsiteY3291" fmla="*/ 6230220 h 8553480"/>
              <a:gd name="connsiteX3292" fmla="*/ 7816769 w 16399629"/>
              <a:gd name="connsiteY3292" fmla="*/ 6229847 h 8553480"/>
              <a:gd name="connsiteX3293" fmla="*/ 7800150 w 16399629"/>
              <a:gd name="connsiteY3293" fmla="*/ 6232411 h 8553480"/>
              <a:gd name="connsiteX3294" fmla="*/ 7826740 w 16399629"/>
              <a:gd name="connsiteY3294" fmla="*/ 6258042 h 8553480"/>
              <a:gd name="connsiteX3295" fmla="*/ 7816769 w 16399629"/>
              <a:gd name="connsiteY3295" fmla="*/ 6229847 h 8553480"/>
              <a:gd name="connsiteX3296" fmla="*/ 4602396 w 16399629"/>
              <a:gd name="connsiteY3296" fmla="*/ 6226426 h 8553480"/>
              <a:gd name="connsiteX3297" fmla="*/ 4615221 w 16399629"/>
              <a:gd name="connsiteY3297" fmla="*/ 6244003 h 8553480"/>
              <a:gd name="connsiteX3298" fmla="*/ 4602396 w 16399629"/>
              <a:gd name="connsiteY3298" fmla="*/ 6226426 h 8553480"/>
              <a:gd name="connsiteX3299" fmla="*/ 1477357 w 16399629"/>
              <a:gd name="connsiteY3299" fmla="*/ 6222871 h 8553480"/>
              <a:gd name="connsiteX3300" fmla="*/ 1504377 w 16399629"/>
              <a:gd name="connsiteY3300" fmla="*/ 6228610 h 8553480"/>
              <a:gd name="connsiteX3301" fmla="*/ 1491655 w 16399629"/>
              <a:gd name="connsiteY3301" fmla="*/ 6235769 h 8553480"/>
              <a:gd name="connsiteX3302" fmla="*/ 1450596 w 16399629"/>
              <a:gd name="connsiteY3302" fmla="*/ 6232550 h 8553480"/>
              <a:gd name="connsiteX3303" fmla="*/ 1477357 w 16399629"/>
              <a:gd name="connsiteY3303" fmla="*/ 6222871 h 8553480"/>
              <a:gd name="connsiteX3304" fmla="*/ 1667915 w 16399629"/>
              <a:gd name="connsiteY3304" fmla="*/ 6220130 h 8553480"/>
              <a:gd name="connsiteX3305" fmla="*/ 1654825 w 16399629"/>
              <a:gd name="connsiteY3305" fmla="*/ 6246377 h 8553480"/>
              <a:gd name="connsiteX3306" fmla="*/ 1646979 w 16399629"/>
              <a:gd name="connsiteY3306" fmla="*/ 6247852 h 8553480"/>
              <a:gd name="connsiteX3307" fmla="*/ 1667915 w 16399629"/>
              <a:gd name="connsiteY3307" fmla="*/ 6220130 h 8553480"/>
              <a:gd name="connsiteX3308" fmla="*/ 450594 w 16399629"/>
              <a:gd name="connsiteY3308" fmla="*/ 6219940 h 8553480"/>
              <a:gd name="connsiteX3309" fmla="*/ 445526 w 16399629"/>
              <a:gd name="connsiteY3309" fmla="*/ 6242864 h 8553480"/>
              <a:gd name="connsiteX3310" fmla="*/ 450594 w 16399629"/>
              <a:gd name="connsiteY3310" fmla="*/ 6219940 h 8553480"/>
              <a:gd name="connsiteX3311" fmla="*/ 2412884 w 16399629"/>
              <a:gd name="connsiteY3311" fmla="*/ 6215510 h 8553480"/>
              <a:gd name="connsiteX3312" fmla="*/ 2413506 w 16399629"/>
              <a:gd name="connsiteY3312" fmla="*/ 6228959 h 8553480"/>
              <a:gd name="connsiteX3313" fmla="*/ 2404708 w 16399629"/>
              <a:gd name="connsiteY3313" fmla="*/ 6217994 h 8553480"/>
              <a:gd name="connsiteX3314" fmla="*/ 2412884 w 16399629"/>
              <a:gd name="connsiteY3314" fmla="*/ 6215510 h 8553480"/>
              <a:gd name="connsiteX3315" fmla="*/ 1429877 w 16399629"/>
              <a:gd name="connsiteY3315" fmla="*/ 6209710 h 8553480"/>
              <a:gd name="connsiteX3316" fmla="*/ 1447386 w 16399629"/>
              <a:gd name="connsiteY3316" fmla="*/ 6217223 h 8553480"/>
              <a:gd name="connsiteX3317" fmla="*/ 1445725 w 16399629"/>
              <a:gd name="connsiteY3317" fmla="*/ 6226282 h 8553480"/>
              <a:gd name="connsiteX3318" fmla="*/ 1429877 w 16399629"/>
              <a:gd name="connsiteY3318" fmla="*/ 6209710 h 8553480"/>
              <a:gd name="connsiteX3319" fmla="*/ 4202925 w 16399629"/>
              <a:gd name="connsiteY3319" fmla="*/ 6206873 h 8553480"/>
              <a:gd name="connsiteX3320" fmla="*/ 4191258 w 16399629"/>
              <a:gd name="connsiteY3320" fmla="*/ 6209883 h 8553480"/>
              <a:gd name="connsiteX3321" fmla="*/ 4200056 w 16399629"/>
              <a:gd name="connsiteY3321" fmla="*/ 6225387 h 8553480"/>
              <a:gd name="connsiteX3322" fmla="*/ 4212617 w 16399629"/>
              <a:gd name="connsiteY3322" fmla="*/ 6220503 h 8553480"/>
              <a:gd name="connsiteX3323" fmla="*/ 4202925 w 16399629"/>
              <a:gd name="connsiteY3323" fmla="*/ 6206873 h 8553480"/>
              <a:gd name="connsiteX3324" fmla="*/ 3788198 w 16399629"/>
              <a:gd name="connsiteY3324" fmla="*/ 6206689 h 8553480"/>
              <a:gd name="connsiteX3325" fmla="*/ 3785582 w 16399629"/>
              <a:gd name="connsiteY3325" fmla="*/ 6250944 h 8553480"/>
              <a:gd name="connsiteX3326" fmla="*/ 3788198 w 16399629"/>
              <a:gd name="connsiteY3326" fmla="*/ 6206689 h 8553480"/>
              <a:gd name="connsiteX3327" fmla="*/ 2930437 w 16399629"/>
              <a:gd name="connsiteY3327" fmla="*/ 6205226 h 8553480"/>
              <a:gd name="connsiteX3328" fmla="*/ 2927687 w 16399629"/>
              <a:gd name="connsiteY3328" fmla="*/ 6227447 h 8553480"/>
              <a:gd name="connsiteX3329" fmla="*/ 2930437 w 16399629"/>
              <a:gd name="connsiteY3329" fmla="*/ 6205226 h 8553480"/>
              <a:gd name="connsiteX3330" fmla="*/ 428763 w 16399629"/>
              <a:gd name="connsiteY3330" fmla="*/ 6204471 h 8553480"/>
              <a:gd name="connsiteX3331" fmla="*/ 423725 w 16399629"/>
              <a:gd name="connsiteY3331" fmla="*/ 6227388 h 8553480"/>
              <a:gd name="connsiteX3332" fmla="*/ 428763 w 16399629"/>
              <a:gd name="connsiteY3332" fmla="*/ 6204471 h 8553480"/>
              <a:gd name="connsiteX3333" fmla="*/ 5161536 w 16399629"/>
              <a:gd name="connsiteY3333" fmla="*/ 6201855 h 8553480"/>
              <a:gd name="connsiteX3334" fmla="*/ 5155825 w 16399629"/>
              <a:gd name="connsiteY3334" fmla="*/ 6225081 h 8553480"/>
              <a:gd name="connsiteX3335" fmla="*/ 5161536 w 16399629"/>
              <a:gd name="connsiteY3335" fmla="*/ 6201855 h 8553480"/>
              <a:gd name="connsiteX3336" fmla="*/ 4225223 w 16399629"/>
              <a:gd name="connsiteY3336" fmla="*/ 6199564 h 8553480"/>
              <a:gd name="connsiteX3337" fmla="*/ 4240406 w 16399629"/>
              <a:gd name="connsiteY3337" fmla="*/ 6212060 h 8553480"/>
              <a:gd name="connsiteX3338" fmla="*/ 4225223 w 16399629"/>
              <a:gd name="connsiteY3338" fmla="*/ 6199564 h 8553480"/>
              <a:gd name="connsiteX3339" fmla="*/ 1417143 w 16399629"/>
              <a:gd name="connsiteY3339" fmla="*/ 6194634 h 8553480"/>
              <a:gd name="connsiteX3340" fmla="*/ 1404936 w 16399629"/>
              <a:gd name="connsiteY3340" fmla="*/ 6232361 h 8553480"/>
              <a:gd name="connsiteX3341" fmla="*/ 1390383 w 16399629"/>
              <a:gd name="connsiteY3341" fmla="*/ 6202763 h 8553480"/>
              <a:gd name="connsiteX3342" fmla="*/ 1417143 w 16399629"/>
              <a:gd name="connsiteY3342" fmla="*/ 6194634 h 8553480"/>
              <a:gd name="connsiteX3343" fmla="*/ 2966778 w 16399629"/>
              <a:gd name="connsiteY3343" fmla="*/ 6194197 h 8553480"/>
              <a:gd name="connsiteX3344" fmla="*/ 2966463 w 16399629"/>
              <a:gd name="connsiteY3344" fmla="*/ 6228295 h 8553480"/>
              <a:gd name="connsiteX3345" fmla="*/ 2940019 w 16399629"/>
              <a:gd name="connsiteY3345" fmla="*/ 6202327 h 8553480"/>
              <a:gd name="connsiteX3346" fmla="*/ 2966778 w 16399629"/>
              <a:gd name="connsiteY3346" fmla="*/ 6194197 h 8553480"/>
              <a:gd name="connsiteX3347" fmla="*/ 2299125 w 16399629"/>
              <a:gd name="connsiteY3347" fmla="*/ 6191811 h 8553480"/>
              <a:gd name="connsiteX3348" fmla="*/ 2296377 w 16399629"/>
              <a:gd name="connsiteY3348" fmla="*/ 6214030 h 8553480"/>
              <a:gd name="connsiteX3349" fmla="*/ 2299125 w 16399629"/>
              <a:gd name="connsiteY3349" fmla="*/ 6191811 h 8553480"/>
              <a:gd name="connsiteX3350" fmla="*/ 1365718 w 16399629"/>
              <a:gd name="connsiteY3350" fmla="*/ 6187739 h 8553480"/>
              <a:gd name="connsiteX3351" fmla="*/ 1359669 w 16399629"/>
              <a:gd name="connsiteY3351" fmla="*/ 6213252 h 8553480"/>
              <a:gd name="connsiteX3352" fmla="*/ 1342532 w 16399629"/>
              <a:gd name="connsiteY3352" fmla="*/ 6216307 h 8553480"/>
              <a:gd name="connsiteX3353" fmla="*/ 1365718 w 16399629"/>
              <a:gd name="connsiteY3353" fmla="*/ 6187739 h 8553480"/>
              <a:gd name="connsiteX3354" fmla="*/ 9633695 w 16399629"/>
              <a:gd name="connsiteY3354" fmla="*/ 6187492 h 8553480"/>
              <a:gd name="connsiteX3355" fmla="*/ 9639485 w 16399629"/>
              <a:gd name="connsiteY3355" fmla="*/ 6232976 h 8553480"/>
              <a:gd name="connsiteX3356" fmla="*/ 9605222 w 16399629"/>
              <a:gd name="connsiteY3356" fmla="*/ 6258246 h 8553480"/>
              <a:gd name="connsiteX3357" fmla="*/ 9633695 w 16399629"/>
              <a:gd name="connsiteY3357" fmla="*/ 6187492 h 8553480"/>
              <a:gd name="connsiteX3358" fmla="*/ 2328802 w 16399629"/>
              <a:gd name="connsiteY3358" fmla="*/ 6183706 h 8553480"/>
              <a:gd name="connsiteX3359" fmla="*/ 2314514 w 16399629"/>
              <a:gd name="connsiteY3359" fmla="*/ 6208522 h 8553480"/>
              <a:gd name="connsiteX3360" fmla="*/ 2328802 w 16399629"/>
              <a:gd name="connsiteY3360" fmla="*/ 6183706 h 8553480"/>
              <a:gd name="connsiteX3361" fmla="*/ 2669684 w 16399629"/>
              <a:gd name="connsiteY3361" fmla="*/ 6183393 h 8553480"/>
              <a:gd name="connsiteX3362" fmla="*/ 2666031 w 16399629"/>
              <a:gd name="connsiteY3362" fmla="*/ 6221697 h 8553480"/>
              <a:gd name="connsiteX3363" fmla="*/ 2669684 w 16399629"/>
              <a:gd name="connsiteY3363" fmla="*/ 6183393 h 8553480"/>
              <a:gd name="connsiteX3364" fmla="*/ 3870976 w 16399629"/>
              <a:gd name="connsiteY3364" fmla="*/ 6182676 h 8553480"/>
              <a:gd name="connsiteX3365" fmla="*/ 3896328 w 16399629"/>
              <a:gd name="connsiteY3365" fmla="*/ 6217301 h 8553480"/>
              <a:gd name="connsiteX3366" fmla="*/ 3847410 w 16399629"/>
              <a:gd name="connsiteY3366" fmla="*/ 6232162 h 8553480"/>
              <a:gd name="connsiteX3367" fmla="*/ 3820729 w 16399629"/>
              <a:gd name="connsiteY3367" fmla="*/ 6223768 h 8553480"/>
              <a:gd name="connsiteX3368" fmla="*/ 3870976 w 16399629"/>
              <a:gd name="connsiteY3368" fmla="*/ 6182676 h 8553480"/>
              <a:gd name="connsiteX3369" fmla="*/ 4481369 w 16399629"/>
              <a:gd name="connsiteY3369" fmla="*/ 6182311 h 8553480"/>
              <a:gd name="connsiteX3370" fmla="*/ 4497631 w 16399629"/>
              <a:gd name="connsiteY3370" fmla="*/ 6219600 h 8553480"/>
              <a:gd name="connsiteX3371" fmla="*/ 4481369 w 16399629"/>
              <a:gd name="connsiteY3371" fmla="*/ 6182311 h 8553480"/>
              <a:gd name="connsiteX3372" fmla="*/ 9667745 w 16399629"/>
              <a:gd name="connsiteY3372" fmla="*/ 6179957 h 8553480"/>
              <a:gd name="connsiteX3373" fmla="*/ 9659515 w 16399629"/>
              <a:gd name="connsiteY3373" fmla="*/ 6205483 h 8553480"/>
              <a:gd name="connsiteX3374" fmla="*/ 9667745 w 16399629"/>
              <a:gd name="connsiteY3374" fmla="*/ 6179957 h 8553480"/>
              <a:gd name="connsiteX3375" fmla="*/ 2411798 w 16399629"/>
              <a:gd name="connsiteY3375" fmla="*/ 6179657 h 8553480"/>
              <a:gd name="connsiteX3376" fmla="*/ 2414860 w 16399629"/>
              <a:gd name="connsiteY3376" fmla="*/ 6215921 h 8553480"/>
              <a:gd name="connsiteX3377" fmla="*/ 2410394 w 16399629"/>
              <a:gd name="connsiteY3377" fmla="*/ 6209013 h 8553480"/>
              <a:gd name="connsiteX3378" fmla="*/ 2378247 w 16399629"/>
              <a:gd name="connsiteY3378" fmla="*/ 6189850 h 8553480"/>
              <a:gd name="connsiteX3379" fmla="*/ 2411798 w 16399629"/>
              <a:gd name="connsiteY3379" fmla="*/ 6179657 h 8553480"/>
              <a:gd name="connsiteX3380" fmla="*/ 900465 w 16399629"/>
              <a:gd name="connsiteY3380" fmla="*/ 6179137 h 8553480"/>
              <a:gd name="connsiteX3381" fmla="*/ 1023528 w 16399629"/>
              <a:gd name="connsiteY3381" fmla="*/ 6241453 h 8553480"/>
              <a:gd name="connsiteX3382" fmla="*/ 1016414 w 16399629"/>
              <a:gd name="connsiteY3382" fmla="*/ 6255226 h 8553480"/>
              <a:gd name="connsiteX3383" fmla="*/ 969800 w 16399629"/>
              <a:gd name="connsiteY3383" fmla="*/ 6232150 h 8553480"/>
              <a:gd name="connsiteX3384" fmla="*/ 860415 w 16399629"/>
              <a:gd name="connsiteY3384" fmla="*/ 6180670 h 8553480"/>
              <a:gd name="connsiteX3385" fmla="*/ 900465 w 16399629"/>
              <a:gd name="connsiteY3385" fmla="*/ 6179137 h 8553480"/>
              <a:gd name="connsiteX3386" fmla="*/ 2812607 w 16399629"/>
              <a:gd name="connsiteY3386" fmla="*/ 6175804 h 8553480"/>
              <a:gd name="connsiteX3387" fmla="*/ 2826890 w 16399629"/>
              <a:gd name="connsiteY3387" fmla="*/ 6201146 h 8553480"/>
              <a:gd name="connsiteX3388" fmla="*/ 2796534 w 16399629"/>
              <a:gd name="connsiteY3388" fmla="*/ 6214077 h 8553480"/>
              <a:gd name="connsiteX3389" fmla="*/ 2763547 w 16399629"/>
              <a:gd name="connsiteY3389" fmla="*/ 6211909 h 8553480"/>
              <a:gd name="connsiteX3390" fmla="*/ 2774949 w 16399629"/>
              <a:gd name="connsiteY3390" fmla="*/ 6183003 h 8553480"/>
              <a:gd name="connsiteX3391" fmla="*/ 2812607 w 16399629"/>
              <a:gd name="connsiteY3391" fmla="*/ 6175804 h 8553480"/>
              <a:gd name="connsiteX3392" fmla="*/ 2090226 w 16399629"/>
              <a:gd name="connsiteY3392" fmla="*/ 6173300 h 8553480"/>
              <a:gd name="connsiteX3393" fmla="*/ 2084630 w 16399629"/>
              <a:gd name="connsiteY3393" fmla="*/ 6193183 h 8553480"/>
              <a:gd name="connsiteX3394" fmla="*/ 2090226 w 16399629"/>
              <a:gd name="connsiteY3394" fmla="*/ 6173300 h 8553480"/>
              <a:gd name="connsiteX3395" fmla="*/ 5191970 w 16399629"/>
              <a:gd name="connsiteY3395" fmla="*/ 6171140 h 8553480"/>
              <a:gd name="connsiteX3396" fmla="*/ 5170806 w 16399629"/>
              <a:gd name="connsiteY3396" fmla="*/ 6199038 h 8553480"/>
              <a:gd name="connsiteX3397" fmla="*/ 5186997 w 16399629"/>
              <a:gd name="connsiteY3397" fmla="*/ 6196265 h 8553480"/>
              <a:gd name="connsiteX3398" fmla="*/ 5191970 w 16399629"/>
              <a:gd name="connsiteY3398" fmla="*/ 6171140 h 8553480"/>
              <a:gd name="connsiteX3399" fmla="*/ 2907619 w 16399629"/>
              <a:gd name="connsiteY3399" fmla="*/ 6170380 h 8553480"/>
              <a:gd name="connsiteX3400" fmla="*/ 2910798 w 16399629"/>
              <a:gd name="connsiteY3400" fmla="*/ 6242046 h 8553480"/>
              <a:gd name="connsiteX3401" fmla="*/ 2883985 w 16399629"/>
              <a:gd name="connsiteY3401" fmla="*/ 6220283 h 8553480"/>
              <a:gd name="connsiteX3402" fmla="*/ 2866541 w 16399629"/>
              <a:gd name="connsiteY3402" fmla="*/ 6195678 h 8553480"/>
              <a:gd name="connsiteX3403" fmla="*/ 2907619 w 16399629"/>
              <a:gd name="connsiteY3403" fmla="*/ 6170380 h 8553480"/>
              <a:gd name="connsiteX3404" fmla="*/ 2579047 w 16399629"/>
              <a:gd name="connsiteY3404" fmla="*/ 6169898 h 8553480"/>
              <a:gd name="connsiteX3405" fmla="*/ 2588281 w 16399629"/>
              <a:gd name="connsiteY3405" fmla="*/ 6204275 h 8553480"/>
              <a:gd name="connsiteX3406" fmla="*/ 2571619 w 16399629"/>
              <a:gd name="connsiteY3406" fmla="*/ 6201621 h 8553480"/>
              <a:gd name="connsiteX3407" fmla="*/ 2579047 w 16399629"/>
              <a:gd name="connsiteY3407" fmla="*/ 6169898 h 8553480"/>
              <a:gd name="connsiteX3408" fmla="*/ 3060460 w 16399629"/>
              <a:gd name="connsiteY3408" fmla="*/ 6165696 h 8553480"/>
              <a:gd name="connsiteX3409" fmla="*/ 3070774 w 16399629"/>
              <a:gd name="connsiteY3409" fmla="*/ 6187134 h 8553480"/>
              <a:gd name="connsiteX3410" fmla="*/ 2995665 w 16399629"/>
              <a:gd name="connsiteY3410" fmla="*/ 6205858 h 8553480"/>
              <a:gd name="connsiteX3411" fmla="*/ 3060460 w 16399629"/>
              <a:gd name="connsiteY3411" fmla="*/ 6165696 h 8553480"/>
              <a:gd name="connsiteX3412" fmla="*/ 3401411 w 16399629"/>
              <a:gd name="connsiteY3412" fmla="*/ 6163170 h 8553480"/>
              <a:gd name="connsiteX3413" fmla="*/ 3396344 w 16399629"/>
              <a:gd name="connsiteY3413" fmla="*/ 6186094 h 8553480"/>
              <a:gd name="connsiteX3414" fmla="*/ 3401411 w 16399629"/>
              <a:gd name="connsiteY3414" fmla="*/ 6163170 h 8553480"/>
              <a:gd name="connsiteX3415" fmla="*/ 3200396 w 16399629"/>
              <a:gd name="connsiteY3415" fmla="*/ 6162451 h 8553480"/>
              <a:gd name="connsiteX3416" fmla="*/ 3189256 w 16399629"/>
              <a:gd name="connsiteY3416" fmla="*/ 6191990 h 8553480"/>
              <a:gd name="connsiteX3417" fmla="*/ 3165743 w 16399629"/>
              <a:gd name="connsiteY3417" fmla="*/ 6193686 h 8553480"/>
              <a:gd name="connsiteX3418" fmla="*/ 3200396 w 16399629"/>
              <a:gd name="connsiteY3418" fmla="*/ 6162451 h 8553480"/>
              <a:gd name="connsiteX3419" fmla="*/ 5031121 w 16399629"/>
              <a:gd name="connsiteY3419" fmla="*/ 6159880 h 8553480"/>
              <a:gd name="connsiteX3420" fmla="*/ 4749296 w 16399629"/>
              <a:gd name="connsiteY3420" fmla="*/ 6344296 h 8553480"/>
              <a:gd name="connsiteX3421" fmla="*/ 4678494 w 16399629"/>
              <a:gd name="connsiteY3421" fmla="*/ 6382970 h 8553480"/>
              <a:gd name="connsiteX3422" fmla="*/ 4658632 w 16399629"/>
              <a:gd name="connsiteY3422" fmla="*/ 6418350 h 8553480"/>
              <a:gd name="connsiteX3423" fmla="*/ 4622974 w 16399629"/>
              <a:gd name="connsiteY3423" fmla="*/ 6437769 h 8553480"/>
              <a:gd name="connsiteX3424" fmla="*/ 4480663 w 16399629"/>
              <a:gd name="connsiteY3424" fmla="*/ 6511066 h 8553480"/>
              <a:gd name="connsiteX3425" fmla="*/ 4554308 w 16399629"/>
              <a:gd name="connsiteY3425" fmla="*/ 6488693 h 8553480"/>
              <a:gd name="connsiteX3426" fmla="*/ 4561419 w 16399629"/>
              <a:gd name="connsiteY3426" fmla="*/ 6529478 h 8553480"/>
              <a:gd name="connsiteX3427" fmla="*/ 4815556 w 16399629"/>
              <a:gd name="connsiteY3427" fmla="*/ 6354212 h 8553480"/>
              <a:gd name="connsiteX3428" fmla="*/ 4875223 w 16399629"/>
              <a:gd name="connsiteY3428" fmla="*/ 6323204 h 8553480"/>
              <a:gd name="connsiteX3429" fmla="*/ 4920125 w 16399629"/>
              <a:gd name="connsiteY3429" fmla="*/ 6266607 h 8553480"/>
              <a:gd name="connsiteX3430" fmla="*/ 5034677 w 16399629"/>
              <a:gd name="connsiteY3430" fmla="*/ 6180274 h 8553480"/>
              <a:gd name="connsiteX3431" fmla="*/ 5031121 w 16399629"/>
              <a:gd name="connsiteY3431" fmla="*/ 6159880 h 8553480"/>
              <a:gd name="connsiteX3432" fmla="*/ 2484483 w 16399629"/>
              <a:gd name="connsiteY3432" fmla="*/ 6157599 h 8553480"/>
              <a:gd name="connsiteX3433" fmla="*/ 2479416 w 16399629"/>
              <a:gd name="connsiteY3433" fmla="*/ 6180522 h 8553480"/>
              <a:gd name="connsiteX3434" fmla="*/ 2484483 w 16399629"/>
              <a:gd name="connsiteY3434" fmla="*/ 6157599 h 8553480"/>
              <a:gd name="connsiteX3435" fmla="*/ 2101230 w 16399629"/>
              <a:gd name="connsiteY3435" fmla="*/ 6150983 h 8553480"/>
              <a:gd name="connsiteX3436" fmla="*/ 2154394 w 16399629"/>
              <a:gd name="connsiteY3436" fmla="*/ 6174010 h 8553480"/>
              <a:gd name="connsiteX3437" fmla="*/ 2179301 w 16399629"/>
              <a:gd name="connsiteY3437" fmla="*/ 6204105 h 8553480"/>
              <a:gd name="connsiteX3438" fmla="*/ 2169941 w 16399629"/>
              <a:gd name="connsiteY3438" fmla="*/ 6223839 h 8553480"/>
              <a:gd name="connsiteX3439" fmla="*/ 2126879 w 16399629"/>
              <a:gd name="connsiteY3439" fmla="*/ 6204134 h 8553480"/>
              <a:gd name="connsiteX3440" fmla="*/ 2101230 w 16399629"/>
              <a:gd name="connsiteY3440" fmla="*/ 6150983 h 8553480"/>
              <a:gd name="connsiteX3441" fmla="*/ 3111735 w 16399629"/>
              <a:gd name="connsiteY3441" fmla="*/ 6150151 h 8553480"/>
              <a:gd name="connsiteX3442" fmla="*/ 3149204 w 16399629"/>
              <a:gd name="connsiteY3442" fmla="*/ 6198032 h 8553480"/>
              <a:gd name="connsiteX3443" fmla="*/ 3097476 w 16399629"/>
              <a:gd name="connsiteY3443" fmla="*/ 6213747 h 8553480"/>
              <a:gd name="connsiteX3444" fmla="*/ 3111735 w 16399629"/>
              <a:gd name="connsiteY3444" fmla="*/ 6150151 h 8553480"/>
              <a:gd name="connsiteX3445" fmla="*/ 1918691 w 16399629"/>
              <a:gd name="connsiteY3445" fmla="*/ 6146436 h 8553480"/>
              <a:gd name="connsiteX3446" fmla="*/ 1942151 w 16399629"/>
              <a:gd name="connsiteY3446" fmla="*/ 6147025 h 8553480"/>
              <a:gd name="connsiteX3447" fmla="*/ 1930351 w 16399629"/>
              <a:gd name="connsiteY3447" fmla="*/ 6160694 h 8553480"/>
              <a:gd name="connsiteX3448" fmla="*/ 1918691 w 16399629"/>
              <a:gd name="connsiteY3448" fmla="*/ 6146436 h 8553480"/>
              <a:gd name="connsiteX3449" fmla="*/ 2047098 w 16399629"/>
              <a:gd name="connsiteY3449" fmla="*/ 6145407 h 8553480"/>
              <a:gd name="connsiteX3450" fmla="*/ 2040925 w 16399629"/>
              <a:gd name="connsiteY3450" fmla="*/ 6170604 h 8553480"/>
              <a:gd name="connsiteX3451" fmla="*/ 2023848 w 16399629"/>
              <a:gd name="connsiteY3451" fmla="*/ 6173672 h 8553480"/>
              <a:gd name="connsiteX3452" fmla="*/ 2047098 w 16399629"/>
              <a:gd name="connsiteY3452" fmla="*/ 6145407 h 8553480"/>
              <a:gd name="connsiteX3453" fmla="*/ 1964556 w 16399629"/>
              <a:gd name="connsiteY3453" fmla="*/ 6143666 h 8553480"/>
              <a:gd name="connsiteX3454" fmla="*/ 1987006 w 16399629"/>
              <a:gd name="connsiteY3454" fmla="*/ 6143675 h 8553480"/>
              <a:gd name="connsiteX3455" fmla="*/ 1986632 w 16399629"/>
              <a:gd name="connsiteY3455" fmla="*/ 6178757 h 8553480"/>
              <a:gd name="connsiteX3456" fmla="*/ 1945815 w 16399629"/>
              <a:gd name="connsiteY3456" fmla="*/ 6164931 h 8553480"/>
              <a:gd name="connsiteX3457" fmla="*/ 1964556 w 16399629"/>
              <a:gd name="connsiteY3457" fmla="*/ 6143666 h 8553480"/>
              <a:gd name="connsiteX3458" fmla="*/ 92697 w 16399629"/>
              <a:gd name="connsiteY3458" fmla="*/ 6142433 h 8553480"/>
              <a:gd name="connsiteX3459" fmla="*/ 91850 w 16399629"/>
              <a:gd name="connsiteY3459" fmla="*/ 6186151 h 8553480"/>
              <a:gd name="connsiteX3460" fmla="*/ 92697 w 16399629"/>
              <a:gd name="connsiteY3460" fmla="*/ 6142433 h 8553480"/>
              <a:gd name="connsiteX3461" fmla="*/ 3956396 w 16399629"/>
              <a:gd name="connsiteY3461" fmla="*/ 6136599 h 8553480"/>
              <a:gd name="connsiteX3462" fmla="*/ 3942108 w 16399629"/>
              <a:gd name="connsiteY3462" fmla="*/ 6161416 h 8553480"/>
              <a:gd name="connsiteX3463" fmla="*/ 3956396 w 16399629"/>
              <a:gd name="connsiteY3463" fmla="*/ 6136599 h 8553480"/>
              <a:gd name="connsiteX3464" fmla="*/ 1340072 w 16399629"/>
              <a:gd name="connsiteY3464" fmla="*/ 6136284 h 8553480"/>
              <a:gd name="connsiteX3465" fmla="*/ 1349789 w 16399629"/>
              <a:gd name="connsiteY3465" fmla="*/ 6151249 h 8553480"/>
              <a:gd name="connsiteX3466" fmla="*/ 1330768 w 16399629"/>
              <a:gd name="connsiteY3466" fmla="*/ 6148836 h 8553480"/>
              <a:gd name="connsiteX3467" fmla="*/ 1340072 w 16399629"/>
              <a:gd name="connsiteY3467" fmla="*/ 6136284 h 8553480"/>
              <a:gd name="connsiteX3468" fmla="*/ 1253886 w 16399629"/>
              <a:gd name="connsiteY3468" fmla="*/ 6136136 h 8553480"/>
              <a:gd name="connsiteX3469" fmla="*/ 1247875 w 16399629"/>
              <a:gd name="connsiteY3469" fmla="*/ 6161871 h 8553480"/>
              <a:gd name="connsiteX3470" fmla="*/ 1230734 w 16399629"/>
              <a:gd name="connsiteY3470" fmla="*/ 6164905 h 8553480"/>
              <a:gd name="connsiteX3471" fmla="*/ 1253886 w 16399629"/>
              <a:gd name="connsiteY3471" fmla="*/ 6136136 h 8553480"/>
              <a:gd name="connsiteX3472" fmla="*/ 9728529 w 16399629"/>
              <a:gd name="connsiteY3472" fmla="*/ 6134737 h 8553480"/>
              <a:gd name="connsiteX3473" fmla="*/ 9720323 w 16399629"/>
              <a:gd name="connsiteY3473" fmla="*/ 6160263 h 8553480"/>
              <a:gd name="connsiteX3474" fmla="*/ 9728529 w 16399629"/>
              <a:gd name="connsiteY3474" fmla="*/ 6134737 h 8553480"/>
              <a:gd name="connsiteX3475" fmla="*/ 9513390 w 16399629"/>
              <a:gd name="connsiteY3475" fmla="*/ 6132635 h 8553480"/>
              <a:gd name="connsiteX3476" fmla="*/ 9530459 w 16399629"/>
              <a:gd name="connsiteY3476" fmla="*/ 6144465 h 8553480"/>
              <a:gd name="connsiteX3477" fmla="*/ 9521355 w 16399629"/>
              <a:gd name="connsiteY3477" fmla="*/ 6158268 h 8553480"/>
              <a:gd name="connsiteX3478" fmla="*/ 9503150 w 16399629"/>
              <a:gd name="connsiteY3478" fmla="*/ 6160240 h 8553480"/>
              <a:gd name="connsiteX3479" fmla="*/ 9513390 w 16399629"/>
              <a:gd name="connsiteY3479" fmla="*/ 6132635 h 8553480"/>
              <a:gd name="connsiteX3480" fmla="*/ 5050875 w 16399629"/>
              <a:gd name="connsiteY3480" fmla="*/ 6130886 h 8553480"/>
              <a:gd name="connsiteX3481" fmla="*/ 5033865 w 16399629"/>
              <a:gd name="connsiteY3481" fmla="*/ 6138292 h 8553480"/>
              <a:gd name="connsiteX3482" fmla="*/ 5048100 w 16399629"/>
              <a:gd name="connsiteY3482" fmla="*/ 6156960 h 8553480"/>
              <a:gd name="connsiteX3483" fmla="*/ 5065111 w 16399629"/>
              <a:gd name="connsiteY3483" fmla="*/ 6149554 h 8553480"/>
              <a:gd name="connsiteX3484" fmla="*/ 5050875 w 16399629"/>
              <a:gd name="connsiteY3484" fmla="*/ 6130886 h 8553480"/>
              <a:gd name="connsiteX3485" fmla="*/ 1856896 w 16399629"/>
              <a:gd name="connsiteY3485" fmla="*/ 6130488 h 8553480"/>
              <a:gd name="connsiteX3486" fmla="*/ 1868079 w 16399629"/>
              <a:gd name="connsiteY3486" fmla="*/ 6161109 h 8553480"/>
              <a:gd name="connsiteX3487" fmla="*/ 1848302 w 16399629"/>
              <a:gd name="connsiteY3487" fmla="*/ 6154360 h 8553480"/>
              <a:gd name="connsiteX3488" fmla="*/ 1856896 w 16399629"/>
              <a:gd name="connsiteY3488" fmla="*/ 6130488 h 8553480"/>
              <a:gd name="connsiteX3489" fmla="*/ 2175661 w 16399629"/>
              <a:gd name="connsiteY3489" fmla="*/ 6128357 h 8553480"/>
              <a:gd name="connsiteX3490" fmla="*/ 2170622 w 16399629"/>
              <a:gd name="connsiteY3490" fmla="*/ 6151274 h 8553480"/>
              <a:gd name="connsiteX3491" fmla="*/ 2175661 w 16399629"/>
              <a:gd name="connsiteY3491" fmla="*/ 6128357 h 8553480"/>
              <a:gd name="connsiteX3492" fmla="*/ 1900463 w 16399629"/>
              <a:gd name="connsiteY3492" fmla="*/ 6127382 h 8553480"/>
              <a:gd name="connsiteX3493" fmla="*/ 1885437 w 16399629"/>
              <a:gd name="connsiteY3493" fmla="*/ 6154841 h 8553480"/>
              <a:gd name="connsiteX3494" fmla="*/ 1877363 w 16399629"/>
              <a:gd name="connsiteY3494" fmla="*/ 6156499 h 8553480"/>
              <a:gd name="connsiteX3495" fmla="*/ 1900463 w 16399629"/>
              <a:gd name="connsiteY3495" fmla="*/ 6127382 h 8553480"/>
              <a:gd name="connsiteX3496" fmla="*/ 4665342 w 16399629"/>
              <a:gd name="connsiteY3496" fmla="*/ 6127136 h 8553480"/>
              <a:gd name="connsiteX3497" fmla="*/ 4653893 w 16399629"/>
              <a:gd name="connsiteY3497" fmla="*/ 6129899 h 8553480"/>
              <a:gd name="connsiteX3498" fmla="*/ 4675355 w 16399629"/>
              <a:gd name="connsiteY3498" fmla="*/ 6144136 h 8553480"/>
              <a:gd name="connsiteX3499" fmla="*/ 4665342 w 16399629"/>
              <a:gd name="connsiteY3499" fmla="*/ 6127136 h 8553480"/>
              <a:gd name="connsiteX3500" fmla="*/ 1810078 w 16399629"/>
              <a:gd name="connsiteY3500" fmla="*/ 6126940 h 8553480"/>
              <a:gd name="connsiteX3501" fmla="*/ 1844191 w 16399629"/>
              <a:gd name="connsiteY3501" fmla="*/ 6133839 h 8553480"/>
              <a:gd name="connsiteX3502" fmla="*/ 1820450 w 16399629"/>
              <a:gd name="connsiteY3502" fmla="*/ 6160473 h 8553480"/>
              <a:gd name="connsiteX3503" fmla="*/ 1790076 w 16399629"/>
              <a:gd name="connsiteY3503" fmla="*/ 6163227 h 8553480"/>
              <a:gd name="connsiteX3504" fmla="*/ 1793737 w 16399629"/>
              <a:gd name="connsiteY3504" fmla="*/ 6127589 h 8553480"/>
              <a:gd name="connsiteX3505" fmla="*/ 1810078 w 16399629"/>
              <a:gd name="connsiteY3505" fmla="*/ 6126940 h 8553480"/>
              <a:gd name="connsiteX3506" fmla="*/ 3358957 w 16399629"/>
              <a:gd name="connsiteY3506" fmla="*/ 6126244 h 8553480"/>
              <a:gd name="connsiteX3507" fmla="*/ 3387656 w 16399629"/>
              <a:gd name="connsiteY3507" fmla="*/ 6139149 h 8553480"/>
              <a:gd name="connsiteX3508" fmla="*/ 3250464 w 16399629"/>
              <a:gd name="connsiteY3508" fmla="*/ 6189371 h 8553480"/>
              <a:gd name="connsiteX3509" fmla="*/ 3213436 w 16399629"/>
              <a:gd name="connsiteY3509" fmla="*/ 6179262 h 8553480"/>
              <a:gd name="connsiteX3510" fmla="*/ 3268242 w 16399629"/>
              <a:gd name="connsiteY3510" fmla="*/ 6141968 h 8553480"/>
              <a:gd name="connsiteX3511" fmla="*/ 3331563 w 16399629"/>
              <a:gd name="connsiteY3511" fmla="*/ 6134833 h 8553480"/>
              <a:gd name="connsiteX3512" fmla="*/ 3358957 w 16399629"/>
              <a:gd name="connsiteY3512" fmla="*/ 6126244 h 8553480"/>
              <a:gd name="connsiteX3513" fmla="*/ 778322 w 16399629"/>
              <a:gd name="connsiteY3513" fmla="*/ 6123331 h 8553480"/>
              <a:gd name="connsiteX3514" fmla="*/ 788003 w 16399629"/>
              <a:gd name="connsiteY3514" fmla="*/ 6138819 h 8553480"/>
              <a:gd name="connsiteX3515" fmla="*/ 768290 w 16399629"/>
              <a:gd name="connsiteY3515" fmla="*/ 6132522 h 8553480"/>
              <a:gd name="connsiteX3516" fmla="*/ 778322 w 16399629"/>
              <a:gd name="connsiteY3516" fmla="*/ 6123331 h 8553480"/>
              <a:gd name="connsiteX3517" fmla="*/ 1309035 w 16399629"/>
              <a:gd name="connsiteY3517" fmla="*/ 6120145 h 8553480"/>
              <a:gd name="connsiteX3518" fmla="*/ 1326543 w 16399629"/>
              <a:gd name="connsiteY3518" fmla="*/ 6127658 h 8553480"/>
              <a:gd name="connsiteX3519" fmla="*/ 1324883 w 16399629"/>
              <a:gd name="connsiteY3519" fmla="*/ 6136717 h 8553480"/>
              <a:gd name="connsiteX3520" fmla="*/ 1309035 w 16399629"/>
              <a:gd name="connsiteY3520" fmla="*/ 6120145 h 8553480"/>
              <a:gd name="connsiteX3521" fmla="*/ 2810121 w 16399629"/>
              <a:gd name="connsiteY3521" fmla="*/ 6115520 h 8553480"/>
              <a:gd name="connsiteX3522" fmla="*/ 2813658 w 16399629"/>
              <a:gd name="connsiteY3522" fmla="*/ 6135806 h 8553480"/>
              <a:gd name="connsiteX3523" fmla="*/ 2810121 w 16399629"/>
              <a:gd name="connsiteY3523" fmla="*/ 6115520 h 8553480"/>
              <a:gd name="connsiteX3524" fmla="*/ 4248782 w 16399629"/>
              <a:gd name="connsiteY3524" fmla="*/ 6112707 h 8553480"/>
              <a:gd name="connsiteX3525" fmla="*/ 4238668 w 16399629"/>
              <a:gd name="connsiteY3525" fmla="*/ 6140953 h 8553480"/>
              <a:gd name="connsiteX3526" fmla="*/ 4214247 w 16399629"/>
              <a:gd name="connsiteY3526" fmla="*/ 6144624 h 8553480"/>
              <a:gd name="connsiteX3527" fmla="*/ 4248782 w 16399629"/>
              <a:gd name="connsiteY3527" fmla="*/ 6112707 h 8553480"/>
              <a:gd name="connsiteX3528" fmla="*/ 9563487 w 16399629"/>
              <a:gd name="connsiteY3528" fmla="*/ 6109480 h 8553480"/>
              <a:gd name="connsiteX3529" fmla="*/ 9558205 w 16399629"/>
              <a:gd name="connsiteY3529" fmla="*/ 6130866 h 8553480"/>
              <a:gd name="connsiteX3530" fmla="*/ 9546584 w 16399629"/>
              <a:gd name="connsiteY3530" fmla="*/ 6133922 h 8553480"/>
              <a:gd name="connsiteX3531" fmla="*/ 9563487 w 16399629"/>
              <a:gd name="connsiteY3531" fmla="*/ 6109480 h 8553480"/>
              <a:gd name="connsiteX3532" fmla="*/ 2724345 w 16399629"/>
              <a:gd name="connsiteY3532" fmla="*/ 6106804 h 8553480"/>
              <a:gd name="connsiteX3533" fmla="*/ 2720692 w 16399629"/>
              <a:gd name="connsiteY3533" fmla="*/ 6145109 h 8553480"/>
              <a:gd name="connsiteX3534" fmla="*/ 2724345 w 16399629"/>
              <a:gd name="connsiteY3534" fmla="*/ 6106804 h 8553480"/>
              <a:gd name="connsiteX3535" fmla="*/ 2913242 w 16399629"/>
              <a:gd name="connsiteY3535" fmla="*/ 6106607 h 8553480"/>
              <a:gd name="connsiteX3536" fmla="*/ 2900643 w 16399629"/>
              <a:gd name="connsiteY3536" fmla="*/ 6127271 h 8553480"/>
              <a:gd name="connsiteX3537" fmla="*/ 2913242 w 16399629"/>
              <a:gd name="connsiteY3537" fmla="*/ 6106607 h 8553480"/>
              <a:gd name="connsiteX3538" fmla="*/ 2781472 w 16399629"/>
              <a:gd name="connsiteY3538" fmla="*/ 6105258 h 8553480"/>
              <a:gd name="connsiteX3539" fmla="*/ 2776406 w 16399629"/>
              <a:gd name="connsiteY3539" fmla="*/ 6128185 h 8553480"/>
              <a:gd name="connsiteX3540" fmla="*/ 2781472 w 16399629"/>
              <a:gd name="connsiteY3540" fmla="*/ 6105258 h 8553480"/>
              <a:gd name="connsiteX3541" fmla="*/ 1764079 w 16399629"/>
              <a:gd name="connsiteY3541" fmla="*/ 6105045 h 8553480"/>
              <a:gd name="connsiteX3542" fmla="*/ 1776021 w 16399629"/>
              <a:gd name="connsiteY3542" fmla="*/ 6154349 h 8553480"/>
              <a:gd name="connsiteX3543" fmla="*/ 1735989 w 16399629"/>
              <a:gd name="connsiteY3543" fmla="*/ 6113579 h 8553480"/>
              <a:gd name="connsiteX3544" fmla="*/ 1764079 w 16399629"/>
              <a:gd name="connsiteY3544" fmla="*/ 6105045 h 8553480"/>
              <a:gd name="connsiteX3545" fmla="*/ 4275742 w 16399629"/>
              <a:gd name="connsiteY3545" fmla="*/ 6102747 h 8553480"/>
              <a:gd name="connsiteX3546" fmla="*/ 4279284 w 16399629"/>
              <a:gd name="connsiteY3546" fmla="*/ 6123060 h 8553480"/>
              <a:gd name="connsiteX3547" fmla="*/ 4261605 w 16399629"/>
              <a:gd name="connsiteY3547" fmla="*/ 6128430 h 8553480"/>
              <a:gd name="connsiteX3548" fmla="*/ 4258064 w 16399629"/>
              <a:gd name="connsiteY3548" fmla="*/ 6108118 h 8553480"/>
              <a:gd name="connsiteX3549" fmla="*/ 4275742 w 16399629"/>
              <a:gd name="connsiteY3549" fmla="*/ 6102747 h 8553480"/>
              <a:gd name="connsiteX3550" fmla="*/ 37862 w 16399629"/>
              <a:gd name="connsiteY3550" fmla="*/ 6102246 h 8553480"/>
              <a:gd name="connsiteX3551" fmla="*/ 32796 w 16399629"/>
              <a:gd name="connsiteY3551" fmla="*/ 6125171 h 8553480"/>
              <a:gd name="connsiteX3552" fmla="*/ 37862 w 16399629"/>
              <a:gd name="connsiteY3552" fmla="*/ 6102246 h 8553480"/>
              <a:gd name="connsiteX3553" fmla="*/ 1723767 w 16399629"/>
              <a:gd name="connsiteY3553" fmla="*/ 6101530 h 8553480"/>
              <a:gd name="connsiteX3554" fmla="*/ 1718169 w 16399629"/>
              <a:gd name="connsiteY3554" fmla="*/ 6121414 h 8553480"/>
              <a:gd name="connsiteX3555" fmla="*/ 1723767 w 16399629"/>
              <a:gd name="connsiteY3555" fmla="*/ 6101530 h 8553480"/>
              <a:gd name="connsiteX3556" fmla="*/ 4000438 w 16399629"/>
              <a:gd name="connsiteY3556" fmla="*/ 6101160 h 8553480"/>
              <a:gd name="connsiteX3557" fmla="*/ 3997825 w 16399629"/>
              <a:gd name="connsiteY3557" fmla="*/ 6145427 h 8553480"/>
              <a:gd name="connsiteX3558" fmla="*/ 4000438 w 16399629"/>
              <a:gd name="connsiteY3558" fmla="*/ 6101160 h 8553480"/>
              <a:gd name="connsiteX3559" fmla="*/ 4794788 w 16399629"/>
              <a:gd name="connsiteY3559" fmla="*/ 6099799 h 8553480"/>
              <a:gd name="connsiteX3560" fmla="*/ 4775387 w 16399629"/>
              <a:gd name="connsiteY3560" fmla="*/ 6105157 h 8553480"/>
              <a:gd name="connsiteX3561" fmla="*/ 4716236 w 16399629"/>
              <a:gd name="connsiteY3561" fmla="*/ 6136010 h 8553480"/>
              <a:gd name="connsiteX3562" fmla="*/ 4657084 w 16399629"/>
              <a:gd name="connsiteY3562" fmla="*/ 6166865 h 8553480"/>
              <a:gd name="connsiteX3563" fmla="*/ 4644206 w 16399629"/>
              <a:gd name="connsiteY3563" fmla="*/ 6170777 h 8553480"/>
              <a:gd name="connsiteX3564" fmla="*/ 4646689 w 16399629"/>
              <a:gd name="connsiteY3564" fmla="*/ 6172830 h 8553480"/>
              <a:gd name="connsiteX3565" fmla="*/ 4642706 w 16399629"/>
              <a:gd name="connsiteY3565" fmla="*/ 6178373 h 8553480"/>
              <a:gd name="connsiteX3566" fmla="*/ 4641290 w 16399629"/>
              <a:gd name="connsiteY3566" fmla="*/ 6178661 h 8553480"/>
              <a:gd name="connsiteX3567" fmla="*/ 4643767 w 16399629"/>
              <a:gd name="connsiteY3567" fmla="*/ 6183794 h 8553480"/>
              <a:gd name="connsiteX3568" fmla="*/ 4623069 w 16399629"/>
              <a:gd name="connsiteY3568" fmla="*/ 6233029 h 8553480"/>
              <a:gd name="connsiteX3569" fmla="*/ 4814354 w 16399629"/>
              <a:gd name="connsiteY3569" fmla="*/ 6123379 h 8553480"/>
              <a:gd name="connsiteX3570" fmla="*/ 4794788 w 16399629"/>
              <a:gd name="connsiteY3570" fmla="*/ 6099799 h 8553480"/>
              <a:gd name="connsiteX3571" fmla="*/ 5104043 w 16399629"/>
              <a:gd name="connsiteY3571" fmla="*/ 6096035 h 8553480"/>
              <a:gd name="connsiteX3572" fmla="*/ 5098239 w 16399629"/>
              <a:gd name="connsiteY3572" fmla="*/ 6118735 h 8553480"/>
              <a:gd name="connsiteX3573" fmla="*/ 5116779 w 16399629"/>
              <a:gd name="connsiteY3573" fmla="*/ 6113102 h 8553480"/>
              <a:gd name="connsiteX3574" fmla="*/ 5104043 w 16399629"/>
              <a:gd name="connsiteY3574" fmla="*/ 6096035 h 8553480"/>
              <a:gd name="connsiteX3575" fmla="*/ 2552116 w 16399629"/>
              <a:gd name="connsiteY3575" fmla="*/ 6092854 h 8553480"/>
              <a:gd name="connsiteX3576" fmla="*/ 2547049 w 16399629"/>
              <a:gd name="connsiteY3576" fmla="*/ 6115777 h 8553480"/>
              <a:gd name="connsiteX3577" fmla="*/ 2552116 w 16399629"/>
              <a:gd name="connsiteY3577" fmla="*/ 6092854 h 8553480"/>
              <a:gd name="connsiteX3578" fmla="*/ 1150294 w 16399629"/>
              <a:gd name="connsiteY3578" fmla="*/ 6092617 h 8553480"/>
              <a:gd name="connsiteX3579" fmla="*/ 1173700 w 16399629"/>
              <a:gd name="connsiteY3579" fmla="*/ 6115169 h 8553480"/>
              <a:gd name="connsiteX3580" fmla="*/ 1127586 w 16399629"/>
              <a:gd name="connsiteY3580" fmla="*/ 6108197 h 8553480"/>
              <a:gd name="connsiteX3581" fmla="*/ 1150294 w 16399629"/>
              <a:gd name="connsiteY3581" fmla="*/ 6092617 h 8553480"/>
              <a:gd name="connsiteX3582" fmla="*/ 2418142 w 16399629"/>
              <a:gd name="connsiteY3582" fmla="*/ 6092575 h 8553480"/>
              <a:gd name="connsiteX3583" fmla="*/ 2413076 w 16399629"/>
              <a:gd name="connsiteY3583" fmla="*/ 6115501 h 8553480"/>
              <a:gd name="connsiteX3584" fmla="*/ 2418142 w 16399629"/>
              <a:gd name="connsiteY3584" fmla="*/ 6092575 h 8553480"/>
              <a:gd name="connsiteX3585" fmla="*/ 1619306 w 16399629"/>
              <a:gd name="connsiteY3585" fmla="*/ 6092207 h 8553480"/>
              <a:gd name="connsiteX3586" fmla="*/ 1614234 w 16399629"/>
              <a:gd name="connsiteY3586" fmla="*/ 6115108 h 8553480"/>
              <a:gd name="connsiteX3587" fmla="*/ 1619306 w 16399629"/>
              <a:gd name="connsiteY3587" fmla="*/ 6092207 h 8553480"/>
              <a:gd name="connsiteX3588" fmla="*/ 3027614 w 16399629"/>
              <a:gd name="connsiteY3588" fmla="*/ 6090462 h 8553480"/>
              <a:gd name="connsiteX3589" fmla="*/ 3022547 w 16399629"/>
              <a:gd name="connsiteY3589" fmla="*/ 6113386 h 8553480"/>
              <a:gd name="connsiteX3590" fmla="*/ 3027614 w 16399629"/>
              <a:gd name="connsiteY3590" fmla="*/ 6090462 h 8553480"/>
              <a:gd name="connsiteX3591" fmla="*/ 9783074 w 16399629"/>
              <a:gd name="connsiteY3591" fmla="*/ 6089517 h 8553480"/>
              <a:gd name="connsiteX3592" fmla="*/ 9806475 w 16399629"/>
              <a:gd name="connsiteY3592" fmla="*/ 6099384 h 8553480"/>
              <a:gd name="connsiteX3593" fmla="*/ 9783074 w 16399629"/>
              <a:gd name="connsiteY3593" fmla="*/ 6133916 h 8553480"/>
              <a:gd name="connsiteX3594" fmla="*/ 9783074 w 16399629"/>
              <a:gd name="connsiteY3594" fmla="*/ 6089517 h 8553480"/>
              <a:gd name="connsiteX3595" fmla="*/ 2501289 w 16399629"/>
              <a:gd name="connsiteY3595" fmla="*/ 6089394 h 8553480"/>
              <a:gd name="connsiteX3596" fmla="*/ 2497029 w 16399629"/>
              <a:gd name="connsiteY3596" fmla="*/ 6118344 h 8553480"/>
              <a:gd name="connsiteX3597" fmla="*/ 2483611 w 16399629"/>
              <a:gd name="connsiteY3597" fmla="*/ 6094765 h 8553480"/>
              <a:gd name="connsiteX3598" fmla="*/ 2501289 w 16399629"/>
              <a:gd name="connsiteY3598" fmla="*/ 6089394 h 8553480"/>
              <a:gd name="connsiteX3599" fmla="*/ 695713 w 16399629"/>
              <a:gd name="connsiteY3599" fmla="*/ 6088448 h 8553480"/>
              <a:gd name="connsiteX3600" fmla="*/ 705394 w 16399629"/>
              <a:gd name="connsiteY3600" fmla="*/ 6103936 h 8553480"/>
              <a:gd name="connsiteX3601" fmla="*/ 685682 w 16399629"/>
              <a:gd name="connsiteY3601" fmla="*/ 6097639 h 8553480"/>
              <a:gd name="connsiteX3602" fmla="*/ 695713 w 16399629"/>
              <a:gd name="connsiteY3602" fmla="*/ 6088448 h 8553480"/>
              <a:gd name="connsiteX3603" fmla="*/ 1216826 w 16399629"/>
              <a:gd name="connsiteY3603" fmla="*/ 6088180 h 8553480"/>
              <a:gd name="connsiteX3604" fmla="*/ 1211761 w 16399629"/>
              <a:gd name="connsiteY3604" fmla="*/ 6111103 h 8553480"/>
              <a:gd name="connsiteX3605" fmla="*/ 1216826 w 16399629"/>
              <a:gd name="connsiteY3605" fmla="*/ 6088180 h 8553480"/>
              <a:gd name="connsiteX3606" fmla="*/ 1702222 w 16399629"/>
              <a:gd name="connsiteY3606" fmla="*/ 6087702 h 8553480"/>
              <a:gd name="connsiteX3607" fmla="*/ 1690920 w 16399629"/>
              <a:gd name="connsiteY3607" fmla="*/ 6116306 h 8553480"/>
              <a:gd name="connsiteX3608" fmla="*/ 1667687 w 16399629"/>
              <a:gd name="connsiteY3608" fmla="*/ 6119615 h 8553480"/>
              <a:gd name="connsiteX3609" fmla="*/ 1702222 w 16399629"/>
              <a:gd name="connsiteY3609" fmla="*/ 6087702 h 8553480"/>
              <a:gd name="connsiteX3610" fmla="*/ 16033 w 16399629"/>
              <a:gd name="connsiteY3610" fmla="*/ 6086781 h 8553480"/>
              <a:gd name="connsiteX3611" fmla="*/ 10968 w 16399629"/>
              <a:gd name="connsiteY3611" fmla="*/ 6109704 h 8553480"/>
              <a:gd name="connsiteX3612" fmla="*/ 16033 w 16399629"/>
              <a:gd name="connsiteY3612" fmla="*/ 6086781 h 8553480"/>
              <a:gd name="connsiteX3613" fmla="*/ 3653995 w 16399629"/>
              <a:gd name="connsiteY3613" fmla="*/ 6086435 h 8553480"/>
              <a:gd name="connsiteX3614" fmla="*/ 3666143 w 16399629"/>
              <a:gd name="connsiteY3614" fmla="*/ 6104129 h 8553480"/>
              <a:gd name="connsiteX3615" fmla="*/ 3653995 w 16399629"/>
              <a:gd name="connsiteY3615" fmla="*/ 6086435 h 8553480"/>
              <a:gd name="connsiteX3616" fmla="*/ 4728915 w 16399629"/>
              <a:gd name="connsiteY3616" fmla="*/ 6085097 h 8553480"/>
              <a:gd name="connsiteX3617" fmla="*/ 4711623 w 16399629"/>
              <a:gd name="connsiteY3617" fmla="*/ 6090888 h 8553480"/>
              <a:gd name="connsiteX3618" fmla="*/ 4725917 w 16399629"/>
              <a:gd name="connsiteY3618" fmla="*/ 6109896 h 8553480"/>
              <a:gd name="connsiteX3619" fmla="*/ 4742987 w 16399629"/>
              <a:gd name="connsiteY3619" fmla="*/ 6102831 h 8553480"/>
              <a:gd name="connsiteX3620" fmla="*/ 4728915 w 16399629"/>
              <a:gd name="connsiteY3620" fmla="*/ 6085097 h 8553480"/>
              <a:gd name="connsiteX3621" fmla="*/ 1103806 w 16399629"/>
              <a:gd name="connsiteY3621" fmla="*/ 6084632 h 8553480"/>
              <a:gd name="connsiteX3622" fmla="*/ 1098738 w 16399629"/>
              <a:gd name="connsiteY3622" fmla="*/ 6107556 h 8553480"/>
              <a:gd name="connsiteX3623" fmla="*/ 1103806 w 16399629"/>
              <a:gd name="connsiteY3623" fmla="*/ 6084632 h 8553480"/>
              <a:gd name="connsiteX3624" fmla="*/ 2995470 w 16399629"/>
              <a:gd name="connsiteY3624" fmla="*/ 6084419 h 8553480"/>
              <a:gd name="connsiteX3625" fmla="*/ 3001629 w 16399629"/>
              <a:gd name="connsiteY3625" fmla="*/ 6119743 h 8553480"/>
              <a:gd name="connsiteX3626" fmla="*/ 2982595 w 16399629"/>
              <a:gd name="connsiteY3626" fmla="*/ 6117259 h 8553480"/>
              <a:gd name="connsiteX3627" fmla="*/ 2995470 w 16399629"/>
              <a:gd name="connsiteY3627" fmla="*/ 6084419 h 8553480"/>
              <a:gd name="connsiteX3628" fmla="*/ 9803516 w 16399629"/>
              <a:gd name="connsiteY3628" fmla="*/ 6082067 h 8553480"/>
              <a:gd name="connsiteX3629" fmla="*/ 9802620 w 16399629"/>
              <a:gd name="connsiteY3629" fmla="*/ 6088680 h 8553480"/>
              <a:gd name="connsiteX3630" fmla="*/ 9803135 w 16399629"/>
              <a:gd name="connsiteY3630" fmla="*/ 6084877 h 8553480"/>
              <a:gd name="connsiteX3631" fmla="*/ 3128623 w 16399629"/>
              <a:gd name="connsiteY3631" fmla="*/ 6079990 h 8553480"/>
              <a:gd name="connsiteX3632" fmla="*/ 3114592 w 16399629"/>
              <a:gd name="connsiteY3632" fmla="*/ 6106277 h 8553480"/>
              <a:gd name="connsiteX3633" fmla="*/ 3128623 w 16399629"/>
              <a:gd name="connsiteY3633" fmla="*/ 6079990 h 8553480"/>
              <a:gd name="connsiteX3634" fmla="*/ 4071325 w 16399629"/>
              <a:gd name="connsiteY3634" fmla="*/ 6079616 h 8553480"/>
              <a:gd name="connsiteX3635" fmla="*/ 4083472 w 16399629"/>
              <a:gd name="connsiteY3635" fmla="*/ 6097308 h 8553480"/>
              <a:gd name="connsiteX3636" fmla="*/ 4071325 w 16399629"/>
              <a:gd name="connsiteY3636" fmla="*/ 6079616 h 8553480"/>
              <a:gd name="connsiteX3637" fmla="*/ 3348821 w 16399629"/>
              <a:gd name="connsiteY3637" fmla="*/ 6078120 h 8553480"/>
              <a:gd name="connsiteX3638" fmla="*/ 3360969 w 16399629"/>
              <a:gd name="connsiteY3638" fmla="*/ 6095815 h 8553480"/>
              <a:gd name="connsiteX3639" fmla="*/ 3348821 w 16399629"/>
              <a:gd name="connsiteY3639" fmla="*/ 6078120 h 8553480"/>
              <a:gd name="connsiteX3640" fmla="*/ 2348275 w 16399629"/>
              <a:gd name="connsiteY3640" fmla="*/ 6075917 h 8553480"/>
              <a:gd name="connsiteX3641" fmla="*/ 2343208 w 16399629"/>
              <a:gd name="connsiteY3641" fmla="*/ 6098842 h 8553480"/>
              <a:gd name="connsiteX3642" fmla="*/ 2348275 w 16399629"/>
              <a:gd name="connsiteY3642" fmla="*/ 6075917 h 8553480"/>
              <a:gd name="connsiteX3643" fmla="*/ 9805157 w 16399629"/>
              <a:gd name="connsiteY3643" fmla="*/ 6069956 h 8553480"/>
              <a:gd name="connsiteX3644" fmla="*/ 9804347 w 16399629"/>
              <a:gd name="connsiteY3644" fmla="*/ 6075937 h 8553480"/>
              <a:gd name="connsiteX3645" fmla="*/ 9803516 w 16399629"/>
              <a:gd name="connsiteY3645" fmla="*/ 6082067 h 8553480"/>
              <a:gd name="connsiteX3646" fmla="*/ 9804205 w 16399629"/>
              <a:gd name="connsiteY3646" fmla="*/ 6076978 h 8553480"/>
              <a:gd name="connsiteX3647" fmla="*/ 9805157 w 16399629"/>
              <a:gd name="connsiteY3647" fmla="*/ 6069956 h 8553480"/>
              <a:gd name="connsiteX3648" fmla="*/ 2308275 w 16399629"/>
              <a:gd name="connsiteY3648" fmla="*/ 6065974 h 8553480"/>
              <a:gd name="connsiteX3649" fmla="*/ 2303209 w 16399629"/>
              <a:gd name="connsiteY3649" fmla="*/ 6088897 h 8553480"/>
              <a:gd name="connsiteX3650" fmla="*/ 2308275 w 16399629"/>
              <a:gd name="connsiteY3650" fmla="*/ 6065974 h 8553480"/>
              <a:gd name="connsiteX3651" fmla="*/ 5137478 w 16399629"/>
              <a:gd name="connsiteY3651" fmla="*/ 6063867 h 8553480"/>
              <a:gd name="connsiteX3652" fmla="*/ 5150304 w 16399629"/>
              <a:gd name="connsiteY3652" fmla="*/ 6081444 h 8553480"/>
              <a:gd name="connsiteX3653" fmla="*/ 5137478 w 16399629"/>
              <a:gd name="connsiteY3653" fmla="*/ 6063867 h 8553480"/>
              <a:gd name="connsiteX3654" fmla="*/ 9821681 w 16399629"/>
              <a:gd name="connsiteY3654" fmla="*/ 6063139 h 8553480"/>
              <a:gd name="connsiteX3655" fmla="*/ 9810582 w 16399629"/>
              <a:gd name="connsiteY3655" fmla="*/ 6088638 h 8553480"/>
              <a:gd name="connsiteX3656" fmla="*/ 9804791 w 16399629"/>
              <a:gd name="connsiteY3656" fmla="*/ 6073690 h 8553480"/>
              <a:gd name="connsiteX3657" fmla="*/ 9821681 w 16399629"/>
              <a:gd name="connsiteY3657" fmla="*/ 6063139 h 8553480"/>
              <a:gd name="connsiteX3658" fmla="*/ 8921803 w 16399629"/>
              <a:gd name="connsiteY3658" fmla="*/ 6061426 h 8553480"/>
              <a:gd name="connsiteX3659" fmla="*/ 8905184 w 16399629"/>
              <a:gd name="connsiteY3659" fmla="*/ 6064096 h 8553480"/>
              <a:gd name="connsiteX3660" fmla="*/ 8931775 w 16399629"/>
              <a:gd name="connsiteY3660" fmla="*/ 6088873 h 8553480"/>
              <a:gd name="connsiteX3661" fmla="*/ 8921803 w 16399629"/>
              <a:gd name="connsiteY3661" fmla="*/ 6061426 h 8553480"/>
              <a:gd name="connsiteX3662" fmla="*/ 9840452 w 16399629"/>
              <a:gd name="connsiteY3662" fmla="*/ 6060352 h 8553480"/>
              <a:gd name="connsiteX3663" fmla="*/ 9845596 w 16399629"/>
              <a:gd name="connsiteY3663" fmla="*/ 6066457 h 8553480"/>
              <a:gd name="connsiteX3664" fmla="*/ 9840451 w 16399629"/>
              <a:gd name="connsiteY3664" fmla="*/ 6072561 h 8553480"/>
              <a:gd name="connsiteX3665" fmla="*/ 9837366 w 16399629"/>
              <a:gd name="connsiteY3665" fmla="*/ 6066457 h 8553480"/>
              <a:gd name="connsiteX3666" fmla="*/ 9840452 w 16399629"/>
              <a:gd name="connsiteY3666" fmla="*/ 6060352 h 8553480"/>
              <a:gd name="connsiteX3667" fmla="*/ 2467250 w 16399629"/>
              <a:gd name="connsiteY3667" fmla="*/ 6058760 h 8553480"/>
              <a:gd name="connsiteX3668" fmla="*/ 2461654 w 16399629"/>
              <a:gd name="connsiteY3668" fmla="*/ 6078643 h 8553480"/>
              <a:gd name="connsiteX3669" fmla="*/ 2467250 w 16399629"/>
              <a:gd name="connsiteY3669" fmla="*/ 6058760 h 8553480"/>
              <a:gd name="connsiteX3670" fmla="*/ 3648424 w 16399629"/>
              <a:gd name="connsiteY3670" fmla="*/ 6057377 h 8553480"/>
              <a:gd name="connsiteX3671" fmla="*/ 3529055 w 16399629"/>
              <a:gd name="connsiteY3671" fmla="*/ 6115363 h 8553480"/>
              <a:gd name="connsiteX3672" fmla="*/ 3462375 w 16399629"/>
              <a:gd name="connsiteY3672" fmla="*/ 6139964 h 8553480"/>
              <a:gd name="connsiteX3673" fmla="*/ 3440046 w 16399629"/>
              <a:gd name="connsiteY3673" fmla="*/ 6142404 h 8553480"/>
              <a:gd name="connsiteX3674" fmla="*/ 3453833 w 16399629"/>
              <a:gd name="connsiteY3674" fmla="*/ 6146904 h 8553480"/>
              <a:gd name="connsiteX3675" fmla="*/ 3457429 w 16399629"/>
              <a:gd name="connsiteY3675" fmla="*/ 6167531 h 8553480"/>
              <a:gd name="connsiteX3676" fmla="*/ 3398272 w 16399629"/>
              <a:gd name="connsiteY3676" fmla="*/ 6142061 h 8553480"/>
              <a:gd name="connsiteX3677" fmla="*/ 3398691 w 16399629"/>
              <a:gd name="connsiteY3677" fmla="*/ 6107181 h 8553480"/>
              <a:gd name="connsiteX3678" fmla="*/ 3413612 w 16399629"/>
              <a:gd name="connsiteY3678" fmla="*/ 6102648 h 8553480"/>
              <a:gd name="connsiteX3679" fmla="*/ 3445201 w 16399629"/>
              <a:gd name="connsiteY3679" fmla="*/ 6097394 h 8553480"/>
              <a:gd name="connsiteX3680" fmla="*/ 3510952 w 16399629"/>
              <a:gd name="connsiteY3680" fmla="*/ 6086107 h 8553480"/>
              <a:gd name="connsiteX3681" fmla="*/ 3648424 w 16399629"/>
              <a:gd name="connsiteY3681" fmla="*/ 6057377 h 8553480"/>
              <a:gd name="connsiteX3682" fmla="*/ 5162198 w 16399629"/>
              <a:gd name="connsiteY3682" fmla="*/ 6056358 h 8553480"/>
              <a:gd name="connsiteX3683" fmla="*/ 5159574 w 16399629"/>
              <a:gd name="connsiteY3683" fmla="*/ 6078628 h 8553480"/>
              <a:gd name="connsiteX3684" fmla="*/ 5162198 w 16399629"/>
              <a:gd name="connsiteY3684" fmla="*/ 6056358 h 8553480"/>
              <a:gd name="connsiteX3685" fmla="*/ 2241127 w 16399629"/>
              <a:gd name="connsiteY3685" fmla="*/ 6054805 h 8553480"/>
              <a:gd name="connsiteX3686" fmla="*/ 2242337 w 16399629"/>
              <a:gd name="connsiteY3686" fmla="*/ 6057544 h 8553480"/>
              <a:gd name="connsiteX3687" fmla="*/ 2246782 w 16399629"/>
              <a:gd name="connsiteY3687" fmla="*/ 6056194 h 8553480"/>
              <a:gd name="connsiteX3688" fmla="*/ 2245893 w 16399629"/>
              <a:gd name="connsiteY3688" fmla="*/ 6065602 h 8553480"/>
              <a:gd name="connsiteX3689" fmla="*/ 2246121 w 16399629"/>
              <a:gd name="connsiteY3689" fmla="*/ 6066118 h 8553480"/>
              <a:gd name="connsiteX3690" fmla="*/ 2245793 w 16399629"/>
              <a:gd name="connsiteY3690" fmla="*/ 6066668 h 8553480"/>
              <a:gd name="connsiteX3691" fmla="*/ 2245619 w 16399629"/>
              <a:gd name="connsiteY3691" fmla="*/ 6068511 h 8553480"/>
              <a:gd name="connsiteX3692" fmla="*/ 2245200 w 16399629"/>
              <a:gd name="connsiteY3692" fmla="*/ 6067661 h 8553480"/>
              <a:gd name="connsiteX3693" fmla="*/ 2242614 w 16399629"/>
              <a:gd name="connsiteY3693" fmla="*/ 6071994 h 8553480"/>
              <a:gd name="connsiteX3694" fmla="*/ 2237513 w 16399629"/>
              <a:gd name="connsiteY3694" fmla="*/ 6068733 h 8553480"/>
              <a:gd name="connsiteX3695" fmla="*/ 2241127 w 16399629"/>
              <a:gd name="connsiteY3695" fmla="*/ 6054805 h 8553480"/>
              <a:gd name="connsiteX3696" fmla="*/ 1809810 w 16399629"/>
              <a:gd name="connsiteY3696" fmla="*/ 6052115 h 8553480"/>
              <a:gd name="connsiteX3697" fmla="*/ 1823573 w 16399629"/>
              <a:gd name="connsiteY3697" fmla="*/ 6070451 h 8553480"/>
              <a:gd name="connsiteX3698" fmla="*/ 1794659 w 16399629"/>
              <a:gd name="connsiteY3698" fmla="*/ 6066214 h 8553480"/>
              <a:gd name="connsiteX3699" fmla="*/ 1809810 w 16399629"/>
              <a:gd name="connsiteY3699" fmla="*/ 6052115 h 8553480"/>
              <a:gd name="connsiteX3700" fmla="*/ 1078527 w 16399629"/>
              <a:gd name="connsiteY3700" fmla="*/ 6049383 h 8553480"/>
              <a:gd name="connsiteX3701" fmla="*/ 1064496 w 16399629"/>
              <a:gd name="connsiteY3701" fmla="*/ 6075671 h 8553480"/>
              <a:gd name="connsiteX3702" fmla="*/ 1078527 w 16399629"/>
              <a:gd name="connsiteY3702" fmla="*/ 6049383 h 8553480"/>
              <a:gd name="connsiteX3703" fmla="*/ 1480800 w 16399629"/>
              <a:gd name="connsiteY3703" fmla="*/ 6046829 h 8553480"/>
              <a:gd name="connsiteX3704" fmla="*/ 1594901 w 16399629"/>
              <a:gd name="connsiteY3704" fmla="*/ 6089411 h 8553480"/>
              <a:gd name="connsiteX3705" fmla="*/ 1513217 w 16399629"/>
              <a:gd name="connsiteY3705" fmla="*/ 6101251 h 8553480"/>
              <a:gd name="connsiteX3706" fmla="*/ 1444693 w 16399629"/>
              <a:gd name="connsiteY3706" fmla="*/ 6061516 h 8553480"/>
              <a:gd name="connsiteX3707" fmla="*/ 1480800 w 16399629"/>
              <a:gd name="connsiteY3707" fmla="*/ 6046829 h 8553480"/>
              <a:gd name="connsiteX3708" fmla="*/ 4775296 w 16399629"/>
              <a:gd name="connsiteY3708" fmla="*/ 6046313 h 8553480"/>
              <a:gd name="connsiteX3709" fmla="*/ 4753902 w 16399629"/>
              <a:gd name="connsiteY3709" fmla="*/ 6056570 h 8553480"/>
              <a:gd name="connsiteX3710" fmla="*/ 4772252 w 16399629"/>
              <a:gd name="connsiteY3710" fmla="*/ 6077838 h 8553480"/>
              <a:gd name="connsiteX3711" fmla="*/ 4794537 w 16399629"/>
              <a:gd name="connsiteY3711" fmla="*/ 6065698 h 8553480"/>
              <a:gd name="connsiteX3712" fmla="*/ 4775296 w 16399629"/>
              <a:gd name="connsiteY3712" fmla="*/ 6046313 h 8553480"/>
              <a:gd name="connsiteX3713" fmla="*/ 639681 w 16399629"/>
              <a:gd name="connsiteY3713" fmla="*/ 6042533 h 8553480"/>
              <a:gd name="connsiteX3714" fmla="*/ 634617 w 16399629"/>
              <a:gd name="connsiteY3714" fmla="*/ 6065456 h 8553480"/>
              <a:gd name="connsiteX3715" fmla="*/ 639681 w 16399629"/>
              <a:gd name="connsiteY3715" fmla="*/ 6042533 h 8553480"/>
              <a:gd name="connsiteX3716" fmla="*/ 8940640 w 16399629"/>
              <a:gd name="connsiteY3716" fmla="*/ 6038464 h 8553480"/>
              <a:gd name="connsiteX3717" fmla="*/ 8958367 w 16399629"/>
              <a:gd name="connsiteY3717" fmla="*/ 6064096 h 8553480"/>
              <a:gd name="connsiteX3718" fmla="*/ 8940640 w 16399629"/>
              <a:gd name="connsiteY3718" fmla="*/ 6038464 h 8553480"/>
              <a:gd name="connsiteX3719" fmla="*/ 1114867 w 16399629"/>
              <a:gd name="connsiteY3719" fmla="*/ 6038343 h 8553480"/>
              <a:gd name="connsiteX3720" fmla="*/ 1100836 w 16399629"/>
              <a:gd name="connsiteY3720" fmla="*/ 6064630 h 8553480"/>
              <a:gd name="connsiteX3721" fmla="*/ 1114867 w 16399629"/>
              <a:gd name="connsiteY3721" fmla="*/ 6038343 h 8553480"/>
              <a:gd name="connsiteX3722" fmla="*/ 1740245 w 16399629"/>
              <a:gd name="connsiteY3722" fmla="*/ 6031454 h 8553480"/>
              <a:gd name="connsiteX3723" fmla="*/ 1726229 w 16399629"/>
              <a:gd name="connsiteY3723" fmla="*/ 6057736 h 8553480"/>
              <a:gd name="connsiteX3724" fmla="*/ 1740245 w 16399629"/>
              <a:gd name="connsiteY3724" fmla="*/ 6031454 h 8553480"/>
              <a:gd name="connsiteX3725" fmla="*/ 4425119 w 16399629"/>
              <a:gd name="connsiteY3725" fmla="*/ 6029858 h 8553480"/>
              <a:gd name="connsiteX3726" fmla="*/ 4398753 w 16399629"/>
              <a:gd name="connsiteY3726" fmla="*/ 6044908 h 8553480"/>
              <a:gd name="connsiteX3727" fmla="*/ 4421536 w 16399629"/>
              <a:gd name="connsiteY3727" fmla="*/ 6064086 h 8553480"/>
              <a:gd name="connsiteX3728" fmla="*/ 4447976 w 16399629"/>
              <a:gd name="connsiteY3728" fmla="*/ 6050626 h 8553480"/>
              <a:gd name="connsiteX3729" fmla="*/ 4425119 w 16399629"/>
              <a:gd name="connsiteY3729" fmla="*/ 6029858 h 8553480"/>
              <a:gd name="connsiteX3730" fmla="*/ 1414423 w 16399629"/>
              <a:gd name="connsiteY3730" fmla="*/ 6028150 h 8553480"/>
              <a:gd name="connsiteX3731" fmla="*/ 1411674 w 16399629"/>
              <a:gd name="connsiteY3731" fmla="*/ 6050369 h 8553480"/>
              <a:gd name="connsiteX3732" fmla="*/ 1414423 w 16399629"/>
              <a:gd name="connsiteY3732" fmla="*/ 6028150 h 8553480"/>
              <a:gd name="connsiteX3733" fmla="*/ 9669108 w 16399629"/>
              <a:gd name="connsiteY3733" fmla="*/ 6026427 h 8553480"/>
              <a:gd name="connsiteX3734" fmla="*/ 9693765 w 16399629"/>
              <a:gd name="connsiteY3734" fmla="*/ 6048732 h 8553480"/>
              <a:gd name="connsiteX3735" fmla="*/ 9639968 w 16399629"/>
              <a:gd name="connsiteY3735" fmla="*/ 6088670 h 8553480"/>
              <a:gd name="connsiteX3736" fmla="*/ 9639969 w 16399629"/>
              <a:gd name="connsiteY3736" fmla="*/ 6038536 h 8553480"/>
              <a:gd name="connsiteX3737" fmla="*/ 9669108 w 16399629"/>
              <a:gd name="connsiteY3737" fmla="*/ 6026427 h 8553480"/>
              <a:gd name="connsiteX3738" fmla="*/ 3527770 w 16399629"/>
              <a:gd name="connsiteY3738" fmla="*/ 6023756 h 8553480"/>
              <a:gd name="connsiteX3739" fmla="*/ 3525021 w 16399629"/>
              <a:gd name="connsiteY3739" fmla="*/ 6045976 h 8553480"/>
              <a:gd name="connsiteX3740" fmla="*/ 3527770 w 16399629"/>
              <a:gd name="connsiteY3740" fmla="*/ 6023756 h 8553480"/>
              <a:gd name="connsiteX3741" fmla="*/ 1023826 w 16399629"/>
              <a:gd name="connsiteY3741" fmla="*/ 6023704 h 8553480"/>
              <a:gd name="connsiteX3742" fmla="*/ 1031025 w 16399629"/>
              <a:gd name="connsiteY3742" fmla="*/ 6064989 h 8553480"/>
              <a:gd name="connsiteX3743" fmla="*/ 1017264 w 16399629"/>
              <a:gd name="connsiteY3743" fmla="*/ 6051781 h 8553480"/>
              <a:gd name="connsiteX3744" fmla="*/ 1023826 w 16399629"/>
              <a:gd name="connsiteY3744" fmla="*/ 6023704 h 8553480"/>
              <a:gd name="connsiteX3745" fmla="*/ 1377731 w 16399629"/>
              <a:gd name="connsiteY3745" fmla="*/ 6023456 h 8553480"/>
              <a:gd name="connsiteX3746" fmla="*/ 1371628 w 16399629"/>
              <a:gd name="connsiteY3746" fmla="*/ 6040437 h 8553480"/>
              <a:gd name="connsiteX3747" fmla="*/ 1377731 w 16399629"/>
              <a:gd name="connsiteY3747" fmla="*/ 6023456 h 8553480"/>
              <a:gd name="connsiteX3748" fmla="*/ 1700561 w 16399629"/>
              <a:gd name="connsiteY3748" fmla="*/ 6023300 h 8553480"/>
              <a:gd name="connsiteX3749" fmla="*/ 1695493 w 16399629"/>
              <a:gd name="connsiteY3749" fmla="*/ 6046224 h 8553480"/>
              <a:gd name="connsiteX3750" fmla="*/ 1700561 w 16399629"/>
              <a:gd name="connsiteY3750" fmla="*/ 6023300 h 8553480"/>
              <a:gd name="connsiteX3751" fmla="*/ 2109825 w 16399629"/>
              <a:gd name="connsiteY3751" fmla="*/ 6022100 h 8553480"/>
              <a:gd name="connsiteX3752" fmla="*/ 2147442 w 16399629"/>
              <a:gd name="connsiteY3752" fmla="*/ 6076240 h 8553480"/>
              <a:gd name="connsiteX3753" fmla="*/ 2109825 w 16399629"/>
              <a:gd name="connsiteY3753" fmla="*/ 6022100 h 8553480"/>
              <a:gd name="connsiteX3754" fmla="*/ 2053952 w 16399629"/>
              <a:gd name="connsiteY3754" fmla="*/ 6020116 h 8553480"/>
              <a:gd name="connsiteX3755" fmla="*/ 2048913 w 16399629"/>
              <a:gd name="connsiteY3755" fmla="*/ 6043032 h 8553480"/>
              <a:gd name="connsiteX3756" fmla="*/ 2053952 w 16399629"/>
              <a:gd name="connsiteY3756" fmla="*/ 6020116 h 8553480"/>
              <a:gd name="connsiteX3757" fmla="*/ 1660772 w 16399629"/>
              <a:gd name="connsiteY3757" fmla="*/ 6014558 h 8553480"/>
              <a:gd name="connsiteX3758" fmla="*/ 1646740 w 16399629"/>
              <a:gd name="connsiteY3758" fmla="*/ 6040846 h 8553480"/>
              <a:gd name="connsiteX3759" fmla="*/ 1660772 w 16399629"/>
              <a:gd name="connsiteY3759" fmla="*/ 6014558 h 8553480"/>
              <a:gd name="connsiteX3760" fmla="*/ 9925945 w 16399629"/>
              <a:gd name="connsiteY3760" fmla="*/ 6014151 h 8553480"/>
              <a:gd name="connsiteX3761" fmla="*/ 9917716 w 16399629"/>
              <a:gd name="connsiteY3761" fmla="*/ 6039677 h 8553480"/>
              <a:gd name="connsiteX3762" fmla="*/ 9925945 w 16399629"/>
              <a:gd name="connsiteY3762" fmla="*/ 6014151 h 8553480"/>
              <a:gd name="connsiteX3763" fmla="*/ 4554950 w 16399629"/>
              <a:gd name="connsiteY3763" fmla="*/ 6008328 h 8553480"/>
              <a:gd name="connsiteX3764" fmla="*/ 4561835 w 16399629"/>
              <a:gd name="connsiteY3764" fmla="*/ 6015326 h 8553480"/>
              <a:gd name="connsiteX3765" fmla="*/ 4557606 w 16399629"/>
              <a:gd name="connsiteY3765" fmla="*/ 6023560 h 8553480"/>
              <a:gd name="connsiteX3766" fmla="*/ 4553227 w 16399629"/>
              <a:gd name="connsiteY3766" fmla="*/ 6017941 h 8553480"/>
              <a:gd name="connsiteX3767" fmla="*/ 4554950 w 16399629"/>
              <a:gd name="connsiteY3767" fmla="*/ 6008328 h 8553480"/>
              <a:gd name="connsiteX3768" fmla="*/ 1579353 w 16399629"/>
              <a:gd name="connsiteY3768" fmla="*/ 6000229 h 8553480"/>
              <a:gd name="connsiteX3769" fmla="*/ 1574419 w 16399629"/>
              <a:gd name="connsiteY3769" fmla="*/ 6025052 h 8553480"/>
              <a:gd name="connsiteX3770" fmla="*/ 1558390 w 16399629"/>
              <a:gd name="connsiteY3770" fmla="*/ 6027801 h 8553480"/>
              <a:gd name="connsiteX3771" fmla="*/ 1579353 w 16399629"/>
              <a:gd name="connsiteY3771" fmla="*/ 6000229 h 8553480"/>
              <a:gd name="connsiteX3772" fmla="*/ 395936 w 16399629"/>
              <a:gd name="connsiteY3772" fmla="*/ 5998606 h 8553480"/>
              <a:gd name="connsiteX3773" fmla="*/ 436759 w 16399629"/>
              <a:gd name="connsiteY3773" fmla="*/ 6030859 h 8553480"/>
              <a:gd name="connsiteX3774" fmla="*/ 384830 w 16399629"/>
              <a:gd name="connsiteY3774" fmla="*/ 6004296 h 8553480"/>
              <a:gd name="connsiteX3775" fmla="*/ 395936 w 16399629"/>
              <a:gd name="connsiteY3775" fmla="*/ 5998606 h 8553480"/>
              <a:gd name="connsiteX3776" fmla="*/ 3350125 w 16399629"/>
              <a:gd name="connsiteY3776" fmla="*/ 5992479 h 8553480"/>
              <a:gd name="connsiteX3777" fmla="*/ 3349420 w 16399629"/>
              <a:gd name="connsiteY3777" fmla="*/ 6026712 h 8553480"/>
              <a:gd name="connsiteX3778" fmla="*/ 3331462 w 16399629"/>
              <a:gd name="connsiteY3778" fmla="*/ 6019411 h 8553480"/>
              <a:gd name="connsiteX3779" fmla="*/ 3350125 w 16399629"/>
              <a:gd name="connsiteY3779" fmla="*/ 5992479 h 8553480"/>
              <a:gd name="connsiteX3780" fmla="*/ 1541611 w 16399629"/>
              <a:gd name="connsiteY3780" fmla="*/ 5989510 h 8553480"/>
              <a:gd name="connsiteX3781" fmla="*/ 1536545 w 16399629"/>
              <a:gd name="connsiteY3781" fmla="*/ 6012433 h 8553480"/>
              <a:gd name="connsiteX3782" fmla="*/ 1541611 w 16399629"/>
              <a:gd name="connsiteY3782" fmla="*/ 5989510 h 8553480"/>
              <a:gd name="connsiteX3783" fmla="*/ 4515117 w 16399629"/>
              <a:gd name="connsiteY3783" fmla="*/ 5988171 h 8553480"/>
              <a:gd name="connsiteX3784" fmla="*/ 4487328 w 16399629"/>
              <a:gd name="connsiteY3784" fmla="*/ 5996614 h 8553480"/>
              <a:gd name="connsiteX3785" fmla="*/ 4512228 w 16399629"/>
              <a:gd name="connsiteY3785" fmla="*/ 6027542 h 8553480"/>
              <a:gd name="connsiteX3786" fmla="*/ 4515117 w 16399629"/>
              <a:gd name="connsiteY3786" fmla="*/ 5988171 h 8553480"/>
              <a:gd name="connsiteX3787" fmla="*/ 9943275 w 16399629"/>
              <a:gd name="connsiteY3787" fmla="*/ 5987773 h 8553480"/>
              <a:gd name="connsiteX3788" fmla="*/ 9937261 w 16399629"/>
              <a:gd name="connsiteY3788" fmla="*/ 6013301 h 8553480"/>
              <a:gd name="connsiteX3789" fmla="*/ 9943275 w 16399629"/>
              <a:gd name="connsiteY3789" fmla="*/ 5987773 h 8553480"/>
              <a:gd name="connsiteX3790" fmla="*/ 9740654 w 16399629"/>
              <a:gd name="connsiteY3790" fmla="*/ 5987679 h 8553480"/>
              <a:gd name="connsiteX3791" fmla="*/ 9756742 w 16399629"/>
              <a:gd name="connsiteY3791" fmla="*/ 5997927 h 8553480"/>
              <a:gd name="connsiteX3792" fmla="*/ 9715141 w 16399629"/>
              <a:gd name="connsiteY3792" fmla="*/ 6044536 h 8553480"/>
              <a:gd name="connsiteX3793" fmla="*/ 9701375 w 16399629"/>
              <a:gd name="connsiteY3793" fmla="*/ 6037589 h 8553480"/>
              <a:gd name="connsiteX3794" fmla="*/ 9695968 w 16399629"/>
              <a:gd name="connsiteY3794" fmla="*/ 6026616 h 8553480"/>
              <a:gd name="connsiteX3795" fmla="*/ 9697353 w 16399629"/>
              <a:gd name="connsiteY3795" fmla="*/ 6034452 h 8553480"/>
              <a:gd name="connsiteX3796" fmla="*/ 9695097 w 16399629"/>
              <a:gd name="connsiteY3796" fmla="*/ 6047214 h 8553480"/>
              <a:gd name="connsiteX3797" fmla="*/ 9692090 w 16399629"/>
              <a:gd name="connsiteY3797" fmla="*/ 6037004 h 8553480"/>
              <a:gd name="connsiteX3798" fmla="*/ 9694654 w 16399629"/>
              <a:gd name="connsiteY3798" fmla="*/ 6023948 h 8553480"/>
              <a:gd name="connsiteX3799" fmla="*/ 9694262 w 16399629"/>
              <a:gd name="connsiteY3799" fmla="*/ 6023153 h 8553480"/>
              <a:gd name="connsiteX3800" fmla="*/ 9694989 w 16399629"/>
              <a:gd name="connsiteY3800" fmla="*/ 6022237 h 8553480"/>
              <a:gd name="connsiteX3801" fmla="*/ 9695097 w 16399629"/>
              <a:gd name="connsiteY3801" fmla="*/ 6021688 h 8553480"/>
              <a:gd name="connsiteX3802" fmla="*/ 9695158 w 16399629"/>
              <a:gd name="connsiteY3802" fmla="*/ 6022026 h 8553480"/>
              <a:gd name="connsiteX3803" fmla="*/ 9708663 w 16399629"/>
              <a:gd name="connsiteY3803" fmla="*/ 6005022 h 8553480"/>
              <a:gd name="connsiteX3804" fmla="*/ 9740654 w 16399629"/>
              <a:gd name="connsiteY3804" fmla="*/ 5987679 h 8553480"/>
              <a:gd name="connsiteX3805" fmla="*/ 9076185 w 16399629"/>
              <a:gd name="connsiteY3805" fmla="*/ 5985919 h 8553480"/>
              <a:gd name="connsiteX3806" fmla="*/ 9049469 w 16399629"/>
              <a:gd name="connsiteY3806" fmla="*/ 6007706 h 8553480"/>
              <a:gd name="connsiteX3807" fmla="*/ 9016970 w 16399629"/>
              <a:gd name="connsiteY3807" fmla="*/ 6028211 h 8553480"/>
              <a:gd name="connsiteX3808" fmla="*/ 8984468 w 16399629"/>
              <a:gd name="connsiteY3808" fmla="*/ 6038464 h 8553480"/>
              <a:gd name="connsiteX3809" fmla="*/ 8994440 w 16399629"/>
              <a:gd name="connsiteY3809" fmla="*/ 6063695 h 8553480"/>
              <a:gd name="connsiteX3810" fmla="*/ 8999241 w 16399629"/>
              <a:gd name="connsiteY3810" fmla="*/ 6058968 h 8553480"/>
              <a:gd name="connsiteX3811" fmla="*/ 9028788 w 16399629"/>
              <a:gd name="connsiteY3811" fmla="*/ 6033337 h 8553480"/>
              <a:gd name="connsiteX3812" fmla="*/ 9055380 w 16399629"/>
              <a:gd name="connsiteY3812" fmla="*/ 6023085 h 8553480"/>
              <a:gd name="connsiteX3813" fmla="*/ 9064243 w 16399629"/>
              <a:gd name="connsiteY3813" fmla="*/ 6012832 h 8553480"/>
              <a:gd name="connsiteX3814" fmla="*/ 9105115 w 16399629"/>
              <a:gd name="connsiteY3814" fmla="*/ 6012832 h 8553480"/>
              <a:gd name="connsiteX3815" fmla="*/ 9105115 w 16399629"/>
              <a:gd name="connsiteY3815" fmla="*/ 5987200 h 8553480"/>
              <a:gd name="connsiteX3816" fmla="*/ 9076185 w 16399629"/>
              <a:gd name="connsiteY3816" fmla="*/ 5985919 h 8553480"/>
              <a:gd name="connsiteX3817" fmla="*/ 371654 w 16399629"/>
              <a:gd name="connsiteY3817" fmla="*/ 5985158 h 8553480"/>
              <a:gd name="connsiteX3818" fmla="*/ 381554 w 16399629"/>
              <a:gd name="connsiteY3818" fmla="*/ 5988566 h 8553480"/>
              <a:gd name="connsiteX3819" fmla="*/ 379534 w 16399629"/>
              <a:gd name="connsiteY3819" fmla="*/ 5997733 h 8553480"/>
              <a:gd name="connsiteX3820" fmla="*/ 363876 w 16399629"/>
              <a:gd name="connsiteY3820" fmla="*/ 5993937 h 8553480"/>
              <a:gd name="connsiteX3821" fmla="*/ 371654 w 16399629"/>
              <a:gd name="connsiteY3821" fmla="*/ 5985158 h 8553480"/>
              <a:gd name="connsiteX3822" fmla="*/ 4264440 w 16399629"/>
              <a:gd name="connsiteY3822" fmla="*/ 5983063 h 8553480"/>
              <a:gd name="connsiteX3823" fmla="*/ 4209448 w 16399629"/>
              <a:gd name="connsiteY3823" fmla="*/ 6021153 h 8553480"/>
              <a:gd name="connsiteX3824" fmla="*/ 4264440 w 16399629"/>
              <a:gd name="connsiteY3824" fmla="*/ 5983063 h 8553480"/>
              <a:gd name="connsiteX3825" fmla="*/ 3533006 w 16399629"/>
              <a:gd name="connsiteY3825" fmla="*/ 5982969 h 8553480"/>
              <a:gd name="connsiteX3826" fmla="*/ 3544434 w 16399629"/>
              <a:gd name="connsiteY3826" fmla="*/ 5995879 h 8553480"/>
              <a:gd name="connsiteX3827" fmla="*/ 3520892 w 16399629"/>
              <a:gd name="connsiteY3827" fmla="*/ 5994837 h 8553480"/>
              <a:gd name="connsiteX3828" fmla="*/ 3533006 w 16399629"/>
              <a:gd name="connsiteY3828" fmla="*/ 5982969 h 8553480"/>
              <a:gd name="connsiteX3829" fmla="*/ 9754842 w 16399629"/>
              <a:gd name="connsiteY3829" fmla="*/ 5979184 h 8553480"/>
              <a:gd name="connsiteX3830" fmla="*/ 9758957 w 16399629"/>
              <a:gd name="connsiteY3830" fmla="*/ 5987323 h 8553480"/>
              <a:gd name="connsiteX3831" fmla="*/ 9754842 w 16399629"/>
              <a:gd name="connsiteY3831" fmla="*/ 5995462 h 8553480"/>
              <a:gd name="connsiteX3832" fmla="*/ 9750727 w 16399629"/>
              <a:gd name="connsiteY3832" fmla="*/ 5987323 h 8553480"/>
              <a:gd name="connsiteX3833" fmla="*/ 9754842 w 16399629"/>
              <a:gd name="connsiteY3833" fmla="*/ 5979184 h 8553480"/>
              <a:gd name="connsiteX3834" fmla="*/ 940765 w 16399629"/>
              <a:gd name="connsiteY3834" fmla="*/ 5972522 h 8553480"/>
              <a:gd name="connsiteX3835" fmla="*/ 921498 w 16399629"/>
              <a:gd name="connsiteY3835" fmla="*/ 5995995 h 8553480"/>
              <a:gd name="connsiteX3836" fmla="*/ 940765 w 16399629"/>
              <a:gd name="connsiteY3836" fmla="*/ 5972522 h 8553480"/>
              <a:gd name="connsiteX3837" fmla="*/ 4279288 w 16399629"/>
              <a:gd name="connsiteY3837" fmla="*/ 5970756 h 8553480"/>
              <a:gd name="connsiteX3838" fmla="*/ 4284821 w 16399629"/>
              <a:gd name="connsiteY3838" fmla="*/ 5976498 h 8553480"/>
              <a:gd name="connsiteX3839" fmla="*/ 4282911 w 16399629"/>
              <a:gd name="connsiteY3839" fmla="*/ 5983413 h 8553480"/>
              <a:gd name="connsiteX3840" fmla="*/ 4282271 w 16399629"/>
              <a:gd name="connsiteY3840" fmla="*/ 5984374 h 8553480"/>
              <a:gd name="connsiteX3841" fmla="*/ 4281788 w 16399629"/>
              <a:gd name="connsiteY3841" fmla="*/ 5985099 h 8553480"/>
              <a:gd name="connsiteX3842" fmla="*/ 4278276 w 16399629"/>
              <a:gd name="connsiteY3842" fmla="*/ 5981328 h 8553480"/>
              <a:gd name="connsiteX3843" fmla="*/ 4276213 w 16399629"/>
              <a:gd name="connsiteY3843" fmla="*/ 5979113 h 8553480"/>
              <a:gd name="connsiteX3844" fmla="*/ 4279288 w 16399629"/>
              <a:gd name="connsiteY3844" fmla="*/ 5970756 h 8553480"/>
              <a:gd name="connsiteX3845" fmla="*/ 349825 w 16399629"/>
              <a:gd name="connsiteY3845" fmla="*/ 5969690 h 8553480"/>
              <a:gd name="connsiteX3846" fmla="*/ 359727 w 16399629"/>
              <a:gd name="connsiteY3846" fmla="*/ 5973098 h 8553480"/>
              <a:gd name="connsiteX3847" fmla="*/ 358197 w 16399629"/>
              <a:gd name="connsiteY3847" fmla="*/ 5982117 h 8553480"/>
              <a:gd name="connsiteX3848" fmla="*/ 342047 w 16399629"/>
              <a:gd name="connsiteY3848" fmla="*/ 5978468 h 8553480"/>
              <a:gd name="connsiteX3849" fmla="*/ 349825 w 16399629"/>
              <a:gd name="connsiteY3849" fmla="*/ 5969690 h 8553480"/>
              <a:gd name="connsiteX3850" fmla="*/ 3852019 w 16399629"/>
              <a:gd name="connsiteY3850" fmla="*/ 5963158 h 8553480"/>
              <a:gd name="connsiteX3851" fmla="*/ 3846948 w 16399629"/>
              <a:gd name="connsiteY3851" fmla="*/ 5986059 h 8553480"/>
              <a:gd name="connsiteX3852" fmla="*/ 3852019 w 16399629"/>
              <a:gd name="connsiteY3852" fmla="*/ 5963158 h 8553480"/>
              <a:gd name="connsiteX3853" fmla="*/ 9978052 w 16399629"/>
              <a:gd name="connsiteY3853" fmla="*/ 5961397 h 8553480"/>
              <a:gd name="connsiteX3854" fmla="*/ 9972770 w 16399629"/>
              <a:gd name="connsiteY3854" fmla="*/ 5984617 h 8553480"/>
              <a:gd name="connsiteX3855" fmla="*/ 9961149 w 16399629"/>
              <a:gd name="connsiteY3855" fmla="*/ 5985840 h 8553480"/>
              <a:gd name="connsiteX3856" fmla="*/ 9978052 w 16399629"/>
              <a:gd name="connsiteY3856" fmla="*/ 5961397 h 8553480"/>
              <a:gd name="connsiteX3857" fmla="*/ 3602693 w 16399629"/>
              <a:gd name="connsiteY3857" fmla="*/ 5956796 h 8553480"/>
              <a:gd name="connsiteX3858" fmla="*/ 3614841 w 16399629"/>
              <a:gd name="connsiteY3858" fmla="*/ 5974489 h 8553480"/>
              <a:gd name="connsiteX3859" fmla="*/ 3602693 w 16399629"/>
              <a:gd name="connsiteY3859" fmla="*/ 5956796 h 8553480"/>
              <a:gd name="connsiteX3860" fmla="*/ 4621941 w 16399629"/>
              <a:gd name="connsiteY3860" fmla="*/ 5953398 h 8553480"/>
              <a:gd name="connsiteX3861" fmla="*/ 4625445 w 16399629"/>
              <a:gd name="connsiteY3861" fmla="*/ 5992034 h 8553480"/>
              <a:gd name="connsiteX3862" fmla="*/ 4605427 w 16399629"/>
              <a:gd name="connsiteY3862" fmla="*/ 6006935 h 8553480"/>
              <a:gd name="connsiteX3863" fmla="*/ 4553412 w 16399629"/>
              <a:gd name="connsiteY3863" fmla="*/ 6005096 h 8553480"/>
              <a:gd name="connsiteX3864" fmla="*/ 4554199 w 16399629"/>
              <a:gd name="connsiteY3864" fmla="*/ 5991073 h 8553480"/>
              <a:gd name="connsiteX3865" fmla="*/ 4554365 w 16399629"/>
              <a:gd name="connsiteY3865" fmla="*/ 5979059 h 8553480"/>
              <a:gd name="connsiteX3866" fmla="*/ 4553313 w 16399629"/>
              <a:gd name="connsiteY3866" fmla="*/ 5977013 h 8553480"/>
              <a:gd name="connsiteX3867" fmla="*/ 4554423 w 16399629"/>
              <a:gd name="connsiteY3867" fmla="*/ 5964390 h 8553480"/>
              <a:gd name="connsiteX3868" fmla="*/ 4557807 w 16399629"/>
              <a:gd name="connsiteY3868" fmla="*/ 5976671 h 8553480"/>
              <a:gd name="connsiteX3869" fmla="*/ 4557996 w 16399629"/>
              <a:gd name="connsiteY3869" fmla="*/ 5977612 h 8553480"/>
              <a:gd name="connsiteX3870" fmla="*/ 4563834 w 16399629"/>
              <a:gd name="connsiteY3870" fmla="*/ 5983686 h 8553480"/>
              <a:gd name="connsiteX3871" fmla="*/ 4621941 w 16399629"/>
              <a:gd name="connsiteY3871" fmla="*/ 5953398 h 8553480"/>
              <a:gd name="connsiteX3872" fmla="*/ 3479365 w 16399629"/>
              <a:gd name="connsiteY3872" fmla="*/ 5951876 h 8553480"/>
              <a:gd name="connsiteX3873" fmla="*/ 3473356 w 16399629"/>
              <a:gd name="connsiteY3873" fmla="*/ 5978010 h 8553480"/>
              <a:gd name="connsiteX3874" fmla="*/ 3456264 w 16399629"/>
              <a:gd name="connsiteY3874" fmla="*/ 5980993 h 8553480"/>
              <a:gd name="connsiteX3875" fmla="*/ 3479365 w 16399629"/>
              <a:gd name="connsiteY3875" fmla="*/ 5951876 h 8553480"/>
              <a:gd name="connsiteX3876" fmla="*/ 4313020 w 16399629"/>
              <a:gd name="connsiteY3876" fmla="*/ 5946214 h 8553480"/>
              <a:gd name="connsiteX3877" fmla="*/ 4305048 w 16399629"/>
              <a:gd name="connsiteY3877" fmla="*/ 5971878 h 8553480"/>
              <a:gd name="connsiteX3878" fmla="*/ 4285987 w 16399629"/>
              <a:gd name="connsiteY3878" fmla="*/ 5975407 h 8553480"/>
              <a:gd name="connsiteX3879" fmla="*/ 4281618 w 16399629"/>
              <a:gd name="connsiteY3879" fmla="*/ 5968776 h 8553480"/>
              <a:gd name="connsiteX3880" fmla="*/ 4313020 w 16399629"/>
              <a:gd name="connsiteY3880" fmla="*/ 5946214 h 8553480"/>
              <a:gd name="connsiteX3881" fmla="*/ 888130 w 16399629"/>
              <a:gd name="connsiteY3881" fmla="*/ 5944954 h 8553480"/>
              <a:gd name="connsiteX3882" fmla="*/ 883089 w 16399629"/>
              <a:gd name="connsiteY3882" fmla="*/ 5967871 h 8553480"/>
              <a:gd name="connsiteX3883" fmla="*/ 888130 w 16399629"/>
              <a:gd name="connsiteY3883" fmla="*/ 5944954 h 8553480"/>
              <a:gd name="connsiteX3884" fmla="*/ 1170996 w 16399629"/>
              <a:gd name="connsiteY3884" fmla="*/ 5941088 h 8553480"/>
              <a:gd name="connsiteX3885" fmla="*/ 1167341 w 16399629"/>
              <a:gd name="connsiteY3885" fmla="*/ 5979381 h 8553480"/>
              <a:gd name="connsiteX3886" fmla="*/ 1170996 w 16399629"/>
              <a:gd name="connsiteY3886" fmla="*/ 5941088 h 8553480"/>
              <a:gd name="connsiteX3887" fmla="*/ 9812190 w 16399629"/>
              <a:gd name="connsiteY3887" fmla="*/ 5938507 h 8553480"/>
              <a:gd name="connsiteX3888" fmla="*/ 9830362 w 16399629"/>
              <a:gd name="connsiteY3888" fmla="*/ 5951582 h 8553480"/>
              <a:gd name="connsiteX3889" fmla="*/ 9781849 w 16399629"/>
              <a:gd name="connsiteY3889" fmla="*/ 6002080 h 8553480"/>
              <a:gd name="connsiteX3890" fmla="*/ 9755070 w 16399629"/>
              <a:gd name="connsiteY3890" fmla="*/ 5977490 h 8553480"/>
              <a:gd name="connsiteX3891" fmla="*/ 9812190 w 16399629"/>
              <a:gd name="connsiteY3891" fmla="*/ 5938507 h 8553480"/>
              <a:gd name="connsiteX3892" fmla="*/ 9827575 w 16399629"/>
              <a:gd name="connsiteY3892" fmla="*/ 5936421 h 8553480"/>
              <a:gd name="connsiteX3893" fmla="*/ 9826506 w 16399629"/>
              <a:gd name="connsiteY3893" fmla="*/ 5941689 h 8553480"/>
              <a:gd name="connsiteX3894" fmla="*/ 9827211 w 16399629"/>
              <a:gd name="connsiteY3894" fmla="*/ 5938212 h 8553480"/>
              <a:gd name="connsiteX3895" fmla="*/ 1531679 w 16399629"/>
              <a:gd name="connsiteY3895" fmla="*/ 5932544 h 8553480"/>
              <a:gd name="connsiteX3896" fmla="*/ 1526613 w 16399629"/>
              <a:gd name="connsiteY3896" fmla="*/ 5955469 h 8553480"/>
              <a:gd name="connsiteX3897" fmla="*/ 1531679 w 16399629"/>
              <a:gd name="connsiteY3897" fmla="*/ 5932544 h 8553480"/>
              <a:gd name="connsiteX3898" fmla="*/ 3901511 w 16399629"/>
              <a:gd name="connsiteY3898" fmla="*/ 5931535 h 8553480"/>
              <a:gd name="connsiteX3899" fmla="*/ 3897958 w 16399629"/>
              <a:gd name="connsiteY3899" fmla="*/ 5950789 h 8553480"/>
              <a:gd name="connsiteX3900" fmla="*/ 3886720 w 16399629"/>
              <a:gd name="connsiteY3900" fmla="*/ 5953390 h 8553480"/>
              <a:gd name="connsiteX3901" fmla="*/ 3901511 w 16399629"/>
              <a:gd name="connsiteY3901" fmla="*/ 5931535 h 8553480"/>
              <a:gd name="connsiteX3902" fmla="*/ 9828861 w 16399629"/>
              <a:gd name="connsiteY3902" fmla="*/ 5930076 h 8553480"/>
              <a:gd name="connsiteX3903" fmla="*/ 9827575 w 16399629"/>
              <a:gd name="connsiteY3903" fmla="*/ 5936421 h 8553480"/>
              <a:gd name="connsiteX3904" fmla="*/ 9828676 w 16399629"/>
              <a:gd name="connsiteY3904" fmla="*/ 5930988 h 8553480"/>
              <a:gd name="connsiteX3905" fmla="*/ 9829684 w 16399629"/>
              <a:gd name="connsiteY3905" fmla="*/ 5926019 h 8553480"/>
              <a:gd name="connsiteX3906" fmla="*/ 9828861 w 16399629"/>
              <a:gd name="connsiteY3906" fmla="*/ 5930076 h 8553480"/>
              <a:gd name="connsiteX3907" fmla="*/ 9828869 w 16399629"/>
              <a:gd name="connsiteY3907" fmla="*/ 5930036 h 8553480"/>
              <a:gd name="connsiteX3908" fmla="*/ 9829978 w 16399629"/>
              <a:gd name="connsiteY3908" fmla="*/ 5924567 h 8553480"/>
              <a:gd name="connsiteX3909" fmla="*/ 9829924 w 16399629"/>
              <a:gd name="connsiteY3909" fmla="*/ 5924834 h 8553480"/>
              <a:gd name="connsiteX3910" fmla="*/ 9829684 w 16399629"/>
              <a:gd name="connsiteY3910" fmla="*/ 5926019 h 8553480"/>
              <a:gd name="connsiteX3911" fmla="*/ 835909 w 16399629"/>
              <a:gd name="connsiteY3911" fmla="*/ 5919781 h 8553480"/>
              <a:gd name="connsiteX3912" fmla="*/ 830845 w 16399629"/>
              <a:gd name="connsiteY3912" fmla="*/ 5942704 h 8553480"/>
              <a:gd name="connsiteX3913" fmla="*/ 835909 w 16399629"/>
              <a:gd name="connsiteY3913" fmla="*/ 5919781 h 8553480"/>
              <a:gd name="connsiteX3914" fmla="*/ 3875271 w 16399629"/>
              <a:gd name="connsiteY3914" fmla="*/ 5918205 h 8553480"/>
              <a:gd name="connsiteX3915" fmla="*/ 3870626 w 16399629"/>
              <a:gd name="connsiteY3915" fmla="*/ 5944947 h 8553480"/>
              <a:gd name="connsiteX3916" fmla="*/ 3860510 w 16399629"/>
              <a:gd name="connsiteY3916" fmla="*/ 5940310 h 8553480"/>
              <a:gd name="connsiteX3917" fmla="*/ 3875271 w 16399629"/>
              <a:gd name="connsiteY3917" fmla="*/ 5918205 h 8553480"/>
              <a:gd name="connsiteX3918" fmla="*/ 4116866 w 16399629"/>
              <a:gd name="connsiteY3918" fmla="*/ 5904769 h 8553480"/>
              <a:gd name="connsiteX3919" fmla="*/ 4084572 w 16399629"/>
              <a:gd name="connsiteY3919" fmla="*/ 5935968 h 8553480"/>
              <a:gd name="connsiteX3920" fmla="*/ 4081031 w 16399629"/>
              <a:gd name="connsiteY3920" fmla="*/ 5915656 h 8553480"/>
              <a:gd name="connsiteX3921" fmla="*/ 4116866 w 16399629"/>
              <a:gd name="connsiteY3921" fmla="*/ 5904769 h 8553480"/>
              <a:gd name="connsiteX3922" fmla="*/ 3712125 w 16399629"/>
              <a:gd name="connsiteY3922" fmla="*/ 5901496 h 8553480"/>
              <a:gd name="connsiteX3923" fmla="*/ 3713879 w 16399629"/>
              <a:gd name="connsiteY3923" fmla="*/ 5916304 h 8553480"/>
              <a:gd name="connsiteX3924" fmla="*/ 3708094 w 16399629"/>
              <a:gd name="connsiteY3924" fmla="*/ 5916358 h 8553480"/>
              <a:gd name="connsiteX3925" fmla="*/ 3712125 w 16399629"/>
              <a:gd name="connsiteY3925" fmla="*/ 5901496 h 8553480"/>
              <a:gd name="connsiteX3926" fmla="*/ 2437275 w 16399629"/>
              <a:gd name="connsiteY3926" fmla="*/ 5900551 h 8553480"/>
              <a:gd name="connsiteX3927" fmla="*/ 2439029 w 16399629"/>
              <a:gd name="connsiteY3927" fmla="*/ 5915360 h 8553480"/>
              <a:gd name="connsiteX3928" fmla="*/ 2433243 w 16399629"/>
              <a:gd name="connsiteY3928" fmla="*/ 5915414 h 8553480"/>
              <a:gd name="connsiteX3929" fmla="*/ 2437275 w 16399629"/>
              <a:gd name="connsiteY3929" fmla="*/ 5900551 h 8553480"/>
              <a:gd name="connsiteX3930" fmla="*/ 2860198 w 16399629"/>
              <a:gd name="connsiteY3930" fmla="*/ 5898387 h 8553480"/>
              <a:gd name="connsiteX3931" fmla="*/ 2854092 w 16399629"/>
              <a:gd name="connsiteY3931" fmla="*/ 5923564 h 8553480"/>
              <a:gd name="connsiteX3932" fmla="*/ 2836958 w 16399629"/>
              <a:gd name="connsiteY3932" fmla="*/ 5926649 h 8553480"/>
              <a:gd name="connsiteX3933" fmla="*/ 2860198 w 16399629"/>
              <a:gd name="connsiteY3933" fmla="*/ 5898387 h 8553480"/>
              <a:gd name="connsiteX3934" fmla="*/ 3743917 w 16399629"/>
              <a:gd name="connsiteY3934" fmla="*/ 5891802 h 8553480"/>
              <a:gd name="connsiteX3935" fmla="*/ 3742508 w 16399629"/>
              <a:gd name="connsiteY3935" fmla="*/ 5935704 h 8553480"/>
              <a:gd name="connsiteX3936" fmla="*/ 3743917 w 16399629"/>
              <a:gd name="connsiteY3936" fmla="*/ 5891802 h 8553480"/>
              <a:gd name="connsiteX3937" fmla="*/ 3619537 w 16399629"/>
              <a:gd name="connsiteY3937" fmla="*/ 5891688 h 8553480"/>
              <a:gd name="connsiteX3938" fmla="*/ 3625846 w 16399629"/>
              <a:gd name="connsiteY3938" fmla="*/ 5927877 h 8553480"/>
              <a:gd name="connsiteX3939" fmla="*/ 3611037 w 16399629"/>
              <a:gd name="connsiteY3939" fmla="*/ 5936610 h 8553480"/>
              <a:gd name="connsiteX3940" fmla="*/ 3583634 w 16399629"/>
              <a:gd name="connsiteY3940" fmla="*/ 5944935 h 8553480"/>
              <a:gd name="connsiteX3941" fmla="*/ 3516789 w 16399629"/>
              <a:gd name="connsiteY3941" fmla="*/ 5973710 h 8553480"/>
              <a:gd name="connsiteX3942" fmla="*/ 3515088 w 16399629"/>
              <a:gd name="connsiteY3942" fmla="*/ 5982695 h 8553480"/>
              <a:gd name="connsiteX3943" fmla="*/ 3497773 w 16399629"/>
              <a:gd name="connsiteY3943" fmla="*/ 5958318 h 8553480"/>
              <a:gd name="connsiteX3944" fmla="*/ 3543317 w 16399629"/>
              <a:gd name="connsiteY3944" fmla="*/ 5919781 h 8553480"/>
              <a:gd name="connsiteX3945" fmla="*/ 3619537 w 16399629"/>
              <a:gd name="connsiteY3945" fmla="*/ 5891688 h 8553480"/>
              <a:gd name="connsiteX3946" fmla="*/ 259109 w 16399629"/>
              <a:gd name="connsiteY3946" fmla="*/ 5889812 h 8553480"/>
              <a:gd name="connsiteX3947" fmla="*/ 254045 w 16399629"/>
              <a:gd name="connsiteY3947" fmla="*/ 5912738 h 8553480"/>
              <a:gd name="connsiteX3948" fmla="*/ 259109 w 16399629"/>
              <a:gd name="connsiteY3948" fmla="*/ 5889812 h 8553480"/>
              <a:gd name="connsiteX3949" fmla="*/ 10033224 w 16399629"/>
              <a:gd name="connsiteY3949" fmla="*/ 5889799 h 8553480"/>
              <a:gd name="connsiteX3950" fmla="*/ 10038858 w 16399629"/>
              <a:gd name="connsiteY3950" fmla="*/ 5941677 h 8553480"/>
              <a:gd name="connsiteX3951" fmla="*/ 10021955 w 16399629"/>
              <a:gd name="connsiteY3951" fmla="*/ 5941677 h 8553480"/>
              <a:gd name="connsiteX3952" fmla="*/ 10033224 w 16399629"/>
              <a:gd name="connsiteY3952" fmla="*/ 5889799 h 8553480"/>
              <a:gd name="connsiteX3953" fmla="*/ 3637716 w 16399629"/>
              <a:gd name="connsiteY3953" fmla="*/ 5886217 h 8553480"/>
              <a:gd name="connsiteX3954" fmla="*/ 3632120 w 16399629"/>
              <a:gd name="connsiteY3954" fmla="*/ 5906100 h 8553480"/>
              <a:gd name="connsiteX3955" fmla="*/ 3637716 w 16399629"/>
              <a:gd name="connsiteY3955" fmla="*/ 5886217 h 8553480"/>
              <a:gd name="connsiteX3956" fmla="*/ 3039599 w 16399629"/>
              <a:gd name="connsiteY3956" fmla="*/ 5884880 h 8553480"/>
              <a:gd name="connsiteX3957" fmla="*/ 3034003 w 16399629"/>
              <a:gd name="connsiteY3957" fmla="*/ 5904764 h 8553480"/>
              <a:gd name="connsiteX3958" fmla="*/ 3039599 w 16399629"/>
              <a:gd name="connsiteY3958" fmla="*/ 5884880 h 8553480"/>
              <a:gd name="connsiteX3959" fmla="*/ 3682946 w 16399629"/>
              <a:gd name="connsiteY3959" fmla="*/ 5881940 h 8553480"/>
              <a:gd name="connsiteX3960" fmla="*/ 3703344 w 16399629"/>
              <a:gd name="connsiteY3960" fmla="*/ 5906558 h 8553480"/>
              <a:gd name="connsiteX3961" fmla="*/ 3682946 w 16399629"/>
              <a:gd name="connsiteY3961" fmla="*/ 5881940 h 8553480"/>
              <a:gd name="connsiteX3962" fmla="*/ 3116330 w 16399629"/>
              <a:gd name="connsiteY3962" fmla="*/ 5880465 h 8553480"/>
              <a:gd name="connsiteX3963" fmla="*/ 3124348 w 16399629"/>
              <a:gd name="connsiteY3963" fmla="*/ 5890861 h 8553480"/>
              <a:gd name="connsiteX3964" fmla="*/ 3108086 w 16399629"/>
              <a:gd name="connsiteY3964" fmla="*/ 5904357 h 8553480"/>
              <a:gd name="connsiteX3965" fmla="*/ 3116330 w 16399629"/>
              <a:gd name="connsiteY3965" fmla="*/ 5880465 h 8553480"/>
              <a:gd name="connsiteX3966" fmla="*/ 2515013 w 16399629"/>
              <a:gd name="connsiteY3966" fmla="*/ 5880046 h 8553480"/>
              <a:gd name="connsiteX3967" fmla="*/ 2509946 w 16399629"/>
              <a:gd name="connsiteY3967" fmla="*/ 5902970 h 8553480"/>
              <a:gd name="connsiteX3968" fmla="*/ 2515013 w 16399629"/>
              <a:gd name="connsiteY3968" fmla="*/ 5880046 h 8553480"/>
              <a:gd name="connsiteX3969" fmla="*/ 3789340 w 16399629"/>
              <a:gd name="connsiteY3969" fmla="*/ 5877993 h 8553480"/>
              <a:gd name="connsiteX3970" fmla="*/ 3784300 w 16399629"/>
              <a:gd name="connsiteY3970" fmla="*/ 5900910 h 8553480"/>
              <a:gd name="connsiteX3971" fmla="*/ 3789340 w 16399629"/>
              <a:gd name="connsiteY3971" fmla="*/ 5877993 h 8553480"/>
              <a:gd name="connsiteX3972" fmla="*/ 237812 w 16399629"/>
              <a:gd name="connsiteY3972" fmla="*/ 5877387 h 8553480"/>
              <a:gd name="connsiteX3973" fmla="*/ 232216 w 16399629"/>
              <a:gd name="connsiteY3973" fmla="*/ 5897270 h 8553480"/>
              <a:gd name="connsiteX3974" fmla="*/ 237812 w 16399629"/>
              <a:gd name="connsiteY3974" fmla="*/ 5877387 h 8553480"/>
              <a:gd name="connsiteX3975" fmla="*/ 4740861 w 16399629"/>
              <a:gd name="connsiteY3975" fmla="*/ 5876221 h 8553480"/>
              <a:gd name="connsiteX3976" fmla="*/ 4748059 w 16399629"/>
              <a:gd name="connsiteY3976" fmla="*/ 5917506 h 8553480"/>
              <a:gd name="connsiteX3977" fmla="*/ 4730381 w 16399629"/>
              <a:gd name="connsiteY3977" fmla="*/ 5922877 h 8553480"/>
              <a:gd name="connsiteX3978" fmla="*/ 4723182 w 16399629"/>
              <a:gd name="connsiteY3978" fmla="*/ 5881591 h 8553480"/>
              <a:gd name="connsiteX3979" fmla="*/ 4740861 w 16399629"/>
              <a:gd name="connsiteY3979" fmla="*/ 5876221 h 8553480"/>
              <a:gd name="connsiteX3980" fmla="*/ 2412915 w 16399629"/>
              <a:gd name="connsiteY3980" fmla="*/ 5873157 h 8553480"/>
              <a:gd name="connsiteX3981" fmla="*/ 2429490 w 16399629"/>
              <a:gd name="connsiteY3981" fmla="*/ 5897051 h 8553480"/>
              <a:gd name="connsiteX3982" fmla="*/ 2427912 w 16399629"/>
              <a:gd name="connsiteY3982" fmla="*/ 5905795 h 8553480"/>
              <a:gd name="connsiteX3983" fmla="*/ 2413181 w 16399629"/>
              <a:gd name="connsiteY3983" fmla="*/ 5910272 h 8553480"/>
              <a:gd name="connsiteX3984" fmla="*/ 2412915 w 16399629"/>
              <a:gd name="connsiteY3984" fmla="*/ 5873157 h 8553480"/>
              <a:gd name="connsiteX3985" fmla="*/ 3122590 w 16399629"/>
              <a:gd name="connsiteY3985" fmla="*/ 5872837 h 8553480"/>
              <a:gd name="connsiteX3986" fmla="*/ 3126615 w 16399629"/>
              <a:gd name="connsiteY3986" fmla="*/ 5876426 h 8553480"/>
              <a:gd name="connsiteX3987" fmla="*/ 3125870 w 16399629"/>
              <a:gd name="connsiteY3987" fmla="*/ 5889483 h 8553480"/>
              <a:gd name="connsiteX3988" fmla="*/ 3118007 w 16399629"/>
              <a:gd name="connsiteY3988" fmla="*/ 5879041 h 8553480"/>
              <a:gd name="connsiteX3989" fmla="*/ 3122590 w 16399629"/>
              <a:gd name="connsiteY3989" fmla="*/ 5872837 h 8553480"/>
              <a:gd name="connsiteX3990" fmla="*/ 2673983 w 16399629"/>
              <a:gd name="connsiteY3990" fmla="*/ 5872813 h 8553480"/>
              <a:gd name="connsiteX3991" fmla="*/ 2654133 w 16399629"/>
              <a:gd name="connsiteY3991" fmla="*/ 5903621 h 8553480"/>
              <a:gd name="connsiteX3992" fmla="*/ 2644080 w 16399629"/>
              <a:gd name="connsiteY3992" fmla="*/ 5903923 h 8553480"/>
              <a:gd name="connsiteX3993" fmla="*/ 2673983 w 16399629"/>
              <a:gd name="connsiteY3993" fmla="*/ 5872813 h 8553480"/>
              <a:gd name="connsiteX3994" fmla="*/ 4156364 w 16399629"/>
              <a:gd name="connsiteY3994" fmla="*/ 5870696 h 8553480"/>
              <a:gd name="connsiteX3995" fmla="*/ 4147837 w 16399629"/>
              <a:gd name="connsiteY3995" fmla="*/ 5905792 h 8553480"/>
              <a:gd name="connsiteX3996" fmla="*/ 4123543 w 16399629"/>
              <a:gd name="connsiteY3996" fmla="*/ 5906446 h 8553480"/>
              <a:gd name="connsiteX3997" fmla="*/ 4116183 w 16399629"/>
              <a:gd name="connsiteY3997" fmla="*/ 5882903 h 8553480"/>
              <a:gd name="connsiteX3998" fmla="*/ 4156364 w 16399629"/>
              <a:gd name="connsiteY3998" fmla="*/ 5870696 h 8553480"/>
              <a:gd name="connsiteX3999" fmla="*/ 215975 w 16399629"/>
              <a:gd name="connsiteY3999" fmla="*/ 5861878 h 8553480"/>
              <a:gd name="connsiteX4000" fmla="*/ 210909 w 16399629"/>
              <a:gd name="connsiteY4000" fmla="*/ 5884802 h 8553480"/>
              <a:gd name="connsiteX4001" fmla="*/ 215975 w 16399629"/>
              <a:gd name="connsiteY4001" fmla="*/ 5861878 h 8553480"/>
              <a:gd name="connsiteX4002" fmla="*/ 4930888 w 16399629"/>
              <a:gd name="connsiteY4002" fmla="*/ 5861793 h 8553480"/>
              <a:gd name="connsiteX4003" fmla="*/ 4961728 w 16399629"/>
              <a:gd name="connsiteY4003" fmla="*/ 5875977 h 8553480"/>
              <a:gd name="connsiteX4004" fmla="*/ 4967892 w 16399629"/>
              <a:gd name="connsiteY4004" fmla="*/ 5877853 h 8553480"/>
              <a:gd name="connsiteX4005" fmla="*/ 4964918 w 16399629"/>
              <a:gd name="connsiteY4005" fmla="*/ 5874103 h 8553480"/>
              <a:gd name="connsiteX4006" fmla="*/ 4965735 w 16399629"/>
              <a:gd name="connsiteY4006" fmla="*/ 5869428 h 8553480"/>
              <a:gd name="connsiteX4007" fmla="*/ 4945557 w 16399629"/>
              <a:gd name="connsiteY4007" fmla="*/ 5865791 h 8553480"/>
              <a:gd name="connsiteX4008" fmla="*/ 4930888 w 16399629"/>
              <a:gd name="connsiteY4008" fmla="*/ 5861793 h 8553480"/>
              <a:gd name="connsiteX4009" fmla="*/ 957169 w 16399629"/>
              <a:gd name="connsiteY4009" fmla="*/ 5860841 h 8553480"/>
              <a:gd name="connsiteX4010" fmla="*/ 952102 w 16399629"/>
              <a:gd name="connsiteY4010" fmla="*/ 5883767 h 8553480"/>
              <a:gd name="connsiteX4011" fmla="*/ 957169 w 16399629"/>
              <a:gd name="connsiteY4011" fmla="*/ 5860841 h 8553480"/>
              <a:gd name="connsiteX4012" fmla="*/ 3252631 w 16399629"/>
              <a:gd name="connsiteY4012" fmla="*/ 5858500 h 8553480"/>
              <a:gd name="connsiteX4013" fmla="*/ 3246355 w 16399629"/>
              <a:gd name="connsiteY4013" fmla="*/ 5883111 h 8553480"/>
              <a:gd name="connsiteX4014" fmla="*/ 3229238 w 16399629"/>
              <a:gd name="connsiteY4014" fmla="*/ 5885944 h 8553480"/>
              <a:gd name="connsiteX4015" fmla="*/ 3252631 w 16399629"/>
              <a:gd name="connsiteY4015" fmla="*/ 5858500 h 8553480"/>
              <a:gd name="connsiteX4016" fmla="*/ 9896768 w 16399629"/>
              <a:gd name="connsiteY4016" fmla="*/ 5857587 h 8553480"/>
              <a:gd name="connsiteX4017" fmla="*/ 9915059 w 16399629"/>
              <a:gd name="connsiteY4017" fmla="*/ 5881564 h 8553480"/>
              <a:gd name="connsiteX4018" fmla="*/ 9865897 w 16399629"/>
              <a:gd name="connsiteY4018" fmla="*/ 5917712 h 8553480"/>
              <a:gd name="connsiteX4019" fmla="*/ 9847279 w 16399629"/>
              <a:gd name="connsiteY4019" fmla="*/ 5935679 h 8553480"/>
              <a:gd name="connsiteX4020" fmla="*/ 9830851 w 16399629"/>
              <a:gd name="connsiteY4020" fmla="*/ 5927179 h 8553480"/>
              <a:gd name="connsiteX4021" fmla="*/ 9896768 w 16399629"/>
              <a:gd name="connsiteY4021" fmla="*/ 5857587 h 8553480"/>
              <a:gd name="connsiteX4022" fmla="*/ 4204053 w 16399629"/>
              <a:gd name="connsiteY4022" fmla="*/ 5856173 h 8553480"/>
              <a:gd name="connsiteX4023" fmla="*/ 4191854 w 16399629"/>
              <a:gd name="connsiteY4023" fmla="*/ 5897062 h 8553480"/>
              <a:gd name="connsiteX4024" fmla="*/ 4179578 w 16399629"/>
              <a:gd name="connsiteY4024" fmla="*/ 5863608 h 8553480"/>
              <a:gd name="connsiteX4025" fmla="*/ 4204053 w 16399629"/>
              <a:gd name="connsiteY4025" fmla="*/ 5856173 h 8553480"/>
              <a:gd name="connsiteX4026" fmla="*/ 9917958 w 16399629"/>
              <a:gd name="connsiteY4026" fmla="*/ 5855885 h 8553480"/>
              <a:gd name="connsiteX4027" fmla="*/ 9923749 w 16399629"/>
              <a:gd name="connsiteY4027" fmla="*/ 5871201 h 8553480"/>
              <a:gd name="connsiteX4028" fmla="*/ 9919466 w 16399629"/>
              <a:gd name="connsiteY4028" fmla="*/ 5876944 h 8553480"/>
              <a:gd name="connsiteX4029" fmla="*/ 9915544 w 16399629"/>
              <a:gd name="connsiteY4029" fmla="*/ 5871201 h 8553480"/>
              <a:gd name="connsiteX4030" fmla="*/ 9917958 w 16399629"/>
              <a:gd name="connsiteY4030" fmla="*/ 5855885 h 8553480"/>
              <a:gd name="connsiteX4031" fmla="*/ 1936636 w 16399629"/>
              <a:gd name="connsiteY4031" fmla="*/ 5854758 h 8553480"/>
              <a:gd name="connsiteX4032" fmla="*/ 1921629 w 16399629"/>
              <a:gd name="connsiteY4032" fmla="*/ 5875451 h 8553480"/>
              <a:gd name="connsiteX4033" fmla="*/ 1936636 w 16399629"/>
              <a:gd name="connsiteY4033" fmla="*/ 5854758 h 8553480"/>
              <a:gd name="connsiteX4034" fmla="*/ 4688983 w 16399629"/>
              <a:gd name="connsiteY4034" fmla="*/ 5854087 h 8553480"/>
              <a:gd name="connsiteX4035" fmla="*/ 4668530 w 16399629"/>
              <a:gd name="connsiteY4035" fmla="*/ 5885963 h 8553480"/>
              <a:gd name="connsiteX4036" fmla="*/ 4708161 w 16399629"/>
              <a:gd name="connsiteY4036" fmla="*/ 5908140 h 8553480"/>
              <a:gd name="connsiteX4037" fmla="*/ 4705979 w 16399629"/>
              <a:gd name="connsiteY4037" fmla="*/ 5951572 h 8553480"/>
              <a:gd name="connsiteX4038" fmla="*/ 4688161 w 16399629"/>
              <a:gd name="connsiteY4038" fmla="*/ 5961262 h 8553480"/>
              <a:gd name="connsiteX4039" fmla="*/ 4645641 w 16399629"/>
              <a:gd name="connsiteY4039" fmla="*/ 5978457 h 8553480"/>
              <a:gd name="connsiteX4040" fmla="*/ 4651166 w 16399629"/>
              <a:gd name="connsiteY4040" fmla="*/ 5916900 h 8553480"/>
              <a:gd name="connsiteX4041" fmla="*/ 4578737 w 16399629"/>
              <a:gd name="connsiteY4041" fmla="*/ 5964567 h 8553480"/>
              <a:gd name="connsiteX4042" fmla="*/ 4555706 w 16399629"/>
              <a:gd name="connsiteY4042" fmla="*/ 5963009 h 8553480"/>
              <a:gd name="connsiteX4043" fmla="*/ 4527469 w 16399629"/>
              <a:gd name="connsiteY4043" fmla="*/ 5984419 h 8553480"/>
              <a:gd name="connsiteX4044" fmla="*/ 4557067 w 16399629"/>
              <a:gd name="connsiteY4044" fmla="*/ 6026760 h 8553480"/>
              <a:gd name="connsiteX4045" fmla="*/ 4468826 w 16399629"/>
              <a:gd name="connsiteY4045" fmla="*/ 6095618 h 8553480"/>
              <a:gd name="connsiteX4046" fmla="*/ 4366228 w 16399629"/>
              <a:gd name="connsiteY4046" fmla="*/ 6156727 h 8553480"/>
              <a:gd name="connsiteX4047" fmla="*/ 4164634 w 16399629"/>
              <a:gd name="connsiteY4047" fmla="*/ 6277850 h 8553480"/>
              <a:gd name="connsiteX4048" fmla="*/ 4157553 w 16399629"/>
              <a:gd name="connsiteY4048" fmla="*/ 6237231 h 8553480"/>
              <a:gd name="connsiteX4049" fmla="*/ 4145201 w 16399629"/>
              <a:gd name="connsiteY4049" fmla="*/ 6240983 h 8553480"/>
              <a:gd name="connsiteX4050" fmla="*/ 4114324 w 16399629"/>
              <a:gd name="connsiteY4050" fmla="*/ 6250364 h 8553480"/>
              <a:gd name="connsiteX4051" fmla="*/ 4093673 w 16399629"/>
              <a:gd name="connsiteY4051" fmla="*/ 6243805 h 8553480"/>
              <a:gd name="connsiteX4052" fmla="*/ 4130981 w 16399629"/>
              <a:gd name="connsiteY4052" fmla="*/ 6215364 h 8553480"/>
              <a:gd name="connsiteX4053" fmla="*/ 4185337 w 16399629"/>
              <a:gd name="connsiteY4053" fmla="*/ 6194573 h 8553480"/>
              <a:gd name="connsiteX4054" fmla="*/ 4310256 w 16399629"/>
              <a:gd name="connsiteY4054" fmla="*/ 6130960 h 8553480"/>
              <a:gd name="connsiteX4055" fmla="*/ 4354642 w 16399629"/>
              <a:gd name="connsiteY4055" fmla="*/ 6108922 h 8553480"/>
              <a:gd name="connsiteX4056" fmla="*/ 4384102 w 16399629"/>
              <a:gd name="connsiteY4056" fmla="*/ 6091418 h 8553480"/>
              <a:gd name="connsiteX4057" fmla="*/ 4373796 w 16399629"/>
              <a:gd name="connsiteY4057" fmla="*/ 6069598 h 8553480"/>
              <a:gd name="connsiteX4058" fmla="*/ 4350509 w 16399629"/>
              <a:gd name="connsiteY4058" fmla="*/ 6085219 h 8553480"/>
              <a:gd name="connsiteX4059" fmla="*/ 4316234 w 16399629"/>
              <a:gd name="connsiteY4059" fmla="*/ 6090649 h 8553480"/>
              <a:gd name="connsiteX4060" fmla="*/ 4323746 w 16399629"/>
              <a:gd name="connsiteY4060" fmla="*/ 6059142 h 8553480"/>
              <a:gd name="connsiteX4061" fmla="*/ 4441268 w 16399629"/>
              <a:gd name="connsiteY4061" fmla="*/ 5993498 h 8553480"/>
              <a:gd name="connsiteX4062" fmla="*/ 4688983 w 16399629"/>
              <a:gd name="connsiteY4062" fmla="*/ 5854087 h 8553480"/>
              <a:gd name="connsiteX4063" fmla="*/ 4213623 w 16399629"/>
              <a:gd name="connsiteY4063" fmla="*/ 5853303 h 8553480"/>
              <a:gd name="connsiteX4064" fmla="*/ 4225767 w 16399629"/>
              <a:gd name="connsiteY4064" fmla="*/ 5870974 h 8553480"/>
              <a:gd name="connsiteX4065" fmla="*/ 4213623 w 16399629"/>
              <a:gd name="connsiteY4065" fmla="*/ 5853303 h 8553480"/>
              <a:gd name="connsiteX4066" fmla="*/ 2030723 w 16399629"/>
              <a:gd name="connsiteY4066" fmla="*/ 5842310 h 8553480"/>
              <a:gd name="connsiteX4067" fmla="*/ 2041151 w 16399629"/>
              <a:gd name="connsiteY4067" fmla="*/ 5864395 h 8553480"/>
              <a:gd name="connsiteX4068" fmla="*/ 2000738 w 16399629"/>
              <a:gd name="connsiteY4068" fmla="*/ 5893510 h 8553480"/>
              <a:gd name="connsiteX4069" fmla="*/ 1996891 w 16399629"/>
              <a:gd name="connsiteY4069" fmla="*/ 5852588 h 8553480"/>
              <a:gd name="connsiteX4070" fmla="*/ 2030723 w 16399629"/>
              <a:gd name="connsiteY4070" fmla="*/ 5842310 h 8553480"/>
              <a:gd name="connsiteX4071" fmla="*/ 4472594 w 16399629"/>
              <a:gd name="connsiteY4071" fmla="*/ 5841270 h 8553480"/>
              <a:gd name="connsiteX4072" fmla="*/ 4489008 w 16399629"/>
              <a:gd name="connsiteY4072" fmla="*/ 5858253 h 8553480"/>
              <a:gd name="connsiteX4073" fmla="*/ 4402706 w 16399629"/>
              <a:gd name="connsiteY4073" fmla="*/ 5939990 h 8553480"/>
              <a:gd name="connsiteX4074" fmla="*/ 4383781 w 16399629"/>
              <a:gd name="connsiteY4074" fmla="*/ 5948929 h 8553480"/>
              <a:gd name="connsiteX4075" fmla="*/ 4368768 w 16399629"/>
              <a:gd name="connsiteY4075" fmla="*/ 5953815 h 8553480"/>
              <a:gd name="connsiteX4076" fmla="*/ 4323480 w 16399629"/>
              <a:gd name="connsiteY4076" fmla="*/ 5934493 h 8553480"/>
              <a:gd name="connsiteX4077" fmla="*/ 4423252 w 16399629"/>
              <a:gd name="connsiteY4077" fmla="*/ 5873903 h 8553480"/>
              <a:gd name="connsiteX4078" fmla="*/ 4472594 w 16399629"/>
              <a:gd name="connsiteY4078" fmla="*/ 5841270 h 8553480"/>
              <a:gd name="connsiteX4079" fmla="*/ 9938929 w 16399629"/>
              <a:gd name="connsiteY4079" fmla="*/ 5840810 h 8553480"/>
              <a:gd name="connsiteX4080" fmla="*/ 9930596 w 16399629"/>
              <a:gd name="connsiteY4080" fmla="*/ 5864641 h 8553480"/>
              <a:gd name="connsiteX4081" fmla="*/ 9917717 w 16399629"/>
              <a:gd name="connsiteY4081" fmla="*/ 5855476 h 8553480"/>
              <a:gd name="connsiteX4082" fmla="*/ 9938929 w 16399629"/>
              <a:gd name="connsiteY4082" fmla="*/ 5840810 h 8553480"/>
              <a:gd name="connsiteX4083" fmla="*/ 1231086 w 16399629"/>
              <a:gd name="connsiteY4083" fmla="*/ 5840763 h 8553480"/>
              <a:gd name="connsiteX4084" fmla="*/ 1226020 w 16399629"/>
              <a:gd name="connsiteY4084" fmla="*/ 5863689 h 8553480"/>
              <a:gd name="connsiteX4085" fmla="*/ 1231086 w 16399629"/>
              <a:gd name="connsiteY4085" fmla="*/ 5840763 h 8553480"/>
              <a:gd name="connsiteX4086" fmla="*/ 1857432 w 16399629"/>
              <a:gd name="connsiteY4086" fmla="*/ 5833592 h 8553480"/>
              <a:gd name="connsiteX4087" fmla="*/ 1893189 w 16399629"/>
              <a:gd name="connsiteY4087" fmla="*/ 5866202 h 8553480"/>
              <a:gd name="connsiteX4088" fmla="*/ 1855109 w 16399629"/>
              <a:gd name="connsiteY4088" fmla="*/ 5877771 h 8553480"/>
              <a:gd name="connsiteX4089" fmla="*/ 1857432 w 16399629"/>
              <a:gd name="connsiteY4089" fmla="*/ 5833592 h 8553480"/>
              <a:gd name="connsiteX4090" fmla="*/ 2657390 w 16399629"/>
              <a:gd name="connsiteY4090" fmla="*/ 5831065 h 8553480"/>
              <a:gd name="connsiteX4091" fmla="*/ 2662490 w 16399629"/>
              <a:gd name="connsiteY4091" fmla="*/ 5834326 h 8553480"/>
              <a:gd name="connsiteX4092" fmla="*/ 2661746 w 16399629"/>
              <a:gd name="connsiteY4092" fmla="*/ 5847383 h 8553480"/>
              <a:gd name="connsiteX4093" fmla="*/ 2653883 w 16399629"/>
              <a:gd name="connsiteY4093" fmla="*/ 5836941 h 8553480"/>
              <a:gd name="connsiteX4094" fmla="*/ 2657390 w 16399629"/>
              <a:gd name="connsiteY4094" fmla="*/ 5831065 h 8553480"/>
              <a:gd name="connsiteX4095" fmla="*/ 3350219 w 16399629"/>
              <a:gd name="connsiteY4095" fmla="*/ 5828401 h 8553480"/>
              <a:gd name="connsiteX4096" fmla="*/ 3347452 w 16399629"/>
              <a:gd name="connsiteY4096" fmla="*/ 5850517 h 8553480"/>
              <a:gd name="connsiteX4097" fmla="*/ 3350219 w 16399629"/>
              <a:gd name="connsiteY4097" fmla="*/ 5828401 h 8553480"/>
              <a:gd name="connsiteX4098" fmla="*/ 4775321 w 16399629"/>
              <a:gd name="connsiteY4098" fmla="*/ 5827850 h 8553480"/>
              <a:gd name="connsiteX4099" fmla="*/ 4782057 w 16399629"/>
              <a:gd name="connsiteY4099" fmla="*/ 5885077 h 8553480"/>
              <a:gd name="connsiteX4100" fmla="*/ 4775321 w 16399629"/>
              <a:gd name="connsiteY4100" fmla="*/ 5827850 h 8553480"/>
              <a:gd name="connsiteX4101" fmla="*/ 2761689 w 16399629"/>
              <a:gd name="connsiteY4101" fmla="*/ 5827176 h 8553480"/>
              <a:gd name="connsiteX4102" fmla="*/ 2747400 w 16399629"/>
              <a:gd name="connsiteY4102" fmla="*/ 5851993 h 8553480"/>
              <a:gd name="connsiteX4103" fmla="*/ 2761689 w 16399629"/>
              <a:gd name="connsiteY4103" fmla="*/ 5827176 h 8553480"/>
              <a:gd name="connsiteX4104" fmla="*/ 3761243 w 16399629"/>
              <a:gd name="connsiteY4104" fmla="*/ 5826569 h 8553480"/>
              <a:gd name="connsiteX4105" fmla="*/ 3756172 w 16399629"/>
              <a:gd name="connsiteY4105" fmla="*/ 5849470 h 8553480"/>
              <a:gd name="connsiteX4106" fmla="*/ 3761243 w 16399629"/>
              <a:gd name="connsiteY4106" fmla="*/ 5826569 h 8553480"/>
              <a:gd name="connsiteX4107" fmla="*/ 4730976 w 16399629"/>
              <a:gd name="connsiteY4107" fmla="*/ 5819521 h 8553480"/>
              <a:gd name="connsiteX4108" fmla="*/ 4724634 w 16399629"/>
              <a:gd name="connsiteY4108" fmla="*/ 5844496 h 8553480"/>
              <a:gd name="connsiteX4109" fmla="*/ 4707669 w 16399629"/>
              <a:gd name="connsiteY4109" fmla="*/ 5847407 h 8553480"/>
              <a:gd name="connsiteX4110" fmla="*/ 4730976 w 16399629"/>
              <a:gd name="connsiteY4110" fmla="*/ 5819521 h 8553480"/>
              <a:gd name="connsiteX4111" fmla="*/ 3806668 w 16399629"/>
              <a:gd name="connsiteY4111" fmla="*/ 5812769 h 8553480"/>
              <a:gd name="connsiteX4112" fmla="*/ 3801597 w 16399629"/>
              <a:gd name="connsiteY4112" fmla="*/ 5835670 h 8553480"/>
              <a:gd name="connsiteX4113" fmla="*/ 3806668 w 16399629"/>
              <a:gd name="connsiteY4113" fmla="*/ 5812769 h 8553480"/>
              <a:gd name="connsiteX4114" fmla="*/ 5035737 w 16399629"/>
              <a:gd name="connsiteY4114" fmla="*/ 5809811 h 8553480"/>
              <a:gd name="connsiteX4115" fmla="*/ 5036599 w 16399629"/>
              <a:gd name="connsiteY4115" fmla="*/ 5810401 h 8553480"/>
              <a:gd name="connsiteX4116" fmla="*/ 5038873 w 16399629"/>
              <a:gd name="connsiteY4116" fmla="*/ 5811957 h 8553480"/>
              <a:gd name="connsiteX4117" fmla="*/ 5038163 w 16399629"/>
              <a:gd name="connsiteY4117" fmla="*/ 5808033 h 8553480"/>
              <a:gd name="connsiteX4118" fmla="*/ 5041145 w 16399629"/>
              <a:gd name="connsiteY4118" fmla="*/ 5813378 h 8553480"/>
              <a:gd name="connsiteX4119" fmla="*/ 5041873 w 16399629"/>
              <a:gd name="connsiteY4119" fmla="*/ 5814012 h 8553480"/>
              <a:gd name="connsiteX4120" fmla="*/ 5043562 w 16399629"/>
              <a:gd name="connsiteY4120" fmla="*/ 5815484 h 8553480"/>
              <a:gd name="connsiteX4121" fmla="*/ 5041096 w 16399629"/>
              <a:gd name="connsiteY4121" fmla="*/ 5821916 h 8553480"/>
              <a:gd name="connsiteX4122" fmla="*/ 5039941 w 16399629"/>
              <a:gd name="connsiteY4122" fmla="*/ 5817862 h 8553480"/>
              <a:gd name="connsiteX4123" fmla="*/ 5038873 w 16399629"/>
              <a:gd name="connsiteY4123" fmla="*/ 5811957 h 8553480"/>
              <a:gd name="connsiteX4124" fmla="*/ 4304375 w 16399629"/>
              <a:gd name="connsiteY4124" fmla="*/ 5804310 h 8553480"/>
              <a:gd name="connsiteX4125" fmla="*/ 4316999 w 16399629"/>
              <a:gd name="connsiteY4125" fmla="*/ 5804413 h 8553480"/>
              <a:gd name="connsiteX4126" fmla="*/ 4298615 w 16399629"/>
              <a:gd name="connsiteY4126" fmla="*/ 5834291 h 8553480"/>
              <a:gd name="connsiteX4127" fmla="*/ 4268101 w 16399629"/>
              <a:gd name="connsiteY4127" fmla="*/ 5836352 h 8553480"/>
              <a:gd name="connsiteX4128" fmla="*/ 4304375 w 16399629"/>
              <a:gd name="connsiteY4128" fmla="*/ 5804310 h 8553480"/>
              <a:gd name="connsiteX4129" fmla="*/ 1147953 w 16399629"/>
              <a:gd name="connsiteY4129" fmla="*/ 5802882 h 8553480"/>
              <a:gd name="connsiteX4130" fmla="*/ 1142887 w 16399629"/>
              <a:gd name="connsiteY4130" fmla="*/ 5825807 h 8553480"/>
              <a:gd name="connsiteX4131" fmla="*/ 1147953 w 16399629"/>
              <a:gd name="connsiteY4131" fmla="*/ 5802882 h 8553480"/>
              <a:gd name="connsiteX4132" fmla="*/ 1108483 w 16399629"/>
              <a:gd name="connsiteY4132" fmla="*/ 5795977 h 8553480"/>
              <a:gd name="connsiteX4133" fmla="*/ 1102888 w 16399629"/>
              <a:gd name="connsiteY4133" fmla="*/ 5815860 h 8553480"/>
              <a:gd name="connsiteX4134" fmla="*/ 1108483 w 16399629"/>
              <a:gd name="connsiteY4134" fmla="*/ 5795977 h 8553480"/>
              <a:gd name="connsiteX4135" fmla="*/ 2812544 w 16399629"/>
              <a:gd name="connsiteY4135" fmla="*/ 5789656 h 8553480"/>
              <a:gd name="connsiteX4136" fmla="*/ 2807478 w 16399629"/>
              <a:gd name="connsiteY4136" fmla="*/ 5812580 h 8553480"/>
              <a:gd name="connsiteX4137" fmla="*/ 2812544 w 16399629"/>
              <a:gd name="connsiteY4137" fmla="*/ 5789656 h 8553480"/>
              <a:gd name="connsiteX4138" fmla="*/ 5176591 w 16399629"/>
              <a:gd name="connsiteY4138" fmla="*/ 5788223 h 8553480"/>
              <a:gd name="connsiteX4139" fmla="*/ 5163667 w 16399629"/>
              <a:gd name="connsiteY4139" fmla="*/ 5791075 h 8553480"/>
              <a:gd name="connsiteX4140" fmla="*/ 5185762 w 16399629"/>
              <a:gd name="connsiteY4140" fmla="*/ 5805835 h 8553480"/>
              <a:gd name="connsiteX4141" fmla="*/ 5176591 w 16399629"/>
              <a:gd name="connsiteY4141" fmla="*/ 5788223 h 8553480"/>
              <a:gd name="connsiteX4142" fmla="*/ 135661 w 16399629"/>
              <a:gd name="connsiteY4142" fmla="*/ 5785301 h 8553480"/>
              <a:gd name="connsiteX4143" fmla="*/ 130090 w 16399629"/>
              <a:gd name="connsiteY4143" fmla="*/ 5805177 h 8553480"/>
              <a:gd name="connsiteX4144" fmla="*/ 135661 w 16399629"/>
              <a:gd name="connsiteY4144" fmla="*/ 5785301 h 8553480"/>
              <a:gd name="connsiteX4145" fmla="*/ 4791905 w 16399629"/>
              <a:gd name="connsiteY4145" fmla="*/ 5784923 h 8553480"/>
              <a:gd name="connsiteX4146" fmla="*/ 4778826 w 16399629"/>
              <a:gd name="connsiteY4146" fmla="*/ 5805735 h 8553480"/>
              <a:gd name="connsiteX4147" fmla="*/ 4763154 w 16399629"/>
              <a:gd name="connsiteY4147" fmla="*/ 5830841 h 8553480"/>
              <a:gd name="connsiteX4148" fmla="*/ 4753824 w 16399629"/>
              <a:gd name="connsiteY4148" fmla="*/ 5796491 h 8553480"/>
              <a:gd name="connsiteX4149" fmla="*/ 4791905 w 16399629"/>
              <a:gd name="connsiteY4149" fmla="*/ 5784923 h 8553480"/>
              <a:gd name="connsiteX4150" fmla="*/ 1495935 w 16399629"/>
              <a:gd name="connsiteY4150" fmla="*/ 5782403 h 8553480"/>
              <a:gd name="connsiteX4151" fmla="*/ 1490897 w 16399629"/>
              <a:gd name="connsiteY4151" fmla="*/ 5805318 h 8553480"/>
              <a:gd name="connsiteX4152" fmla="*/ 1495935 w 16399629"/>
              <a:gd name="connsiteY4152" fmla="*/ 5782403 h 8553480"/>
              <a:gd name="connsiteX4153" fmla="*/ 486251 w 16399629"/>
              <a:gd name="connsiteY4153" fmla="*/ 5779769 h 8553480"/>
              <a:gd name="connsiteX4154" fmla="*/ 481186 w 16399629"/>
              <a:gd name="connsiteY4154" fmla="*/ 5802691 h 8553480"/>
              <a:gd name="connsiteX4155" fmla="*/ 486251 w 16399629"/>
              <a:gd name="connsiteY4155" fmla="*/ 5779769 h 8553480"/>
              <a:gd name="connsiteX4156" fmla="*/ 2437324 w 16399629"/>
              <a:gd name="connsiteY4156" fmla="*/ 5777371 h 8553480"/>
              <a:gd name="connsiteX4157" fmla="*/ 2432257 w 16399629"/>
              <a:gd name="connsiteY4157" fmla="*/ 5800296 h 8553480"/>
              <a:gd name="connsiteX4158" fmla="*/ 2437324 w 16399629"/>
              <a:gd name="connsiteY4158" fmla="*/ 5777371 h 8553480"/>
              <a:gd name="connsiteX4159" fmla="*/ 1049443 w 16399629"/>
              <a:gd name="connsiteY4159" fmla="*/ 5772831 h 8553480"/>
              <a:gd name="connsiteX4160" fmla="*/ 1044376 w 16399629"/>
              <a:gd name="connsiteY4160" fmla="*/ 5795754 h 8553480"/>
              <a:gd name="connsiteX4161" fmla="*/ 1049443 w 16399629"/>
              <a:gd name="connsiteY4161" fmla="*/ 5772831 h 8553480"/>
              <a:gd name="connsiteX4162" fmla="*/ 1007173 w 16399629"/>
              <a:gd name="connsiteY4162" fmla="*/ 5763571 h 8553480"/>
              <a:gd name="connsiteX4163" fmla="*/ 1002106 w 16399629"/>
              <a:gd name="connsiteY4163" fmla="*/ 5786497 h 8553480"/>
              <a:gd name="connsiteX4164" fmla="*/ 1007173 w 16399629"/>
              <a:gd name="connsiteY4164" fmla="*/ 5763571 h 8553480"/>
              <a:gd name="connsiteX4165" fmla="*/ 3797731 w 16399629"/>
              <a:gd name="connsiteY4165" fmla="*/ 5758634 h 8553480"/>
              <a:gd name="connsiteX4166" fmla="*/ 3809878 w 16399629"/>
              <a:gd name="connsiteY4166" fmla="*/ 5776327 h 8553480"/>
              <a:gd name="connsiteX4167" fmla="*/ 3797731 w 16399629"/>
              <a:gd name="connsiteY4167" fmla="*/ 5758634 h 8553480"/>
              <a:gd name="connsiteX4168" fmla="*/ 979936 w 16399629"/>
              <a:gd name="connsiteY4168" fmla="*/ 5749795 h 8553480"/>
              <a:gd name="connsiteX4169" fmla="*/ 984441 w 16399629"/>
              <a:gd name="connsiteY4169" fmla="*/ 5763768 h 8553480"/>
              <a:gd name="connsiteX4170" fmla="*/ 979048 w 16399629"/>
              <a:gd name="connsiteY4170" fmla="*/ 5763702 h 8553480"/>
              <a:gd name="connsiteX4171" fmla="*/ 979936 w 16399629"/>
              <a:gd name="connsiteY4171" fmla="*/ 5749795 h 8553480"/>
              <a:gd name="connsiteX4172" fmla="*/ 4555906 w 16399629"/>
              <a:gd name="connsiteY4172" fmla="*/ 5748138 h 8553480"/>
              <a:gd name="connsiteX4173" fmla="*/ 4541752 w 16399629"/>
              <a:gd name="connsiteY4173" fmla="*/ 5773728 h 8553480"/>
              <a:gd name="connsiteX4174" fmla="*/ 4555906 w 16399629"/>
              <a:gd name="connsiteY4174" fmla="*/ 5748138 h 8553480"/>
              <a:gd name="connsiteX4175" fmla="*/ 1470453 w 16399629"/>
              <a:gd name="connsiteY4175" fmla="*/ 5745971 h 8553480"/>
              <a:gd name="connsiteX4176" fmla="*/ 1469041 w 16399629"/>
              <a:gd name="connsiteY4176" fmla="*/ 5789861 h 8553480"/>
              <a:gd name="connsiteX4177" fmla="*/ 1470453 w 16399629"/>
              <a:gd name="connsiteY4177" fmla="*/ 5745971 h 8553480"/>
              <a:gd name="connsiteX4178" fmla="*/ 935720 w 16399629"/>
              <a:gd name="connsiteY4178" fmla="*/ 5734774 h 8553480"/>
              <a:gd name="connsiteX4179" fmla="*/ 975118 w 16399629"/>
              <a:gd name="connsiteY4179" fmla="*/ 5744330 h 8553480"/>
              <a:gd name="connsiteX4180" fmla="*/ 967599 w 16399629"/>
              <a:gd name="connsiteY4180" fmla="*/ 5756872 h 8553480"/>
              <a:gd name="connsiteX4181" fmla="*/ 935720 w 16399629"/>
              <a:gd name="connsiteY4181" fmla="*/ 5734774 h 8553480"/>
              <a:gd name="connsiteX4182" fmla="*/ 5165598 w 16399629"/>
              <a:gd name="connsiteY4182" fmla="*/ 5734256 h 8553480"/>
              <a:gd name="connsiteX4183" fmla="*/ 5120505 w 16399629"/>
              <a:gd name="connsiteY4183" fmla="*/ 5761242 h 8553480"/>
              <a:gd name="connsiteX4184" fmla="*/ 5074622 w 16399629"/>
              <a:gd name="connsiteY4184" fmla="*/ 5796655 h 8553480"/>
              <a:gd name="connsiteX4185" fmla="*/ 5046812 w 16399629"/>
              <a:gd name="connsiteY4185" fmla="*/ 5805103 h 8553480"/>
              <a:gd name="connsiteX4186" fmla="*/ 5022141 w 16399629"/>
              <a:gd name="connsiteY4186" fmla="*/ 5791126 h 8553480"/>
              <a:gd name="connsiteX4187" fmla="*/ 5029252 w 16399629"/>
              <a:gd name="connsiteY4187" fmla="*/ 5831910 h 8553480"/>
              <a:gd name="connsiteX4188" fmla="*/ 4973167 w 16399629"/>
              <a:gd name="connsiteY4188" fmla="*/ 5827476 h 8553480"/>
              <a:gd name="connsiteX4189" fmla="*/ 4992172 w 16399629"/>
              <a:gd name="connsiteY4189" fmla="*/ 5843175 h 8553480"/>
              <a:gd name="connsiteX4190" fmla="*/ 4978714 w 16399629"/>
              <a:gd name="connsiteY4190" fmla="*/ 5869153 h 8553480"/>
              <a:gd name="connsiteX4191" fmla="*/ 4970439 w 16399629"/>
              <a:gd name="connsiteY4191" fmla="*/ 5869682 h 8553480"/>
              <a:gd name="connsiteX4192" fmla="*/ 4971374 w 16399629"/>
              <a:gd name="connsiteY4192" fmla="*/ 5872142 h 8553480"/>
              <a:gd name="connsiteX4193" fmla="*/ 4970912 w 16399629"/>
              <a:gd name="connsiteY4193" fmla="*/ 5878773 h 8553480"/>
              <a:gd name="connsiteX4194" fmla="*/ 4972430 w 16399629"/>
              <a:gd name="connsiteY4194" fmla="*/ 5879234 h 8553480"/>
              <a:gd name="connsiteX4195" fmla="*/ 4970772 w 16399629"/>
              <a:gd name="connsiteY4195" fmla="*/ 5880772 h 8553480"/>
              <a:gd name="connsiteX4196" fmla="*/ 4970728 w 16399629"/>
              <a:gd name="connsiteY4196" fmla="*/ 5881428 h 8553480"/>
              <a:gd name="connsiteX4197" fmla="*/ 4970447 w 16399629"/>
              <a:gd name="connsiteY4197" fmla="*/ 5881075 h 8553480"/>
              <a:gd name="connsiteX4198" fmla="*/ 4915775 w 16399629"/>
              <a:gd name="connsiteY4198" fmla="*/ 5931791 h 8553480"/>
              <a:gd name="connsiteX4199" fmla="*/ 4860605 w 16399629"/>
              <a:gd name="connsiteY4199" fmla="*/ 5981203 h 8553480"/>
              <a:gd name="connsiteX4200" fmla="*/ 4827596 w 16399629"/>
              <a:gd name="connsiteY4200" fmla="*/ 6012708 h 8553480"/>
              <a:gd name="connsiteX4201" fmla="*/ 4820069 w 16399629"/>
              <a:gd name="connsiteY4201" fmla="*/ 6100172 h 8553480"/>
              <a:gd name="connsiteX4202" fmla="*/ 4922844 w 16399629"/>
              <a:gd name="connsiteY4202" fmla="*/ 6039603 h 8553480"/>
              <a:gd name="connsiteX4203" fmla="*/ 4943052 w 16399629"/>
              <a:gd name="connsiteY4203" fmla="*/ 6024874 h 8553480"/>
              <a:gd name="connsiteX4204" fmla="*/ 4956810 w 16399629"/>
              <a:gd name="connsiteY4204" fmla="*/ 5994926 h 8553480"/>
              <a:gd name="connsiteX4205" fmla="*/ 4997937 w 16399629"/>
              <a:gd name="connsiteY4205" fmla="*/ 5969548 h 8553480"/>
              <a:gd name="connsiteX4206" fmla="*/ 5090148 w 16399629"/>
              <a:gd name="connsiteY4206" fmla="*/ 5885705 h 8553480"/>
              <a:gd name="connsiteX4207" fmla="*/ 5134608 w 16399629"/>
              <a:gd name="connsiteY4207" fmla="*/ 5842131 h 8553480"/>
              <a:gd name="connsiteX4208" fmla="*/ 5149197 w 16399629"/>
              <a:gd name="connsiteY4208" fmla="*/ 5816944 h 8553480"/>
              <a:gd name="connsiteX4209" fmla="*/ 5048556 w 16399629"/>
              <a:gd name="connsiteY4209" fmla="*/ 5889753 h 8553480"/>
              <a:gd name="connsiteX4210" fmla="*/ 5063903 w 16399629"/>
              <a:gd name="connsiteY4210" fmla="*/ 5847151 h 8553480"/>
              <a:gd name="connsiteX4211" fmla="*/ 5089825 w 16399629"/>
              <a:gd name="connsiteY4211" fmla="*/ 5809214 h 8553480"/>
              <a:gd name="connsiteX4212" fmla="*/ 5126637 w 16399629"/>
              <a:gd name="connsiteY4212" fmla="*/ 5780852 h 8553480"/>
              <a:gd name="connsiteX4213" fmla="*/ 5144711 w 16399629"/>
              <a:gd name="connsiteY4213" fmla="*/ 5753888 h 8553480"/>
              <a:gd name="connsiteX4214" fmla="*/ 5175096 w 16399629"/>
              <a:gd name="connsiteY4214" fmla="*/ 5744657 h 8553480"/>
              <a:gd name="connsiteX4215" fmla="*/ 5165598 w 16399629"/>
              <a:gd name="connsiteY4215" fmla="*/ 5734256 h 8553480"/>
              <a:gd name="connsiteX4216" fmla="*/ 4287447 w 16399629"/>
              <a:gd name="connsiteY4216" fmla="*/ 5730700 h 8553480"/>
              <a:gd name="connsiteX4217" fmla="*/ 4284552 w 16399629"/>
              <a:gd name="connsiteY4217" fmla="*/ 5743515 h 8553480"/>
              <a:gd name="connsiteX4218" fmla="*/ 4262638 w 16399629"/>
              <a:gd name="connsiteY4218" fmla="*/ 5765164 h 8553480"/>
              <a:gd name="connsiteX4219" fmla="*/ 4217582 w 16399629"/>
              <a:gd name="connsiteY4219" fmla="*/ 5787382 h 8553480"/>
              <a:gd name="connsiteX4220" fmla="*/ 4116300 w 16399629"/>
              <a:gd name="connsiteY4220" fmla="*/ 5839477 h 8553480"/>
              <a:gd name="connsiteX4221" fmla="*/ 3913735 w 16399629"/>
              <a:gd name="connsiteY4221" fmla="*/ 5943664 h 8553480"/>
              <a:gd name="connsiteX4222" fmla="*/ 3925261 w 16399629"/>
              <a:gd name="connsiteY4222" fmla="*/ 5897515 h 8553480"/>
              <a:gd name="connsiteX4223" fmla="*/ 3979611 w 16399629"/>
              <a:gd name="connsiteY4223" fmla="*/ 5872472 h 8553480"/>
              <a:gd name="connsiteX4224" fmla="*/ 4087795 w 16399629"/>
              <a:gd name="connsiteY4224" fmla="*/ 5822544 h 8553480"/>
              <a:gd name="connsiteX4225" fmla="*/ 4200953 w 16399629"/>
              <a:gd name="connsiteY4225" fmla="*/ 5766844 h 8553480"/>
              <a:gd name="connsiteX4226" fmla="*/ 4255303 w 16399629"/>
              <a:gd name="connsiteY4226" fmla="*/ 5741802 h 8553480"/>
              <a:gd name="connsiteX4227" fmla="*/ 4278561 w 16399629"/>
              <a:gd name="connsiteY4227" fmla="*/ 5735268 h 8553480"/>
              <a:gd name="connsiteX4228" fmla="*/ 4617424 w 16399629"/>
              <a:gd name="connsiteY4228" fmla="*/ 5730626 h 8553480"/>
              <a:gd name="connsiteX4229" fmla="*/ 4621752 w 16399629"/>
              <a:gd name="connsiteY4229" fmla="*/ 5772774 h 8553480"/>
              <a:gd name="connsiteX4230" fmla="*/ 4618297 w 16399629"/>
              <a:gd name="connsiteY4230" fmla="*/ 5765648 h 8553480"/>
              <a:gd name="connsiteX4231" fmla="*/ 4619732 w 16399629"/>
              <a:gd name="connsiteY4231" fmla="*/ 5772750 h 8553480"/>
              <a:gd name="connsiteX4232" fmla="*/ 4617655 w 16399629"/>
              <a:gd name="connsiteY4232" fmla="*/ 5775185 h 8553480"/>
              <a:gd name="connsiteX4233" fmla="*/ 4613370 w 16399629"/>
              <a:gd name="connsiteY4233" fmla="*/ 5773078 h 8553480"/>
              <a:gd name="connsiteX4234" fmla="*/ 4615708 w 16399629"/>
              <a:gd name="connsiteY4234" fmla="*/ 5769161 h 8553480"/>
              <a:gd name="connsiteX4235" fmla="*/ 4616602 w 16399629"/>
              <a:gd name="connsiteY4235" fmla="*/ 5762151 h 8553480"/>
              <a:gd name="connsiteX4236" fmla="*/ 4616518 w 16399629"/>
              <a:gd name="connsiteY4236" fmla="*/ 5761979 h 8553480"/>
              <a:gd name="connsiteX4237" fmla="*/ 4617424 w 16399629"/>
              <a:gd name="connsiteY4237" fmla="*/ 5730626 h 8553480"/>
              <a:gd name="connsiteX4238" fmla="*/ 3610533 w 16399629"/>
              <a:gd name="connsiteY4238" fmla="*/ 5730309 h 8553480"/>
              <a:gd name="connsiteX4239" fmla="*/ 3601588 w 16399629"/>
              <a:gd name="connsiteY4239" fmla="*/ 5773310 h 8553480"/>
              <a:gd name="connsiteX4240" fmla="*/ 3542773 w 16399629"/>
              <a:gd name="connsiteY4240" fmla="*/ 5791178 h 8553480"/>
              <a:gd name="connsiteX4241" fmla="*/ 3551718 w 16399629"/>
              <a:gd name="connsiteY4241" fmla="*/ 5748177 h 8553480"/>
              <a:gd name="connsiteX4242" fmla="*/ 3610533 w 16399629"/>
              <a:gd name="connsiteY4242" fmla="*/ 5730309 h 8553480"/>
              <a:gd name="connsiteX4243" fmla="*/ 4294174 w 16399629"/>
              <a:gd name="connsiteY4243" fmla="*/ 5725204 h 8553480"/>
              <a:gd name="connsiteX4244" fmla="*/ 4289639 w 16399629"/>
              <a:gd name="connsiteY4244" fmla="*/ 5729572 h 8553480"/>
              <a:gd name="connsiteX4245" fmla="*/ 4287447 w 16399629"/>
              <a:gd name="connsiteY4245" fmla="*/ 5730700 h 8553480"/>
              <a:gd name="connsiteX4246" fmla="*/ 4288159 w 16399629"/>
              <a:gd name="connsiteY4246" fmla="*/ 5727557 h 8553480"/>
              <a:gd name="connsiteX4247" fmla="*/ 10041004 w 16399629"/>
              <a:gd name="connsiteY4247" fmla="*/ 5723992 h 8553480"/>
              <a:gd name="connsiteX4248" fmla="*/ 10020101 w 16399629"/>
              <a:gd name="connsiteY4248" fmla="*/ 5794253 h 8553480"/>
              <a:gd name="connsiteX4249" fmla="*/ 9969836 w 16399629"/>
              <a:gd name="connsiteY4249" fmla="*/ 5839964 h 8553480"/>
              <a:gd name="connsiteX4250" fmla="*/ 10041004 w 16399629"/>
              <a:gd name="connsiteY4250" fmla="*/ 5723992 h 8553480"/>
              <a:gd name="connsiteX4251" fmla="*/ 4299844 w 16399629"/>
              <a:gd name="connsiteY4251" fmla="*/ 5719742 h 8553480"/>
              <a:gd name="connsiteX4252" fmla="*/ 4294265 w 16399629"/>
              <a:gd name="connsiteY4252" fmla="*/ 5725167 h 8553480"/>
              <a:gd name="connsiteX4253" fmla="*/ 4294174 w 16399629"/>
              <a:gd name="connsiteY4253" fmla="*/ 5725204 h 8553480"/>
              <a:gd name="connsiteX4254" fmla="*/ 435797 w 16399629"/>
              <a:gd name="connsiteY4254" fmla="*/ 5709858 h 8553480"/>
              <a:gd name="connsiteX4255" fmla="*/ 430732 w 16399629"/>
              <a:gd name="connsiteY4255" fmla="*/ 5732783 h 8553480"/>
              <a:gd name="connsiteX4256" fmla="*/ 435797 w 16399629"/>
              <a:gd name="connsiteY4256" fmla="*/ 5709858 h 8553480"/>
              <a:gd name="connsiteX4257" fmla="*/ 10098688 w 16399629"/>
              <a:gd name="connsiteY4257" fmla="*/ 5708920 h 8553480"/>
              <a:gd name="connsiteX4258" fmla="*/ 10103996 w 16399629"/>
              <a:gd name="connsiteY4258" fmla="*/ 5724236 h 8553480"/>
              <a:gd name="connsiteX4259" fmla="*/ 10100075 w 16399629"/>
              <a:gd name="connsiteY4259" fmla="*/ 5729981 h 8553480"/>
              <a:gd name="connsiteX4260" fmla="*/ 10095792 w 16399629"/>
              <a:gd name="connsiteY4260" fmla="*/ 5724236 h 8553480"/>
              <a:gd name="connsiteX4261" fmla="*/ 10098688 w 16399629"/>
              <a:gd name="connsiteY4261" fmla="*/ 5708920 h 8553480"/>
              <a:gd name="connsiteX4262" fmla="*/ 4642113 w 16399629"/>
              <a:gd name="connsiteY4262" fmla="*/ 5707319 h 8553480"/>
              <a:gd name="connsiteX4263" fmla="*/ 4661433 w 16399629"/>
              <a:gd name="connsiteY4263" fmla="*/ 5760718 h 8553480"/>
              <a:gd name="connsiteX4264" fmla="*/ 4642113 w 16399629"/>
              <a:gd name="connsiteY4264" fmla="*/ 5707319 h 8553480"/>
              <a:gd name="connsiteX4265" fmla="*/ 5196506 w 16399629"/>
              <a:gd name="connsiteY4265" fmla="*/ 5699501 h 8553480"/>
              <a:gd name="connsiteX4266" fmla="*/ 5181522 w 16399629"/>
              <a:gd name="connsiteY4266" fmla="*/ 5725527 h 8553480"/>
              <a:gd name="connsiteX4267" fmla="*/ 5196506 w 16399629"/>
              <a:gd name="connsiteY4267" fmla="*/ 5699501 h 8553480"/>
              <a:gd name="connsiteX4268" fmla="*/ 4925587 w 16399629"/>
              <a:gd name="connsiteY4268" fmla="*/ 5687500 h 8553480"/>
              <a:gd name="connsiteX4269" fmla="*/ 4794572 w 16399629"/>
              <a:gd name="connsiteY4269" fmla="*/ 5783407 h 8553480"/>
              <a:gd name="connsiteX4270" fmla="*/ 4832999 w 16399629"/>
              <a:gd name="connsiteY4270" fmla="*/ 5728576 h 8553480"/>
              <a:gd name="connsiteX4271" fmla="*/ 4925587 w 16399629"/>
              <a:gd name="connsiteY4271" fmla="*/ 5687500 h 8553480"/>
              <a:gd name="connsiteX4272" fmla="*/ 4497559 w 16399629"/>
              <a:gd name="connsiteY4272" fmla="*/ 5684936 h 8553480"/>
              <a:gd name="connsiteX4273" fmla="*/ 4509708 w 16399629"/>
              <a:gd name="connsiteY4273" fmla="*/ 5702629 h 8553480"/>
              <a:gd name="connsiteX4274" fmla="*/ 4497559 w 16399629"/>
              <a:gd name="connsiteY4274" fmla="*/ 5684936 h 8553480"/>
              <a:gd name="connsiteX4275" fmla="*/ 5218898 w 16399629"/>
              <a:gd name="connsiteY4275" fmla="*/ 5669704 h 8553480"/>
              <a:gd name="connsiteX4276" fmla="*/ 5202339 w 16399629"/>
              <a:gd name="connsiteY4276" fmla="*/ 5676973 h 8553480"/>
              <a:gd name="connsiteX4277" fmla="*/ 5216317 w 16399629"/>
              <a:gd name="connsiteY4277" fmla="*/ 5695720 h 8553480"/>
              <a:gd name="connsiteX4278" fmla="*/ 5233070 w 16399629"/>
              <a:gd name="connsiteY4278" fmla="*/ 5688393 h 8553480"/>
              <a:gd name="connsiteX4279" fmla="*/ 5218898 w 16399629"/>
              <a:gd name="connsiteY4279" fmla="*/ 5669704 h 8553480"/>
              <a:gd name="connsiteX4280" fmla="*/ 5180955 w 16399629"/>
              <a:gd name="connsiteY4280" fmla="*/ 5666288 h 8553480"/>
              <a:gd name="connsiteX4281" fmla="*/ 5193069 w 16399629"/>
              <a:gd name="connsiteY4281" fmla="*/ 5679789 h 8553480"/>
              <a:gd name="connsiteX4282" fmla="*/ 5180955 w 16399629"/>
              <a:gd name="connsiteY4282" fmla="*/ 5666288 h 8553480"/>
              <a:gd name="connsiteX4283" fmla="*/ 3761851 w 16399629"/>
              <a:gd name="connsiteY4283" fmla="*/ 5665460 h 8553480"/>
              <a:gd name="connsiteX4284" fmla="*/ 3756255 w 16399629"/>
              <a:gd name="connsiteY4284" fmla="*/ 5685343 h 8553480"/>
              <a:gd name="connsiteX4285" fmla="*/ 3761851 w 16399629"/>
              <a:gd name="connsiteY4285" fmla="*/ 5665460 h 8553480"/>
              <a:gd name="connsiteX4286" fmla="*/ 1264709 w 16399629"/>
              <a:gd name="connsiteY4286" fmla="*/ 5663257 h 8553480"/>
              <a:gd name="connsiteX4287" fmla="*/ 1261787 w 16399629"/>
              <a:gd name="connsiteY4287" fmla="*/ 5687270 h 8553480"/>
              <a:gd name="connsiteX4288" fmla="*/ 1256527 w 16399629"/>
              <a:gd name="connsiteY4288" fmla="*/ 5688139 h 8553480"/>
              <a:gd name="connsiteX4289" fmla="*/ 1253429 w 16399629"/>
              <a:gd name="connsiteY4289" fmla="*/ 5700675 h 8553480"/>
              <a:gd name="connsiteX4290" fmla="*/ 1250523 w 16399629"/>
              <a:gd name="connsiteY4290" fmla="*/ 5690865 h 8553480"/>
              <a:gd name="connsiteX4291" fmla="*/ 1249986 w 16399629"/>
              <a:gd name="connsiteY4291" fmla="*/ 5681982 h 8553480"/>
              <a:gd name="connsiteX4292" fmla="*/ 1249232 w 16399629"/>
              <a:gd name="connsiteY4292" fmla="*/ 5681174 h 8553480"/>
              <a:gd name="connsiteX4293" fmla="*/ 1249892 w 16399629"/>
              <a:gd name="connsiteY4293" fmla="*/ 5680411 h 8553480"/>
              <a:gd name="connsiteX4294" fmla="*/ 1249888 w 16399629"/>
              <a:gd name="connsiteY4294" fmla="*/ 5680366 h 8553480"/>
              <a:gd name="connsiteX4295" fmla="*/ 1249909 w 16399629"/>
              <a:gd name="connsiteY4295" fmla="*/ 5680390 h 8553480"/>
              <a:gd name="connsiteX4296" fmla="*/ 10141169 w 16399629"/>
              <a:gd name="connsiteY4296" fmla="*/ 5662486 h 8553480"/>
              <a:gd name="connsiteX4297" fmla="*/ 10145284 w 16399629"/>
              <a:gd name="connsiteY4297" fmla="*/ 5670144 h 8553480"/>
              <a:gd name="connsiteX4298" fmla="*/ 10143913 w 16399629"/>
              <a:gd name="connsiteY4298" fmla="*/ 5675886 h 8553480"/>
              <a:gd name="connsiteX4299" fmla="*/ 10142591 w 16399629"/>
              <a:gd name="connsiteY4299" fmla="*/ 5685104 h 8553480"/>
              <a:gd name="connsiteX4300" fmla="*/ 10143086 w 16399629"/>
              <a:gd name="connsiteY4300" fmla="*/ 5686400 h 8553480"/>
              <a:gd name="connsiteX4301" fmla="*/ 10109900 w 16399629"/>
              <a:gd name="connsiteY4301" fmla="*/ 5719804 h 8553480"/>
              <a:gd name="connsiteX4302" fmla="*/ 10100135 w 16399629"/>
              <a:gd name="connsiteY4302" fmla="*/ 5706616 h 8553480"/>
              <a:gd name="connsiteX4303" fmla="*/ 10137295 w 16399629"/>
              <a:gd name="connsiteY4303" fmla="*/ 5671238 h 8553480"/>
              <a:gd name="connsiteX4304" fmla="*/ 10139727 w 16399629"/>
              <a:gd name="connsiteY4304" fmla="*/ 5677604 h 8553480"/>
              <a:gd name="connsiteX4305" fmla="*/ 10137054 w 16399629"/>
              <a:gd name="connsiteY4305" fmla="*/ 5670144 h 8553480"/>
              <a:gd name="connsiteX4306" fmla="*/ 10141169 w 16399629"/>
              <a:gd name="connsiteY4306" fmla="*/ 5662486 h 8553480"/>
              <a:gd name="connsiteX4307" fmla="*/ 3789617 w 16399629"/>
              <a:gd name="connsiteY4307" fmla="*/ 5660114 h 8553480"/>
              <a:gd name="connsiteX4308" fmla="*/ 3795776 w 16399629"/>
              <a:gd name="connsiteY4308" fmla="*/ 5695437 h 8553480"/>
              <a:gd name="connsiteX4309" fmla="*/ 3777654 w 16399629"/>
              <a:gd name="connsiteY4309" fmla="*/ 5684412 h 8553480"/>
              <a:gd name="connsiteX4310" fmla="*/ 3789617 w 16399629"/>
              <a:gd name="connsiteY4310" fmla="*/ 5660114 h 8553480"/>
              <a:gd name="connsiteX4311" fmla="*/ 828346 w 16399629"/>
              <a:gd name="connsiteY4311" fmla="*/ 5656924 h 8553480"/>
              <a:gd name="connsiteX4312" fmla="*/ 823274 w 16399629"/>
              <a:gd name="connsiteY4312" fmla="*/ 5679824 h 8553480"/>
              <a:gd name="connsiteX4313" fmla="*/ 828346 w 16399629"/>
              <a:gd name="connsiteY4313" fmla="*/ 5656924 h 8553480"/>
              <a:gd name="connsiteX4314" fmla="*/ 4538847 w 16399629"/>
              <a:gd name="connsiteY4314" fmla="*/ 5650293 h 8553480"/>
              <a:gd name="connsiteX4315" fmla="*/ 4533781 w 16399629"/>
              <a:gd name="connsiteY4315" fmla="*/ 5673218 h 8553480"/>
              <a:gd name="connsiteX4316" fmla="*/ 4538847 w 16399629"/>
              <a:gd name="connsiteY4316" fmla="*/ 5650293 h 8553480"/>
              <a:gd name="connsiteX4317" fmla="*/ 4958211 w 16399629"/>
              <a:gd name="connsiteY4317" fmla="*/ 5647503 h 8553480"/>
              <a:gd name="connsiteX4318" fmla="*/ 4967734 w 16399629"/>
              <a:gd name="connsiteY4318" fmla="*/ 5654910 h 8553480"/>
              <a:gd name="connsiteX4319" fmla="*/ 4936286 w 16399629"/>
              <a:gd name="connsiteY4319" fmla="*/ 5677219 h 8553480"/>
              <a:gd name="connsiteX4320" fmla="*/ 4932765 w 16399629"/>
              <a:gd name="connsiteY4320" fmla="*/ 5657026 h 8553480"/>
              <a:gd name="connsiteX4321" fmla="*/ 4958211 w 16399629"/>
              <a:gd name="connsiteY4321" fmla="*/ 5647503 h 8553480"/>
              <a:gd name="connsiteX4322" fmla="*/ 9451796 w 16399629"/>
              <a:gd name="connsiteY4322" fmla="*/ 5645443 h 8553480"/>
              <a:gd name="connsiteX4323" fmla="*/ 9460659 w 16399629"/>
              <a:gd name="connsiteY4323" fmla="*/ 5671075 h 8553480"/>
              <a:gd name="connsiteX4324" fmla="*/ 9451796 w 16399629"/>
              <a:gd name="connsiteY4324" fmla="*/ 5645443 h 8553480"/>
              <a:gd name="connsiteX4325" fmla="*/ 5247469 w 16399629"/>
              <a:gd name="connsiteY4325" fmla="*/ 5645008 h 8553480"/>
              <a:gd name="connsiteX4326" fmla="*/ 5236059 w 16399629"/>
              <a:gd name="connsiteY4326" fmla="*/ 5649548 h 8553480"/>
              <a:gd name="connsiteX4327" fmla="*/ 5257444 w 16399629"/>
              <a:gd name="connsiteY4327" fmla="*/ 5660232 h 8553480"/>
              <a:gd name="connsiteX4328" fmla="*/ 5247469 w 16399629"/>
              <a:gd name="connsiteY4328" fmla="*/ 5645008 h 8553480"/>
              <a:gd name="connsiteX4329" fmla="*/ 10166278 w 16399629"/>
              <a:gd name="connsiteY4329" fmla="*/ 5643257 h 8553480"/>
              <a:gd name="connsiteX4330" fmla="*/ 10173474 w 16399629"/>
              <a:gd name="connsiteY4330" fmla="*/ 5647188 h 8553480"/>
              <a:gd name="connsiteX4331" fmla="*/ 10150765 w 16399629"/>
              <a:gd name="connsiteY4331" fmla="*/ 5668694 h 8553480"/>
              <a:gd name="connsiteX4332" fmla="*/ 10143568 w 16399629"/>
              <a:gd name="connsiteY4332" fmla="*/ 5661988 h 8553480"/>
              <a:gd name="connsiteX4333" fmla="*/ 10166278 w 16399629"/>
              <a:gd name="connsiteY4333" fmla="*/ 5643257 h 8553480"/>
              <a:gd name="connsiteX4334" fmla="*/ 3967993 w 16399629"/>
              <a:gd name="connsiteY4334" fmla="*/ 5640722 h 8553480"/>
              <a:gd name="connsiteX4335" fmla="*/ 3962934 w 16399629"/>
              <a:gd name="connsiteY4335" fmla="*/ 5663533 h 8553480"/>
              <a:gd name="connsiteX4336" fmla="*/ 3967993 w 16399629"/>
              <a:gd name="connsiteY4336" fmla="*/ 5640722 h 8553480"/>
              <a:gd name="connsiteX4337" fmla="*/ 4795121 w 16399629"/>
              <a:gd name="connsiteY4337" fmla="*/ 5638755 h 8553480"/>
              <a:gd name="connsiteX4338" fmla="*/ 4790916 w 16399629"/>
              <a:gd name="connsiteY4338" fmla="*/ 5666463 h 8553480"/>
              <a:gd name="connsiteX4339" fmla="*/ 4746221 w 16399629"/>
              <a:gd name="connsiteY4339" fmla="*/ 5684445 h 8553480"/>
              <a:gd name="connsiteX4340" fmla="*/ 4795121 w 16399629"/>
              <a:gd name="connsiteY4340" fmla="*/ 5638755 h 8553480"/>
              <a:gd name="connsiteX4341" fmla="*/ 1118941 w 16399629"/>
              <a:gd name="connsiteY4341" fmla="*/ 5634569 h 8553480"/>
              <a:gd name="connsiteX4342" fmla="*/ 1139345 w 16399629"/>
              <a:gd name="connsiteY4342" fmla="*/ 5643785 h 8553480"/>
              <a:gd name="connsiteX4343" fmla="*/ 1129824 w 16399629"/>
              <a:gd name="connsiteY4343" fmla="*/ 5646677 h 8553480"/>
              <a:gd name="connsiteX4344" fmla="*/ 1099854 w 16399629"/>
              <a:gd name="connsiteY4344" fmla="*/ 5647277 h 8553480"/>
              <a:gd name="connsiteX4345" fmla="*/ 1118941 w 16399629"/>
              <a:gd name="connsiteY4345" fmla="*/ 5634569 h 8553480"/>
              <a:gd name="connsiteX4346" fmla="*/ 4811016 w 16399629"/>
              <a:gd name="connsiteY4346" fmla="*/ 5633906 h 8553480"/>
              <a:gd name="connsiteX4347" fmla="*/ 4805949 w 16399629"/>
              <a:gd name="connsiteY4347" fmla="*/ 5656830 h 8553480"/>
              <a:gd name="connsiteX4348" fmla="*/ 4811016 w 16399629"/>
              <a:gd name="connsiteY4348" fmla="*/ 5633906 h 8553480"/>
              <a:gd name="connsiteX4349" fmla="*/ 9800218 w 16399629"/>
              <a:gd name="connsiteY4349" fmla="*/ 5624212 h 8553480"/>
              <a:gd name="connsiteX4350" fmla="*/ 9804333 w 16399629"/>
              <a:gd name="connsiteY4350" fmla="*/ 5636421 h 8553480"/>
              <a:gd name="connsiteX4351" fmla="*/ 9796103 w 16399629"/>
              <a:gd name="connsiteY4351" fmla="*/ 5636421 h 8553480"/>
              <a:gd name="connsiteX4352" fmla="*/ 9800218 w 16399629"/>
              <a:gd name="connsiteY4352" fmla="*/ 5624212 h 8553480"/>
              <a:gd name="connsiteX4353" fmla="*/ 9510889 w 16399629"/>
              <a:gd name="connsiteY4353" fmla="*/ 5619811 h 8553480"/>
              <a:gd name="connsiteX4354" fmla="*/ 9519753 w 16399629"/>
              <a:gd name="connsiteY4354" fmla="*/ 5645443 h 8553480"/>
              <a:gd name="connsiteX4355" fmla="*/ 9510889 w 16399629"/>
              <a:gd name="connsiteY4355" fmla="*/ 5619811 h 8553480"/>
              <a:gd name="connsiteX4356" fmla="*/ 737388 w 16399629"/>
              <a:gd name="connsiteY4356" fmla="*/ 5619672 h 8553480"/>
              <a:gd name="connsiteX4357" fmla="*/ 738876 w 16399629"/>
              <a:gd name="connsiteY4357" fmla="*/ 5630236 h 8553480"/>
              <a:gd name="connsiteX4358" fmla="*/ 739346 w 16399629"/>
              <a:gd name="connsiteY4358" fmla="*/ 5630490 h 8553480"/>
              <a:gd name="connsiteX4359" fmla="*/ 743637 w 16399629"/>
              <a:gd name="connsiteY4359" fmla="*/ 5642432 h 8553480"/>
              <a:gd name="connsiteX4360" fmla="*/ 737681 w 16399629"/>
              <a:gd name="connsiteY4360" fmla="*/ 5650151 h 8553480"/>
              <a:gd name="connsiteX4361" fmla="*/ 711024 w 16399629"/>
              <a:gd name="connsiteY4361" fmla="*/ 5639298 h 8553480"/>
              <a:gd name="connsiteX4362" fmla="*/ 711960 w 16399629"/>
              <a:gd name="connsiteY4362" fmla="*/ 5625972 h 8553480"/>
              <a:gd name="connsiteX4363" fmla="*/ 729934 w 16399629"/>
              <a:gd name="connsiteY4363" fmla="*/ 5625402 h 8553480"/>
              <a:gd name="connsiteX4364" fmla="*/ 736868 w 16399629"/>
              <a:gd name="connsiteY4364" fmla="*/ 5629150 h 8553480"/>
              <a:gd name="connsiteX4365" fmla="*/ 731768 w 16399629"/>
              <a:gd name="connsiteY4365" fmla="*/ 5621379 h 8553480"/>
              <a:gd name="connsiteX4366" fmla="*/ 737388 w 16399629"/>
              <a:gd name="connsiteY4366" fmla="*/ 5619672 h 8553480"/>
              <a:gd name="connsiteX4367" fmla="*/ 10223399 w 16399629"/>
              <a:gd name="connsiteY4367" fmla="*/ 5618482 h 8553480"/>
              <a:gd name="connsiteX4368" fmla="*/ 10210891 w 16399629"/>
              <a:gd name="connsiteY4368" fmla="*/ 5644011 h 8553480"/>
              <a:gd name="connsiteX4369" fmla="*/ 10223399 w 16399629"/>
              <a:gd name="connsiteY4369" fmla="*/ 5618482 h 8553480"/>
              <a:gd name="connsiteX4370" fmla="*/ 688048 w 16399629"/>
              <a:gd name="connsiteY4370" fmla="*/ 5617412 h 8553480"/>
              <a:gd name="connsiteX4371" fmla="*/ 707083 w 16399629"/>
              <a:gd name="connsiteY4371" fmla="*/ 5619819 h 8553480"/>
              <a:gd name="connsiteX4372" fmla="*/ 697645 w 16399629"/>
              <a:gd name="connsiteY4372" fmla="*/ 5632412 h 8553480"/>
              <a:gd name="connsiteX4373" fmla="*/ 688048 w 16399629"/>
              <a:gd name="connsiteY4373" fmla="*/ 5617412 h 8553480"/>
              <a:gd name="connsiteX4374" fmla="*/ 4002896 w 16399629"/>
              <a:gd name="connsiteY4374" fmla="*/ 5613658 h 8553480"/>
              <a:gd name="connsiteX4375" fmla="*/ 4011387 w 16399629"/>
              <a:gd name="connsiteY4375" fmla="*/ 5628995 h 8553480"/>
              <a:gd name="connsiteX4376" fmla="*/ 3990319 w 16399629"/>
              <a:gd name="connsiteY4376" fmla="*/ 5614920 h 8553480"/>
              <a:gd name="connsiteX4377" fmla="*/ 4002896 w 16399629"/>
              <a:gd name="connsiteY4377" fmla="*/ 5613658 h 8553480"/>
              <a:gd name="connsiteX4378" fmla="*/ 758320 w 16399629"/>
              <a:gd name="connsiteY4378" fmla="*/ 5611922 h 8553480"/>
              <a:gd name="connsiteX4379" fmla="*/ 760074 w 16399629"/>
              <a:gd name="connsiteY4379" fmla="*/ 5626731 h 8553480"/>
              <a:gd name="connsiteX4380" fmla="*/ 754289 w 16399629"/>
              <a:gd name="connsiteY4380" fmla="*/ 5626785 h 8553480"/>
              <a:gd name="connsiteX4381" fmla="*/ 758320 w 16399629"/>
              <a:gd name="connsiteY4381" fmla="*/ 5611922 h 8553480"/>
              <a:gd name="connsiteX4382" fmla="*/ 735855 w 16399629"/>
              <a:gd name="connsiteY4382" fmla="*/ 5601795 h 8553480"/>
              <a:gd name="connsiteX4383" fmla="*/ 750238 w 16399629"/>
              <a:gd name="connsiteY4383" fmla="*/ 5606718 h 8553480"/>
              <a:gd name="connsiteX4384" fmla="*/ 748750 w 16399629"/>
              <a:gd name="connsiteY4384" fmla="*/ 5615979 h 8553480"/>
              <a:gd name="connsiteX4385" fmla="*/ 740648 w 16399629"/>
              <a:gd name="connsiteY4385" fmla="*/ 5618441 h 8553480"/>
              <a:gd name="connsiteX4386" fmla="*/ 734776 w 16399629"/>
              <a:gd name="connsiteY4386" fmla="*/ 5607010 h 8553480"/>
              <a:gd name="connsiteX4387" fmla="*/ 735855 w 16399629"/>
              <a:gd name="connsiteY4387" fmla="*/ 5601795 h 8553480"/>
              <a:gd name="connsiteX4388" fmla="*/ 4845966 w 16399629"/>
              <a:gd name="connsiteY4388" fmla="*/ 5601188 h 8553480"/>
              <a:gd name="connsiteX4389" fmla="*/ 4849508 w 16399629"/>
              <a:gd name="connsiteY4389" fmla="*/ 5621497 h 8553480"/>
              <a:gd name="connsiteX4390" fmla="*/ 4831829 w 16399629"/>
              <a:gd name="connsiteY4390" fmla="*/ 5626867 h 8553480"/>
              <a:gd name="connsiteX4391" fmla="*/ 4828288 w 16399629"/>
              <a:gd name="connsiteY4391" fmla="*/ 5606559 h 8553480"/>
              <a:gd name="connsiteX4392" fmla="*/ 4845966 w 16399629"/>
              <a:gd name="connsiteY4392" fmla="*/ 5601188 h 8553480"/>
              <a:gd name="connsiteX4393" fmla="*/ 10236492 w 16399629"/>
              <a:gd name="connsiteY4393" fmla="*/ 5595872 h 8553480"/>
              <a:gd name="connsiteX4394" fmla="*/ 10228262 w 16399629"/>
              <a:gd name="connsiteY4394" fmla="*/ 5621371 h 8553480"/>
              <a:gd name="connsiteX4395" fmla="*/ 10236492 w 16399629"/>
              <a:gd name="connsiteY4395" fmla="*/ 5595872 h 8553480"/>
              <a:gd name="connsiteX4396" fmla="*/ 652992 w 16399629"/>
              <a:gd name="connsiteY4396" fmla="*/ 5583920 h 8553480"/>
              <a:gd name="connsiteX4397" fmla="*/ 647923 w 16399629"/>
              <a:gd name="connsiteY4397" fmla="*/ 5606820 h 8553480"/>
              <a:gd name="connsiteX4398" fmla="*/ 652992 w 16399629"/>
              <a:gd name="connsiteY4398" fmla="*/ 5583920 h 8553480"/>
              <a:gd name="connsiteX4399" fmla="*/ 700458 w 16399629"/>
              <a:gd name="connsiteY4399" fmla="*/ 5573198 h 8553480"/>
              <a:gd name="connsiteX4400" fmla="*/ 708768 w 16399629"/>
              <a:gd name="connsiteY4400" fmla="*/ 5588335 h 8553480"/>
              <a:gd name="connsiteX4401" fmla="*/ 692026 w 16399629"/>
              <a:gd name="connsiteY4401" fmla="*/ 5585230 h 8553480"/>
              <a:gd name="connsiteX4402" fmla="*/ 700458 w 16399629"/>
              <a:gd name="connsiteY4402" fmla="*/ 5573198 h 8553480"/>
              <a:gd name="connsiteX4403" fmla="*/ 4878857 w 16399629"/>
              <a:gd name="connsiteY4403" fmla="*/ 5570366 h 8553480"/>
              <a:gd name="connsiteX4404" fmla="*/ 4864825 w 16399629"/>
              <a:gd name="connsiteY4404" fmla="*/ 5596654 h 8553480"/>
              <a:gd name="connsiteX4405" fmla="*/ 4878857 w 16399629"/>
              <a:gd name="connsiteY4405" fmla="*/ 5570366 h 8553480"/>
              <a:gd name="connsiteX4406" fmla="*/ 5295947 w 16399629"/>
              <a:gd name="connsiteY4406" fmla="*/ 5566937 h 8553480"/>
              <a:gd name="connsiteX4407" fmla="*/ 5271742 w 16399629"/>
              <a:gd name="connsiteY4407" fmla="*/ 5574290 h 8553480"/>
              <a:gd name="connsiteX4408" fmla="*/ 5270294 w 16399629"/>
              <a:gd name="connsiteY4408" fmla="*/ 5621971 h 8553480"/>
              <a:gd name="connsiteX4409" fmla="*/ 5297589 w 16399629"/>
              <a:gd name="connsiteY4409" fmla="*/ 5613678 h 8553480"/>
              <a:gd name="connsiteX4410" fmla="*/ 5295947 w 16399629"/>
              <a:gd name="connsiteY4410" fmla="*/ 5566937 h 8553480"/>
              <a:gd name="connsiteX4411" fmla="*/ 5114948 w 16399629"/>
              <a:gd name="connsiteY4411" fmla="*/ 5563659 h 8553480"/>
              <a:gd name="connsiteX4412" fmla="*/ 5129148 w 16399629"/>
              <a:gd name="connsiteY4412" fmla="*/ 5596525 h 8553480"/>
              <a:gd name="connsiteX4413" fmla="*/ 5114948 w 16399629"/>
              <a:gd name="connsiteY4413" fmla="*/ 5563659 h 8553480"/>
              <a:gd name="connsiteX4414" fmla="*/ 678386 w 16399629"/>
              <a:gd name="connsiteY4414" fmla="*/ 5563478 h 8553480"/>
              <a:gd name="connsiteX4415" fmla="*/ 688198 w 16399629"/>
              <a:gd name="connsiteY4415" fmla="*/ 5566377 h 8553480"/>
              <a:gd name="connsiteX4416" fmla="*/ 683840 w 16399629"/>
              <a:gd name="connsiteY4416" fmla="*/ 5576968 h 8553480"/>
              <a:gd name="connsiteX4417" fmla="*/ 670520 w 16399629"/>
              <a:gd name="connsiteY4417" fmla="*/ 5571748 h 8553480"/>
              <a:gd name="connsiteX4418" fmla="*/ 678386 w 16399629"/>
              <a:gd name="connsiteY4418" fmla="*/ 5563478 h 8553480"/>
              <a:gd name="connsiteX4419" fmla="*/ 5033450 w 16399629"/>
              <a:gd name="connsiteY4419" fmla="*/ 5563161 h 8553480"/>
              <a:gd name="connsiteX4420" fmla="*/ 5055940 w 16399629"/>
              <a:gd name="connsiteY4420" fmla="*/ 5598421 h 8553480"/>
              <a:gd name="connsiteX4421" fmla="*/ 5002740 w 16399629"/>
              <a:gd name="connsiteY4421" fmla="*/ 5630719 h 8553480"/>
              <a:gd name="connsiteX4422" fmla="*/ 4985594 w 16399629"/>
              <a:gd name="connsiteY4422" fmla="*/ 5643292 h 8553480"/>
              <a:gd name="connsiteX4423" fmla="*/ 4976220 w 16399629"/>
              <a:gd name="connsiteY4423" fmla="*/ 5644694 h 8553480"/>
              <a:gd name="connsiteX4424" fmla="*/ 4970172 w 16399629"/>
              <a:gd name="connsiteY4424" fmla="*/ 5640917 h 8553480"/>
              <a:gd name="connsiteX4425" fmla="*/ 4973058 w 16399629"/>
              <a:gd name="connsiteY4425" fmla="*/ 5644288 h 8553480"/>
              <a:gd name="connsiteX4426" fmla="*/ 4970026 w 16399629"/>
              <a:gd name="connsiteY4426" fmla="*/ 5652891 h 8553480"/>
              <a:gd name="connsiteX4427" fmla="*/ 4964451 w 16399629"/>
              <a:gd name="connsiteY4427" fmla="*/ 5646903 h 8553480"/>
              <a:gd name="connsiteX4428" fmla="*/ 4967737 w 16399629"/>
              <a:gd name="connsiteY4428" fmla="*/ 5639761 h 8553480"/>
              <a:gd name="connsiteX4429" fmla="*/ 4968296 w 16399629"/>
              <a:gd name="connsiteY4429" fmla="*/ 5639744 h 8553480"/>
              <a:gd name="connsiteX4430" fmla="*/ 4965312 w 16399629"/>
              <a:gd name="connsiteY4430" fmla="*/ 5637880 h 8553480"/>
              <a:gd name="connsiteX4431" fmla="*/ 5010709 w 16399629"/>
              <a:gd name="connsiteY4431" fmla="*/ 5582702 h 8553480"/>
              <a:gd name="connsiteX4432" fmla="*/ 5033450 w 16399629"/>
              <a:gd name="connsiteY4432" fmla="*/ 5563161 h 8553480"/>
              <a:gd name="connsiteX4433" fmla="*/ 9425696 w 16399629"/>
              <a:gd name="connsiteY4433" fmla="*/ 5548897 h 8553480"/>
              <a:gd name="connsiteX4434" fmla="*/ 9443424 w 16399629"/>
              <a:gd name="connsiteY4434" fmla="*/ 5574528 h 8553480"/>
              <a:gd name="connsiteX4435" fmla="*/ 9425696 w 16399629"/>
              <a:gd name="connsiteY4435" fmla="*/ 5548897 h 8553480"/>
              <a:gd name="connsiteX4436" fmla="*/ 10274775 w 16399629"/>
              <a:gd name="connsiteY4436" fmla="*/ 5548234 h 8553480"/>
              <a:gd name="connsiteX4437" fmla="*/ 10290767 w 16399629"/>
              <a:gd name="connsiteY4437" fmla="*/ 5550766 h 8553480"/>
              <a:gd name="connsiteX4438" fmla="*/ 10281173 w 16399629"/>
              <a:gd name="connsiteY4438" fmla="*/ 5578606 h 8553480"/>
              <a:gd name="connsiteX4439" fmla="*/ 10265180 w 16399629"/>
              <a:gd name="connsiteY4439" fmla="*/ 5576075 h 8553480"/>
              <a:gd name="connsiteX4440" fmla="*/ 10274775 w 16399629"/>
              <a:gd name="connsiteY4440" fmla="*/ 5548234 h 8553480"/>
              <a:gd name="connsiteX4441" fmla="*/ 589071 w 16399629"/>
              <a:gd name="connsiteY4441" fmla="*/ 5546491 h 8553480"/>
              <a:gd name="connsiteX4442" fmla="*/ 584005 w 16399629"/>
              <a:gd name="connsiteY4442" fmla="*/ 5569414 h 8553480"/>
              <a:gd name="connsiteX4443" fmla="*/ 589071 w 16399629"/>
              <a:gd name="connsiteY4443" fmla="*/ 5546491 h 8553480"/>
              <a:gd name="connsiteX4444" fmla="*/ 5310931 w 16399629"/>
              <a:gd name="connsiteY4444" fmla="*/ 5540909 h 8553480"/>
              <a:gd name="connsiteX4445" fmla="*/ 5312574 w 16399629"/>
              <a:gd name="connsiteY4445" fmla="*/ 5587653 h 8553480"/>
              <a:gd name="connsiteX4446" fmla="*/ 5362259 w 16399629"/>
              <a:gd name="connsiteY4446" fmla="*/ 5555379 h 8553480"/>
              <a:gd name="connsiteX4447" fmla="*/ 5310931 w 16399629"/>
              <a:gd name="connsiteY4447" fmla="*/ 5540909 h 8553480"/>
              <a:gd name="connsiteX4448" fmla="*/ 890103 w 16399629"/>
              <a:gd name="connsiteY4448" fmla="*/ 5537093 h 8553480"/>
              <a:gd name="connsiteX4449" fmla="*/ 886452 w 16399629"/>
              <a:gd name="connsiteY4449" fmla="*/ 5575396 h 8553480"/>
              <a:gd name="connsiteX4450" fmla="*/ 890103 w 16399629"/>
              <a:gd name="connsiteY4450" fmla="*/ 5537093 h 8553480"/>
              <a:gd name="connsiteX4451" fmla="*/ 643579 w 16399629"/>
              <a:gd name="connsiteY4451" fmla="*/ 5529931 h 8553480"/>
              <a:gd name="connsiteX4452" fmla="*/ 638514 w 16399629"/>
              <a:gd name="connsiteY4452" fmla="*/ 5552854 h 8553480"/>
              <a:gd name="connsiteX4453" fmla="*/ 643579 w 16399629"/>
              <a:gd name="connsiteY4453" fmla="*/ 5529931 h 8553480"/>
              <a:gd name="connsiteX4454" fmla="*/ 9484297 w 16399629"/>
              <a:gd name="connsiteY4454" fmla="*/ 5523264 h 8553480"/>
              <a:gd name="connsiteX4455" fmla="*/ 9460659 w 16399629"/>
              <a:gd name="connsiteY4455" fmla="*/ 5548897 h 8553480"/>
              <a:gd name="connsiteX4456" fmla="*/ 9451796 w 16399629"/>
              <a:gd name="connsiteY4456" fmla="*/ 5574528 h 8553480"/>
              <a:gd name="connsiteX4457" fmla="*/ 9472478 w 16399629"/>
              <a:gd name="connsiteY4457" fmla="*/ 5548897 h 8553480"/>
              <a:gd name="connsiteX4458" fmla="*/ 9484297 w 16399629"/>
              <a:gd name="connsiteY4458" fmla="*/ 5523264 h 8553480"/>
              <a:gd name="connsiteX4459" fmla="*/ 9898711 w 16399629"/>
              <a:gd name="connsiteY4459" fmla="*/ 5522323 h 8553480"/>
              <a:gd name="connsiteX4460" fmla="*/ 9912884 w 16399629"/>
              <a:gd name="connsiteY4460" fmla="*/ 5524696 h 8553480"/>
              <a:gd name="connsiteX4461" fmla="*/ 9854191 w 16399629"/>
              <a:gd name="connsiteY4461" fmla="*/ 5591826 h 8553480"/>
              <a:gd name="connsiteX4462" fmla="*/ 9816637 w 16399629"/>
              <a:gd name="connsiteY4462" fmla="*/ 5625109 h 8553480"/>
              <a:gd name="connsiteX4463" fmla="*/ 9810647 w 16399629"/>
              <a:gd name="connsiteY4463" fmla="*/ 5621608 h 8553480"/>
              <a:gd name="connsiteX4464" fmla="*/ 9805706 w 16399629"/>
              <a:gd name="connsiteY4464" fmla="*/ 5632644 h 8553480"/>
              <a:gd name="connsiteX4465" fmla="*/ 9802620 w 16399629"/>
              <a:gd name="connsiteY4465" fmla="*/ 5621157 h 8553480"/>
              <a:gd name="connsiteX4466" fmla="*/ 9805706 w 16399629"/>
              <a:gd name="connsiteY4466" fmla="*/ 5613498 h 8553480"/>
              <a:gd name="connsiteX4467" fmla="*/ 9806936 w 16399629"/>
              <a:gd name="connsiteY4467" fmla="*/ 5615330 h 8553480"/>
              <a:gd name="connsiteX4468" fmla="*/ 9804791 w 16399629"/>
              <a:gd name="connsiteY4468" fmla="*/ 5611620 h 8553480"/>
              <a:gd name="connsiteX4469" fmla="*/ 9898711 w 16399629"/>
              <a:gd name="connsiteY4469" fmla="*/ 5522323 h 8553480"/>
              <a:gd name="connsiteX4470" fmla="*/ 4718183 w 16399629"/>
              <a:gd name="connsiteY4470" fmla="*/ 5515160 h 8553480"/>
              <a:gd name="connsiteX4471" fmla="*/ 4718806 w 16399629"/>
              <a:gd name="connsiteY4471" fmla="*/ 5528608 h 8553480"/>
              <a:gd name="connsiteX4472" fmla="*/ 4710007 w 16399629"/>
              <a:gd name="connsiteY4472" fmla="*/ 5517644 h 8553480"/>
              <a:gd name="connsiteX4473" fmla="*/ 4718183 w 16399629"/>
              <a:gd name="connsiteY4473" fmla="*/ 5515160 h 8553480"/>
              <a:gd name="connsiteX4474" fmla="*/ 547685 w 16399629"/>
              <a:gd name="connsiteY4474" fmla="*/ 5514867 h 8553480"/>
              <a:gd name="connsiteX4475" fmla="*/ 542619 w 16399629"/>
              <a:gd name="connsiteY4475" fmla="*/ 5537790 h 8553480"/>
              <a:gd name="connsiteX4476" fmla="*/ 547685 w 16399629"/>
              <a:gd name="connsiteY4476" fmla="*/ 5514867 h 8553480"/>
              <a:gd name="connsiteX4477" fmla="*/ 621751 w 16399629"/>
              <a:gd name="connsiteY4477" fmla="*/ 5514462 h 8553480"/>
              <a:gd name="connsiteX4478" fmla="*/ 616684 w 16399629"/>
              <a:gd name="connsiteY4478" fmla="*/ 5537389 h 8553480"/>
              <a:gd name="connsiteX4479" fmla="*/ 621751 w 16399629"/>
              <a:gd name="connsiteY4479" fmla="*/ 5514462 h 8553480"/>
              <a:gd name="connsiteX4480" fmla="*/ 5344575 w 16399629"/>
              <a:gd name="connsiteY4480" fmla="*/ 5509932 h 8553480"/>
              <a:gd name="connsiteX4481" fmla="*/ 5357281 w 16399629"/>
              <a:gd name="connsiteY4481" fmla="*/ 5526828 h 8553480"/>
              <a:gd name="connsiteX4482" fmla="*/ 5344575 w 16399629"/>
              <a:gd name="connsiteY4482" fmla="*/ 5509932 h 8553480"/>
              <a:gd name="connsiteX4483" fmla="*/ 4878286 w 16399629"/>
              <a:gd name="connsiteY4483" fmla="*/ 5509331 h 8553480"/>
              <a:gd name="connsiteX4484" fmla="*/ 4889904 w 16399629"/>
              <a:gd name="connsiteY4484" fmla="*/ 5523985 h 8553480"/>
              <a:gd name="connsiteX4485" fmla="*/ 4878286 w 16399629"/>
              <a:gd name="connsiteY4485" fmla="*/ 5509331 h 8553480"/>
              <a:gd name="connsiteX4486" fmla="*/ 4750660 w 16399629"/>
              <a:gd name="connsiteY4486" fmla="*/ 5504986 h 8553480"/>
              <a:gd name="connsiteX4487" fmla="*/ 4763240 w 16399629"/>
              <a:gd name="connsiteY4487" fmla="*/ 5524488 h 8553480"/>
              <a:gd name="connsiteX4488" fmla="*/ 4748041 w 16399629"/>
              <a:gd name="connsiteY4488" fmla="*/ 5531225 h 8553480"/>
              <a:gd name="connsiteX4489" fmla="*/ 4735266 w 16399629"/>
              <a:gd name="connsiteY4489" fmla="*/ 5511783 h 8553480"/>
              <a:gd name="connsiteX4490" fmla="*/ 4750660 w 16399629"/>
              <a:gd name="connsiteY4490" fmla="*/ 5504986 h 8553480"/>
              <a:gd name="connsiteX4491" fmla="*/ 9938912 w 16399629"/>
              <a:gd name="connsiteY4491" fmla="*/ 5501666 h 8553480"/>
              <a:gd name="connsiteX4492" fmla="*/ 9926404 w 16399629"/>
              <a:gd name="connsiteY4492" fmla="*/ 5523371 h 8553480"/>
              <a:gd name="connsiteX4493" fmla="*/ 9938912 w 16399629"/>
              <a:gd name="connsiteY4493" fmla="*/ 5501666 h 8553480"/>
              <a:gd name="connsiteX4494" fmla="*/ 599924 w 16399629"/>
              <a:gd name="connsiteY4494" fmla="*/ 5498997 h 8553480"/>
              <a:gd name="connsiteX4495" fmla="*/ 594856 w 16399629"/>
              <a:gd name="connsiteY4495" fmla="*/ 5521921 h 8553480"/>
              <a:gd name="connsiteX4496" fmla="*/ 599924 w 16399629"/>
              <a:gd name="connsiteY4496" fmla="*/ 5498997 h 8553480"/>
              <a:gd name="connsiteX4497" fmla="*/ 4914139 w 16399629"/>
              <a:gd name="connsiteY4497" fmla="*/ 5498388 h 8553480"/>
              <a:gd name="connsiteX4498" fmla="*/ 4912685 w 16399629"/>
              <a:gd name="connsiteY4498" fmla="*/ 5545478 h 8553480"/>
              <a:gd name="connsiteX4499" fmla="*/ 4897389 w 16399629"/>
              <a:gd name="connsiteY4499" fmla="*/ 5550124 h 8553480"/>
              <a:gd name="connsiteX4500" fmla="*/ 4892724 w 16399629"/>
              <a:gd name="connsiteY4500" fmla="*/ 5504893 h 8553480"/>
              <a:gd name="connsiteX4501" fmla="*/ 4914139 w 16399629"/>
              <a:gd name="connsiteY4501" fmla="*/ 5498388 h 8553480"/>
              <a:gd name="connsiteX4502" fmla="*/ 5121671 w 16399629"/>
              <a:gd name="connsiteY4502" fmla="*/ 5495339 h 8553480"/>
              <a:gd name="connsiteX4503" fmla="*/ 5128869 w 16399629"/>
              <a:gd name="connsiteY4503" fmla="*/ 5536626 h 8553480"/>
              <a:gd name="connsiteX4504" fmla="*/ 5114068 w 16399629"/>
              <a:gd name="connsiteY4504" fmla="*/ 5541122 h 8553480"/>
              <a:gd name="connsiteX4505" fmla="*/ 5083955 w 16399629"/>
              <a:gd name="connsiteY4505" fmla="*/ 5550270 h 8553480"/>
              <a:gd name="connsiteX4506" fmla="*/ 5121671 w 16399629"/>
              <a:gd name="connsiteY4506" fmla="*/ 5495339 h 8553480"/>
              <a:gd name="connsiteX4507" fmla="*/ 4149528 w 16399629"/>
              <a:gd name="connsiteY4507" fmla="*/ 5488566 h 8553480"/>
              <a:gd name="connsiteX4508" fmla="*/ 4134576 w 16399629"/>
              <a:gd name="connsiteY4508" fmla="*/ 5509490 h 8553480"/>
              <a:gd name="connsiteX4509" fmla="*/ 4149528 w 16399629"/>
              <a:gd name="connsiteY4509" fmla="*/ 5488566 h 8553480"/>
              <a:gd name="connsiteX4510" fmla="*/ 4299739 w 16399629"/>
              <a:gd name="connsiteY4510" fmla="*/ 5483062 h 8553480"/>
              <a:gd name="connsiteX4511" fmla="*/ 4311888 w 16399629"/>
              <a:gd name="connsiteY4511" fmla="*/ 5500758 h 8553480"/>
              <a:gd name="connsiteX4512" fmla="*/ 4299739 w 16399629"/>
              <a:gd name="connsiteY4512" fmla="*/ 5483062 h 8553480"/>
              <a:gd name="connsiteX4513" fmla="*/ 9960692 w 16399629"/>
              <a:gd name="connsiteY4513" fmla="*/ 5479055 h 8553480"/>
              <a:gd name="connsiteX4514" fmla="*/ 9952462 w 16399629"/>
              <a:gd name="connsiteY4514" fmla="*/ 5504581 h 8553480"/>
              <a:gd name="connsiteX4515" fmla="*/ 9960692 w 16399629"/>
              <a:gd name="connsiteY4515" fmla="*/ 5479055 h 8553480"/>
              <a:gd name="connsiteX4516" fmla="*/ 9528619 w 16399629"/>
              <a:gd name="connsiteY4516" fmla="*/ 5477127 h 8553480"/>
              <a:gd name="connsiteX4517" fmla="*/ 9545853 w 16399629"/>
              <a:gd name="connsiteY4517" fmla="*/ 5502760 h 8553480"/>
              <a:gd name="connsiteX4518" fmla="*/ 9528619 w 16399629"/>
              <a:gd name="connsiteY4518" fmla="*/ 5477127 h 8553480"/>
              <a:gd name="connsiteX4519" fmla="*/ 4822514 w 16399629"/>
              <a:gd name="connsiteY4519" fmla="*/ 5466671 h 8553480"/>
              <a:gd name="connsiteX4520" fmla="*/ 4815808 w 16399629"/>
              <a:gd name="connsiteY4520" fmla="*/ 5488815 h 8553480"/>
              <a:gd name="connsiteX4521" fmla="*/ 4798633 w 16399629"/>
              <a:gd name="connsiteY4521" fmla="*/ 5491316 h 8553480"/>
              <a:gd name="connsiteX4522" fmla="*/ 4822514 w 16399629"/>
              <a:gd name="connsiteY4522" fmla="*/ 5466671 h 8553480"/>
              <a:gd name="connsiteX4523" fmla="*/ 4886904 w 16399629"/>
              <a:gd name="connsiteY4523" fmla="*/ 5465628 h 8553480"/>
              <a:gd name="connsiteX4524" fmla="*/ 4884154 w 16399629"/>
              <a:gd name="connsiteY4524" fmla="*/ 5487849 h 8553480"/>
              <a:gd name="connsiteX4525" fmla="*/ 4886904 w 16399629"/>
              <a:gd name="connsiteY4525" fmla="*/ 5465628 h 8553480"/>
              <a:gd name="connsiteX4526" fmla="*/ 10379784 w 16399629"/>
              <a:gd name="connsiteY4526" fmla="*/ 5452677 h 8553480"/>
              <a:gd name="connsiteX4527" fmla="*/ 10359026 w 16399629"/>
              <a:gd name="connsiteY4527" fmla="*/ 5514213 h 8553480"/>
              <a:gd name="connsiteX4528" fmla="*/ 10332707 w 16399629"/>
              <a:gd name="connsiteY4528" fmla="*/ 5527033 h 8553480"/>
              <a:gd name="connsiteX4529" fmla="*/ 10308613 w 16399629"/>
              <a:gd name="connsiteY4529" fmla="*/ 5524469 h 8553480"/>
              <a:gd name="connsiteX4530" fmla="*/ 10379784 w 16399629"/>
              <a:gd name="connsiteY4530" fmla="*/ 5452677 h 8553480"/>
              <a:gd name="connsiteX4531" fmla="*/ 9979431 w 16399629"/>
              <a:gd name="connsiteY4531" fmla="*/ 5450576 h 8553480"/>
              <a:gd name="connsiteX4532" fmla="*/ 9995423 w 16399629"/>
              <a:gd name="connsiteY4532" fmla="*/ 5453171 h 8553480"/>
              <a:gd name="connsiteX4533" fmla="*/ 9985828 w 16399629"/>
              <a:gd name="connsiteY4533" fmla="*/ 5479765 h 8553480"/>
              <a:gd name="connsiteX4534" fmla="*/ 9969836 w 16399629"/>
              <a:gd name="connsiteY4534" fmla="*/ 5479117 h 8553480"/>
              <a:gd name="connsiteX4535" fmla="*/ 9979431 w 16399629"/>
              <a:gd name="connsiteY4535" fmla="*/ 5450576 h 8553480"/>
              <a:gd name="connsiteX4536" fmla="*/ 10557884 w 16399629"/>
              <a:gd name="connsiteY4536" fmla="*/ 5450398 h 8553480"/>
              <a:gd name="connsiteX4537" fmla="*/ 10552603 w 16399629"/>
              <a:gd name="connsiteY4537" fmla="*/ 5475373 h 8553480"/>
              <a:gd name="connsiteX4538" fmla="*/ 10540981 w 16399629"/>
              <a:gd name="connsiteY4538" fmla="*/ 5476688 h 8553480"/>
              <a:gd name="connsiteX4539" fmla="*/ 10557884 w 16399629"/>
              <a:gd name="connsiteY4539" fmla="*/ 5450398 h 8553480"/>
              <a:gd name="connsiteX4540" fmla="*/ 4837477 w 16399629"/>
              <a:gd name="connsiteY4540" fmla="*/ 5442759 h 8553480"/>
              <a:gd name="connsiteX4541" fmla="*/ 4832410 w 16399629"/>
              <a:gd name="connsiteY4541" fmla="*/ 5465682 h 8553480"/>
              <a:gd name="connsiteX4542" fmla="*/ 4837477 w 16399629"/>
              <a:gd name="connsiteY4542" fmla="*/ 5442759 h 8553480"/>
              <a:gd name="connsiteX4543" fmla="*/ 4373451 w 16399629"/>
              <a:gd name="connsiteY4543" fmla="*/ 5441246 h 8553480"/>
              <a:gd name="connsiteX4544" fmla="*/ 4383179 w 16399629"/>
              <a:gd name="connsiteY4544" fmla="*/ 5457002 h 8553480"/>
              <a:gd name="connsiteX4545" fmla="*/ 4361960 w 16399629"/>
              <a:gd name="connsiteY4545" fmla="*/ 5442065 h 8553480"/>
              <a:gd name="connsiteX4546" fmla="*/ 4373451 w 16399629"/>
              <a:gd name="connsiteY4546" fmla="*/ 5441246 h 8553480"/>
              <a:gd name="connsiteX4547" fmla="*/ 5252487 w 16399629"/>
              <a:gd name="connsiteY4547" fmla="*/ 5433498 h 8553480"/>
              <a:gd name="connsiteX4548" fmla="*/ 5268203 w 16399629"/>
              <a:gd name="connsiteY4548" fmla="*/ 5472197 h 8553480"/>
              <a:gd name="connsiteX4549" fmla="*/ 5252487 w 16399629"/>
              <a:gd name="connsiteY4549" fmla="*/ 5433498 h 8553480"/>
              <a:gd name="connsiteX4550" fmla="*/ 5270660 w 16399629"/>
              <a:gd name="connsiteY4550" fmla="*/ 5427968 h 8553480"/>
              <a:gd name="connsiteX4551" fmla="*/ 5282808 w 16399629"/>
              <a:gd name="connsiteY4551" fmla="*/ 5445662 h 8553480"/>
              <a:gd name="connsiteX4552" fmla="*/ 5270660 w 16399629"/>
              <a:gd name="connsiteY4552" fmla="*/ 5427968 h 8553480"/>
              <a:gd name="connsiteX4553" fmla="*/ 4327944 w 16399629"/>
              <a:gd name="connsiteY4553" fmla="*/ 5414539 h 8553480"/>
              <a:gd name="connsiteX4554" fmla="*/ 4322874 w 16399629"/>
              <a:gd name="connsiteY4554" fmla="*/ 5437440 h 8553480"/>
              <a:gd name="connsiteX4555" fmla="*/ 4327944 w 16399629"/>
              <a:gd name="connsiteY4555" fmla="*/ 5414539 h 8553480"/>
              <a:gd name="connsiteX4556" fmla="*/ 5488089 w 16399629"/>
              <a:gd name="connsiteY4556" fmla="*/ 5406209 h 8553480"/>
              <a:gd name="connsiteX4557" fmla="*/ 5382001 w 16399629"/>
              <a:gd name="connsiteY4557" fmla="*/ 5519318 h 8553480"/>
              <a:gd name="connsiteX4558" fmla="*/ 5427836 w 16399629"/>
              <a:gd name="connsiteY4558" fmla="*/ 5505394 h 8553480"/>
              <a:gd name="connsiteX4559" fmla="*/ 5431536 w 16399629"/>
              <a:gd name="connsiteY4559" fmla="*/ 5470632 h 8553480"/>
              <a:gd name="connsiteX4560" fmla="*/ 5447697 w 16399629"/>
              <a:gd name="connsiteY4560" fmla="*/ 5470015 h 8553480"/>
              <a:gd name="connsiteX4561" fmla="*/ 5488089 w 16399629"/>
              <a:gd name="connsiteY4561" fmla="*/ 5406209 h 8553480"/>
              <a:gd name="connsiteX4562" fmla="*/ 5067893 w 16399629"/>
              <a:gd name="connsiteY4562" fmla="*/ 5404912 h 8553480"/>
              <a:gd name="connsiteX4563" fmla="*/ 5072994 w 16399629"/>
              <a:gd name="connsiteY4563" fmla="*/ 5408174 h 8553480"/>
              <a:gd name="connsiteX4564" fmla="*/ 5072267 w 16399629"/>
              <a:gd name="connsiteY4564" fmla="*/ 5420931 h 8553480"/>
              <a:gd name="connsiteX4565" fmla="*/ 5072931 w 16399629"/>
              <a:gd name="connsiteY4565" fmla="*/ 5421545 h 8553480"/>
              <a:gd name="connsiteX4566" fmla="*/ 5022500 w 16399629"/>
              <a:gd name="connsiteY4566" fmla="*/ 5458446 h 8553480"/>
              <a:gd name="connsiteX4567" fmla="*/ 5065339 w 16399629"/>
              <a:gd name="connsiteY4567" fmla="*/ 5414513 h 8553480"/>
              <a:gd name="connsiteX4568" fmla="*/ 5071454 w 16399629"/>
              <a:gd name="connsiteY4568" fmla="*/ 5420176 h 8553480"/>
              <a:gd name="connsiteX4569" fmla="*/ 5064386 w 16399629"/>
              <a:gd name="connsiteY4569" fmla="*/ 5410789 h 8553480"/>
              <a:gd name="connsiteX4570" fmla="*/ 5067893 w 16399629"/>
              <a:gd name="connsiteY4570" fmla="*/ 5404912 h 8553480"/>
              <a:gd name="connsiteX4571" fmla="*/ 5285693 w 16399629"/>
              <a:gd name="connsiteY4571" fmla="*/ 5404457 h 8553480"/>
              <a:gd name="connsiteX4572" fmla="*/ 5297841 w 16399629"/>
              <a:gd name="connsiteY4572" fmla="*/ 5422152 h 8553480"/>
              <a:gd name="connsiteX4573" fmla="*/ 5285693 w 16399629"/>
              <a:gd name="connsiteY4573" fmla="*/ 5404457 h 8553480"/>
              <a:gd name="connsiteX4574" fmla="*/ 4435542 w 16399629"/>
              <a:gd name="connsiteY4574" fmla="*/ 5404417 h 8553480"/>
              <a:gd name="connsiteX4575" fmla="*/ 4448488 w 16399629"/>
              <a:gd name="connsiteY4575" fmla="*/ 5406372 h 8553480"/>
              <a:gd name="connsiteX4576" fmla="*/ 4421950 w 16399629"/>
              <a:gd name="connsiteY4576" fmla="*/ 5438632 h 8553480"/>
              <a:gd name="connsiteX4577" fmla="*/ 4411714 w 16399629"/>
              <a:gd name="connsiteY4577" fmla="*/ 5440764 h 8553480"/>
              <a:gd name="connsiteX4578" fmla="*/ 4397463 w 16399629"/>
              <a:gd name="connsiteY4578" fmla="*/ 5426107 h 8553480"/>
              <a:gd name="connsiteX4579" fmla="*/ 4435542 w 16399629"/>
              <a:gd name="connsiteY4579" fmla="*/ 5404417 h 8553480"/>
              <a:gd name="connsiteX4580" fmla="*/ 4306285 w 16399629"/>
              <a:gd name="connsiteY4580" fmla="*/ 5400037 h 8553480"/>
              <a:gd name="connsiteX4581" fmla="*/ 4306405 w 16399629"/>
              <a:gd name="connsiteY4581" fmla="*/ 5458228 h 8553480"/>
              <a:gd name="connsiteX4582" fmla="*/ 4290181 w 16399629"/>
              <a:gd name="connsiteY4582" fmla="*/ 5465789 h 8553480"/>
              <a:gd name="connsiteX4583" fmla="*/ 4275056 w 16399629"/>
              <a:gd name="connsiteY4583" fmla="*/ 5450915 h 8553480"/>
              <a:gd name="connsiteX4584" fmla="*/ 4290032 w 16399629"/>
              <a:gd name="connsiteY4584" fmla="*/ 5421812 h 8553480"/>
              <a:gd name="connsiteX4585" fmla="*/ 4306285 w 16399629"/>
              <a:gd name="connsiteY4585" fmla="*/ 5400037 h 8553480"/>
              <a:gd name="connsiteX4586" fmla="*/ 10030644 w 16399629"/>
              <a:gd name="connsiteY4586" fmla="*/ 5399920 h 8553480"/>
              <a:gd name="connsiteX4587" fmla="*/ 10043152 w 16399629"/>
              <a:gd name="connsiteY4587" fmla="*/ 5426298 h 8553480"/>
              <a:gd name="connsiteX4588" fmla="*/ 10030644 w 16399629"/>
              <a:gd name="connsiteY4588" fmla="*/ 5451798 h 8553480"/>
              <a:gd name="connsiteX4589" fmla="*/ 10030644 w 16399629"/>
              <a:gd name="connsiteY4589" fmla="*/ 5399920 h 8553480"/>
              <a:gd name="connsiteX4590" fmla="*/ 4998730 w 16399629"/>
              <a:gd name="connsiteY4590" fmla="*/ 5393746 h 8553480"/>
              <a:gd name="connsiteX4591" fmla="*/ 5004889 w 16399629"/>
              <a:gd name="connsiteY4591" fmla="*/ 5429070 h 8553480"/>
              <a:gd name="connsiteX4592" fmla="*/ 4986766 w 16399629"/>
              <a:gd name="connsiteY4592" fmla="*/ 5418045 h 8553480"/>
              <a:gd name="connsiteX4593" fmla="*/ 4998730 w 16399629"/>
              <a:gd name="connsiteY4593" fmla="*/ 5393746 h 8553480"/>
              <a:gd name="connsiteX4594" fmla="*/ 4531825 w 16399629"/>
              <a:gd name="connsiteY4594" fmla="*/ 5390546 h 8553480"/>
              <a:gd name="connsiteX4595" fmla="*/ 4525718 w 16399629"/>
              <a:gd name="connsiteY4595" fmla="*/ 5415724 h 8553480"/>
              <a:gd name="connsiteX4596" fmla="*/ 4508584 w 16399629"/>
              <a:gd name="connsiteY4596" fmla="*/ 5418809 h 8553480"/>
              <a:gd name="connsiteX4597" fmla="*/ 4531825 w 16399629"/>
              <a:gd name="connsiteY4597" fmla="*/ 5390546 h 8553480"/>
              <a:gd name="connsiteX4598" fmla="*/ 5010569 w 16399629"/>
              <a:gd name="connsiteY4598" fmla="*/ 5390174 h 8553480"/>
              <a:gd name="connsiteX4599" fmla="*/ 5022717 w 16399629"/>
              <a:gd name="connsiteY4599" fmla="*/ 5407866 h 8553480"/>
              <a:gd name="connsiteX4600" fmla="*/ 5010569 w 16399629"/>
              <a:gd name="connsiteY4600" fmla="*/ 5390174 h 8553480"/>
              <a:gd name="connsiteX4601" fmla="*/ 5127235 w 16399629"/>
              <a:gd name="connsiteY4601" fmla="*/ 5375990 h 8553480"/>
              <a:gd name="connsiteX4602" fmla="*/ 5132079 w 16399629"/>
              <a:gd name="connsiteY4602" fmla="*/ 5390429 h 8553480"/>
              <a:gd name="connsiteX4603" fmla="*/ 5111389 w 16399629"/>
              <a:gd name="connsiteY4603" fmla="*/ 5378530 h 8553480"/>
              <a:gd name="connsiteX4604" fmla="*/ 5127235 w 16399629"/>
              <a:gd name="connsiteY4604" fmla="*/ 5375990 h 8553480"/>
              <a:gd name="connsiteX4605" fmla="*/ 4865220 w 16399629"/>
              <a:gd name="connsiteY4605" fmla="*/ 5373779 h 8553480"/>
              <a:gd name="connsiteX4606" fmla="*/ 4873524 w 16399629"/>
              <a:gd name="connsiteY4606" fmla="*/ 5388881 h 8553480"/>
              <a:gd name="connsiteX4607" fmla="*/ 4854802 w 16399629"/>
              <a:gd name="connsiteY4607" fmla="*/ 5374427 h 8553480"/>
              <a:gd name="connsiteX4608" fmla="*/ 4865220 w 16399629"/>
              <a:gd name="connsiteY4608" fmla="*/ 5373779 h 8553480"/>
              <a:gd name="connsiteX4609" fmla="*/ 5071411 w 16399629"/>
              <a:gd name="connsiteY4609" fmla="*/ 5371666 h 8553480"/>
              <a:gd name="connsiteX4610" fmla="*/ 5074701 w 16399629"/>
              <a:gd name="connsiteY4610" fmla="*/ 5407861 h 8553480"/>
              <a:gd name="connsiteX4611" fmla="*/ 5071411 w 16399629"/>
              <a:gd name="connsiteY4611" fmla="*/ 5371666 h 8553480"/>
              <a:gd name="connsiteX4612" fmla="*/ 4480115 w 16399629"/>
              <a:gd name="connsiteY4612" fmla="*/ 5368297 h 8553480"/>
              <a:gd name="connsiteX4613" fmla="*/ 4467904 w 16399629"/>
              <a:gd name="connsiteY4613" fmla="*/ 5406008 h 8553480"/>
              <a:gd name="connsiteX4614" fmla="*/ 4453355 w 16399629"/>
              <a:gd name="connsiteY4614" fmla="*/ 5376426 h 8553480"/>
              <a:gd name="connsiteX4615" fmla="*/ 4480115 w 16399629"/>
              <a:gd name="connsiteY4615" fmla="*/ 5368297 h 8553480"/>
              <a:gd name="connsiteX4616" fmla="*/ 10108330 w 16399629"/>
              <a:gd name="connsiteY4616" fmla="*/ 5366007 h 8553480"/>
              <a:gd name="connsiteX4617" fmla="*/ 10067561 w 16399629"/>
              <a:gd name="connsiteY4617" fmla="*/ 5429188 h 8553480"/>
              <a:gd name="connsiteX4618" fmla="*/ 10067561 w 16399629"/>
              <a:gd name="connsiteY4618" fmla="*/ 5376536 h 8553480"/>
              <a:gd name="connsiteX4619" fmla="*/ 10108330 w 16399629"/>
              <a:gd name="connsiteY4619" fmla="*/ 5366007 h 8553480"/>
              <a:gd name="connsiteX4620" fmla="*/ 5490248 w 16399629"/>
              <a:gd name="connsiteY4620" fmla="*/ 5362605 h 8553480"/>
              <a:gd name="connsiteX4621" fmla="*/ 5503073 w 16399629"/>
              <a:gd name="connsiteY4621" fmla="*/ 5380182 h 8553480"/>
              <a:gd name="connsiteX4622" fmla="*/ 5490248 w 16399629"/>
              <a:gd name="connsiteY4622" fmla="*/ 5362605 h 8553480"/>
              <a:gd name="connsiteX4623" fmla="*/ 5032961 w 16399629"/>
              <a:gd name="connsiteY4623" fmla="*/ 5361281 h 8553480"/>
              <a:gd name="connsiteX4624" fmla="*/ 5046699 w 16399629"/>
              <a:gd name="connsiteY4624" fmla="*/ 5400580 h 8553480"/>
              <a:gd name="connsiteX4625" fmla="*/ 5032961 w 16399629"/>
              <a:gd name="connsiteY4625" fmla="*/ 5361281 h 8553480"/>
              <a:gd name="connsiteX4626" fmla="*/ 9866196 w 16399629"/>
              <a:gd name="connsiteY4626" fmla="*/ 5354949 h 8553480"/>
              <a:gd name="connsiteX4627" fmla="*/ 9875060 w 16399629"/>
              <a:gd name="connsiteY4627" fmla="*/ 5375455 h 8553480"/>
              <a:gd name="connsiteX4628" fmla="*/ 9866196 w 16399629"/>
              <a:gd name="connsiteY4628" fmla="*/ 5354949 h 8553480"/>
              <a:gd name="connsiteX4629" fmla="*/ 10482346 w 16399629"/>
              <a:gd name="connsiteY4629" fmla="*/ 5354700 h 8553480"/>
              <a:gd name="connsiteX4630" fmla="*/ 10499248 w 16399629"/>
              <a:gd name="connsiteY4630" fmla="*/ 5354700 h 8553480"/>
              <a:gd name="connsiteX4631" fmla="*/ 10499248 w 16399629"/>
              <a:gd name="connsiteY4631" fmla="*/ 5399098 h 8553480"/>
              <a:gd name="connsiteX4632" fmla="*/ 10482346 w 16399629"/>
              <a:gd name="connsiteY4632" fmla="*/ 5399098 h 8553480"/>
              <a:gd name="connsiteX4633" fmla="*/ 10482346 w 16399629"/>
              <a:gd name="connsiteY4633" fmla="*/ 5354700 h 8553480"/>
              <a:gd name="connsiteX4634" fmla="*/ 5135486 w 16399629"/>
              <a:gd name="connsiteY4634" fmla="*/ 5352224 h 8553480"/>
              <a:gd name="connsiteX4635" fmla="*/ 5147634 w 16399629"/>
              <a:gd name="connsiteY4635" fmla="*/ 5369916 h 8553480"/>
              <a:gd name="connsiteX4636" fmla="*/ 5135486 w 16399629"/>
              <a:gd name="connsiteY4636" fmla="*/ 5352224 h 8553480"/>
              <a:gd name="connsiteX4637" fmla="*/ 4878361 w 16399629"/>
              <a:gd name="connsiteY4637" fmla="*/ 5345160 h 8553480"/>
              <a:gd name="connsiteX4638" fmla="*/ 4890510 w 16399629"/>
              <a:gd name="connsiteY4638" fmla="*/ 5362855 h 8553480"/>
              <a:gd name="connsiteX4639" fmla="*/ 4878361 w 16399629"/>
              <a:gd name="connsiteY4639" fmla="*/ 5345160 h 8553480"/>
              <a:gd name="connsiteX4640" fmla="*/ 5384119 w 16399629"/>
              <a:gd name="connsiteY4640" fmla="*/ 5339450 h 8553480"/>
              <a:gd name="connsiteX4641" fmla="*/ 5389413 w 16399629"/>
              <a:gd name="connsiteY4641" fmla="*/ 5343823 h 8553480"/>
              <a:gd name="connsiteX4642" fmla="*/ 5380806 w 16399629"/>
              <a:gd name="connsiteY4642" fmla="*/ 5346438 h 8553480"/>
              <a:gd name="connsiteX4643" fmla="*/ 5384119 w 16399629"/>
              <a:gd name="connsiteY4643" fmla="*/ 5339450 h 8553480"/>
              <a:gd name="connsiteX4644" fmla="*/ 5384578 w 16399629"/>
              <a:gd name="connsiteY4644" fmla="*/ 5332450 h 8553480"/>
              <a:gd name="connsiteX4645" fmla="*/ 5384493 w 16399629"/>
              <a:gd name="connsiteY4645" fmla="*/ 5332838 h 8553480"/>
              <a:gd name="connsiteX4646" fmla="*/ 5383781 w 16399629"/>
              <a:gd name="connsiteY4646" fmla="*/ 5336064 h 8553480"/>
              <a:gd name="connsiteX4647" fmla="*/ 4598221 w 16399629"/>
              <a:gd name="connsiteY4647" fmla="*/ 5332429 h 8553480"/>
              <a:gd name="connsiteX4648" fmla="*/ 4593150 w 16399629"/>
              <a:gd name="connsiteY4648" fmla="*/ 5355330 h 8553480"/>
              <a:gd name="connsiteX4649" fmla="*/ 4598221 w 16399629"/>
              <a:gd name="connsiteY4649" fmla="*/ 5332429 h 8553480"/>
              <a:gd name="connsiteX4650" fmla="*/ 5110232 w 16399629"/>
              <a:gd name="connsiteY4650" fmla="*/ 5332068 h 8553480"/>
              <a:gd name="connsiteX4651" fmla="*/ 5117570 w 16399629"/>
              <a:gd name="connsiteY4651" fmla="*/ 5334651 h 8553480"/>
              <a:gd name="connsiteX4652" fmla="*/ 5113755 w 16399629"/>
              <a:gd name="connsiteY4652" fmla="*/ 5346891 h 8553480"/>
              <a:gd name="connsiteX4653" fmla="*/ 5115191 w 16399629"/>
              <a:gd name="connsiteY4653" fmla="*/ 5348434 h 8553480"/>
              <a:gd name="connsiteX4654" fmla="*/ 5098110 w 16399629"/>
              <a:gd name="connsiteY4654" fmla="*/ 5359822 h 8553480"/>
              <a:gd name="connsiteX4655" fmla="*/ 5079356 w 16399629"/>
              <a:gd name="connsiteY4655" fmla="*/ 5359321 h 8553480"/>
              <a:gd name="connsiteX4656" fmla="*/ 5105081 w 16399629"/>
              <a:gd name="connsiteY4656" fmla="*/ 5337557 h 8553480"/>
              <a:gd name="connsiteX4657" fmla="*/ 5105258 w 16399629"/>
              <a:gd name="connsiteY4657" fmla="*/ 5337747 h 8553480"/>
              <a:gd name="connsiteX4658" fmla="*/ 10045355 w 16399629"/>
              <a:gd name="connsiteY4658" fmla="*/ 5329443 h 8553480"/>
              <a:gd name="connsiteX4659" fmla="*/ 10030644 w 16399629"/>
              <a:gd name="connsiteY4659" fmla="*/ 5353885 h 8553480"/>
              <a:gd name="connsiteX4660" fmla="*/ 10045355 w 16399629"/>
              <a:gd name="connsiteY4660" fmla="*/ 5329443 h 8553480"/>
              <a:gd name="connsiteX4661" fmla="*/ 9883924 w 16399629"/>
              <a:gd name="connsiteY4661" fmla="*/ 5329318 h 8553480"/>
              <a:gd name="connsiteX4662" fmla="*/ 9901651 w 16399629"/>
              <a:gd name="connsiteY4662" fmla="*/ 5354949 h 8553480"/>
              <a:gd name="connsiteX4663" fmla="*/ 9883924 w 16399629"/>
              <a:gd name="connsiteY4663" fmla="*/ 5329318 h 8553480"/>
              <a:gd name="connsiteX4664" fmla="*/ 9701958 w 16399629"/>
              <a:gd name="connsiteY4664" fmla="*/ 5329318 h 8553480"/>
              <a:gd name="connsiteX4665" fmla="*/ 9719685 w 16399629"/>
              <a:gd name="connsiteY4665" fmla="*/ 5354949 h 8553480"/>
              <a:gd name="connsiteX4666" fmla="*/ 9701958 w 16399629"/>
              <a:gd name="connsiteY4666" fmla="*/ 5329318 h 8553480"/>
              <a:gd name="connsiteX4667" fmla="*/ 10540980 w 16399629"/>
              <a:gd name="connsiteY4667" fmla="*/ 5328324 h 8553480"/>
              <a:gd name="connsiteX4668" fmla="*/ 10549210 w 16399629"/>
              <a:gd name="connsiteY4668" fmla="*/ 5353850 h 8553480"/>
              <a:gd name="connsiteX4669" fmla="*/ 10540980 w 16399629"/>
              <a:gd name="connsiteY4669" fmla="*/ 5328324 h 8553480"/>
              <a:gd name="connsiteX4670" fmla="*/ 10134390 w 16399629"/>
              <a:gd name="connsiteY4670" fmla="*/ 5328324 h 8553480"/>
              <a:gd name="connsiteX4671" fmla="*/ 10125565 w 16399629"/>
              <a:gd name="connsiteY4671" fmla="*/ 5372722 h 8553480"/>
              <a:gd name="connsiteX4672" fmla="*/ 10119681 w 16399629"/>
              <a:gd name="connsiteY4672" fmla="*/ 5343123 h 8553480"/>
              <a:gd name="connsiteX4673" fmla="*/ 10134390 w 16399629"/>
              <a:gd name="connsiteY4673" fmla="*/ 5328324 h 8553480"/>
              <a:gd name="connsiteX4674" fmla="*/ 4532821 w 16399629"/>
              <a:gd name="connsiteY4674" fmla="*/ 5327671 h 8553480"/>
              <a:gd name="connsiteX4675" fmla="*/ 4517874 w 16399629"/>
              <a:gd name="connsiteY4675" fmla="*/ 5355105 h 8553480"/>
              <a:gd name="connsiteX4676" fmla="*/ 4509730 w 16399629"/>
              <a:gd name="connsiteY4676" fmla="*/ 5356785 h 8553480"/>
              <a:gd name="connsiteX4677" fmla="*/ 4532821 w 16399629"/>
              <a:gd name="connsiteY4677" fmla="*/ 5327671 h 8553480"/>
              <a:gd name="connsiteX4678" fmla="*/ 4281173 w 16399629"/>
              <a:gd name="connsiteY4678" fmla="*/ 5324590 h 8553480"/>
              <a:gd name="connsiteX4679" fmla="*/ 4275576 w 16399629"/>
              <a:gd name="connsiteY4679" fmla="*/ 5344473 h 8553480"/>
              <a:gd name="connsiteX4680" fmla="*/ 4281173 w 16399629"/>
              <a:gd name="connsiteY4680" fmla="*/ 5324590 h 8553480"/>
              <a:gd name="connsiteX4681" fmla="*/ 5367799 w 16399629"/>
              <a:gd name="connsiteY4681" fmla="*/ 5310335 h 8553480"/>
              <a:gd name="connsiteX4682" fmla="*/ 5326942 w 16399629"/>
              <a:gd name="connsiteY4682" fmla="*/ 5352809 h 8553480"/>
              <a:gd name="connsiteX4683" fmla="*/ 5367799 w 16399629"/>
              <a:gd name="connsiteY4683" fmla="*/ 5310335 h 8553480"/>
              <a:gd name="connsiteX4684" fmla="*/ 10523606 w 16399629"/>
              <a:gd name="connsiteY4684" fmla="*/ 5305715 h 8553480"/>
              <a:gd name="connsiteX4685" fmla="*/ 10531836 w 16399629"/>
              <a:gd name="connsiteY4685" fmla="*/ 5305715 h 8553480"/>
              <a:gd name="connsiteX4686" fmla="*/ 10531836 w 16399629"/>
              <a:gd name="connsiteY4686" fmla="*/ 5357607 h 8553480"/>
              <a:gd name="connsiteX4687" fmla="*/ 10523606 w 16399629"/>
              <a:gd name="connsiteY4687" fmla="*/ 5357607 h 8553480"/>
              <a:gd name="connsiteX4688" fmla="*/ 10523606 w 16399629"/>
              <a:gd name="connsiteY4688" fmla="*/ 5305715 h 8553480"/>
              <a:gd name="connsiteX4689" fmla="*/ 10152254 w 16399629"/>
              <a:gd name="connsiteY4689" fmla="*/ 5305715 h 8553480"/>
              <a:gd name="connsiteX4690" fmla="*/ 10160484 w 16399629"/>
              <a:gd name="connsiteY4690" fmla="*/ 5331241 h 8553480"/>
              <a:gd name="connsiteX4691" fmla="*/ 10152254 w 16399629"/>
              <a:gd name="connsiteY4691" fmla="*/ 5305715 h 8553480"/>
              <a:gd name="connsiteX4692" fmla="*/ 9915931 w 16399629"/>
              <a:gd name="connsiteY4692" fmla="*/ 5303686 h 8553480"/>
              <a:gd name="connsiteX4693" fmla="*/ 9924794 w 16399629"/>
              <a:gd name="connsiteY4693" fmla="*/ 5329318 h 8553480"/>
              <a:gd name="connsiteX4694" fmla="*/ 9915931 w 16399629"/>
              <a:gd name="connsiteY4694" fmla="*/ 5303686 h 8553480"/>
              <a:gd name="connsiteX4695" fmla="*/ 9745785 w 16399629"/>
              <a:gd name="connsiteY4695" fmla="*/ 5303686 h 8553480"/>
              <a:gd name="connsiteX4696" fmla="*/ 9760559 w 16399629"/>
              <a:gd name="connsiteY4696" fmla="*/ 5329318 h 8553480"/>
              <a:gd name="connsiteX4697" fmla="*/ 9745785 w 16399629"/>
              <a:gd name="connsiteY4697" fmla="*/ 5303686 h 8553480"/>
              <a:gd name="connsiteX4698" fmla="*/ 10178087 w 16399629"/>
              <a:gd name="connsiteY4698" fmla="*/ 5298875 h 8553480"/>
              <a:gd name="connsiteX4699" fmla="*/ 10182200 w 16399629"/>
              <a:gd name="connsiteY4699" fmla="*/ 5304619 h 8553480"/>
              <a:gd name="connsiteX4700" fmla="*/ 10179458 w 16399629"/>
              <a:gd name="connsiteY4700" fmla="*/ 5319936 h 8553480"/>
              <a:gd name="connsiteX4701" fmla="*/ 10173970 w 16399629"/>
              <a:gd name="connsiteY4701" fmla="*/ 5304619 h 8553480"/>
              <a:gd name="connsiteX4702" fmla="*/ 10178087 w 16399629"/>
              <a:gd name="connsiteY4702" fmla="*/ 5298875 h 8553480"/>
              <a:gd name="connsiteX4703" fmla="*/ 10186766 w 16399629"/>
              <a:gd name="connsiteY4703" fmla="*/ 5287170 h 8553480"/>
              <a:gd name="connsiteX4704" fmla="*/ 10195217 w 16399629"/>
              <a:gd name="connsiteY4704" fmla="*/ 5292775 h 8553480"/>
              <a:gd name="connsiteX4705" fmla="*/ 10185710 w 16399629"/>
              <a:gd name="connsiteY4705" fmla="*/ 5298710 h 8553480"/>
              <a:gd name="connsiteX4706" fmla="*/ 10178315 w 16399629"/>
              <a:gd name="connsiteY4706" fmla="*/ 5292775 h 8553480"/>
              <a:gd name="connsiteX4707" fmla="*/ 10186766 w 16399629"/>
              <a:gd name="connsiteY4707" fmla="*/ 5287170 h 8553480"/>
              <a:gd name="connsiteX4708" fmla="*/ 4578527 w 16399629"/>
              <a:gd name="connsiteY4708" fmla="*/ 5281564 h 8553480"/>
              <a:gd name="connsiteX4709" fmla="*/ 4583791 w 16399629"/>
              <a:gd name="connsiteY4709" fmla="*/ 5292261 h 8553480"/>
              <a:gd name="connsiteX4710" fmla="*/ 4582152 w 16399629"/>
              <a:gd name="connsiteY4710" fmla="*/ 5301404 h 8553480"/>
              <a:gd name="connsiteX4711" fmla="*/ 4583402 w 16399629"/>
              <a:gd name="connsiteY4711" fmla="*/ 5302305 h 8553480"/>
              <a:gd name="connsiteX4712" fmla="*/ 4569200 w 16399629"/>
              <a:gd name="connsiteY4712" fmla="*/ 5315124 h 8553480"/>
              <a:gd name="connsiteX4713" fmla="*/ 4555234 w 16399629"/>
              <a:gd name="connsiteY4713" fmla="*/ 5302358 h 8553480"/>
              <a:gd name="connsiteX4714" fmla="*/ 4576856 w 16399629"/>
              <a:gd name="connsiteY4714" fmla="*/ 5297582 h 8553480"/>
              <a:gd name="connsiteX4715" fmla="*/ 4580739 w 16399629"/>
              <a:gd name="connsiteY4715" fmla="*/ 5300383 h 8553480"/>
              <a:gd name="connsiteX4716" fmla="*/ 4580190 w 16399629"/>
              <a:gd name="connsiteY4716" fmla="*/ 5299771 h 8553480"/>
              <a:gd name="connsiteX4717" fmla="*/ 4577782 w 16399629"/>
              <a:gd name="connsiteY4717" fmla="*/ 5294621 h 8553480"/>
              <a:gd name="connsiteX4718" fmla="*/ 4578527 w 16399629"/>
              <a:gd name="connsiteY4718" fmla="*/ 5281564 h 8553480"/>
              <a:gd name="connsiteX4719" fmla="*/ 5170835 w 16399629"/>
              <a:gd name="connsiteY4719" fmla="*/ 5279168 h 8553480"/>
              <a:gd name="connsiteX4720" fmla="*/ 5158654 w 16399629"/>
              <a:gd name="connsiteY4720" fmla="*/ 5280358 h 8553480"/>
              <a:gd name="connsiteX4721" fmla="*/ 5180804 w 16399629"/>
              <a:gd name="connsiteY4721" fmla="*/ 5293717 h 8553480"/>
              <a:gd name="connsiteX4722" fmla="*/ 5170835 w 16399629"/>
              <a:gd name="connsiteY4722" fmla="*/ 5279168 h 8553480"/>
              <a:gd name="connsiteX4723" fmla="*/ 9942522 w 16399629"/>
              <a:gd name="connsiteY4723" fmla="*/ 5278054 h 8553480"/>
              <a:gd name="connsiteX4724" fmla="*/ 9960249 w 16399629"/>
              <a:gd name="connsiteY4724" fmla="*/ 5303686 h 8553480"/>
              <a:gd name="connsiteX4725" fmla="*/ 9942522 w 16399629"/>
              <a:gd name="connsiteY4725" fmla="*/ 5278054 h 8553480"/>
              <a:gd name="connsiteX4726" fmla="*/ 5391194 w 16399629"/>
              <a:gd name="connsiteY4726" fmla="*/ 5274237 h 8553480"/>
              <a:gd name="connsiteX4727" fmla="*/ 5378271 w 16399629"/>
              <a:gd name="connsiteY4727" fmla="*/ 5277090 h 8553480"/>
              <a:gd name="connsiteX4728" fmla="*/ 5400366 w 16399629"/>
              <a:gd name="connsiteY4728" fmla="*/ 5291850 h 8553480"/>
              <a:gd name="connsiteX4729" fmla="*/ 5391194 w 16399629"/>
              <a:gd name="connsiteY4729" fmla="*/ 5274237 h 8553480"/>
              <a:gd name="connsiteX4730" fmla="*/ 5111818 w 16399629"/>
              <a:gd name="connsiteY4730" fmla="*/ 5274234 h 8553480"/>
              <a:gd name="connsiteX4731" fmla="*/ 5118875 w 16399629"/>
              <a:gd name="connsiteY4731" fmla="*/ 5334457 h 8553480"/>
              <a:gd name="connsiteX4732" fmla="*/ 5111818 w 16399629"/>
              <a:gd name="connsiteY4732" fmla="*/ 5274234 h 8553480"/>
              <a:gd name="connsiteX4733" fmla="*/ 5129155 w 16399629"/>
              <a:gd name="connsiteY4733" fmla="*/ 5268951 h 8553480"/>
              <a:gd name="connsiteX4734" fmla="*/ 5144834 w 16399629"/>
              <a:gd name="connsiteY4734" fmla="*/ 5304472 h 8553480"/>
              <a:gd name="connsiteX4735" fmla="*/ 5129155 w 16399629"/>
              <a:gd name="connsiteY4735" fmla="*/ 5268951 h 8553480"/>
              <a:gd name="connsiteX4736" fmla="*/ 10193460 w 16399629"/>
              <a:gd name="connsiteY4736" fmla="*/ 5268003 h 8553480"/>
              <a:gd name="connsiteX4737" fmla="*/ 10192047 w 16399629"/>
              <a:gd name="connsiteY4737" fmla="*/ 5274994 h 8553480"/>
              <a:gd name="connsiteX4738" fmla="*/ 10191344 w 16399629"/>
              <a:gd name="connsiteY4738" fmla="*/ 5278471 h 8553480"/>
              <a:gd name="connsiteX4739" fmla="*/ 10193539 w 16399629"/>
              <a:gd name="connsiteY4739" fmla="*/ 5267618 h 8553480"/>
              <a:gd name="connsiteX4740" fmla="*/ 10193460 w 16399629"/>
              <a:gd name="connsiteY4740" fmla="*/ 5268003 h 8553480"/>
              <a:gd name="connsiteX4741" fmla="*/ 10193507 w 16399629"/>
              <a:gd name="connsiteY4741" fmla="*/ 5267770 h 8553480"/>
              <a:gd name="connsiteX4742" fmla="*/ 4520450 w 16399629"/>
              <a:gd name="connsiteY4742" fmla="*/ 5266008 h 8553480"/>
              <a:gd name="connsiteX4743" fmla="*/ 4524990 w 16399629"/>
              <a:gd name="connsiteY4743" fmla="*/ 5269044 h 8553480"/>
              <a:gd name="connsiteX4744" fmla="*/ 4524105 w 16399629"/>
              <a:gd name="connsiteY4744" fmla="*/ 5280258 h 8553480"/>
              <a:gd name="connsiteX4745" fmla="*/ 4524615 w 16399629"/>
              <a:gd name="connsiteY4745" fmla="*/ 5280605 h 8553480"/>
              <a:gd name="connsiteX4746" fmla="*/ 4524041 w 16399629"/>
              <a:gd name="connsiteY4746" fmla="*/ 5281060 h 8553480"/>
              <a:gd name="connsiteX4747" fmla="*/ 4523996 w 16399629"/>
              <a:gd name="connsiteY4747" fmla="*/ 5281631 h 8553480"/>
              <a:gd name="connsiteX4748" fmla="*/ 4523829 w 16399629"/>
              <a:gd name="connsiteY4748" fmla="*/ 5281230 h 8553480"/>
              <a:gd name="connsiteX4749" fmla="*/ 4444940 w 16399629"/>
              <a:gd name="connsiteY4749" fmla="*/ 5343910 h 8553480"/>
              <a:gd name="connsiteX4750" fmla="*/ 4404282 w 16399629"/>
              <a:gd name="connsiteY4750" fmla="*/ 5369295 h 8553480"/>
              <a:gd name="connsiteX4751" fmla="*/ 4384053 w 16399629"/>
              <a:gd name="connsiteY4751" fmla="*/ 5384129 h 8553480"/>
              <a:gd name="connsiteX4752" fmla="*/ 4368076 w 16399629"/>
              <a:gd name="connsiteY4752" fmla="*/ 5367261 h 8553480"/>
              <a:gd name="connsiteX4753" fmla="*/ 4455381 w 16399629"/>
              <a:gd name="connsiteY4753" fmla="*/ 5310327 h 8553480"/>
              <a:gd name="connsiteX4754" fmla="*/ 4493460 w 16399629"/>
              <a:gd name="connsiteY4754" fmla="*/ 5285725 h 8553480"/>
              <a:gd name="connsiteX4755" fmla="*/ 4515820 w 16399629"/>
              <a:gd name="connsiteY4755" fmla="*/ 5274655 h 8553480"/>
              <a:gd name="connsiteX4756" fmla="*/ 4523153 w 16399629"/>
              <a:gd name="connsiteY4756" fmla="*/ 5279615 h 8553480"/>
              <a:gd name="connsiteX4757" fmla="*/ 4518868 w 16399629"/>
              <a:gd name="connsiteY4757" fmla="*/ 5269367 h 8553480"/>
              <a:gd name="connsiteX4758" fmla="*/ 4520450 w 16399629"/>
              <a:gd name="connsiteY4758" fmla="*/ 5266008 h 8553480"/>
              <a:gd name="connsiteX4759" fmla="*/ 5429387 w 16399629"/>
              <a:gd name="connsiteY4759" fmla="*/ 5262889 h 8553480"/>
              <a:gd name="connsiteX4760" fmla="*/ 5433852 w 16399629"/>
              <a:gd name="connsiteY4760" fmla="*/ 5269507 h 8553480"/>
              <a:gd name="connsiteX4761" fmla="*/ 5429071 w 16399629"/>
              <a:gd name="connsiteY4761" fmla="*/ 5272955 h 8553480"/>
              <a:gd name="connsiteX4762" fmla="*/ 5429387 w 16399629"/>
              <a:gd name="connsiteY4762" fmla="*/ 5262889 h 8553480"/>
              <a:gd name="connsiteX4763" fmla="*/ 10194641 w 16399629"/>
              <a:gd name="connsiteY4763" fmla="*/ 5262159 h 8553480"/>
              <a:gd name="connsiteX4764" fmla="*/ 10193539 w 16399629"/>
              <a:gd name="connsiteY4764" fmla="*/ 5267618 h 8553480"/>
              <a:gd name="connsiteX4765" fmla="*/ 10193700 w 16399629"/>
              <a:gd name="connsiteY4765" fmla="*/ 5266818 h 8553480"/>
              <a:gd name="connsiteX4766" fmla="*/ 10194805 w 16399629"/>
              <a:gd name="connsiteY4766" fmla="*/ 5261348 h 8553480"/>
              <a:gd name="connsiteX4767" fmla="*/ 10194752 w 16399629"/>
              <a:gd name="connsiteY4767" fmla="*/ 5261616 h 8553480"/>
              <a:gd name="connsiteX4768" fmla="*/ 10194641 w 16399629"/>
              <a:gd name="connsiteY4768" fmla="*/ 5262159 h 8553480"/>
              <a:gd name="connsiteX4769" fmla="*/ 4614493 w 16399629"/>
              <a:gd name="connsiteY4769" fmla="*/ 5261160 h 8553480"/>
              <a:gd name="connsiteX4770" fmla="*/ 4603247 w 16399629"/>
              <a:gd name="connsiteY4770" fmla="*/ 5291152 h 8553480"/>
              <a:gd name="connsiteX4771" fmla="*/ 4580066 w 16399629"/>
              <a:gd name="connsiteY4771" fmla="*/ 5280123 h 8553480"/>
              <a:gd name="connsiteX4772" fmla="*/ 4614493 w 16399629"/>
              <a:gd name="connsiteY4772" fmla="*/ 5261160 h 8553480"/>
              <a:gd name="connsiteX4773" fmla="*/ 4652310 w 16399629"/>
              <a:gd name="connsiteY4773" fmla="*/ 5259918 h 8553480"/>
              <a:gd name="connsiteX4774" fmla="*/ 4651922 w 16399629"/>
              <a:gd name="connsiteY4774" fmla="*/ 5262137 h 8553480"/>
              <a:gd name="connsiteX4775" fmla="*/ 4651709 w 16399629"/>
              <a:gd name="connsiteY4775" fmla="*/ 5263354 h 8553480"/>
              <a:gd name="connsiteX4776" fmla="*/ 4926659 w 16399629"/>
              <a:gd name="connsiteY4776" fmla="*/ 5254698 h 8553480"/>
              <a:gd name="connsiteX4777" fmla="*/ 4921032 w 16399629"/>
              <a:gd name="connsiteY4777" fmla="*/ 5293603 h 8553480"/>
              <a:gd name="connsiteX4778" fmla="*/ 4908980 w 16399629"/>
              <a:gd name="connsiteY4778" fmla="*/ 5260069 h 8553480"/>
              <a:gd name="connsiteX4779" fmla="*/ 4926659 w 16399629"/>
              <a:gd name="connsiteY4779" fmla="*/ 5254698 h 8553480"/>
              <a:gd name="connsiteX4780" fmla="*/ 5432376 w 16399629"/>
              <a:gd name="connsiteY4780" fmla="*/ 5252601 h 8553480"/>
              <a:gd name="connsiteX4781" fmla="*/ 5433608 w 16399629"/>
              <a:gd name="connsiteY4781" fmla="*/ 5265011 h 8553480"/>
              <a:gd name="connsiteX4782" fmla="*/ 5430737 w 16399629"/>
              <a:gd name="connsiteY4782" fmla="*/ 5262191 h 8553480"/>
              <a:gd name="connsiteX4783" fmla="*/ 5432376 w 16399629"/>
              <a:gd name="connsiteY4783" fmla="*/ 5252601 h 8553480"/>
              <a:gd name="connsiteX4784" fmla="*/ 4653624 w 16399629"/>
              <a:gd name="connsiteY4784" fmla="*/ 5252406 h 8553480"/>
              <a:gd name="connsiteX4785" fmla="*/ 4652986 w 16399629"/>
              <a:gd name="connsiteY4785" fmla="*/ 5256055 h 8553480"/>
              <a:gd name="connsiteX4786" fmla="*/ 4652310 w 16399629"/>
              <a:gd name="connsiteY4786" fmla="*/ 5259918 h 8553480"/>
              <a:gd name="connsiteX4787" fmla="*/ 10236459 w 16399629"/>
              <a:gd name="connsiteY4787" fmla="*/ 5241653 h 8553480"/>
              <a:gd name="connsiteX4788" fmla="*/ 10198144 w 16399629"/>
              <a:gd name="connsiteY4788" fmla="*/ 5278439 h 8553480"/>
              <a:gd name="connsiteX4789" fmla="*/ 10195688 w 16399629"/>
              <a:gd name="connsiteY4789" fmla="*/ 5268569 h 8553480"/>
              <a:gd name="connsiteX4790" fmla="*/ 10236459 w 16399629"/>
              <a:gd name="connsiteY4790" fmla="*/ 5241653 h 8553480"/>
              <a:gd name="connsiteX4791" fmla="*/ 5465215 w 16399629"/>
              <a:gd name="connsiteY4791" fmla="*/ 5229927 h 8553480"/>
              <a:gd name="connsiteX4792" fmla="*/ 5457483 w 16399629"/>
              <a:gd name="connsiteY4792" fmla="*/ 5259654 h 8553480"/>
              <a:gd name="connsiteX4793" fmla="*/ 5435245 w 16399629"/>
              <a:gd name="connsiteY4793" fmla="*/ 5259695 h 8553480"/>
              <a:gd name="connsiteX4794" fmla="*/ 5465215 w 16399629"/>
              <a:gd name="connsiteY4794" fmla="*/ 5229927 h 8553480"/>
              <a:gd name="connsiteX4795" fmla="*/ 4989041 w 16399629"/>
              <a:gd name="connsiteY4795" fmla="*/ 5214715 h 8553480"/>
              <a:gd name="connsiteX4796" fmla="*/ 4974731 w 16399629"/>
              <a:gd name="connsiteY4796" fmla="*/ 5239406 h 8553480"/>
              <a:gd name="connsiteX4797" fmla="*/ 4989041 w 16399629"/>
              <a:gd name="connsiteY4797" fmla="*/ 5214715 h 8553480"/>
              <a:gd name="connsiteX4798" fmla="*/ 4919344 w 16399629"/>
              <a:gd name="connsiteY4798" fmla="*/ 5212748 h 8553480"/>
              <a:gd name="connsiteX4799" fmla="*/ 4914278 w 16399629"/>
              <a:gd name="connsiteY4799" fmla="*/ 5235673 h 8553480"/>
              <a:gd name="connsiteX4800" fmla="*/ 4919344 w 16399629"/>
              <a:gd name="connsiteY4800" fmla="*/ 5212748 h 8553480"/>
              <a:gd name="connsiteX4801" fmla="*/ 5400329 w 16399629"/>
              <a:gd name="connsiteY4801" fmla="*/ 5210274 h 8553480"/>
              <a:gd name="connsiteX4802" fmla="*/ 5398758 w 16399629"/>
              <a:gd name="connsiteY4802" fmla="*/ 5213569 h 8553480"/>
              <a:gd name="connsiteX4803" fmla="*/ 5403150 w 16399629"/>
              <a:gd name="connsiteY4803" fmla="*/ 5214511 h 8553480"/>
              <a:gd name="connsiteX4804" fmla="*/ 5188608 w 16399629"/>
              <a:gd name="connsiteY4804" fmla="*/ 5208514 h 8553480"/>
              <a:gd name="connsiteX4805" fmla="*/ 5211549 w 16399629"/>
              <a:gd name="connsiteY4805" fmla="*/ 5242696 h 8553480"/>
              <a:gd name="connsiteX4806" fmla="*/ 5199001 w 16399629"/>
              <a:gd name="connsiteY4806" fmla="*/ 5246508 h 8553480"/>
              <a:gd name="connsiteX4807" fmla="*/ 5215125 w 16399629"/>
              <a:gd name="connsiteY4807" fmla="*/ 5263203 h 8553480"/>
              <a:gd name="connsiteX4808" fmla="*/ 5150584 w 16399629"/>
              <a:gd name="connsiteY4808" fmla="*/ 5328810 h 8553480"/>
              <a:gd name="connsiteX4809" fmla="*/ 5188608 w 16399629"/>
              <a:gd name="connsiteY4809" fmla="*/ 5208514 h 8553480"/>
              <a:gd name="connsiteX4810" fmla="*/ 5260446 w 16399629"/>
              <a:gd name="connsiteY4810" fmla="*/ 5197559 h 8553480"/>
              <a:gd name="connsiteX4811" fmla="*/ 5263063 w 16399629"/>
              <a:gd name="connsiteY4811" fmla="*/ 5210401 h 8553480"/>
              <a:gd name="connsiteX4812" fmla="*/ 5256966 w 16399629"/>
              <a:gd name="connsiteY4812" fmla="*/ 5212253 h 8553480"/>
              <a:gd name="connsiteX4813" fmla="*/ 5260446 w 16399629"/>
              <a:gd name="connsiteY4813" fmla="*/ 5197559 h 8553480"/>
              <a:gd name="connsiteX4814" fmla="*/ 5278851 w 16399629"/>
              <a:gd name="connsiteY4814" fmla="*/ 5195052 h 8553480"/>
              <a:gd name="connsiteX4815" fmla="*/ 5284030 w 16399629"/>
              <a:gd name="connsiteY4815" fmla="*/ 5205765 h 8553480"/>
              <a:gd name="connsiteX4816" fmla="*/ 5282241 w 16399629"/>
              <a:gd name="connsiteY4816" fmla="*/ 5214499 h 8553480"/>
              <a:gd name="connsiteX4817" fmla="*/ 5280671 w 16399629"/>
              <a:gd name="connsiteY4817" fmla="*/ 5213504 h 8553480"/>
              <a:gd name="connsiteX4818" fmla="*/ 5280562 w 16399629"/>
              <a:gd name="connsiteY4818" fmla="*/ 5212791 h 8553480"/>
              <a:gd name="connsiteX4819" fmla="*/ 5274141 w 16399629"/>
              <a:gd name="connsiteY4819" fmla="*/ 5214741 h 8553480"/>
              <a:gd name="connsiteX4820" fmla="*/ 5277630 w 16399629"/>
              <a:gd name="connsiteY4820" fmla="*/ 5208762 h 8553480"/>
              <a:gd name="connsiteX4821" fmla="*/ 5280208 w 16399629"/>
              <a:gd name="connsiteY4821" fmla="*/ 5210457 h 8553480"/>
              <a:gd name="connsiteX4822" fmla="*/ 5279620 w 16399629"/>
              <a:gd name="connsiteY4822" fmla="*/ 5206592 h 8553480"/>
              <a:gd name="connsiteX4823" fmla="*/ 5278851 w 16399629"/>
              <a:gd name="connsiteY4823" fmla="*/ 5195052 h 8553480"/>
              <a:gd name="connsiteX4824" fmla="*/ 5238762 w 16399629"/>
              <a:gd name="connsiteY4824" fmla="*/ 5194646 h 8553480"/>
              <a:gd name="connsiteX4825" fmla="*/ 5265137 w 16399629"/>
              <a:gd name="connsiteY4825" fmla="*/ 5234573 h 8553480"/>
              <a:gd name="connsiteX4826" fmla="*/ 5253261 w 16399629"/>
              <a:gd name="connsiteY4826" fmla="*/ 5259246 h 8553480"/>
              <a:gd name="connsiteX4827" fmla="*/ 5242909 w 16399629"/>
              <a:gd name="connsiteY4827" fmla="*/ 5265500 h 8553480"/>
              <a:gd name="connsiteX4828" fmla="*/ 5233914 w 16399629"/>
              <a:gd name="connsiteY4828" fmla="*/ 5268428 h 8553480"/>
              <a:gd name="connsiteX4829" fmla="*/ 5211968 w 16399629"/>
              <a:gd name="connsiteY4829" fmla="*/ 5242010 h 8553480"/>
              <a:gd name="connsiteX4830" fmla="*/ 5238762 w 16399629"/>
              <a:gd name="connsiteY4830" fmla="*/ 5194646 h 8553480"/>
              <a:gd name="connsiteX4831" fmla="*/ 4630770 w 16399629"/>
              <a:gd name="connsiteY4831" fmla="*/ 5189918 h 8553480"/>
              <a:gd name="connsiteX4832" fmla="*/ 4574731 w 16399629"/>
              <a:gd name="connsiteY4832" fmla="*/ 5240780 h 8553480"/>
              <a:gd name="connsiteX4833" fmla="*/ 4534952 w 16399629"/>
              <a:gd name="connsiteY4833" fmla="*/ 5271303 h 8553480"/>
              <a:gd name="connsiteX4834" fmla="*/ 4519487 w 16399629"/>
              <a:gd name="connsiteY4834" fmla="*/ 5261792 h 8553480"/>
              <a:gd name="connsiteX4835" fmla="*/ 4630770 w 16399629"/>
              <a:gd name="connsiteY4835" fmla="*/ 5189918 h 8553480"/>
              <a:gd name="connsiteX4836" fmla="*/ 4849789 w 16399629"/>
              <a:gd name="connsiteY4836" fmla="*/ 5188539 h 8553480"/>
              <a:gd name="connsiteX4837" fmla="*/ 4832753 w 16399629"/>
              <a:gd name="connsiteY4837" fmla="*/ 5195867 h 8553480"/>
              <a:gd name="connsiteX4838" fmla="*/ 4847109 w 16399629"/>
              <a:gd name="connsiteY4838" fmla="*/ 5215183 h 8553480"/>
              <a:gd name="connsiteX4839" fmla="*/ 4864145 w 16399629"/>
              <a:gd name="connsiteY4839" fmla="*/ 5207854 h 8553480"/>
              <a:gd name="connsiteX4840" fmla="*/ 4849789 w 16399629"/>
              <a:gd name="connsiteY4840" fmla="*/ 5188539 h 8553480"/>
              <a:gd name="connsiteX4841" fmla="*/ 9581309 w 16399629"/>
              <a:gd name="connsiteY4841" fmla="*/ 5181507 h 8553480"/>
              <a:gd name="connsiteX4842" fmla="*/ 9599038 w 16399629"/>
              <a:gd name="connsiteY4842" fmla="*/ 5207140 h 8553480"/>
              <a:gd name="connsiteX4843" fmla="*/ 9581309 w 16399629"/>
              <a:gd name="connsiteY4843" fmla="*/ 5181507 h 8553480"/>
              <a:gd name="connsiteX4844" fmla="*/ 10290406 w 16399629"/>
              <a:gd name="connsiteY4844" fmla="*/ 5181360 h 8553480"/>
              <a:gd name="connsiteX4845" fmla="*/ 10284393 w 16399629"/>
              <a:gd name="connsiteY4845" fmla="*/ 5262142 h 8553480"/>
              <a:gd name="connsiteX4846" fmla="*/ 10254324 w 16399629"/>
              <a:gd name="connsiteY4846" fmla="*/ 5252044 h 8553480"/>
              <a:gd name="connsiteX4847" fmla="*/ 10290406 w 16399629"/>
              <a:gd name="connsiteY4847" fmla="*/ 5181360 h 8553480"/>
              <a:gd name="connsiteX4848" fmla="*/ 10329825 w 16399629"/>
              <a:gd name="connsiteY4848" fmla="*/ 5177592 h 8553480"/>
              <a:gd name="connsiteX4849" fmla="*/ 10308614 w 16399629"/>
              <a:gd name="connsiteY4849" fmla="*/ 5206923 h 8553480"/>
              <a:gd name="connsiteX4850" fmla="*/ 10329825 w 16399629"/>
              <a:gd name="connsiteY4850" fmla="*/ 5177592 h 8553480"/>
              <a:gd name="connsiteX4851" fmla="*/ 5219184 w 16399629"/>
              <a:gd name="connsiteY4851" fmla="*/ 5172190 h 8553480"/>
              <a:gd name="connsiteX4852" fmla="*/ 5234005 w 16399629"/>
              <a:gd name="connsiteY4852" fmla="*/ 5220620 h 8553480"/>
              <a:gd name="connsiteX4853" fmla="*/ 5216341 w 16399629"/>
              <a:gd name="connsiteY4853" fmla="*/ 5225987 h 8553480"/>
              <a:gd name="connsiteX4854" fmla="*/ 5219184 w 16399629"/>
              <a:gd name="connsiteY4854" fmla="*/ 5172190 h 8553480"/>
              <a:gd name="connsiteX4855" fmla="*/ 10714216 w 16399629"/>
              <a:gd name="connsiteY4855" fmla="*/ 5166287 h 8553480"/>
              <a:gd name="connsiteX4856" fmla="*/ 10610473 w 16399629"/>
              <a:gd name="connsiteY4856" fmla="*/ 5278480 h 8553480"/>
              <a:gd name="connsiteX4857" fmla="*/ 10714216 w 16399629"/>
              <a:gd name="connsiteY4857" fmla="*/ 5166287 h 8553480"/>
              <a:gd name="connsiteX4858" fmla="*/ 9960249 w 16399629"/>
              <a:gd name="connsiteY4858" fmla="*/ 5166129 h 8553480"/>
              <a:gd name="connsiteX4859" fmla="*/ 9813508 w 16399629"/>
              <a:gd name="connsiteY4859" fmla="*/ 5278054 h 8553480"/>
              <a:gd name="connsiteX4860" fmla="*/ 9960249 w 16399629"/>
              <a:gd name="connsiteY4860" fmla="*/ 5166129 h 8553480"/>
              <a:gd name="connsiteX4861" fmla="*/ 4863201 w 16399629"/>
              <a:gd name="connsiteY4861" fmla="*/ 5165093 h 8553480"/>
              <a:gd name="connsiteX4862" fmla="*/ 4876042 w 16399629"/>
              <a:gd name="connsiteY4862" fmla="*/ 5182716 h 8553480"/>
              <a:gd name="connsiteX4863" fmla="*/ 4863201 w 16399629"/>
              <a:gd name="connsiteY4863" fmla="*/ 5165093 h 8553480"/>
              <a:gd name="connsiteX4864" fmla="*/ 5083350 w 16399629"/>
              <a:gd name="connsiteY4864" fmla="*/ 5162922 h 8553480"/>
              <a:gd name="connsiteX4865" fmla="*/ 5095499 w 16399629"/>
              <a:gd name="connsiteY4865" fmla="*/ 5180618 h 8553480"/>
              <a:gd name="connsiteX4866" fmla="*/ 5083350 w 16399629"/>
              <a:gd name="connsiteY4866" fmla="*/ 5162922 h 8553480"/>
              <a:gd name="connsiteX4867" fmla="*/ 4957451 w 16399629"/>
              <a:gd name="connsiteY4867" fmla="*/ 5156985 h 8553480"/>
              <a:gd name="connsiteX4868" fmla="*/ 4964649 w 16399629"/>
              <a:gd name="connsiteY4868" fmla="*/ 5198271 h 8553480"/>
              <a:gd name="connsiteX4869" fmla="*/ 4945664 w 16399629"/>
              <a:gd name="connsiteY4869" fmla="*/ 5182302 h 8553480"/>
              <a:gd name="connsiteX4870" fmla="*/ 4957451 w 16399629"/>
              <a:gd name="connsiteY4870" fmla="*/ 5156985 h 8553480"/>
              <a:gd name="connsiteX4871" fmla="*/ 9701958 w 16399629"/>
              <a:gd name="connsiteY4871" fmla="*/ 5155876 h 8553480"/>
              <a:gd name="connsiteX4872" fmla="*/ 9719685 w 16399629"/>
              <a:gd name="connsiteY4872" fmla="*/ 5181507 h 8553480"/>
              <a:gd name="connsiteX4873" fmla="*/ 9701958 w 16399629"/>
              <a:gd name="connsiteY4873" fmla="*/ 5155876 h 8553480"/>
              <a:gd name="connsiteX4874" fmla="*/ 5499746 w 16399629"/>
              <a:gd name="connsiteY4874" fmla="*/ 5155818 h 8553480"/>
              <a:gd name="connsiteX4875" fmla="*/ 5512571 w 16399629"/>
              <a:gd name="connsiteY4875" fmla="*/ 5173396 h 8553480"/>
              <a:gd name="connsiteX4876" fmla="*/ 5499746 w 16399629"/>
              <a:gd name="connsiteY4876" fmla="*/ 5155818 h 8553480"/>
              <a:gd name="connsiteX4877" fmla="*/ 5252613 w 16399629"/>
              <a:gd name="connsiteY4877" fmla="*/ 5155691 h 8553480"/>
              <a:gd name="connsiteX4878" fmla="*/ 5269448 w 16399629"/>
              <a:gd name="connsiteY4878" fmla="*/ 5163278 h 8553480"/>
              <a:gd name="connsiteX4879" fmla="*/ 5265374 w 16399629"/>
              <a:gd name="connsiteY4879" fmla="*/ 5211090 h 8553480"/>
              <a:gd name="connsiteX4880" fmla="*/ 5252613 w 16399629"/>
              <a:gd name="connsiteY4880" fmla="*/ 5155691 h 8553480"/>
              <a:gd name="connsiteX4881" fmla="*/ 4664964 w 16399629"/>
              <a:gd name="connsiteY4881" fmla="*/ 5150692 h 8553480"/>
              <a:gd name="connsiteX4882" fmla="*/ 4672571 w 16399629"/>
              <a:gd name="connsiteY4882" fmla="*/ 5155332 h 8553480"/>
              <a:gd name="connsiteX4883" fmla="*/ 4665380 w 16399629"/>
              <a:gd name="connsiteY4883" fmla="*/ 5166071 h 8553480"/>
              <a:gd name="connsiteX4884" fmla="*/ 4664964 w 16399629"/>
              <a:gd name="connsiteY4884" fmla="*/ 5150692 h 8553480"/>
              <a:gd name="connsiteX4885" fmla="*/ 4891746 w 16399629"/>
              <a:gd name="connsiteY4885" fmla="*/ 5139739 h 8553480"/>
              <a:gd name="connsiteX4886" fmla="*/ 4878903 w 16399629"/>
              <a:gd name="connsiteY4886" fmla="*/ 5143103 h 8553480"/>
              <a:gd name="connsiteX4887" fmla="*/ 4900305 w 16399629"/>
              <a:gd name="connsiteY4887" fmla="*/ 5153821 h 8553480"/>
              <a:gd name="connsiteX4888" fmla="*/ 4891746 w 16399629"/>
              <a:gd name="connsiteY4888" fmla="*/ 5139739 h 8553480"/>
              <a:gd name="connsiteX4889" fmla="*/ 4671473 w 16399629"/>
              <a:gd name="connsiteY4889" fmla="*/ 5137429 h 8553480"/>
              <a:gd name="connsiteX4890" fmla="*/ 4671885 w 16399629"/>
              <a:gd name="connsiteY4890" fmla="*/ 5139120 h 8553480"/>
              <a:gd name="connsiteX4891" fmla="*/ 4673193 w 16399629"/>
              <a:gd name="connsiteY4891" fmla="*/ 5139907 h 8553480"/>
              <a:gd name="connsiteX4892" fmla="*/ 10343362 w 16399629"/>
              <a:gd name="connsiteY4892" fmla="*/ 5137260 h 8553480"/>
              <a:gd name="connsiteX4893" fmla="*/ 10358073 w 16399629"/>
              <a:gd name="connsiteY4893" fmla="*/ 5156814 h 8553480"/>
              <a:gd name="connsiteX4894" fmla="*/ 10343362 w 16399629"/>
              <a:gd name="connsiteY4894" fmla="*/ 5137260 h 8553480"/>
              <a:gd name="connsiteX4895" fmla="*/ 5314937 w 16399629"/>
              <a:gd name="connsiteY4895" fmla="*/ 5134660 h 8553480"/>
              <a:gd name="connsiteX4896" fmla="*/ 5329626 w 16399629"/>
              <a:gd name="connsiteY4896" fmla="*/ 5147377 h 8553480"/>
              <a:gd name="connsiteX4897" fmla="*/ 5314937 w 16399629"/>
              <a:gd name="connsiteY4897" fmla="*/ 5134660 h 8553480"/>
              <a:gd name="connsiteX4898" fmla="*/ 9744677 w 16399629"/>
              <a:gd name="connsiteY4898" fmla="*/ 5132487 h 8553480"/>
              <a:gd name="connsiteX4899" fmla="*/ 9728058 w 16399629"/>
              <a:gd name="connsiteY4899" fmla="*/ 5135371 h 8553480"/>
              <a:gd name="connsiteX4900" fmla="*/ 9754650 w 16399629"/>
              <a:gd name="connsiteY4900" fmla="*/ 5155876 h 8553480"/>
              <a:gd name="connsiteX4901" fmla="*/ 9744677 w 16399629"/>
              <a:gd name="connsiteY4901" fmla="*/ 5132487 h 8553480"/>
              <a:gd name="connsiteX4902" fmla="*/ 10735189 w 16399629"/>
              <a:gd name="connsiteY4902" fmla="*/ 5130275 h 8553480"/>
              <a:gd name="connsiteX4903" fmla="*/ 10734963 w 16399629"/>
              <a:gd name="connsiteY4903" fmla="*/ 5131499 h 8553480"/>
              <a:gd name="connsiteX4904" fmla="*/ 10734256 w 16399629"/>
              <a:gd name="connsiteY4904" fmla="*/ 5135302 h 8553480"/>
              <a:gd name="connsiteX4905" fmla="*/ 10736584 w 16399629"/>
              <a:gd name="connsiteY4905" fmla="*/ 5122750 h 8553480"/>
              <a:gd name="connsiteX4906" fmla="*/ 10735189 w 16399629"/>
              <a:gd name="connsiteY4906" fmla="*/ 5130275 h 8553480"/>
              <a:gd name="connsiteX4907" fmla="*/ 10736426 w 16399629"/>
              <a:gd name="connsiteY4907" fmla="*/ 5123599 h 8553480"/>
              <a:gd name="connsiteX4908" fmla="*/ 10737432 w 16399629"/>
              <a:gd name="connsiteY4908" fmla="*/ 5118181 h 8553480"/>
              <a:gd name="connsiteX4909" fmla="*/ 10736584 w 16399629"/>
              <a:gd name="connsiteY4909" fmla="*/ 5122750 h 8553480"/>
              <a:gd name="connsiteX4910" fmla="*/ 10736619 w 16399629"/>
              <a:gd name="connsiteY4910" fmla="*/ 5122559 h 8553480"/>
              <a:gd name="connsiteX4911" fmla="*/ 5565753 w 16399629"/>
              <a:gd name="connsiteY4911" fmla="*/ 5117434 h 8553480"/>
              <a:gd name="connsiteX4912" fmla="*/ 5581846 w 16399629"/>
              <a:gd name="connsiteY4912" fmla="*/ 5130729 h 8553480"/>
              <a:gd name="connsiteX4913" fmla="*/ 5565753 w 16399629"/>
              <a:gd name="connsiteY4913" fmla="*/ 5117434 h 8553480"/>
              <a:gd name="connsiteX4914" fmla="*/ 4682689 w 16399629"/>
              <a:gd name="connsiteY4914" fmla="*/ 5117348 h 8553480"/>
              <a:gd name="connsiteX4915" fmla="*/ 4679980 w 16399629"/>
              <a:gd name="connsiteY4915" fmla="*/ 5141298 h 8553480"/>
              <a:gd name="connsiteX4916" fmla="*/ 4674771 w 16399629"/>
              <a:gd name="connsiteY4916" fmla="*/ 5142066 h 8553480"/>
              <a:gd name="connsiteX4917" fmla="*/ 4674093 w 16399629"/>
              <a:gd name="connsiteY4917" fmla="*/ 5153953 h 8553480"/>
              <a:gd name="connsiteX4918" fmla="*/ 4669095 w 16399629"/>
              <a:gd name="connsiteY4918" fmla="*/ 5144779 h 8553480"/>
              <a:gd name="connsiteX4919" fmla="*/ 4670282 w 16399629"/>
              <a:gd name="connsiteY4919" fmla="*/ 5135712 h 8553480"/>
              <a:gd name="connsiteX4920" fmla="*/ 4669491 w 16399629"/>
              <a:gd name="connsiteY4920" fmla="*/ 5134573 h 8553480"/>
              <a:gd name="connsiteX4921" fmla="*/ 4682689 w 16399629"/>
              <a:gd name="connsiteY4921" fmla="*/ 5117348 h 8553480"/>
              <a:gd name="connsiteX4922" fmla="*/ 10737728 w 16399629"/>
              <a:gd name="connsiteY4922" fmla="*/ 5116578 h 8553480"/>
              <a:gd name="connsiteX4923" fmla="*/ 10737675 w 16399629"/>
              <a:gd name="connsiteY4923" fmla="*/ 5116871 h 8553480"/>
              <a:gd name="connsiteX4924" fmla="*/ 10737432 w 16399629"/>
              <a:gd name="connsiteY4924" fmla="*/ 5118181 h 8553480"/>
              <a:gd name="connsiteX4925" fmla="*/ 10757663 w 16399629"/>
              <a:gd name="connsiteY4925" fmla="*/ 5109763 h 8553480"/>
              <a:gd name="connsiteX4926" fmla="*/ 10743668 w 16399629"/>
              <a:gd name="connsiteY4926" fmla="*/ 5135289 h 8553480"/>
              <a:gd name="connsiteX4927" fmla="*/ 10740773 w 16399629"/>
              <a:gd name="connsiteY4927" fmla="*/ 5120824 h 8553480"/>
              <a:gd name="connsiteX4928" fmla="*/ 10757663 w 16399629"/>
              <a:gd name="connsiteY4928" fmla="*/ 5109763 h 8553480"/>
              <a:gd name="connsiteX4929" fmla="*/ 9760559 w 16399629"/>
              <a:gd name="connsiteY4929" fmla="*/ 5109738 h 8553480"/>
              <a:gd name="connsiteX4930" fmla="*/ 9769422 w 16399629"/>
              <a:gd name="connsiteY4930" fmla="*/ 5135371 h 8553480"/>
              <a:gd name="connsiteX4931" fmla="*/ 9760559 w 16399629"/>
              <a:gd name="connsiteY4931" fmla="*/ 5109738 h 8553480"/>
              <a:gd name="connsiteX4932" fmla="*/ 4895960 w 16399629"/>
              <a:gd name="connsiteY4932" fmla="*/ 5107013 h 8553480"/>
              <a:gd name="connsiteX4933" fmla="*/ 4902454 w 16399629"/>
              <a:gd name="connsiteY4933" fmla="*/ 5110119 h 8553480"/>
              <a:gd name="connsiteX4934" fmla="*/ 4913102 w 16399629"/>
              <a:gd name="connsiteY4934" fmla="*/ 5192981 h 8553480"/>
              <a:gd name="connsiteX4935" fmla="*/ 4883504 w 16399629"/>
              <a:gd name="connsiteY4935" fmla="*/ 5217108 h 8553480"/>
              <a:gd name="connsiteX4936" fmla="*/ 4883628 w 16399629"/>
              <a:gd name="connsiteY4936" fmla="*/ 5242484 h 8553480"/>
              <a:gd name="connsiteX4937" fmla="*/ 4883977 w 16399629"/>
              <a:gd name="connsiteY4937" fmla="*/ 5243089 h 8553480"/>
              <a:gd name="connsiteX4938" fmla="*/ 4883637 w 16399629"/>
              <a:gd name="connsiteY4938" fmla="*/ 5244124 h 8553480"/>
              <a:gd name="connsiteX4939" fmla="*/ 4883641 w 16399629"/>
              <a:gd name="connsiteY4939" fmla="*/ 5244980 h 8553480"/>
              <a:gd name="connsiteX4940" fmla="*/ 4883425 w 16399629"/>
              <a:gd name="connsiteY4940" fmla="*/ 5244769 h 8553480"/>
              <a:gd name="connsiteX4941" fmla="*/ 4881757 w 16399629"/>
              <a:gd name="connsiteY4941" fmla="*/ 5249841 h 8553480"/>
              <a:gd name="connsiteX4942" fmla="*/ 4875370 w 16399629"/>
              <a:gd name="connsiteY4942" fmla="*/ 5245704 h 8553480"/>
              <a:gd name="connsiteX4943" fmla="*/ 4877607 w 16399629"/>
              <a:gd name="connsiteY4943" fmla="*/ 5239067 h 8553480"/>
              <a:gd name="connsiteX4944" fmla="*/ 4876463 w 16399629"/>
              <a:gd name="connsiteY4944" fmla="*/ 5237946 h 8553480"/>
              <a:gd name="connsiteX4945" fmla="*/ 4854388 w 16399629"/>
              <a:gd name="connsiteY4945" fmla="*/ 5245258 h 8553480"/>
              <a:gd name="connsiteX4946" fmla="*/ 4816132 w 16399629"/>
              <a:gd name="connsiteY4946" fmla="*/ 5265490 h 8553480"/>
              <a:gd name="connsiteX4947" fmla="*/ 4830279 w 16399629"/>
              <a:gd name="connsiteY4947" fmla="*/ 5290608 h 8553480"/>
              <a:gd name="connsiteX4948" fmla="*/ 4857833 w 16399629"/>
              <a:gd name="connsiteY4948" fmla="*/ 5265019 h 8553480"/>
              <a:gd name="connsiteX4949" fmla="*/ 4903019 w 16399629"/>
              <a:gd name="connsiteY4949" fmla="*/ 5281425 h 8553480"/>
              <a:gd name="connsiteX4950" fmla="*/ 4378236 w 16399629"/>
              <a:gd name="connsiteY4950" fmla="*/ 5654590 h 8553480"/>
              <a:gd name="connsiteX4951" fmla="*/ 4591660 w 16399629"/>
              <a:gd name="connsiteY4951" fmla="*/ 5465700 h 8553480"/>
              <a:gd name="connsiteX4952" fmla="*/ 4697827 w 16399629"/>
              <a:gd name="connsiteY4952" fmla="*/ 5386810 h 8553480"/>
              <a:gd name="connsiteX4953" fmla="*/ 4753922 w 16399629"/>
              <a:gd name="connsiteY4953" fmla="*/ 5356854 h 8553480"/>
              <a:gd name="connsiteX4954" fmla="*/ 4781751 w 16399629"/>
              <a:gd name="connsiteY4954" fmla="*/ 5348399 h 8553480"/>
              <a:gd name="connsiteX4955" fmla="*/ 4793174 w 16399629"/>
              <a:gd name="connsiteY4955" fmla="*/ 5301880 h 8553480"/>
              <a:gd name="connsiteX4956" fmla="*/ 4617950 w 16399629"/>
              <a:gd name="connsiteY4956" fmla="*/ 5411077 h 8553480"/>
              <a:gd name="connsiteX4957" fmla="*/ 4542703 w 16399629"/>
              <a:gd name="connsiteY4957" fmla="*/ 5480573 h 8553480"/>
              <a:gd name="connsiteX4958" fmla="*/ 4465502 w 16399629"/>
              <a:gd name="connsiteY4958" fmla="*/ 5541980 h 8553480"/>
              <a:gd name="connsiteX4959" fmla="*/ 4297175 w 16399629"/>
              <a:gd name="connsiteY4959" fmla="*/ 5653387 h 8553480"/>
              <a:gd name="connsiteX4960" fmla="*/ 4211585 w 16399629"/>
              <a:gd name="connsiteY4960" fmla="*/ 5700914 h 8553480"/>
              <a:gd name="connsiteX4961" fmla="*/ 4145855 w 16399629"/>
              <a:gd name="connsiteY4961" fmla="*/ 5750299 h 8553480"/>
              <a:gd name="connsiteX4962" fmla="*/ 3837717 w 16399629"/>
              <a:gd name="connsiteY4962" fmla="*/ 5878350 h 8553480"/>
              <a:gd name="connsiteX4963" fmla="*/ 3812509 w 16399629"/>
              <a:gd name="connsiteY4963" fmla="*/ 5864485 h 8553480"/>
              <a:gd name="connsiteX4964" fmla="*/ 3864961 w 16399629"/>
              <a:gd name="connsiteY4964" fmla="*/ 5810524 h 8553480"/>
              <a:gd name="connsiteX4965" fmla="*/ 4034473 w 16399629"/>
              <a:gd name="connsiteY4965" fmla="*/ 5724586 h 8553480"/>
              <a:gd name="connsiteX4966" fmla="*/ 4129811 w 16399629"/>
              <a:gd name="connsiteY4966" fmla="*/ 5695623 h 8553480"/>
              <a:gd name="connsiteX4967" fmla="*/ 4140281 w 16399629"/>
              <a:gd name="connsiteY4967" fmla="*/ 5662308 h 8553480"/>
              <a:gd name="connsiteX4968" fmla="*/ 4167396 w 16399629"/>
              <a:gd name="connsiteY4968" fmla="*/ 5649766 h 8553480"/>
              <a:gd name="connsiteX4969" fmla="*/ 4343093 w 16399629"/>
              <a:gd name="connsiteY4969" fmla="*/ 5561950 h 8553480"/>
              <a:gd name="connsiteX4970" fmla="*/ 4677506 w 16399629"/>
              <a:gd name="connsiteY4970" fmla="*/ 5307604 h 8553480"/>
              <a:gd name="connsiteX4971" fmla="*/ 4837040 w 16399629"/>
              <a:gd name="connsiteY4971" fmla="*/ 5164431 h 8553480"/>
              <a:gd name="connsiteX4972" fmla="*/ 4875339 w 16399629"/>
              <a:gd name="connsiteY4972" fmla="*/ 5122662 h 8553480"/>
              <a:gd name="connsiteX4973" fmla="*/ 4895960 w 16399629"/>
              <a:gd name="connsiteY4973" fmla="*/ 5107013 h 8553480"/>
              <a:gd name="connsiteX4974" fmla="*/ 4706282 w 16399629"/>
              <a:gd name="connsiteY4974" fmla="*/ 5088057 h 8553480"/>
              <a:gd name="connsiteX4975" fmla="*/ 4705554 w 16399629"/>
              <a:gd name="connsiteY4975" fmla="*/ 5122296 h 8553480"/>
              <a:gd name="connsiteX4976" fmla="*/ 4694433 w 16399629"/>
              <a:gd name="connsiteY4976" fmla="*/ 5112918 h 8553480"/>
              <a:gd name="connsiteX4977" fmla="*/ 4706282 w 16399629"/>
              <a:gd name="connsiteY4977" fmla="*/ 5088057 h 8553480"/>
              <a:gd name="connsiteX4978" fmla="*/ 10799146 w 16399629"/>
              <a:gd name="connsiteY4978" fmla="*/ 5085829 h 8553480"/>
              <a:gd name="connsiteX4979" fmla="*/ 10807603 w 16399629"/>
              <a:gd name="connsiteY4979" fmla="*/ 5102763 h 8553480"/>
              <a:gd name="connsiteX4980" fmla="*/ 10792893 w 16399629"/>
              <a:gd name="connsiteY4980" fmla="*/ 5112633 h 8553480"/>
              <a:gd name="connsiteX4981" fmla="*/ 10799146 w 16399629"/>
              <a:gd name="connsiteY4981" fmla="*/ 5085829 h 8553480"/>
              <a:gd name="connsiteX4982" fmla="*/ 9786917 w 16399629"/>
              <a:gd name="connsiteY4982" fmla="*/ 5084962 h 8553480"/>
              <a:gd name="connsiteX4983" fmla="*/ 9795780 w 16399629"/>
              <a:gd name="connsiteY4983" fmla="*/ 5109738 h 8553480"/>
              <a:gd name="connsiteX4984" fmla="*/ 9786917 w 16399629"/>
              <a:gd name="connsiteY4984" fmla="*/ 5084962 h 8553480"/>
              <a:gd name="connsiteX4985" fmla="*/ 5077569 w 16399629"/>
              <a:gd name="connsiteY4985" fmla="*/ 5083589 h 8553480"/>
              <a:gd name="connsiteX4986" fmla="*/ 5089652 w 16399629"/>
              <a:gd name="connsiteY4986" fmla="*/ 5097032 h 8553480"/>
              <a:gd name="connsiteX4987" fmla="*/ 5077569 w 16399629"/>
              <a:gd name="connsiteY4987" fmla="*/ 5083589 h 8553480"/>
              <a:gd name="connsiteX4988" fmla="*/ 10393308 w 16399629"/>
              <a:gd name="connsiteY4988" fmla="*/ 5083385 h 8553480"/>
              <a:gd name="connsiteX4989" fmla="*/ 10408003 w 16399629"/>
              <a:gd name="connsiteY4989" fmla="*/ 5104487 h 8553480"/>
              <a:gd name="connsiteX4990" fmla="*/ 10393308 w 16399629"/>
              <a:gd name="connsiteY4990" fmla="*/ 5135263 h 8553480"/>
              <a:gd name="connsiteX4991" fmla="*/ 10393308 w 16399629"/>
              <a:gd name="connsiteY4991" fmla="*/ 5083385 h 8553480"/>
              <a:gd name="connsiteX4992" fmla="*/ 5288646 w 16399629"/>
              <a:gd name="connsiteY4992" fmla="*/ 5078456 h 8553480"/>
              <a:gd name="connsiteX4993" fmla="*/ 5300793 w 16399629"/>
              <a:gd name="connsiteY4993" fmla="*/ 5096150 h 8553480"/>
              <a:gd name="connsiteX4994" fmla="*/ 5288646 w 16399629"/>
              <a:gd name="connsiteY4994" fmla="*/ 5078456 h 8553480"/>
              <a:gd name="connsiteX4995" fmla="*/ 10821953 w 16399629"/>
              <a:gd name="connsiteY4995" fmla="*/ 5064025 h 8553480"/>
              <a:gd name="connsiteX4996" fmla="*/ 10833680 w 16399629"/>
              <a:gd name="connsiteY4996" fmla="*/ 5073543 h 8553480"/>
              <a:gd name="connsiteX4997" fmla="*/ 10814489 w 16399629"/>
              <a:gd name="connsiteY4997" fmla="*/ 5082107 h 8553480"/>
              <a:gd name="connsiteX4998" fmla="*/ 10810160 w 16399629"/>
              <a:gd name="connsiteY4998" fmla="*/ 5076309 h 8553480"/>
              <a:gd name="connsiteX4999" fmla="*/ 10810057 w 16399629"/>
              <a:gd name="connsiteY4999" fmla="*/ 5081753 h 8553480"/>
              <a:gd name="connsiteX5000" fmla="*/ 10808929 w 16399629"/>
              <a:gd name="connsiteY5000" fmla="*/ 5097641 h 8553480"/>
              <a:gd name="connsiteX5001" fmla="*/ 10805922 w 16399629"/>
              <a:gd name="connsiteY5001" fmla="*/ 5082976 h 8553480"/>
              <a:gd name="connsiteX5002" fmla="*/ 10807427 w 16399629"/>
              <a:gd name="connsiteY5002" fmla="*/ 5076255 h 8553480"/>
              <a:gd name="connsiteX5003" fmla="*/ 10808495 w 16399629"/>
              <a:gd name="connsiteY5003" fmla="*/ 5074081 h 8553480"/>
              <a:gd name="connsiteX5004" fmla="*/ 10808094 w 16399629"/>
              <a:gd name="connsiteY5004" fmla="*/ 5073543 h 8553480"/>
              <a:gd name="connsiteX5005" fmla="*/ 10821953 w 16399629"/>
              <a:gd name="connsiteY5005" fmla="*/ 5064025 h 8553480"/>
              <a:gd name="connsiteX5006" fmla="*/ 10444971 w 16399629"/>
              <a:gd name="connsiteY5006" fmla="*/ 5060776 h 8553480"/>
              <a:gd name="connsiteX5007" fmla="*/ 10436741 w 16399629"/>
              <a:gd name="connsiteY5007" fmla="*/ 5086304 h 8553480"/>
              <a:gd name="connsiteX5008" fmla="*/ 10444971 w 16399629"/>
              <a:gd name="connsiteY5008" fmla="*/ 5060776 h 8553480"/>
              <a:gd name="connsiteX5009" fmla="*/ 5042854 w 16399629"/>
              <a:gd name="connsiteY5009" fmla="*/ 5052063 h 8553480"/>
              <a:gd name="connsiteX5010" fmla="*/ 5015252 w 16399629"/>
              <a:gd name="connsiteY5010" fmla="*/ 5076850 h 8553480"/>
              <a:gd name="connsiteX5011" fmla="*/ 4995351 w 16399629"/>
              <a:gd name="connsiteY5011" fmla="*/ 5108567 h 8553480"/>
              <a:gd name="connsiteX5012" fmla="*/ 5010267 w 16399629"/>
              <a:gd name="connsiteY5012" fmla="*/ 5138263 h 8553480"/>
              <a:gd name="connsiteX5013" fmla="*/ 5020670 w 16399629"/>
              <a:gd name="connsiteY5013" fmla="*/ 5126547 h 8553480"/>
              <a:gd name="connsiteX5014" fmla="*/ 5049820 w 16399629"/>
              <a:gd name="connsiteY5014" fmla="*/ 5092019 h 8553480"/>
              <a:gd name="connsiteX5015" fmla="*/ 5042854 w 16399629"/>
              <a:gd name="connsiteY5015" fmla="*/ 5052063 h 8553480"/>
              <a:gd name="connsiteX5016" fmla="*/ 5147510 w 16399629"/>
              <a:gd name="connsiteY5016" fmla="*/ 5040948 h 8553480"/>
              <a:gd name="connsiteX5017" fmla="*/ 5097486 w 16399629"/>
              <a:gd name="connsiteY5017" fmla="*/ 5086096 h 8553480"/>
              <a:gd name="connsiteX5018" fmla="*/ 5113686 w 16399629"/>
              <a:gd name="connsiteY5018" fmla="*/ 5081308 h 8553480"/>
              <a:gd name="connsiteX5019" fmla="*/ 5147510 w 16399629"/>
              <a:gd name="connsiteY5019" fmla="*/ 5040948 h 8553480"/>
              <a:gd name="connsiteX5020" fmla="*/ 4784049 w 16399629"/>
              <a:gd name="connsiteY5020" fmla="*/ 5026578 h 8553480"/>
              <a:gd name="connsiteX5021" fmla="*/ 4718379 w 16399629"/>
              <a:gd name="connsiteY5021" fmla="*/ 5099460 h 8553480"/>
              <a:gd name="connsiteX5022" fmla="*/ 4784049 w 16399629"/>
              <a:gd name="connsiteY5022" fmla="*/ 5026578 h 8553480"/>
              <a:gd name="connsiteX5023" fmla="*/ 9866940 w 16399629"/>
              <a:gd name="connsiteY5023" fmla="*/ 5024405 h 8553480"/>
              <a:gd name="connsiteX5024" fmla="*/ 9845515 w 16399629"/>
              <a:gd name="connsiteY5024" fmla="*/ 5059329 h 8553480"/>
              <a:gd name="connsiteX5025" fmla="*/ 9821879 w 16399629"/>
              <a:gd name="connsiteY5025" fmla="*/ 5059329 h 8553480"/>
              <a:gd name="connsiteX5026" fmla="*/ 9835913 w 16399629"/>
              <a:gd name="connsiteY5026" fmla="*/ 5080475 h 8553480"/>
              <a:gd name="connsiteX5027" fmla="*/ 9854379 w 16399629"/>
              <a:gd name="connsiteY5027" fmla="*/ 5059329 h 8553480"/>
              <a:gd name="connsiteX5028" fmla="*/ 9882225 w 16399629"/>
              <a:gd name="connsiteY5028" fmla="*/ 5026454 h 8553480"/>
              <a:gd name="connsiteX5029" fmla="*/ 10877104 w 16399629"/>
              <a:gd name="connsiteY5029" fmla="*/ 5019323 h 8553480"/>
              <a:gd name="connsiteX5030" fmla="*/ 10839944 w 16399629"/>
              <a:gd name="connsiteY5030" fmla="*/ 5059928 h 8553480"/>
              <a:gd name="connsiteX5031" fmla="*/ 10834990 w 16399629"/>
              <a:gd name="connsiteY5031" fmla="*/ 5046900 h 8553480"/>
              <a:gd name="connsiteX5032" fmla="*/ 10834990 w 16399629"/>
              <a:gd name="connsiteY5032" fmla="*/ 5075032 h 8553480"/>
              <a:gd name="connsiteX5033" fmla="*/ 10831983 w 16399629"/>
              <a:gd name="connsiteY5033" fmla="*/ 5060367 h 8553480"/>
              <a:gd name="connsiteX5034" fmla="*/ 10834830 w 16399629"/>
              <a:gd name="connsiteY5034" fmla="*/ 5046480 h 8553480"/>
              <a:gd name="connsiteX5035" fmla="*/ 10834154 w 16399629"/>
              <a:gd name="connsiteY5035" fmla="*/ 5044701 h 8553480"/>
              <a:gd name="connsiteX5036" fmla="*/ 10877104 w 16399629"/>
              <a:gd name="connsiteY5036" fmla="*/ 5019323 h 8553480"/>
              <a:gd name="connsiteX5037" fmla="*/ 4829503 w 16399629"/>
              <a:gd name="connsiteY5037" fmla="*/ 5018861 h 8553480"/>
              <a:gd name="connsiteX5038" fmla="*/ 4837568 w 16399629"/>
              <a:gd name="connsiteY5038" fmla="*/ 5039517 h 8553480"/>
              <a:gd name="connsiteX5039" fmla="*/ 4895631 w 16399629"/>
              <a:gd name="connsiteY5039" fmla="*/ 5021878 h 8553480"/>
              <a:gd name="connsiteX5040" fmla="*/ 4873381 w 16399629"/>
              <a:gd name="connsiteY5040" fmla="*/ 5058729 h 8553480"/>
              <a:gd name="connsiteX5041" fmla="*/ 4872197 w 16399629"/>
              <a:gd name="connsiteY5041" fmla="*/ 5089180 h 8553480"/>
              <a:gd name="connsiteX5042" fmla="*/ 4849668 w 16399629"/>
              <a:gd name="connsiteY5042" fmla="*/ 5108919 h 8553480"/>
              <a:gd name="connsiteX5043" fmla="*/ 4798128 w 16399629"/>
              <a:gd name="connsiteY5043" fmla="*/ 5145355 h 8553480"/>
              <a:gd name="connsiteX5044" fmla="*/ 4774887 w 16399629"/>
              <a:gd name="connsiteY5044" fmla="*/ 5161013 h 8553480"/>
              <a:gd name="connsiteX5045" fmla="*/ 4764691 w 16399629"/>
              <a:gd name="connsiteY5045" fmla="*/ 5177007 h 8553480"/>
              <a:gd name="connsiteX5046" fmla="*/ 4701649 w 16399629"/>
              <a:gd name="connsiteY5046" fmla="*/ 5221951 h 8553480"/>
              <a:gd name="connsiteX5047" fmla="*/ 4663231 w 16399629"/>
              <a:gd name="connsiteY5047" fmla="*/ 5245108 h 8553480"/>
              <a:gd name="connsiteX5048" fmla="*/ 4649950 w 16399629"/>
              <a:gd name="connsiteY5048" fmla="*/ 5241956 h 8553480"/>
              <a:gd name="connsiteX5049" fmla="*/ 4791840 w 16399629"/>
              <a:gd name="connsiteY5049" fmla="*/ 5109293 h 8553480"/>
              <a:gd name="connsiteX5050" fmla="*/ 4821441 w 16399629"/>
              <a:gd name="connsiteY5050" fmla="*/ 5040118 h 8553480"/>
              <a:gd name="connsiteX5051" fmla="*/ 4829503 w 16399629"/>
              <a:gd name="connsiteY5051" fmla="*/ 5018861 h 8553480"/>
              <a:gd name="connsiteX5052" fmla="*/ 4842193 w 16399629"/>
              <a:gd name="connsiteY5052" fmla="*/ 5013732 h 8553480"/>
              <a:gd name="connsiteX5053" fmla="*/ 4841178 w 16399629"/>
              <a:gd name="connsiteY5053" fmla="*/ 5019535 h 8553480"/>
              <a:gd name="connsiteX5054" fmla="*/ 4841390 w 16399629"/>
              <a:gd name="connsiteY5054" fmla="*/ 5018319 h 8553480"/>
              <a:gd name="connsiteX5055" fmla="*/ 4843092 w 16399629"/>
              <a:gd name="connsiteY5055" fmla="*/ 5008587 h 8553480"/>
              <a:gd name="connsiteX5056" fmla="*/ 4842193 w 16399629"/>
              <a:gd name="connsiteY5056" fmla="*/ 5013732 h 8553480"/>
              <a:gd name="connsiteX5057" fmla="*/ 4842454 w 16399629"/>
              <a:gd name="connsiteY5057" fmla="*/ 5012236 h 8553480"/>
              <a:gd name="connsiteX5058" fmla="*/ 4843092 w 16399629"/>
              <a:gd name="connsiteY5058" fmla="*/ 5008587 h 8553480"/>
              <a:gd name="connsiteX5059" fmla="*/ 10151306 w 16399629"/>
              <a:gd name="connsiteY5059" fmla="*/ 5008066 h 8553480"/>
              <a:gd name="connsiteX5060" fmla="*/ 10124716 w 16399629"/>
              <a:gd name="connsiteY5060" fmla="*/ 5043950 h 8553480"/>
              <a:gd name="connsiteX5061" fmla="*/ 10138012 w 16399629"/>
              <a:gd name="connsiteY5061" fmla="*/ 5040747 h 8553480"/>
              <a:gd name="connsiteX5062" fmla="*/ 10151306 w 16399629"/>
              <a:gd name="connsiteY5062" fmla="*/ 5033698 h 8553480"/>
              <a:gd name="connsiteX5063" fmla="*/ 10151306 w 16399629"/>
              <a:gd name="connsiteY5063" fmla="*/ 5008066 h 8553480"/>
              <a:gd name="connsiteX5064" fmla="*/ 5067430 w 16399629"/>
              <a:gd name="connsiteY5064" fmla="*/ 5004486 h 8553480"/>
              <a:gd name="connsiteX5065" fmla="*/ 5054269 w 16399629"/>
              <a:gd name="connsiteY5065" fmla="*/ 5005810 h 8553480"/>
              <a:gd name="connsiteX5066" fmla="*/ 5076310 w 16399629"/>
              <a:gd name="connsiteY5066" fmla="*/ 5020507 h 8553480"/>
              <a:gd name="connsiteX5067" fmla="*/ 5067430 w 16399629"/>
              <a:gd name="connsiteY5067" fmla="*/ 5004486 h 8553480"/>
              <a:gd name="connsiteX5068" fmla="*/ 4799566 w 16399629"/>
              <a:gd name="connsiteY5068" fmla="*/ 5002869 h 8553480"/>
              <a:gd name="connsiteX5069" fmla="*/ 4819278 w 16399629"/>
              <a:gd name="connsiteY5069" fmla="*/ 5009167 h 8553480"/>
              <a:gd name="connsiteX5070" fmla="*/ 4815047 w 16399629"/>
              <a:gd name="connsiteY5070" fmla="*/ 5016596 h 8553480"/>
              <a:gd name="connsiteX5071" fmla="*/ 4799566 w 16399629"/>
              <a:gd name="connsiteY5071" fmla="*/ 5002869 h 8553480"/>
              <a:gd name="connsiteX5072" fmla="*/ 5082018 w 16399629"/>
              <a:gd name="connsiteY5072" fmla="*/ 4997379 h 8553480"/>
              <a:gd name="connsiteX5073" fmla="*/ 5094296 w 16399629"/>
              <a:gd name="connsiteY5073" fmla="*/ 5015043 h 8553480"/>
              <a:gd name="connsiteX5074" fmla="*/ 5082018 w 16399629"/>
              <a:gd name="connsiteY5074" fmla="*/ 4997379 h 8553480"/>
              <a:gd name="connsiteX5075" fmla="*/ 9905760 w 16399629"/>
              <a:gd name="connsiteY5075" fmla="*/ 4994449 h 8553480"/>
              <a:gd name="connsiteX5076" fmla="*/ 9904628 w 16399629"/>
              <a:gd name="connsiteY5076" fmla="*/ 4994963 h 8553480"/>
              <a:gd name="connsiteX5077" fmla="*/ 9913166 w 16399629"/>
              <a:gd name="connsiteY5077" fmla="*/ 4997305 h 8553480"/>
              <a:gd name="connsiteX5078" fmla="*/ 9913148 w 16399629"/>
              <a:gd name="connsiteY5078" fmla="*/ 4997233 h 8553480"/>
              <a:gd name="connsiteX5079" fmla="*/ 9905760 w 16399629"/>
              <a:gd name="connsiteY5079" fmla="*/ 4994449 h 8553480"/>
              <a:gd name="connsiteX5080" fmla="*/ 10490150 w 16399629"/>
              <a:gd name="connsiteY5080" fmla="*/ 4993758 h 8553480"/>
              <a:gd name="connsiteX5081" fmla="*/ 10496341 w 16399629"/>
              <a:gd name="connsiteY5081" fmla="*/ 4994231 h 8553480"/>
              <a:gd name="connsiteX5082" fmla="*/ 10507923 w 16399629"/>
              <a:gd name="connsiteY5082" fmla="*/ 5034662 h 8553480"/>
              <a:gd name="connsiteX5083" fmla="*/ 10481863 w 16399629"/>
              <a:gd name="connsiteY5083" fmla="*/ 5059932 h 8553480"/>
              <a:gd name="connsiteX5084" fmla="*/ 10473660 w 16399629"/>
              <a:gd name="connsiteY5084" fmla="*/ 5009393 h 8553480"/>
              <a:gd name="connsiteX5085" fmla="*/ 10490150 w 16399629"/>
              <a:gd name="connsiteY5085" fmla="*/ 4993758 h 8553480"/>
              <a:gd name="connsiteX5086" fmla="*/ 4865498 w 16399629"/>
              <a:gd name="connsiteY5086" fmla="*/ 4993373 h 8553480"/>
              <a:gd name="connsiteX5087" fmla="*/ 4865458 w 16399629"/>
              <a:gd name="connsiteY5087" fmla="*/ 4993848 h 8553480"/>
              <a:gd name="connsiteX5088" fmla="*/ 4865438 w 16399629"/>
              <a:gd name="connsiteY5088" fmla="*/ 4994079 h 8553480"/>
              <a:gd name="connsiteX5089" fmla="*/ 4908963 w 16399629"/>
              <a:gd name="connsiteY5089" fmla="*/ 4988604 h 8553480"/>
              <a:gd name="connsiteX5090" fmla="*/ 4903897 w 16399629"/>
              <a:gd name="connsiteY5090" fmla="*/ 5011531 h 8553480"/>
              <a:gd name="connsiteX5091" fmla="*/ 4908963 w 16399629"/>
              <a:gd name="connsiteY5091" fmla="*/ 4988604 h 8553480"/>
              <a:gd name="connsiteX5092" fmla="*/ 4865908 w 16399629"/>
              <a:gd name="connsiteY5092" fmla="*/ 4988557 h 8553480"/>
              <a:gd name="connsiteX5093" fmla="*/ 4865839 w 16399629"/>
              <a:gd name="connsiteY5093" fmla="*/ 4989372 h 8553480"/>
              <a:gd name="connsiteX5094" fmla="*/ 4865498 w 16399629"/>
              <a:gd name="connsiteY5094" fmla="*/ 4993373 h 8553480"/>
              <a:gd name="connsiteX5095" fmla="*/ 4847759 w 16399629"/>
              <a:gd name="connsiteY5095" fmla="*/ 4985967 h 8553480"/>
              <a:gd name="connsiteX5096" fmla="*/ 4862027 w 16399629"/>
              <a:gd name="connsiteY5096" fmla="*/ 4993733 h 8553480"/>
              <a:gd name="connsiteX5097" fmla="*/ 4849432 w 16399629"/>
              <a:gd name="connsiteY5097" fmla="*/ 5002295 h 8553480"/>
              <a:gd name="connsiteX5098" fmla="*/ 4835267 w 16399629"/>
              <a:gd name="connsiteY5098" fmla="*/ 5001863 h 8553480"/>
              <a:gd name="connsiteX5099" fmla="*/ 4847759 w 16399629"/>
              <a:gd name="connsiteY5099" fmla="*/ 4985967 h 8553480"/>
              <a:gd name="connsiteX5100" fmla="*/ 5697942 w 16399629"/>
              <a:gd name="connsiteY5100" fmla="*/ 4985862 h 8553480"/>
              <a:gd name="connsiteX5101" fmla="*/ 5703893 w 16399629"/>
              <a:gd name="connsiteY5101" fmla="*/ 4993998 h 8553480"/>
              <a:gd name="connsiteX5102" fmla="*/ 5700595 w 16399629"/>
              <a:gd name="connsiteY5102" fmla="*/ 5001077 h 8553480"/>
              <a:gd name="connsiteX5103" fmla="*/ 5695286 w 16399629"/>
              <a:gd name="connsiteY5103" fmla="*/ 4996613 h 8553480"/>
              <a:gd name="connsiteX5104" fmla="*/ 5697942 w 16399629"/>
              <a:gd name="connsiteY5104" fmla="*/ 4985862 h 8553480"/>
              <a:gd name="connsiteX5105" fmla="*/ 4866362 w 16399629"/>
              <a:gd name="connsiteY5105" fmla="*/ 4983235 h 8553480"/>
              <a:gd name="connsiteX5106" fmla="*/ 4865908 w 16399629"/>
              <a:gd name="connsiteY5106" fmla="*/ 4988557 h 8553480"/>
              <a:gd name="connsiteX5107" fmla="*/ 4865908 w 16399629"/>
              <a:gd name="connsiteY5107" fmla="*/ 4988554 h 8553480"/>
              <a:gd name="connsiteX5108" fmla="*/ 10192116 w 16399629"/>
              <a:gd name="connsiteY5108" fmla="*/ 4981152 h 8553480"/>
              <a:gd name="connsiteX5109" fmla="*/ 10177897 w 16399629"/>
              <a:gd name="connsiteY5109" fmla="*/ 4987560 h 8553480"/>
              <a:gd name="connsiteX5110" fmla="*/ 10184544 w 16399629"/>
              <a:gd name="connsiteY5110" fmla="*/ 5006144 h 8553480"/>
              <a:gd name="connsiteX5111" fmla="*/ 10195625 w 16399629"/>
              <a:gd name="connsiteY5111" fmla="*/ 4997813 h 8553480"/>
              <a:gd name="connsiteX5112" fmla="*/ 10192116 w 16399629"/>
              <a:gd name="connsiteY5112" fmla="*/ 4981152 h 8553480"/>
              <a:gd name="connsiteX5113" fmla="*/ 4866693 w 16399629"/>
              <a:gd name="connsiteY5113" fmla="*/ 4979346 h 8553480"/>
              <a:gd name="connsiteX5114" fmla="*/ 4866438 w 16399629"/>
              <a:gd name="connsiteY5114" fmla="*/ 4982339 h 8553480"/>
              <a:gd name="connsiteX5115" fmla="*/ 4866362 w 16399629"/>
              <a:gd name="connsiteY5115" fmla="*/ 4983235 h 8553480"/>
              <a:gd name="connsiteX5116" fmla="*/ 5212363 w 16399629"/>
              <a:gd name="connsiteY5116" fmla="*/ 4970973 h 8553480"/>
              <a:gd name="connsiteX5117" fmla="*/ 5212354 w 16399629"/>
              <a:gd name="connsiteY5117" fmla="*/ 4973497 h 8553480"/>
              <a:gd name="connsiteX5118" fmla="*/ 5212347 w 16399629"/>
              <a:gd name="connsiteY5118" fmla="*/ 4975243 h 8553480"/>
              <a:gd name="connsiteX5119" fmla="*/ 5608584 w 16399629"/>
              <a:gd name="connsiteY5119" fmla="*/ 4968583 h 8553480"/>
              <a:gd name="connsiteX5120" fmla="*/ 5608174 w 16399629"/>
              <a:gd name="connsiteY5120" fmla="*/ 4980671 h 8553480"/>
              <a:gd name="connsiteX5121" fmla="*/ 5601824 w 16399629"/>
              <a:gd name="connsiteY5121" fmla="*/ 4973333 h 8553480"/>
              <a:gd name="connsiteX5122" fmla="*/ 5608444 w 16399629"/>
              <a:gd name="connsiteY5122" fmla="*/ 4981505 h 8553480"/>
              <a:gd name="connsiteX5123" fmla="*/ 5605023 w 16399629"/>
              <a:gd name="connsiteY5123" fmla="*/ 4988960 h 8553480"/>
              <a:gd name="connsiteX5124" fmla="*/ 5599837 w 16399629"/>
              <a:gd name="connsiteY5124" fmla="*/ 4984120 h 8553480"/>
              <a:gd name="connsiteX5125" fmla="*/ 5600101 w 16399629"/>
              <a:gd name="connsiteY5125" fmla="*/ 4971342 h 8553480"/>
              <a:gd name="connsiteX5126" fmla="*/ 5599976 w 16399629"/>
              <a:gd name="connsiteY5126" fmla="*/ 4971198 h 8553480"/>
              <a:gd name="connsiteX5127" fmla="*/ 5608584 w 16399629"/>
              <a:gd name="connsiteY5127" fmla="*/ 4968583 h 8553480"/>
              <a:gd name="connsiteX5128" fmla="*/ 10935472 w 16399629"/>
              <a:gd name="connsiteY5128" fmla="*/ 4968203 h 8553480"/>
              <a:gd name="connsiteX5129" fmla="*/ 10940095 w 16399629"/>
              <a:gd name="connsiteY5129" fmla="*/ 4973267 h 8553480"/>
              <a:gd name="connsiteX5130" fmla="*/ 10923191 w 16399629"/>
              <a:gd name="connsiteY5130" fmla="*/ 4988339 h 8553480"/>
              <a:gd name="connsiteX5131" fmla="*/ 10935472 w 16399629"/>
              <a:gd name="connsiteY5131" fmla="*/ 4968203 h 8553480"/>
              <a:gd name="connsiteX5132" fmla="*/ 5212380 w 16399629"/>
              <a:gd name="connsiteY5132" fmla="*/ 4965834 h 8553480"/>
              <a:gd name="connsiteX5133" fmla="*/ 5212363 w 16399629"/>
              <a:gd name="connsiteY5133" fmla="*/ 4970973 h 8553480"/>
              <a:gd name="connsiteX5134" fmla="*/ 5212365 w 16399629"/>
              <a:gd name="connsiteY5134" fmla="*/ 4970225 h 8553480"/>
              <a:gd name="connsiteX5135" fmla="*/ 9830742 w 16399629"/>
              <a:gd name="connsiteY5135" fmla="*/ 4961929 h 8553480"/>
              <a:gd name="connsiteX5136" fmla="*/ 9839606 w 16399629"/>
              <a:gd name="connsiteY5136" fmla="*/ 4987560 h 8553480"/>
              <a:gd name="connsiteX5137" fmla="*/ 9830742 w 16399629"/>
              <a:gd name="connsiteY5137" fmla="*/ 4961929 h 8553480"/>
              <a:gd name="connsiteX5138" fmla="*/ 5200716 w 16399629"/>
              <a:gd name="connsiteY5138" fmla="*/ 4961040 h 8553480"/>
              <a:gd name="connsiteX5139" fmla="*/ 5209314 w 16399629"/>
              <a:gd name="connsiteY5139" fmla="*/ 4969254 h 8553480"/>
              <a:gd name="connsiteX5140" fmla="*/ 5182563 w 16399629"/>
              <a:gd name="connsiteY5140" fmla="*/ 4977381 h 8553480"/>
              <a:gd name="connsiteX5141" fmla="*/ 5200716 w 16399629"/>
              <a:gd name="connsiteY5141" fmla="*/ 4961040 h 8553480"/>
              <a:gd name="connsiteX5142" fmla="*/ 5212402 w 16399629"/>
              <a:gd name="connsiteY5142" fmla="*/ 4959534 h 8553480"/>
              <a:gd name="connsiteX5143" fmla="*/ 5212384 w 16399629"/>
              <a:gd name="connsiteY5143" fmla="*/ 4964770 h 8553480"/>
              <a:gd name="connsiteX5144" fmla="*/ 5212380 w 16399629"/>
              <a:gd name="connsiteY5144" fmla="*/ 4965834 h 8553480"/>
              <a:gd name="connsiteX5145" fmla="*/ 4881218 w 16399629"/>
              <a:gd name="connsiteY5145" fmla="*/ 4959296 h 8553480"/>
              <a:gd name="connsiteX5146" fmla="*/ 4887018 w 16399629"/>
              <a:gd name="connsiteY5146" fmla="*/ 4972461 h 8553480"/>
              <a:gd name="connsiteX5147" fmla="*/ 4858897 w 16399629"/>
              <a:gd name="connsiteY5147" fmla="*/ 4972736 h 8553480"/>
              <a:gd name="connsiteX5148" fmla="*/ 4881218 w 16399629"/>
              <a:gd name="connsiteY5148" fmla="*/ 4959296 h 8553480"/>
              <a:gd name="connsiteX5149" fmla="*/ 10935260 w 16399629"/>
              <a:gd name="connsiteY5149" fmla="*/ 4955960 h 8553480"/>
              <a:gd name="connsiteX5150" fmla="*/ 10934050 w 16399629"/>
              <a:gd name="connsiteY5150" fmla="*/ 4961936 h 8553480"/>
              <a:gd name="connsiteX5151" fmla="*/ 10934754 w 16399629"/>
              <a:gd name="connsiteY5151" fmla="*/ 4958458 h 8553480"/>
              <a:gd name="connsiteX5152" fmla="*/ 4962085 w 16399629"/>
              <a:gd name="connsiteY5152" fmla="*/ 4950370 h 8553480"/>
              <a:gd name="connsiteX5153" fmla="*/ 4965625 w 16399629"/>
              <a:gd name="connsiteY5153" fmla="*/ 4970678 h 8553480"/>
              <a:gd name="connsiteX5154" fmla="*/ 4947947 w 16399629"/>
              <a:gd name="connsiteY5154" fmla="*/ 4976049 h 8553480"/>
              <a:gd name="connsiteX5155" fmla="*/ 4944406 w 16399629"/>
              <a:gd name="connsiteY5155" fmla="*/ 4955741 h 8553480"/>
              <a:gd name="connsiteX5156" fmla="*/ 4962085 w 16399629"/>
              <a:gd name="connsiteY5156" fmla="*/ 4950370 h 8553480"/>
              <a:gd name="connsiteX5157" fmla="*/ 5211590 w 16399629"/>
              <a:gd name="connsiteY5157" fmla="*/ 4948285 h 8553480"/>
              <a:gd name="connsiteX5158" fmla="*/ 5210891 w 16399629"/>
              <a:gd name="connsiteY5158" fmla="*/ 4956149 h 8553480"/>
              <a:gd name="connsiteX5159" fmla="*/ 5206298 w 16399629"/>
              <a:gd name="connsiteY5159" fmla="*/ 4948801 h 8553480"/>
              <a:gd name="connsiteX5160" fmla="*/ 5211590 w 16399629"/>
              <a:gd name="connsiteY5160" fmla="*/ 4948285 h 8553480"/>
              <a:gd name="connsiteX5161" fmla="*/ 10937151 w 16399629"/>
              <a:gd name="connsiteY5161" fmla="*/ 4946643 h 8553480"/>
              <a:gd name="connsiteX5162" fmla="*/ 10936413 w 16399629"/>
              <a:gd name="connsiteY5162" fmla="*/ 4950283 h 8553480"/>
              <a:gd name="connsiteX5163" fmla="*/ 10935260 w 16399629"/>
              <a:gd name="connsiteY5163" fmla="*/ 4955960 h 8553480"/>
              <a:gd name="connsiteX5164" fmla="*/ 10936219 w 16399629"/>
              <a:gd name="connsiteY5164" fmla="*/ 4951234 h 8553480"/>
              <a:gd name="connsiteX5165" fmla="*/ 10937521 w 16399629"/>
              <a:gd name="connsiteY5165" fmla="*/ 4944813 h 8553480"/>
              <a:gd name="connsiteX5166" fmla="*/ 10937467 w 16399629"/>
              <a:gd name="connsiteY5166" fmla="*/ 4945081 h 8553480"/>
              <a:gd name="connsiteX5167" fmla="*/ 10937151 w 16399629"/>
              <a:gd name="connsiteY5167" fmla="*/ 4946643 h 8553480"/>
              <a:gd name="connsiteX5168" fmla="*/ 10227631 w 16399629"/>
              <a:gd name="connsiteY5168" fmla="*/ 4937151 h 8553480"/>
              <a:gd name="connsiteX5169" fmla="*/ 10236495 w 16399629"/>
              <a:gd name="connsiteY5169" fmla="*/ 4961929 h 8553480"/>
              <a:gd name="connsiteX5170" fmla="*/ 10227631 w 16399629"/>
              <a:gd name="connsiteY5170" fmla="*/ 4937151 h 8553480"/>
              <a:gd name="connsiteX5171" fmla="*/ 10981334 w 16399629"/>
              <a:gd name="connsiteY5171" fmla="*/ 4936423 h 8553480"/>
              <a:gd name="connsiteX5172" fmla="*/ 10981334 w 16399629"/>
              <a:gd name="connsiteY5172" fmla="*/ 4988300 h 8553480"/>
              <a:gd name="connsiteX5173" fmla="*/ 10943512 w 16399629"/>
              <a:gd name="connsiteY5173" fmla="*/ 4961922 h 8553480"/>
              <a:gd name="connsiteX5174" fmla="*/ 10940565 w 16399629"/>
              <a:gd name="connsiteY5174" fmla="*/ 4952250 h 8553480"/>
              <a:gd name="connsiteX5175" fmla="*/ 10981334 w 16399629"/>
              <a:gd name="connsiteY5175" fmla="*/ 4936423 h 8553480"/>
              <a:gd name="connsiteX5176" fmla="*/ 10575246 w 16399629"/>
              <a:gd name="connsiteY5176" fmla="*/ 4936423 h 8553480"/>
              <a:gd name="connsiteX5177" fmla="*/ 10567040 w 16399629"/>
              <a:gd name="connsiteY5177" fmla="*/ 4961920 h 8553480"/>
              <a:gd name="connsiteX5178" fmla="*/ 10575246 w 16399629"/>
              <a:gd name="connsiteY5178" fmla="*/ 4936423 h 8553480"/>
              <a:gd name="connsiteX5179" fmla="*/ 5727766 w 16399629"/>
              <a:gd name="connsiteY5179" fmla="*/ 4924066 h 8553480"/>
              <a:gd name="connsiteX5180" fmla="*/ 5737501 w 16399629"/>
              <a:gd name="connsiteY5180" fmla="*/ 4942582 h 8553480"/>
              <a:gd name="connsiteX5181" fmla="*/ 5727766 w 16399629"/>
              <a:gd name="connsiteY5181" fmla="*/ 4924066 h 8553480"/>
              <a:gd name="connsiteX5182" fmla="*/ 5761756 w 16399629"/>
              <a:gd name="connsiteY5182" fmla="*/ 4913740 h 8553480"/>
              <a:gd name="connsiteX5183" fmla="*/ 5774582 w 16399629"/>
              <a:gd name="connsiteY5183" fmla="*/ 4931317 h 8553480"/>
              <a:gd name="connsiteX5184" fmla="*/ 5761756 w 16399629"/>
              <a:gd name="connsiteY5184" fmla="*/ 4913740 h 8553480"/>
              <a:gd name="connsiteX5185" fmla="*/ 5570314 w 16399629"/>
              <a:gd name="connsiteY5185" fmla="*/ 4910808 h 8553480"/>
              <a:gd name="connsiteX5186" fmla="*/ 5582462 w 16399629"/>
              <a:gd name="connsiteY5186" fmla="*/ 4928501 h 8553480"/>
              <a:gd name="connsiteX5187" fmla="*/ 5570314 w 16399629"/>
              <a:gd name="connsiteY5187" fmla="*/ 4910808 h 8553480"/>
              <a:gd name="connsiteX5188" fmla="*/ 9924794 w 16399629"/>
              <a:gd name="connsiteY5188" fmla="*/ 4901267 h 8553480"/>
              <a:gd name="connsiteX5189" fmla="*/ 9866197 w 16399629"/>
              <a:gd name="connsiteY5189" fmla="*/ 4961929 h 8553480"/>
              <a:gd name="connsiteX5190" fmla="*/ 9924794 w 16399629"/>
              <a:gd name="connsiteY5190" fmla="*/ 4901267 h 8553480"/>
              <a:gd name="connsiteX5191" fmla="*/ 5178436 w 16399629"/>
              <a:gd name="connsiteY5191" fmla="*/ 4897314 h 8553480"/>
              <a:gd name="connsiteX5192" fmla="*/ 5182217 w 16399629"/>
              <a:gd name="connsiteY5192" fmla="*/ 4900712 h 8553480"/>
              <a:gd name="connsiteX5193" fmla="*/ 5181799 w 16399629"/>
              <a:gd name="connsiteY5193" fmla="*/ 4908224 h 8553480"/>
              <a:gd name="connsiteX5194" fmla="*/ 5177417 w 16399629"/>
              <a:gd name="connsiteY5194" fmla="*/ 4906715 h 8553480"/>
              <a:gd name="connsiteX5195" fmla="*/ 5178436 w 16399629"/>
              <a:gd name="connsiteY5195" fmla="*/ 4897314 h 8553480"/>
              <a:gd name="connsiteX5196" fmla="*/ 5032404 w 16399629"/>
              <a:gd name="connsiteY5196" fmla="*/ 4885674 h 8553480"/>
              <a:gd name="connsiteX5197" fmla="*/ 5039792 w 16399629"/>
              <a:gd name="connsiteY5197" fmla="*/ 4888543 h 8553480"/>
              <a:gd name="connsiteX5198" fmla="*/ 5034098 w 16399629"/>
              <a:gd name="connsiteY5198" fmla="*/ 4895388 h 8553480"/>
              <a:gd name="connsiteX5199" fmla="*/ 5026710 w 16399629"/>
              <a:gd name="connsiteY5199" fmla="*/ 4892518 h 8553480"/>
              <a:gd name="connsiteX5200" fmla="*/ 5032404 w 16399629"/>
              <a:gd name="connsiteY5200" fmla="*/ 4885674 h 8553480"/>
              <a:gd name="connsiteX5201" fmla="*/ 5509690 w 16399629"/>
              <a:gd name="connsiteY5201" fmla="*/ 4883395 h 8553480"/>
              <a:gd name="connsiteX5202" fmla="*/ 5523405 w 16399629"/>
              <a:gd name="connsiteY5202" fmla="*/ 4905260 h 8553480"/>
              <a:gd name="connsiteX5203" fmla="*/ 5504822 w 16399629"/>
              <a:gd name="connsiteY5203" fmla="*/ 4910905 h 8553480"/>
              <a:gd name="connsiteX5204" fmla="*/ 5506128 w 16399629"/>
              <a:gd name="connsiteY5204" fmla="*/ 5008803 h 8553480"/>
              <a:gd name="connsiteX5205" fmla="*/ 5458245 w 16399629"/>
              <a:gd name="connsiteY5205" fmla="*/ 5014740 h 8553480"/>
              <a:gd name="connsiteX5206" fmla="*/ 5458213 w 16399629"/>
              <a:gd name="connsiteY5206" fmla="*/ 5014956 h 8553480"/>
              <a:gd name="connsiteX5207" fmla="*/ 5460840 w 16399629"/>
              <a:gd name="connsiteY5207" fmla="*/ 5027951 h 8553480"/>
              <a:gd name="connsiteX5208" fmla="*/ 5458763 w 16399629"/>
              <a:gd name="connsiteY5208" fmla="*/ 5030387 h 8553480"/>
              <a:gd name="connsiteX5209" fmla="*/ 5454553 w 16399629"/>
              <a:gd name="connsiteY5209" fmla="*/ 5028317 h 8553480"/>
              <a:gd name="connsiteX5210" fmla="*/ 5454189 w 16399629"/>
              <a:gd name="connsiteY5210" fmla="*/ 5028887 h 8553480"/>
              <a:gd name="connsiteX5211" fmla="*/ 5470854 w 16399629"/>
              <a:gd name="connsiteY5211" fmla="*/ 5049653 h 8553480"/>
              <a:gd name="connsiteX5212" fmla="*/ 5446323 w 16399629"/>
              <a:gd name="connsiteY5212" fmla="*/ 5039886 h 8553480"/>
              <a:gd name="connsiteX5213" fmla="*/ 5429658 w 16399629"/>
              <a:gd name="connsiteY5213" fmla="*/ 5019121 h 8553480"/>
              <a:gd name="connsiteX5214" fmla="*/ 5397507 w 16399629"/>
              <a:gd name="connsiteY5214" fmla="*/ 5003059 h 8553480"/>
              <a:gd name="connsiteX5215" fmla="*/ 5474367 w 16399629"/>
              <a:gd name="connsiteY5215" fmla="*/ 4920158 h 8553480"/>
              <a:gd name="connsiteX5216" fmla="*/ 5509690 w 16399629"/>
              <a:gd name="connsiteY5216" fmla="*/ 4883395 h 8553480"/>
              <a:gd name="connsiteX5217" fmla="*/ 10315774 w 16399629"/>
              <a:gd name="connsiteY5217" fmla="*/ 4865383 h 8553480"/>
              <a:gd name="connsiteX5218" fmla="*/ 10271949 w 16399629"/>
              <a:gd name="connsiteY5218" fmla="*/ 4916646 h 8553480"/>
              <a:gd name="connsiteX5219" fmla="*/ 10315774 w 16399629"/>
              <a:gd name="connsiteY5219" fmla="*/ 4891014 h 8553480"/>
              <a:gd name="connsiteX5220" fmla="*/ 10315774 w 16399629"/>
              <a:gd name="connsiteY5220" fmla="*/ 4865383 h 8553480"/>
              <a:gd name="connsiteX5221" fmla="*/ 10627847 w 16399629"/>
              <a:gd name="connsiteY5221" fmla="*/ 4864825 h 8553480"/>
              <a:gd name="connsiteX5222" fmla="*/ 10640355 w 16399629"/>
              <a:gd name="connsiteY5222" fmla="*/ 4885582 h 8553480"/>
              <a:gd name="connsiteX5223" fmla="*/ 10627847 w 16399629"/>
              <a:gd name="connsiteY5223" fmla="*/ 4916717 h 8553480"/>
              <a:gd name="connsiteX5224" fmla="*/ 10627847 w 16399629"/>
              <a:gd name="connsiteY5224" fmla="*/ 4864825 h 8553480"/>
              <a:gd name="connsiteX5225" fmla="*/ 5203943 w 16399629"/>
              <a:gd name="connsiteY5225" fmla="*/ 4864304 h 8553480"/>
              <a:gd name="connsiteX5226" fmla="*/ 5203160 w 16399629"/>
              <a:gd name="connsiteY5226" fmla="*/ 4892341 h 8553480"/>
              <a:gd name="connsiteX5227" fmla="*/ 5196513 w 16399629"/>
              <a:gd name="connsiteY5227" fmla="*/ 4892869 h 8553480"/>
              <a:gd name="connsiteX5228" fmla="*/ 5203943 w 16399629"/>
              <a:gd name="connsiteY5228" fmla="*/ 4864304 h 8553480"/>
              <a:gd name="connsiteX5229" fmla="*/ 5233062 w 16399629"/>
              <a:gd name="connsiteY5229" fmla="*/ 4858572 h 8553480"/>
              <a:gd name="connsiteX5230" fmla="*/ 5241798 w 16399629"/>
              <a:gd name="connsiteY5230" fmla="*/ 4927817 h 8553480"/>
              <a:gd name="connsiteX5231" fmla="*/ 5222783 w 16399629"/>
              <a:gd name="connsiteY5231" fmla="*/ 4933594 h 8553480"/>
              <a:gd name="connsiteX5232" fmla="*/ 5217833 w 16399629"/>
              <a:gd name="connsiteY5232" fmla="*/ 4905198 h 8553480"/>
              <a:gd name="connsiteX5233" fmla="*/ 5233062 w 16399629"/>
              <a:gd name="connsiteY5233" fmla="*/ 4858572 h 8553480"/>
              <a:gd name="connsiteX5234" fmla="*/ 5008197 w 16399629"/>
              <a:gd name="connsiteY5234" fmla="*/ 4843544 h 8553480"/>
              <a:gd name="connsiteX5235" fmla="*/ 5007415 w 16399629"/>
              <a:gd name="connsiteY5235" fmla="*/ 4845914 h 8553480"/>
              <a:gd name="connsiteX5236" fmla="*/ 5007475 w 16399629"/>
              <a:gd name="connsiteY5236" fmla="*/ 4845733 h 8553480"/>
              <a:gd name="connsiteX5237" fmla="*/ 4997448 w 16399629"/>
              <a:gd name="connsiteY5237" fmla="*/ 4842891 h 8553480"/>
              <a:gd name="connsiteX5238" fmla="*/ 4998859 w 16399629"/>
              <a:gd name="connsiteY5238" fmla="*/ 4885305 h 8553480"/>
              <a:gd name="connsiteX5239" fmla="*/ 5033334 w 16399629"/>
              <a:gd name="connsiteY5239" fmla="*/ 4917676 h 8553480"/>
              <a:gd name="connsiteX5240" fmla="*/ 5003182 w 16399629"/>
              <a:gd name="connsiteY5240" fmla="*/ 4947544 h 8553480"/>
              <a:gd name="connsiteX5241" fmla="*/ 4980319 w 16399629"/>
              <a:gd name="connsiteY5241" fmla="*/ 4963059 h 8553480"/>
              <a:gd name="connsiteX5242" fmla="*/ 4965462 w 16399629"/>
              <a:gd name="connsiteY5242" fmla="*/ 4934011 h 8553480"/>
              <a:gd name="connsiteX5243" fmla="*/ 4992844 w 16399629"/>
              <a:gd name="connsiteY5243" fmla="*/ 4925692 h 8553480"/>
              <a:gd name="connsiteX5244" fmla="*/ 4958106 w 16399629"/>
              <a:gd name="connsiteY5244" fmla="*/ 4910540 h 8553480"/>
              <a:gd name="connsiteX5245" fmla="*/ 4930917 w 16399629"/>
              <a:gd name="connsiteY5245" fmla="*/ 4923084 h 8553480"/>
              <a:gd name="connsiteX5246" fmla="*/ 4929760 w 16399629"/>
              <a:gd name="connsiteY5246" fmla="*/ 4897729 h 8553480"/>
              <a:gd name="connsiteX5247" fmla="*/ 4997448 w 16399629"/>
              <a:gd name="connsiteY5247" fmla="*/ 4842891 h 8553480"/>
              <a:gd name="connsiteX5248" fmla="*/ 5064852 w 16399629"/>
              <a:gd name="connsiteY5248" fmla="*/ 4840231 h 8553480"/>
              <a:gd name="connsiteX5249" fmla="*/ 5071998 w 16399629"/>
              <a:gd name="connsiteY5249" fmla="*/ 4881218 h 8553480"/>
              <a:gd name="connsiteX5250" fmla="*/ 5053759 w 16399629"/>
              <a:gd name="connsiteY5250" fmla="*/ 4890536 h 8553480"/>
              <a:gd name="connsiteX5251" fmla="*/ 5034734 w 16399629"/>
              <a:gd name="connsiteY5251" fmla="*/ 4883908 h 8553480"/>
              <a:gd name="connsiteX5252" fmla="*/ 5064852 w 16399629"/>
              <a:gd name="connsiteY5252" fmla="*/ 4840231 h 8553480"/>
              <a:gd name="connsiteX5253" fmla="*/ 9978406 w 16399629"/>
              <a:gd name="connsiteY5253" fmla="*/ 4840135 h 8553480"/>
              <a:gd name="connsiteX5254" fmla="*/ 9973048 w 16399629"/>
              <a:gd name="connsiteY5254" fmla="*/ 4844179 h 8553480"/>
              <a:gd name="connsiteX5255" fmla="*/ 9970033 w 16399629"/>
              <a:gd name="connsiteY5255" fmla="*/ 4846008 h 8553480"/>
              <a:gd name="connsiteX5256" fmla="*/ 9969112 w 16399629"/>
              <a:gd name="connsiteY5256" fmla="*/ 4850003 h 8553480"/>
              <a:gd name="connsiteX5257" fmla="*/ 9945476 w 16399629"/>
              <a:gd name="connsiteY5257" fmla="*/ 4865383 h 8553480"/>
              <a:gd name="connsiteX5258" fmla="*/ 9948430 w 16399629"/>
              <a:gd name="connsiteY5258" fmla="*/ 4891014 h 8553480"/>
              <a:gd name="connsiteX5259" fmla="*/ 9966157 w 16399629"/>
              <a:gd name="connsiteY5259" fmla="*/ 4870509 h 8553480"/>
              <a:gd name="connsiteX5260" fmla="*/ 9986839 w 16399629"/>
              <a:gd name="connsiteY5260" fmla="*/ 4865383 h 8553480"/>
              <a:gd name="connsiteX5261" fmla="*/ 9983421 w 16399629"/>
              <a:gd name="connsiteY5261" fmla="*/ 4846873 h 8553480"/>
              <a:gd name="connsiteX5262" fmla="*/ 10669107 w 16399629"/>
              <a:gd name="connsiteY5262" fmla="*/ 4838446 h 8553480"/>
              <a:gd name="connsiteX5263" fmla="*/ 10677337 w 16399629"/>
              <a:gd name="connsiteY5263" fmla="*/ 4863972 h 8553480"/>
              <a:gd name="connsiteX5264" fmla="*/ 10669107 w 16399629"/>
              <a:gd name="connsiteY5264" fmla="*/ 4838446 h 8553480"/>
              <a:gd name="connsiteX5265" fmla="*/ 5101879 w 16399629"/>
              <a:gd name="connsiteY5265" fmla="*/ 4838419 h 8553480"/>
              <a:gd name="connsiteX5266" fmla="*/ 5107058 w 16399629"/>
              <a:gd name="connsiteY5266" fmla="*/ 4849131 h 8553480"/>
              <a:gd name="connsiteX5267" fmla="*/ 5105947 w 16399629"/>
              <a:gd name="connsiteY5267" fmla="*/ 4861755 h 8553480"/>
              <a:gd name="connsiteX5268" fmla="*/ 5101879 w 16399629"/>
              <a:gd name="connsiteY5268" fmla="*/ 4838419 h 8553480"/>
              <a:gd name="connsiteX5269" fmla="*/ 5010364 w 16399629"/>
              <a:gd name="connsiteY5269" fmla="*/ 4836979 h 8553480"/>
              <a:gd name="connsiteX5270" fmla="*/ 5008842 w 16399629"/>
              <a:gd name="connsiteY5270" fmla="*/ 4841593 h 8553480"/>
              <a:gd name="connsiteX5271" fmla="*/ 5008197 w 16399629"/>
              <a:gd name="connsiteY5271" fmla="*/ 4843544 h 8553480"/>
              <a:gd name="connsiteX5272" fmla="*/ 5195517 w 16399629"/>
              <a:gd name="connsiteY5272" fmla="*/ 4835256 h 8553480"/>
              <a:gd name="connsiteX5273" fmla="*/ 5152707 w 16399629"/>
              <a:gd name="connsiteY5273" fmla="*/ 4903170 h 8553480"/>
              <a:gd name="connsiteX5274" fmla="*/ 5158584 w 16399629"/>
              <a:gd name="connsiteY5274" fmla="*/ 4974119 h 8553480"/>
              <a:gd name="connsiteX5275" fmla="*/ 5145793 w 16399629"/>
              <a:gd name="connsiteY5275" fmla="*/ 4956613 h 8553480"/>
              <a:gd name="connsiteX5276" fmla="*/ 5160919 w 16399629"/>
              <a:gd name="connsiteY5276" fmla="*/ 5024752 h 8553480"/>
              <a:gd name="connsiteX5277" fmla="*/ 5201536 w 16399629"/>
              <a:gd name="connsiteY5277" fmla="*/ 5037371 h 8553480"/>
              <a:gd name="connsiteX5278" fmla="*/ 5078238 w 16399629"/>
              <a:gd name="connsiteY5278" fmla="*/ 5143286 h 8553480"/>
              <a:gd name="connsiteX5279" fmla="*/ 5071154 w 16399629"/>
              <a:gd name="connsiteY5279" fmla="*/ 5102652 h 8553480"/>
              <a:gd name="connsiteX5280" fmla="*/ 5010228 w 16399629"/>
              <a:gd name="connsiteY5280" fmla="*/ 5193897 h 8553480"/>
              <a:gd name="connsiteX5281" fmla="*/ 5015935 w 16399629"/>
              <a:gd name="connsiteY5281" fmla="*/ 5170770 h 8553480"/>
              <a:gd name="connsiteX5282" fmla="*/ 4987893 w 16399629"/>
              <a:gd name="connsiteY5282" fmla="*/ 5169663 h 8553480"/>
              <a:gd name="connsiteX5283" fmla="*/ 4979756 w 16399629"/>
              <a:gd name="connsiteY5283" fmla="*/ 5161966 h 8553480"/>
              <a:gd name="connsiteX5284" fmla="*/ 4983856 w 16399629"/>
              <a:gd name="connsiteY5284" fmla="*/ 5171255 h 8553480"/>
              <a:gd name="connsiteX5285" fmla="*/ 4975249 w 16399629"/>
              <a:gd name="connsiteY5285" fmla="*/ 5173870 h 8553480"/>
              <a:gd name="connsiteX5286" fmla="*/ 4978617 w 16399629"/>
              <a:gd name="connsiteY5286" fmla="*/ 5160889 h 8553480"/>
              <a:gd name="connsiteX5287" fmla="*/ 4978478 w 16399629"/>
              <a:gd name="connsiteY5287" fmla="*/ 5160757 h 8553480"/>
              <a:gd name="connsiteX5288" fmla="*/ 4978666 w 16399629"/>
              <a:gd name="connsiteY5288" fmla="*/ 5160699 h 8553480"/>
              <a:gd name="connsiteX5289" fmla="*/ 4978862 w 16399629"/>
              <a:gd name="connsiteY5289" fmla="*/ 5159943 h 8553480"/>
              <a:gd name="connsiteX5290" fmla="*/ 4979134 w 16399629"/>
              <a:gd name="connsiteY5290" fmla="*/ 5160557 h 8553480"/>
              <a:gd name="connsiteX5291" fmla="*/ 4986186 w 16399629"/>
              <a:gd name="connsiteY5291" fmla="*/ 5158415 h 8553480"/>
              <a:gd name="connsiteX5292" fmla="*/ 4991768 w 16399629"/>
              <a:gd name="connsiteY5292" fmla="*/ 5143883 h 8553480"/>
              <a:gd name="connsiteX5293" fmla="*/ 4985642 w 16399629"/>
              <a:gd name="connsiteY5293" fmla="*/ 5090123 h 8553480"/>
              <a:gd name="connsiteX5294" fmla="*/ 4928727 w 16399629"/>
              <a:gd name="connsiteY5294" fmla="*/ 5098858 h 8553480"/>
              <a:gd name="connsiteX5295" fmla="*/ 5060476 w 16399629"/>
              <a:gd name="connsiteY5295" fmla="*/ 4948303 h 8553480"/>
              <a:gd name="connsiteX5296" fmla="*/ 5094126 w 16399629"/>
              <a:gd name="connsiteY5296" fmla="*/ 4920966 h 8553480"/>
              <a:gd name="connsiteX5297" fmla="*/ 5122492 w 16399629"/>
              <a:gd name="connsiteY5297" fmla="*/ 4878833 h 8553480"/>
              <a:gd name="connsiteX5298" fmla="*/ 5195517 w 16399629"/>
              <a:gd name="connsiteY5298" fmla="*/ 4835256 h 8553480"/>
              <a:gd name="connsiteX5299" fmla="*/ 5011217 w 16399629"/>
              <a:gd name="connsiteY5299" fmla="*/ 4834392 h 8553480"/>
              <a:gd name="connsiteX5300" fmla="*/ 5010364 w 16399629"/>
              <a:gd name="connsiteY5300" fmla="*/ 4836979 h 8553480"/>
              <a:gd name="connsiteX5301" fmla="*/ 5010445 w 16399629"/>
              <a:gd name="connsiteY5301" fmla="*/ 4836732 h 8553480"/>
              <a:gd name="connsiteX5302" fmla="*/ 5011217 w 16399629"/>
              <a:gd name="connsiteY5302" fmla="*/ 4834392 h 8553480"/>
              <a:gd name="connsiteX5303" fmla="*/ 5080331 w 16399629"/>
              <a:gd name="connsiteY5303" fmla="*/ 4822894 h 8553480"/>
              <a:gd name="connsiteX5304" fmla="*/ 5085324 w 16399629"/>
              <a:gd name="connsiteY5304" fmla="*/ 4834209 h 8553480"/>
              <a:gd name="connsiteX5305" fmla="*/ 5081817 w 16399629"/>
              <a:gd name="connsiteY5305" fmla="*/ 4840087 h 8553480"/>
              <a:gd name="connsiteX5306" fmla="*/ 5076717 w 16399629"/>
              <a:gd name="connsiteY5306" fmla="*/ 4836824 h 8553480"/>
              <a:gd name="connsiteX5307" fmla="*/ 5080331 w 16399629"/>
              <a:gd name="connsiteY5307" fmla="*/ 4822894 h 8553480"/>
              <a:gd name="connsiteX5308" fmla="*/ 11105089 w 16399629"/>
              <a:gd name="connsiteY5308" fmla="*/ 4815836 h 8553480"/>
              <a:gd name="connsiteX5309" fmla="*/ 11092581 w 16399629"/>
              <a:gd name="connsiteY5309" fmla="*/ 4841362 h 8553480"/>
              <a:gd name="connsiteX5310" fmla="*/ 11105089 w 16399629"/>
              <a:gd name="connsiteY5310" fmla="*/ 4815836 h 8553480"/>
              <a:gd name="connsiteX5311" fmla="*/ 10695168 w 16399629"/>
              <a:gd name="connsiteY5311" fmla="*/ 4815836 h 8553480"/>
              <a:gd name="connsiteX5312" fmla="*/ 10703397 w 16399629"/>
              <a:gd name="connsiteY5312" fmla="*/ 4841362 h 8553480"/>
              <a:gd name="connsiteX5313" fmla="*/ 10695168 w 16399629"/>
              <a:gd name="connsiteY5313" fmla="*/ 4815836 h 8553480"/>
              <a:gd name="connsiteX5314" fmla="*/ 4954976 w 16399629"/>
              <a:gd name="connsiteY5314" fmla="*/ 4813569 h 8553480"/>
              <a:gd name="connsiteX5315" fmla="*/ 4948873 w 16399629"/>
              <a:gd name="connsiteY5315" fmla="*/ 4830548 h 8553480"/>
              <a:gd name="connsiteX5316" fmla="*/ 4954976 w 16399629"/>
              <a:gd name="connsiteY5316" fmla="*/ 4813569 h 8553480"/>
              <a:gd name="connsiteX5317" fmla="*/ 5032491 w 16399629"/>
              <a:gd name="connsiteY5317" fmla="*/ 4805685 h 8553480"/>
              <a:gd name="connsiteX5318" fmla="*/ 5042714 w 16399629"/>
              <a:gd name="connsiteY5318" fmla="*/ 4822993 h 8553480"/>
              <a:gd name="connsiteX5319" fmla="*/ 5023761 w 16399629"/>
              <a:gd name="connsiteY5319" fmla="*/ 4829289 h 8553480"/>
              <a:gd name="connsiteX5320" fmla="*/ 5003206 w 16399629"/>
              <a:gd name="connsiteY5320" fmla="*/ 4826386 h 8553480"/>
              <a:gd name="connsiteX5321" fmla="*/ 5032491 w 16399629"/>
              <a:gd name="connsiteY5321" fmla="*/ 4805685 h 8553480"/>
              <a:gd name="connsiteX5322" fmla="*/ 5868157 w 16399629"/>
              <a:gd name="connsiteY5322" fmla="*/ 4803596 h 8553480"/>
              <a:gd name="connsiteX5323" fmla="*/ 5876855 w 16399629"/>
              <a:gd name="connsiteY5323" fmla="*/ 4820121 h 8553480"/>
              <a:gd name="connsiteX5324" fmla="*/ 5857683 w 16399629"/>
              <a:gd name="connsiteY5324" fmla="*/ 4816926 h 8553480"/>
              <a:gd name="connsiteX5325" fmla="*/ 5868157 w 16399629"/>
              <a:gd name="connsiteY5325" fmla="*/ 4803596 h 8553480"/>
              <a:gd name="connsiteX5326" fmla="*/ 10377819 w 16399629"/>
              <a:gd name="connsiteY5326" fmla="*/ 4798740 h 8553480"/>
              <a:gd name="connsiteX5327" fmla="*/ 10327593 w 16399629"/>
              <a:gd name="connsiteY5327" fmla="*/ 4839751 h 8553480"/>
              <a:gd name="connsiteX5328" fmla="*/ 10360092 w 16399629"/>
              <a:gd name="connsiteY5328" fmla="*/ 4839751 h 8553480"/>
              <a:gd name="connsiteX5329" fmla="*/ 10377819 w 16399629"/>
              <a:gd name="connsiteY5329" fmla="*/ 4814119 h 8553480"/>
              <a:gd name="connsiteX5330" fmla="*/ 10377819 w 16399629"/>
              <a:gd name="connsiteY5330" fmla="*/ 4798740 h 8553480"/>
              <a:gd name="connsiteX5331" fmla="*/ 5676099 w 16399629"/>
              <a:gd name="connsiteY5331" fmla="*/ 4793442 h 8553480"/>
              <a:gd name="connsiteX5332" fmla="*/ 5677405 w 16399629"/>
              <a:gd name="connsiteY5332" fmla="*/ 4836518 h 8553480"/>
              <a:gd name="connsiteX5333" fmla="*/ 5662020 w 16399629"/>
              <a:gd name="connsiteY5333" fmla="*/ 4819456 h 8553480"/>
              <a:gd name="connsiteX5334" fmla="*/ 5676099 w 16399629"/>
              <a:gd name="connsiteY5334" fmla="*/ 4793442 h 8553480"/>
              <a:gd name="connsiteX5335" fmla="*/ 5681118 w 16399629"/>
              <a:gd name="connsiteY5335" fmla="*/ 4791906 h 8553480"/>
              <a:gd name="connsiteX5336" fmla="*/ 5693266 w 16399629"/>
              <a:gd name="connsiteY5336" fmla="*/ 4809601 h 8553480"/>
              <a:gd name="connsiteX5337" fmla="*/ 5681118 w 16399629"/>
              <a:gd name="connsiteY5337" fmla="*/ 4791906 h 8553480"/>
              <a:gd name="connsiteX5338" fmla="*/ 10738372 w 16399629"/>
              <a:gd name="connsiteY5338" fmla="*/ 4780792 h 8553480"/>
              <a:gd name="connsiteX5339" fmla="*/ 10742486 w 16399629"/>
              <a:gd name="connsiteY5339" fmla="*/ 4788704 h 8553480"/>
              <a:gd name="connsiteX5340" fmla="*/ 10739743 w 16399629"/>
              <a:gd name="connsiteY5340" fmla="*/ 4803651 h 8553480"/>
              <a:gd name="connsiteX5341" fmla="*/ 10734256 w 16399629"/>
              <a:gd name="connsiteY5341" fmla="*/ 4788704 h 8553480"/>
              <a:gd name="connsiteX5342" fmla="*/ 10738372 w 16399629"/>
              <a:gd name="connsiteY5342" fmla="*/ 4780792 h 8553480"/>
              <a:gd name="connsiteX5343" fmla="*/ 10067781 w 16399629"/>
              <a:gd name="connsiteY5343" fmla="*/ 4772841 h 8553480"/>
              <a:gd name="connsiteX5344" fmla="*/ 10039528 w 16399629"/>
              <a:gd name="connsiteY5344" fmla="*/ 4794468 h 8553480"/>
              <a:gd name="connsiteX5345" fmla="*/ 10035530 w 16399629"/>
              <a:gd name="connsiteY5345" fmla="*/ 4795658 h 8553480"/>
              <a:gd name="connsiteX5346" fmla="*/ 10024811 w 16399629"/>
              <a:gd name="connsiteY5346" fmla="*/ 4805113 h 8553480"/>
              <a:gd name="connsiteX5347" fmla="*/ 10008085 w 16399629"/>
              <a:gd name="connsiteY5347" fmla="*/ 4817737 h 8553480"/>
              <a:gd name="connsiteX5348" fmla="*/ 10004566 w 16399629"/>
              <a:gd name="connsiteY5348" fmla="*/ 4839751 h 8553480"/>
              <a:gd name="connsiteX5349" fmla="*/ 10036573 w 16399629"/>
              <a:gd name="connsiteY5349" fmla="*/ 4808993 h 8553480"/>
              <a:gd name="connsiteX5350" fmla="*/ 10060209 w 16399629"/>
              <a:gd name="connsiteY5350" fmla="*/ 4789342 h 8553480"/>
              <a:gd name="connsiteX5351" fmla="*/ 10072028 w 16399629"/>
              <a:gd name="connsiteY5351" fmla="*/ 4789342 h 8553480"/>
              <a:gd name="connsiteX5352" fmla="*/ 10067781 w 16399629"/>
              <a:gd name="connsiteY5352" fmla="*/ 4772841 h 8553480"/>
              <a:gd name="connsiteX5353" fmla="*/ 10751390 w 16399629"/>
              <a:gd name="connsiteY5353" fmla="*/ 4771635 h 8553480"/>
              <a:gd name="connsiteX5354" fmla="*/ 10757663 w 16399629"/>
              <a:gd name="connsiteY5354" fmla="*/ 4787523 h 8553480"/>
              <a:gd name="connsiteX5355" fmla="*/ 10740773 w 16399629"/>
              <a:gd name="connsiteY5355" fmla="*/ 4777745 h 8553480"/>
              <a:gd name="connsiteX5356" fmla="*/ 10751390 w 16399629"/>
              <a:gd name="connsiteY5356" fmla="*/ 4771635 h 8553480"/>
              <a:gd name="connsiteX5357" fmla="*/ 5894476 w 16399629"/>
              <a:gd name="connsiteY5357" fmla="*/ 4761859 h 8553480"/>
              <a:gd name="connsiteX5358" fmla="*/ 5895709 w 16399629"/>
              <a:gd name="connsiteY5358" fmla="*/ 4774270 h 8553480"/>
              <a:gd name="connsiteX5359" fmla="*/ 5893894 w 16399629"/>
              <a:gd name="connsiteY5359" fmla="*/ 4772487 h 8553480"/>
              <a:gd name="connsiteX5360" fmla="*/ 5898273 w 16399629"/>
              <a:gd name="connsiteY5360" fmla="*/ 4782540 h 8553480"/>
              <a:gd name="connsiteX5361" fmla="*/ 5895499 w 16399629"/>
              <a:gd name="connsiteY5361" fmla="*/ 4814459 h 8553480"/>
              <a:gd name="connsiteX5362" fmla="*/ 5894647 w 16399629"/>
              <a:gd name="connsiteY5362" fmla="*/ 4794920 h 8553480"/>
              <a:gd name="connsiteX5363" fmla="*/ 5893535 w 16399629"/>
              <a:gd name="connsiteY5363" fmla="*/ 4772135 h 8553480"/>
              <a:gd name="connsiteX5364" fmla="*/ 5892837 w 16399629"/>
              <a:gd name="connsiteY5364" fmla="*/ 4771449 h 8553480"/>
              <a:gd name="connsiteX5365" fmla="*/ 5894476 w 16399629"/>
              <a:gd name="connsiteY5365" fmla="*/ 4761859 h 8553480"/>
              <a:gd name="connsiteX5366" fmla="*/ 11196330 w 16399629"/>
              <a:gd name="connsiteY5366" fmla="*/ 4741590 h 8553480"/>
              <a:gd name="connsiteX5367" fmla="*/ 11181619 w 16399629"/>
              <a:gd name="connsiteY5367" fmla="*/ 4766032 h 8553480"/>
              <a:gd name="connsiteX5368" fmla="*/ 11196330 w 16399629"/>
              <a:gd name="connsiteY5368" fmla="*/ 4741590 h 8553480"/>
              <a:gd name="connsiteX5369" fmla="*/ 5619477 w 16399629"/>
              <a:gd name="connsiteY5369" fmla="*/ 4734867 h 8553480"/>
              <a:gd name="connsiteX5370" fmla="*/ 5632089 w 16399629"/>
              <a:gd name="connsiteY5370" fmla="*/ 4807203 h 8553480"/>
              <a:gd name="connsiteX5371" fmla="*/ 5607775 w 16399629"/>
              <a:gd name="connsiteY5371" fmla="*/ 4797506 h 8553480"/>
              <a:gd name="connsiteX5372" fmla="*/ 5616262 w 16399629"/>
              <a:gd name="connsiteY5372" fmla="*/ 4846180 h 8553480"/>
              <a:gd name="connsiteX5373" fmla="*/ 5627125 w 16399629"/>
              <a:gd name="connsiteY5373" fmla="*/ 4834338 h 8553480"/>
              <a:gd name="connsiteX5374" fmla="*/ 5651438 w 16399629"/>
              <a:gd name="connsiteY5374" fmla="*/ 4844035 h 8553480"/>
              <a:gd name="connsiteX5375" fmla="*/ 5623751 w 16399629"/>
              <a:gd name="connsiteY5375" fmla="*/ 4870600 h 8553480"/>
              <a:gd name="connsiteX5376" fmla="*/ 5590760 w 16399629"/>
              <a:gd name="connsiteY5376" fmla="*/ 4866740 h 8553480"/>
              <a:gd name="connsiteX5377" fmla="*/ 5538388 w 16399629"/>
              <a:gd name="connsiteY5377" fmla="*/ 4878380 h 8553480"/>
              <a:gd name="connsiteX5378" fmla="*/ 5622655 w 16399629"/>
              <a:gd name="connsiteY5378" fmla="*/ 4771630 h 8553480"/>
              <a:gd name="connsiteX5379" fmla="*/ 5619477 w 16399629"/>
              <a:gd name="connsiteY5379" fmla="*/ 4734867 h 8553480"/>
              <a:gd name="connsiteX5380" fmla="*/ 5686615 w 16399629"/>
              <a:gd name="connsiteY5380" fmla="*/ 4730300 h 8553480"/>
              <a:gd name="connsiteX5381" fmla="*/ 5688369 w 16399629"/>
              <a:gd name="connsiteY5381" fmla="*/ 4745110 h 8553480"/>
              <a:gd name="connsiteX5382" fmla="*/ 5682583 w 16399629"/>
              <a:gd name="connsiteY5382" fmla="*/ 4745163 h 8553480"/>
              <a:gd name="connsiteX5383" fmla="*/ 5686615 w 16399629"/>
              <a:gd name="connsiteY5383" fmla="*/ 4730300 h 8553480"/>
              <a:gd name="connsiteX5384" fmla="*/ 5978151 w 16399629"/>
              <a:gd name="connsiteY5384" fmla="*/ 4724170 h 8553480"/>
              <a:gd name="connsiteX5385" fmla="*/ 5987887 w 16399629"/>
              <a:gd name="connsiteY5385" fmla="*/ 4742686 h 8553480"/>
              <a:gd name="connsiteX5386" fmla="*/ 5978151 w 16399629"/>
              <a:gd name="connsiteY5386" fmla="*/ 4724170 h 8553480"/>
              <a:gd name="connsiteX5387" fmla="*/ 5909707 w 16399629"/>
              <a:gd name="connsiteY5387" fmla="*/ 4723491 h 8553480"/>
              <a:gd name="connsiteX5388" fmla="*/ 5816176 w 16399629"/>
              <a:gd name="connsiteY5388" fmla="*/ 4837083 h 8553480"/>
              <a:gd name="connsiteX5389" fmla="*/ 5821373 w 16399629"/>
              <a:gd name="connsiteY5389" fmla="*/ 4904218 h 8553480"/>
              <a:gd name="connsiteX5390" fmla="*/ 5829234 w 16399629"/>
              <a:gd name="connsiteY5390" fmla="*/ 4912566 h 8553480"/>
              <a:gd name="connsiteX5391" fmla="*/ 5847760 w 16399629"/>
              <a:gd name="connsiteY5391" fmla="*/ 4887612 h 8553480"/>
              <a:gd name="connsiteX5392" fmla="*/ 5891512 w 16399629"/>
              <a:gd name="connsiteY5392" fmla="*/ 4839963 h 8553480"/>
              <a:gd name="connsiteX5393" fmla="*/ 5940928 w 16399629"/>
              <a:gd name="connsiteY5393" fmla="*/ 4790594 h 8553480"/>
              <a:gd name="connsiteX5394" fmla="*/ 5899945 w 16399629"/>
              <a:gd name="connsiteY5394" fmla="*/ 4760813 h 8553480"/>
              <a:gd name="connsiteX5395" fmla="*/ 5909707 w 16399629"/>
              <a:gd name="connsiteY5395" fmla="*/ 4723491 h 8553480"/>
              <a:gd name="connsiteX5396" fmla="*/ 15732943 w 16399629"/>
              <a:gd name="connsiteY5396" fmla="*/ 4717862 h 8553480"/>
              <a:gd name="connsiteX5397" fmla="*/ 15724714 w 16399629"/>
              <a:gd name="connsiteY5397" fmla="*/ 4743388 h 8553480"/>
              <a:gd name="connsiteX5398" fmla="*/ 15732943 w 16399629"/>
              <a:gd name="connsiteY5398" fmla="*/ 4717862 h 8553480"/>
              <a:gd name="connsiteX5399" fmla="*/ 15682995 w 16399629"/>
              <a:gd name="connsiteY5399" fmla="*/ 4717862 h 8553480"/>
              <a:gd name="connsiteX5400" fmla="*/ 15674765 w 16399629"/>
              <a:gd name="connsiteY5400" fmla="*/ 4743388 h 8553480"/>
              <a:gd name="connsiteX5401" fmla="*/ 15682995 w 16399629"/>
              <a:gd name="connsiteY5401" fmla="*/ 4717862 h 8553480"/>
              <a:gd name="connsiteX5402" fmla="*/ 11222423 w 16399629"/>
              <a:gd name="connsiteY5402" fmla="*/ 4717862 h 8553480"/>
              <a:gd name="connsiteX5403" fmla="*/ 11214193 w 16399629"/>
              <a:gd name="connsiteY5403" fmla="*/ 4743388 h 8553480"/>
              <a:gd name="connsiteX5404" fmla="*/ 11222423 w 16399629"/>
              <a:gd name="connsiteY5404" fmla="*/ 4717862 h 8553480"/>
              <a:gd name="connsiteX5405" fmla="*/ 5136696 w 16399629"/>
              <a:gd name="connsiteY5405" fmla="*/ 4717352 h 8553480"/>
              <a:gd name="connsiteX5406" fmla="*/ 5125015 w 16399629"/>
              <a:gd name="connsiteY5406" fmla="*/ 4758096 h 8553480"/>
              <a:gd name="connsiteX5407" fmla="*/ 5109937 w 16399629"/>
              <a:gd name="connsiteY5407" fmla="*/ 4725482 h 8553480"/>
              <a:gd name="connsiteX5408" fmla="*/ 5136696 w 16399629"/>
              <a:gd name="connsiteY5408" fmla="*/ 4717352 h 8553480"/>
              <a:gd name="connsiteX5409" fmla="*/ 15665624 w 16399629"/>
              <a:gd name="connsiteY5409" fmla="*/ 4691484 h 8553480"/>
              <a:gd name="connsiteX5410" fmla="*/ 15657394 w 16399629"/>
              <a:gd name="connsiteY5410" fmla="*/ 4717011 h 8553480"/>
              <a:gd name="connsiteX5411" fmla="*/ 15665624 w 16399629"/>
              <a:gd name="connsiteY5411" fmla="*/ 4691484 h 8553480"/>
              <a:gd name="connsiteX5412" fmla="*/ 10264194 w 16399629"/>
              <a:gd name="connsiteY5412" fmla="*/ 4689377 h 8553480"/>
              <a:gd name="connsiteX5413" fmla="*/ 10254222 w 16399629"/>
              <a:gd name="connsiteY5413" fmla="*/ 4717572 h 8553480"/>
              <a:gd name="connsiteX5414" fmla="*/ 10270841 w 16399629"/>
              <a:gd name="connsiteY5414" fmla="*/ 4720135 h 8553480"/>
              <a:gd name="connsiteX5415" fmla="*/ 10280813 w 16399629"/>
              <a:gd name="connsiteY5415" fmla="*/ 4691940 h 8553480"/>
              <a:gd name="connsiteX5416" fmla="*/ 10264194 w 16399629"/>
              <a:gd name="connsiteY5416" fmla="*/ 4689377 h 8553480"/>
              <a:gd name="connsiteX5417" fmla="*/ 5160304 w 16399629"/>
              <a:gd name="connsiteY5417" fmla="*/ 4688153 h 8553480"/>
              <a:gd name="connsiteX5418" fmla="*/ 5154708 w 16399629"/>
              <a:gd name="connsiteY5418" fmla="*/ 4708036 h 8553480"/>
              <a:gd name="connsiteX5419" fmla="*/ 5160304 w 16399629"/>
              <a:gd name="connsiteY5419" fmla="*/ 4688153 h 8553480"/>
              <a:gd name="connsiteX5420" fmla="*/ 5254985 w 16399629"/>
              <a:gd name="connsiteY5420" fmla="*/ 4668818 h 8553480"/>
              <a:gd name="connsiteX5421" fmla="*/ 5232560 w 16399629"/>
              <a:gd name="connsiteY5421" fmla="*/ 4705710 h 8553480"/>
              <a:gd name="connsiteX5422" fmla="*/ 5145063 w 16399629"/>
              <a:gd name="connsiteY5422" fmla="*/ 4800325 h 8553480"/>
              <a:gd name="connsiteX5423" fmla="*/ 5111099 w 16399629"/>
              <a:gd name="connsiteY5423" fmla="*/ 4842669 h 8553480"/>
              <a:gd name="connsiteX5424" fmla="*/ 5101370 w 16399629"/>
              <a:gd name="connsiteY5424" fmla="*/ 4830787 h 8553480"/>
              <a:gd name="connsiteX5425" fmla="*/ 5161658 w 16399629"/>
              <a:gd name="connsiteY5425" fmla="*/ 4748734 h 8553480"/>
              <a:gd name="connsiteX5426" fmla="*/ 5254985 w 16399629"/>
              <a:gd name="connsiteY5426" fmla="*/ 4668818 h 8553480"/>
              <a:gd name="connsiteX5427" fmla="*/ 10186760 w 16399629"/>
              <a:gd name="connsiteY5427" fmla="*/ 4666309 h 8553480"/>
              <a:gd name="connsiteX5428" fmla="*/ 10177897 w 16399629"/>
              <a:gd name="connsiteY5428" fmla="*/ 4691940 h 8553480"/>
              <a:gd name="connsiteX5429" fmla="*/ 10186760 w 16399629"/>
              <a:gd name="connsiteY5429" fmla="*/ 4666309 h 8553480"/>
              <a:gd name="connsiteX5430" fmla="*/ 10160170 w 16399629"/>
              <a:gd name="connsiteY5430" fmla="*/ 4666309 h 8553480"/>
              <a:gd name="connsiteX5431" fmla="*/ 10112898 w 16399629"/>
              <a:gd name="connsiteY5431" fmla="*/ 4712446 h 8553480"/>
              <a:gd name="connsiteX5432" fmla="*/ 10089754 w 16399629"/>
              <a:gd name="connsiteY5432" fmla="*/ 4738078 h 8553480"/>
              <a:gd name="connsiteX5433" fmla="*/ 10083845 w 16399629"/>
              <a:gd name="connsiteY5433" fmla="*/ 4763709 h 8553480"/>
              <a:gd name="connsiteX5434" fmla="*/ 10090485 w 16399629"/>
              <a:gd name="connsiteY5434" fmla="*/ 4772681 h 8553480"/>
              <a:gd name="connsiteX5435" fmla="*/ 10109943 w 16399629"/>
              <a:gd name="connsiteY5435" fmla="*/ 4738078 h 8553480"/>
              <a:gd name="connsiteX5436" fmla="*/ 10160170 w 16399629"/>
              <a:gd name="connsiteY5436" fmla="*/ 4717572 h 8553480"/>
              <a:gd name="connsiteX5437" fmla="*/ 10160170 w 16399629"/>
              <a:gd name="connsiteY5437" fmla="*/ 4666309 h 8553480"/>
              <a:gd name="connsiteX5438" fmla="*/ 15700369 w 16399629"/>
              <a:gd name="connsiteY5438" fmla="*/ 4665105 h 8553480"/>
              <a:gd name="connsiteX5439" fmla="*/ 15692139 w 16399629"/>
              <a:gd name="connsiteY5439" fmla="*/ 4690631 h 8553480"/>
              <a:gd name="connsiteX5440" fmla="*/ 15700369 w 16399629"/>
              <a:gd name="connsiteY5440" fmla="*/ 4665105 h 8553480"/>
              <a:gd name="connsiteX5441" fmla="*/ 15648250 w 16399629"/>
              <a:gd name="connsiteY5441" fmla="*/ 4665105 h 8553480"/>
              <a:gd name="connsiteX5442" fmla="*/ 15640020 w 16399629"/>
              <a:gd name="connsiteY5442" fmla="*/ 4690631 h 8553480"/>
              <a:gd name="connsiteX5443" fmla="*/ 15648250 w 16399629"/>
              <a:gd name="connsiteY5443" fmla="*/ 4665105 h 8553480"/>
              <a:gd name="connsiteX5444" fmla="*/ 11265855 w 16399629"/>
              <a:gd name="connsiteY5444" fmla="*/ 4665105 h 8553480"/>
              <a:gd name="connsiteX5445" fmla="*/ 11257626 w 16399629"/>
              <a:gd name="connsiteY5445" fmla="*/ 4690631 h 8553480"/>
              <a:gd name="connsiteX5446" fmla="*/ 11265855 w 16399629"/>
              <a:gd name="connsiteY5446" fmla="*/ 4665105 h 8553480"/>
              <a:gd name="connsiteX5447" fmla="*/ 10306227 w 16399629"/>
              <a:gd name="connsiteY5447" fmla="*/ 4661663 h 8553480"/>
              <a:gd name="connsiteX5448" fmla="*/ 10289676 w 16399629"/>
              <a:gd name="connsiteY5448" fmla="*/ 4691940 h 8553480"/>
              <a:gd name="connsiteX5449" fmla="*/ 10312819 w 16399629"/>
              <a:gd name="connsiteY5449" fmla="*/ 4671436 h 8553480"/>
              <a:gd name="connsiteX5450" fmla="*/ 10306227 w 16399629"/>
              <a:gd name="connsiteY5450" fmla="*/ 4661663 h 8553480"/>
              <a:gd name="connsiteX5451" fmla="*/ 11291916 w 16399629"/>
              <a:gd name="connsiteY5451" fmla="*/ 4642496 h 8553480"/>
              <a:gd name="connsiteX5452" fmla="*/ 11283686 w 16399629"/>
              <a:gd name="connsiteY5452" fmla="*/ 4668022 h 8553480"/>
              <a:gd name="connsiteX5453" fmla="*/ 11291916 w 16399629"/>
              <a:gd name="connsiteY5453" fmla="*/ 4642496 h 8553480"/>
              <a:gd name="connsiteX5454" fmla="*/ 10195625 w 16399629"/>
              <a:gd name="connsiteY5454" fmla="*/ 4640677 h 8553480"/>
              <a:gd name="connsiteX5455" fmla="*/ 10209905 w 16399629"/>
              <a:gd name="connsiteY5455" fmla="*/ 4666309 h 8553480"/>
              <a:gd name="connsiteX5456" fmla="*/ 10195625 w 16399629"/>
              <a:gd name="connsiteY5456" fmla="*/ 4640677 h 8553480"/>
              <a:gd name="connsiteX5457" fmla="*/ 10221723 w 16399629"/>
              <a:gd name="connsiteY5457" fmla="*/ 4620172 h 8553480"/>
              <a:gd name="connsiteX5458" fmla="*/ 10236495 w 16399629"/>
              <a:gd name="connsiteY5458" fmla="*/ 4640677 h 8553480"/>
              <a:gd name="connsiteX5459" fmla="*/ 10221723 w 16399629"/>
              <a:gd name="connsiteY5459" fmla="*/ 4620172 h 8553480"/>
              <a:gd name="connsiteX5460" fmla="*/ 10106989 w 16399629"/>
              <a:gd name="connsiteY5460" fmla="*/ 4620172 h 8553480"/>
              <a:gd name="connsiteX5461" fmla="*/ 10115853 w 16399629"/>
              <a:gd name="connsiteY5461" fmla="*/ 4640677 h 8553480"/>
              <a:gd name="connsiteX5462" fmla="*/ 10106989 w 16399629"/>
              <a:gd name="connsiteY5462" fmla="*/ 4620172 h 8553480"/>
              <a:gd name="connsiteX5463" fmla="*/ 11324488 w 16399629"/>
              <a:gd name="connsiteY5463" fmla="*/ 4619887 h 8553480"/>
              <a:gd name="connsiteX5464" fmla="*/ 11316258 w 16399629"/>
              <a:gd name="connsiteY5464" fmla="*/ 4641592 h 8553480"/>
              <a:gd name="connsiteX5465" fmla="*/ 11324488 w 16399629"/>
              <a:gd name="connsiteY5465" fmla="*/ 4619887 h 8553480"/>
              <a:gd name="connsiteX5466" fmla="*/ 15610908 w 16399629"/>
              <a:gd name="connsiteY5466" fmla="*/ 4619885 h 8553480"/>
              <a:gd name="connsiteX5467" fmla="*/ 15622178 w 16399629"/>
              <a:gd name="connsiteY5467" fmla="*/ 4630946 h 8553480"/>
              <a:gd name="connsiteX5468" fmla="*/ 15617951 w 16399629"/>
              <a:gd name="connsiteY5468" fmla="*/ 4637647 h 8553480"/>
              <a:gd name="connsiteX5469" fmla="*/ 15605273 w 16399629"/>
              <a:gd name="connsiteY5469" fmla="*/ 4630946 h 8553480"/>
              <a:gd name="connsiteX5470" fmla="*/ 15610908 w 16399629"/>
              <a:gd name="connsiteY5470" fmla="*/ 4619885 h 8553480"/>
              <a:gd name="connsiteX5471" fmla="*/ 5719841 w 16399629"/>
              <a:gd name="connsiteY5471" fmla="*/ 4619095 h 8553480"/>
              <a:gd name="connsiteX5472" fmla="*/ 5715946 w 16399629"/>
              <a:gd name="connsiteY5472" fmla="*/ 4629250 h 8553480"/>
              <a:gd name="connsiteX5473" fmla="*/ 5711233 w 16399629"/>
              <a:gd name="connsiteY5473" fmla="*/ 4621710 h 8553480"/>
              <a:gd name="connsiteX5474" fmla="*/ 5719841 w 16399629"/>
              <a:gd name="connsiteY5474" fmla="*/ 4619095 h 8553480"/>
              <a:gd name="connsiteX5475" fmla="*/ 15648250 w 16399629"/>
              <a:gd name="connsiteY5475" fmla="*/ 4597276 h 8553480"/>
              <a:gd name="connsiteX5476" fmla="*/ 15640020 w 16399629"/>
              <a:gd name="connsiteY5476" fmla="*/ 4622774 h 8553480"/>
              <a:gd name="connsiteX5477" fmla="*/ 15648250 w 16399629"/>
              <a:gd name="connsiteY5477" fmla="*/ 4597276 h 8553480"/>
              <a:gd name="connsiteX5478" fmla="*/ 15590071 w 16399629"/>
              <a:gd name="connsiteY5478" fmla="*/ 4597276 h 8553480"/>
              <a:gd name="connsiteX5479" fmla="*/ 15604783 w 16399629"/>
              <a:gd name="connsiteY5479" fmla="*/ 4607054 h 8553480"/>
              <a:gd name="connsiteX5480" fmla="*/ 15595222 w 16399629"/>
              <a:gd name="connsiteY5480" fmla="*/ 4618358 h 8553480"/>
              <a:gd name="connsiteX5481" fmla="*/ 15590071 w 16399629"/>
              <a:gd name="connsiteY5481" fmla="*/ 4597276 h 8553480"/>
              <a:gd name="connsiteX5482" fmla="*/ 10383728 w 16399629"/>
              <a:gd name="connsiteY5482" fmla="*/ 4595394 h 8553480"/>
              <a:gd name="connsiteX5483" fmla="*/ 10392592 w 16399629"/>
              <a:gd name="connsiteY5483" fmla="*/ 4620172 h 8553480"/>
              <a:gd name="connsiteX5484" fmla="*/ 10383728 w 16399629"/>
              <a:gd name="connsiteY5484" fmla="*/ 4595394 h 8553480"/>
              <a:gd name="connsiteX5485" fmla="*/ 10254222 w 16399629"/>
              <a:gd name="connsiteY5485" fmla="*/ 4595394 h 8553480"/>
              <a:gd name="connsiteX5486" fmla="*/ 10254222 w 16399629"/>
              <a:gd name="connsiteY5486" fmla="*/ 4620172 h 8553480"/>
              <a:gd name="connsiteX5487" fmla="*/ 10271949 w 16399629"/>
              <a:gd name="connsiteY5487" fmla="*/ 4620172 h 8553480"/>
              <a:gd name="connsiteX5488" fmla="*/ 10271949 w 16399629"/>
              <a:gd name="connsiteY5488" fmla="*/ 4595394 h 8553480"/>
              <a:gd name="connsiteX5489" fmla="*/ 10254222 w 16399629"/>
              <a:gd name="connsiteY5489" fmla="*/ 4595394 h 8553480"/>
              <a:gd name="connsiteX5490" fmla="*/ 10133580 w 16399629"/>
              <a:gd name="connsiteY5490" fmla="*/ 4595394 h 8553480"/>
              <a:gd name="connsiteX5491" fmla="*/ 10124716 w 16399629"/>
              <a:gd name="connsiteY5491" fmla="*/ 4620172 h 8553480"/>
              <a:gd name="connsiteX5492" fmla="*/ 10133580 w 16399629"/>
              <a:gd name="connsiteY5492" fmla="*/ 4595394 h 8553480"/>
              <a:gd name="connsiteX5493" fmla="*/ 5282225 w 16399629"/>
              <a:gd name="connsiteY5493" fmla="*/ 4587954 h 8553480"/>
              <a:gd name="connsiteX5494" fmla="*/ 5285762 w 16399629"/>
              <a:gd name="connsiteY5494" fmla="*/ 4608240 h 8553480"/>
              <a:gd name="connsiteX5495" fmla="*/ 5282225 w 16399629"/>
              <a:gd name="connsiteY5495" fmla="*/ 4587954 h 8553480"/>
              <a:gd name="connsiteX5496" fmla="*/ 5366987 w 16399629"/>
              <a:gd name="connsiteY5496" fmla="*/ 4584229 h 8553480"/>
              <a:gd name="connsiteX5497" fmla="*/ 5368151 w 16399629"/>
              <a:gd name="connsiteY5497" fmla="*/ 4593845 h 8553480"/>
              <a:gd name="connsiteX5498" fmla="*/ 5364414 w 16399629"/>
              <a:gd name="connsiteY5498" fmla="*/ 4592985 h 8553480"/>
              <a:gd name="connsiteX5499" fmla="*/ 5366987 w 16399629"/>
              <a:gd name="connsiteY5499" fmla="*/ 4584229 h 8553480"/>
              <a:gd name="connsiteX5500" fmla="*/ 5846238 w 16399629"/>
              <a:gd name="connsiteY5500" fmla="*/ 4580292 h 8553480"/>
              <a:gd name="connsiteX5501" fmla="*/ 5827698 w 16399629"/>
              <a:gd name="connsiteY5501" fmla="*/ 4585925 h 8553480"/>
              <a:gd name="connsiteX5502" fmla="*/ 5841946 w 16399629"/>
              <a:gd name="connsiteY5502" fmla="*/ 4611658 h 8553480"/>
              <a:gd name="connsiteX5503" fmla="*/ 5846238 w 16399629"/>
              <a:gd name="connsiteY5503" fmla="*/ 4580292 h 8553480"/>
              <a:gd name="connsiteX5504" fmla="*/ 10995771 w 16399629"/>
              <a:gd name="connsiteY5504" fmla="*/ 4570898 h 8553480"/>
              <a:gd name="connsiteX5505" fmla="*/ 10998709 w 16399629"/>
              <a:gd name="connsiteY5505" fmla="*/ 4586241 h 8553480"/>
              <a:gd name="connsiteX5506" fmla="*/ 10949251 w 16399629"/>
              <a:gd name="connsiteY5506" fmla="*/ 4641644 h 8553480"/>
              <a:gd name="connsiteX5507" fmla="*/ 10949251 w 16399629"/>
              <a:gd name="connsiteY5507" fmla="*/ 4596469 h 8553480"/>
              <a:gd name="connsiteX5508" fmla="*/ 10960514 w 16399629"/>
              <a:gd name="connsiteY5508" fmla="*/ 4586241 h 8553480"/>
              <a:gd name="connsiteX5509" fmla="*/ 10995771 w 16399629"/>
              <a:gd name="connsiteY5509" fmla="*/ 4570898 h 8553480"/>
              <a:gd name="connsiteX5510" fmla="*/ 15558142 w 16399629"/>
              <a:gd name="connsiteY5510" fmla="*/ 4549780 h 8553480"/>
              <a:gd name="connsiteX5511" fmla="*/ 15565890 w 16399629"/>
              <a:gd name="connsiteY5511" fmla="*/ 4549780 h 8553480"/>
              <a:gd name="connsiteX5512" fmla="*/ 15569410 w 16399629"/>
              <a:gd name="connsiteY5512" fmla="*/ 4565554 h 8553480"/>
              <a:gd name="connsiteX5513" fmla="*/ 15567607 w 16399629"/>
              <a:gd name="connsiteY5513" fmla="*/ 4571387 h 8553480"/>
              <a:gd name="connsiteX5514" fmla="*/ 15555326 w 16399629"/>
              <a:gd name="connsiteY5514" fmla="*/ 4560296 h 8553480"/>
              <a:gd name="connsiteX5515" fmla="*/ 15558142 w 16399629"/>
              <a:gd name="connsiteY5515" fmla="*/ 4549780 h 8553480"/>
              <a:gd name="connsiteX5516" fmla="*/ 10409826 w 16399629"/>
              <a:gd name="connsiteY5516" fmla="*/ 4549257 h 8553480"/>
              <a:gd name="connsiteX5517" fmla="*/ 10409826 w 16399629"/>
              <a:gd name="connsiteY5517" fmla="*/ 4595394 h 8553480"/>
              <a:gd name="connsiteX5518" fmla="*/ 10430508 w 16399629"/>
              <a:gd name="connsiteY5518" fmla="*/ 4569762 h 8553480"/>
              <a:gd name="connsiteX5519" fmla="*/ 10409826 w 16399629"/>
              <a:gd name="connsiteY5519" fmla="*/ 4549257 h 8553480"/>
              <a:gd name="connsiteX5520" fmla="*/ 15607151 w 16399629"/>
              <a:gd name="connsiteY5520" fmla="*/ 4548696 h 8553480"/>
              <a:gd name="connsiteX5521" fmla="*/ 15613490 w 16399629"/>
              <a:gd name="connsiteY5521" fmla="*/ 4570083 h 8553480"/>
              <a:gd name="connsiteX5522" fmla="*/ 15596586 w 16399629"/>
              <a:gd name="connsiteY5522" fmla="*/ 4560306 h 8553480"/>
              <a:gd name="connsiteX5523" fmla="*/ 15607151 w 16399629"/>
              <a:gd name="connsiteY5523" fmla="*/ 4548696 h 8553480"/>
              <a:gd name="connsiteX5524" fmla="*/ 16149877 w 16399629"/>
              <a:gd name="connsiteY5524" fmla="*/ 4548289 h 8553480"/>
              <a:gd name="connsiteX5525" fmla="*/ 16141671 w 16399629"/>
              <a:gd name="connsiteY5525" fmla="*/ 4569994 h 8553480"/>
              <a:gd name="connsiteX5526" fmla="*/ 16149877 w 16399629"/>
              <a:gd name="connsiteY5526" fmla="*/ 4548289 h 8553480"/>
              <a:gd name="connsiteX5527" fmla="*/ 15426676 w 16399629"/>
              <a:gd name="connsiteY5527" fmla="*/ 4548287 h 8553480"/>
              <a:gd name="connsiteX5528" fmla="*/ 15417295 w 16399629"/>
              <a:gd name="connsiteY5528" fmla="*/ 4592685 h 8553480"/>
              <a:gd name="connsiteX5529" fmla="*/ 15426676 w 16399629"/>
              <a:gd name="connsiteY5529" fmla="*/ 4548287 h 8553480"/>
              <a:gd name="connsiteX5530" fmla="*/ 11052993 w 16399629"/>
              <a:gd name="connsiteY5530" fmla="*/ 4533214 h 8553480"/>
              <a:gd name="connsiteX5531" fmla="*/ 11027963 w 16399629"/>
              <a:gd name="connsiteY5531" fmla="*/ 4549645 h 8553480"/>
              <a:gd name="connsiteX5532" fmla="*/ 11005181 w 16399629"/>
              <a:gd name="connsiteY5532" fmla="*/ 4570016 h 8553480"/>
              <a:gd name="connsiteX5533" fmla="*/ 10999772 w 16399629"/>
              <a:gd name="connsiteY5533" fmla="*/ 4585118 h 8553480"/>
              <a:gd name="connsiteX5534" fmla="*/ 10997027 w 16399629"/>
              <a:gd name="connsiteY5534" fmla="*/ 4569804 h 8553480"/>
              <a:gd name="connsiteX5535" fmla="*/ 11000928 w 16399629"/>
              <a:gd name="connsiteY5535" fmla="*/ 4562546 h 8553480"/>
              <a:gd name="connsiteX5536" fmla="*/ 10999199 w 16399629"/>
              <a:gd name="connsiteY5536" fmla="*/ 4559505 h 8553480"/>
              <a:gd name="connsiteX5537" fmla="*/ 11052993 w 16399629"/>
              <a:gd name="connsiteY5537" fmla="*/ 4533214 h 8553480"/>
              <a:gd name="connsiteX5538" fmla="*/ 15549561 w 16399629"/>
              <a:gd name="connsiteY5538" fmla="*/ 4532840 h 8553480"/>
              <a:gd name="connsiteX5539" fmla="*/ 15554824 w 16399629"/>
              <a:gd name="connsiteY5539" fmla="*/ 4534874 h 8553480"/>
              <a:gd name="connsiteX5540" fmla="*/ 15548810 w 16399629"/>
              <a:gd name="connsiteY5540" fmla="*/ 4551152 h 8553480"/>
              <a:gd name="connsiteX5541" fmla="*/ 15549561 w 16399629"/>
              <a:gd name="connsiteY5541" fmla="*/ 4532840 h 8553480"/>
              <a:gd name="connsiteX5542" fmla="*/ 15865413 w 16399629"/>
              <a:gd name="connsiteY5542" fmla="*/ 4525680 h 8553480"/>
              <a:gd name="connsiteX5543" fmla="*/ 15857185 w 16399629"/>
              <a:gd name="connsiteY5543" fmla="*/ 4551208 h 8553480"/>
              <a:gd name="connsiteX5544" fmla="*/ 15865413 w 16399629"/>
              <a:gd name="connsiteY5544" fmla="*/ 4525680 h 8553480"/>
              <a:gd name="connsiteX5545" fmla="*/ 5379639 w 16399629"/>
              <a:gd name="connsiteY5545" fmla="*/ 4523705 h 8553480"/>
              <a:gd name="connsiteX5546" fmla="*/ 5388653 w 16399629"/>
              <a:gd name="connsiteY5546" fmla="*/ 4526374 h 8553480"/>
              <a:gd name="connsiteX5547" fmla="*/ 5388795 w 16399629"/>
              <a:gd name="connsiteY5547" fmla="*/ 4564545 h 8553480"/>
              <a:gd name="connsiteX5548" fmla="*/ 5361676 w 16399629"/>
              <a:gd name="connsiteY5548" fmla="*/ 4577110 h 8553480"/>
              <a:gd name="connsiteX5549" fmla="*/ 5332470 w 16399629"/>
              <a:gd name="connsiteY5549" fmla="*/ 4611939 h 8553480"/>
              <a:gd name="connsiteX5550" fmla="*/ 5284781 w 16399629"/>
              <a:gd name="connsiteY5550" fmla="*/ 4656237 h 8553480"/>
              <a:gd name="connsiteX5551" fmla="*/ 5265635 w 16399629"/>
              <a:gd name="connsiteY5551" fmla="*/ 4658200 h 8553480"/>
              <a:gd name="connsiteX5552" fmla="*/ 5295585 w 16399629"/>
              <a:gd name="connsiteY5552" fmla="*/ 4605840 h 8553480"/>
              <a:gd name="connsiteX5553" fmla="*/ 5369380 w 16399629"/>
              <a:gd name="connsiteY5553" fmla="*/ 4527903 h 8553480"/>
              <a:gd name="connsiteX5554" fmla="*/ 5379639 w 16399629"/>
              <a:gd name="connsiteY5554" fmla="*/ 4523705 h 8553480"/>
              <a:gd name="connsiteX5555" fmla="*/ 10445280 w 16399629"/>
              <a:gd name="connsiteY5555" fmla="*/ 4523625 h 8553480"/>
              <a:gd name="connsiteX5556" fmla="*/ 10445280 w 16399629"/>
              <a:gd name="connsiteY5556" fmla="*/ 4569762 h 8553480"/>
              <a:gd name="connsiteX5557" fmla="*/ 10471871 w 16399629"/>
              <a:gd name="connsiteY5557" fmla="*/ 4559510 h 8553480"/>
              <a:gd name="connsiteX5558" fmla="*/ 10445280 w 16399629"/>
              <a:gd name="connsiteY5558" fmla="*/ 4523625 h 8553480"/>
              <a:gd name="connsiteX5559" fmla="*/ 11460766 w 16399629"/>
              <a:gd name="connsiteY5559" fmla="*/ 4516901 h 8553480"/>
              <a:gd name="connsiteX5560" fmla="*/ 11459589 w 16399629"/>
              <a:gd name="connsiteY5560" fmla="*/ 4521095 h 8553480"/>
              <a:gd name="connsiteX5561" fmla="*/ 11460294 w 16399629"/>
              <a:gd name="connsiteY5561" fmla="*/ 4518582 h 8553480"/>
              <a:gd name="connsiteX5562" fmla="*/ 15573604 w 16399629"/>
              <a:gd name="connsiteY5562" fmla="*/ 4513004 h 8553480"/>
              <a:gd name="connsiteX5563" fmla="*/ 15596092 w 16399629"/>
              <a:gd name="connsiteY5563" fmla="*/ 4535626 h 8553480"/>
              <a:gd name="connsiteX5564" fmla="*/ 15593131 w 16399629"/>
              <a:gd name="connsiteY5564" fmla="*/ 4551193 h 8553480"/>
              <a:gd name="connsiteX5565" fmla="*/ 15576720 w 16399629"/>
              <a:gd name="connsiteY5565" fmla="*/ 4545355 h 8553480"/>
              <a:gd name="connsiteX5566" fmla="*/ 15571016 w 16399629"/>
              <a:gd name="connsiteY5566" fmla="*/ 4538366 h 8553480"/>
              <a:gd name="connsiteX5567" fmla="*/ 15574419 w 16399629"/>
              <a:gd name="connsiteY5567" fmla="*/ 4549493 h 8553480"/>
              <a:gd name="connsiteX5568" fmla="*/ 15569045 w 16399629"/>
              <a:gd name="connsiteY5568" fmla="*/ 4549493 h 8553480"/>
              <a:gd name="connsiteX5569" fmla="*/ 15569366 w 16399629"/>
              <a:gd name="connsiteY5569" fmla="*/ 4536343 h 8553480"/>
              <a:gd name="connsiteX5570" fmla="*/ 15568979 w 16399629"/>
              <a:gd name="connsiteY5570" fmla="*/ 4535869 h 8553480"/>
              <a:gd name="connsiteX5571" fmla="*/ 15566975 w 16399629"/>
              <a:gd name="connsiteY5571" fmla="*/ 4520058 h 8553480"/>
              <a:gd name="connsiteX5572" fmla="*/ 15573604 w 16399629"/>
              <a:gd name="connsiteY5572" fmla="*/ 4513004 h 8553480"/>
              <a:gd name="connsiteX5573" fmla="*/ 11462009 w 16399629"/>
              <a:gd name="connsiteY5573" fmla="*/ 4512470 h 8553480"/>
              <a:gd name="connsiteX5574" fmla="*/ 11460766 w 16399629"/>
              <a:gd name="connsiteY5574" fmla="*/ 4516901 h 8553480"/>
              <a:gd name="connsiteX5575" fmla="*/ 11461759 w 16399629"/>
              <a:gd name="connsiteY5575" fmla="*/ 4513361 h 8553480"/>
              <a:gd name="connsiteX5576" fmla="*/ 5387558 w 16399629"/>
              <a:gd name="connsiteY5576" fmla="*/ 4510104 h 8553480"/>
              <a:gd name="connsiteX5577" fmla="*/ 5390549 w 16399629"/>
              <a:gd name="connsiteY5577" fmla="*/ 4513611 h 8553480"/>
              <a:gd name="connsiteX5578" fmla="*/ 5389438 w 16399629"/>
              <a:gd name="connsiteY5578" fmla="*/ 4526234 h 8553480"/>
              <a:gd name="connsiteX5579" fmla="*/ 5387558 w 16399629"/>
              <a:gd name="connsiteY5579" fmla="*/ 4510104 h 8553480"/>
              <a:gd name="connsiteX5580" fmla="*/ 11463061 w 16399629"/>
              <a:gd name="connsiteY5580" fmla="*/ 4508721 h 8553480"/>
              <a:gd name="connsiteX5581" fmla="*/ 11463007 w 16399629"/>
              <a:gd name="connsiteY5581" fmla="*/ 4508914 h 8553480"/>
              <a:gd name="connsiteX5582" fmla="*/ 11462009 w 16399629"/>
              <a:gd name="connsiteY5582" fmla="*/ 4512470 h 8553480"/>
              <a:gd name="connsiteX5583" fmla="*/ 4884723 w 16399629"/>
              <a:gd name="connsiteY5583" fmla="*/ 4506651 h 8553480"/>
              <a:gd name="connsiteX5584" fmla="*/ 4879656 w 16399629"/>
              <a:gd name="connsiteY5584" fmla="*/ 4529574 h 8553480"/>
              <a:gd name="connsiteX5585" fmla="*/ 4884723 w 16399629"/>
              <a:gd name="connsiteY5585" fmla="*/ 4506651 h 8553480"/>
              <a:gd name="connsiteX5586" fmla="*/ 5304538 w 16399629"/>
              <a:gd name="connsiteY5586" fmla="*/ 4505391 h 8553480"/>
              <a:gd name="connsiteX5587" fmla="*/ 5302337 w 16399629"/>
              <a:gd name="connsiteY5587" fmla="*/ 4577045 h 8553480"/>
              <a:gd name="connsiteX5588" fmla="*/ 5292651 w 16399629"/>
              <a:gd name="connsiteY5588" fmla="*/ 4586619 h 8553480"/>
              <a:gd name="connsiteX5589" fmla="*/ 5293451 w 16399629"/>
              <a:gd name="connsiteY5589" fmla="*/ 4587666 h 8553480"/>
              <a:gd name="connsiteX5590" fmla="*/ 5291860 w 16399629"/>
              <a:gd name="connsiteY5590" fmla="*/ 4595865 h 8553480"/>
              <a:gd name="connsiteX5591" fmla="*/ 5286850 w 16399629"/>
              <a:gd name="connsiteY5591" fmla="*/ 4588794 h 8553480"/>
              <a:gd name="connsiteX5592" fmla="*/ 5285907 w 16399629"/>
              <a:gd name="connsiteY5592" fmla="*/ 4581263 h 8553480"/>
              <a:gd name="connsiteX5593" fmla="*/ 5285138 w 16399629"/>
              <a:gd name="connsiteY5593" fmla="*/ 4580639 h 8553480"/>
              <a:gd name="connsiteX5594" fmla="*/ 5246423 w 16399629"/>
              <a:gd name="connsiteY5594" fmla="*/ 4621560 h 8553480"/>
              <a:gd name="connsiteX5595" fmla="*/ 5168210 w 16399629"/>
              <a:gd name="connsiteY5595" fmla="*/ 4675521 h 8553480"/>
              <a:gd name="connsiteX5596" fmla="*/ 5304538 w 16399629"/>
              <a:gd name="connsiteY5596" fmla="*/ 4505391 h 8553480"/>
              <a:gd name="connsiteX5597" fmla="*/ 10609748 w 16399629"/>
              <a:gd name="connsiteY5597" fmla="*/ 4497994 h 8553480"/>
              <a:gd name="connsiteX5598" fmla="*/ 10618612 w 16399629"/>
              <a:gd name="connsiteY5598" fmla="*/ 4523625 h 8553480"/>
              <a:gd name="connsiteX5599" fmla="*/ 10609748 w 16399629"/>
              <a:gd name="connsiteY5599" fmla="*/ 4497994 h 8553480"/>
              <a:gd name="connsiteX5600" fmla="*/ 10227631 w 16399629"/>
              <a:gd name="connsiteY5600" fmla="*/ 4497994 h 8553480"/>
              <a:gd name="connsiteX5601" fmla="*/ 10236495 w 16399629"/>
              <a:gd name="connsiteY5601" fmla="*/ 4523625 h 8553480"/>
              <a:gd name="connsiteX5602" fmla="*/ 10227631 w 16399629"/>
              <a:gd name="connsiteY5602" fmla="*/ 4497994 h 8553480"/>
              <a:gd name="connsiteX5603" fmla="*/ 5526469 w 16399629"/>
              <a:gd name="connsiteY5603" fmla="*/ 4494201 h 8553480"/>
              <a:gd name="connsiteX5604" fmla="*/ 5539295 w 16399629"/>
              <a:gd name="connsiteY5604" fmla="*/ 4511777 h 8553480"/>
              <a:gd name="connsiteX5605" fmla="*/ 5526469 w 16399629"/>
              <a:gd name="connsiteY5605" fmla="*/ 4494201 h 8553480"/>
              <a:gd name="connsiteX5606" fmla="*/ 11085837 w 16399629"/>
              <a:gd name="connsiteY5606" fmla="*/ 4492465 h 8553480"/>
              <a:gd name="connsiteX5607" fmla="*/ 11089952 w 16399629"/>
              <a:gd name="connsiteY5607" fmla="*/ 4498208 h 8553480"/>
              <a:gd name="connsiteX5608" fmla="*/ 11084466 w 16399629"/>
              <a:gd name="connsiteY5608" fmla="*/ 4513525 h 8553480"/>
              <a:gd name="connsiteX5609" fmla="*/ 11081722 w 16399629"/>
              <a:gd name="connsiteY5609" fmla="*/ 4498208 h 8553480"/>
              <a:gd name="connsiteX5610" fmla="*/ 11085837 w 16399629"/>
              <a:gd name="connsiteY5610" fmla="*/ 4492465 h 8553480"/>
              <a:gd name="connsiteX5611" fmla="*/ 5410705 w 16399629"/>
              <a:gd name="connsiteY5611" fmla="*/ 4492044 h 8553480"/>
              <a:gd name="connsiteX5612" fmla="*/ 5393144 w 16399629"/>
              <a:gd name="connsiteY5612" fmla="*/ 4511777 h 8553480"/>
              <a:gd name="connsiteX5613" fmla="*/ 5385311 w 16399629"/>
              <a:gd name="connsiteY5613" fmla="*/ 4507950 h 8553480"/>
              <a:gd name="connsiteX5614" fmla="*/ 5410705 w 16399629"/>
              <a:gd name="connsiteY5614" fmla="*/ 4492044 h 8553480"/>
              <a:gd name="connsiteX5615" fmla="*/ 11471989 w 16399629"/>
              <a:gd name="connsiteY5615" fmla="*/ 4487995 h 8553480"/>
              <a:gd name="connsiteX5616" fmla="*/ 11480815 w 16399629"/>
              <a:gd name="connsiteY5616" fmla="*/ 4524801 h 8553480"/>
              <a:gd name="connsiteX5617" fmla="*/ 11466105 w 16399629"/>
              <a:gd name="connsiteY5617" fmla="*/ 4514285 h 8553480"/>
              <a:gd name="connsiteX5618" fmla="*/ 11471989 w 16399629"/>
              <a:gd name="connsiteY5618" fmla="*/ 4487995 h 8553480"/>
              <a:gd name="connsiteX5619" fmla="*/ 11094500 w 16399629"/>
              <a:gd name="connsiteY5619" fmla="*/ 4479406 h 8553480"/>
              <a:gd name="connsiteX5620" fmla="*/ 11105105 w 16399629"/>
              <a:gd name="connsiteY5620" fmla="*/ 4487545 h 8553480"/>
              <a:gd name="connsiteX5621" fmla="*/ 11094500 w 16399629"/>
              <a:gd name="connsiteY5621" fmla="*/ 4491615 h 8553480"/>
              <a:gd name="connsiteX5622" fmla="*/ 11083894 w 16399629"/>
              <a:gd name="connsiteY5622" fmla="*/ 4487545 h 8553480"/>
              <a:gd name="connsiteX5623" fmla="*/ 11094500 w 16399629"/>
              <a:gd name="connsiteY5623" fmla="*/ 4479406 h 8553480"/>
              <a:gd name="connsiteX5624" fmla="*/ 10080891 w 16399629"/>
              <a:gd name="connsiteY5624" fmla="*/ 4472362 h 8553480"/>
              <a:gd name="connsiteX5625" fmla="*/ 10072028 w 16399629"/>
              <a:gd name="connsiteY5625" fmla="*/ 4497994 h 8553480"/>
              <a:gd name="connsiteX5626" fmla="*/ 10080891 w 16399629"/>
              <a:gd name="connsiteY5626" fmla="*/ 4472362 h 8553480"/>
              <a:gd name="connsiteX5627" fmla="*/ 4790234 w 16399629"/>
              <a:gd name="connsiteY5627" fmla="*/ 4472219 h 8553480"/>
              <a:gd name="connsiteX5628" fmla="*/ 4785168 w 16399629"/>
              <a:gd name="connsiteY5628" fmla="*/ 4495141 h 8553480"/>
              <a:gd name="connsiteX5629" fmla="*/ 4790234 w 16399629"/>
              <a:gd name="connsiteY5629" fmla="*/ 4472219 h 8553480"/>
              <a:gd name="connsiteX5630" fmla="*/ 5562756 w 16399629"/>
              <a:gd name="connsiteY5630" fmla="*/ 4464388 h 8553480"/>
              <a:gd name="connsiteX5631" fmla="*/ 5550724 w 16399629"/>
              <a:gd name="connsiteY5631" fmla="*/ 4465359 h 8553480"/>
              <a:gd name="connsiteX5632" fmla="*/ 5572820 w 16399629"/>
              <a:gd name="connsiteY5632" fmla="*/ 4480120 h 8553480"/>
              <a:gd name="connsiteX5633" fmla="*/ 5562756 w 16399629"/>
              <a:gd name="connsiteY5633" fmla="*/ 4464388 h 8553480"/>
              <a:gd name="connsiteX5634" fmla="*/ 5366812 w 16399629"/>
              <a:gd name="connsiteY5634" fmla="*/ 4464083 h 8553480"/>
              <a:gd name="connsiteX5635" fmla="*/ 5378257 w 16399629"/>
              <a:gd name="connsiteY5635" fmla="*/ 4470544 h 8553480"/>
              <a:gd name="connsiteX5636" fmla="*/ 5351570 w 16399629"/>
              <a:gd name="connsiteY5636" fmla="*/ 4494156 h 8553480"/>
              <a:gd name="connsiteX5637" fmla="*/ 5339999 w 16399629"/>
              <a:gd name="connsiteY5637" fmla="*/ 4494889 h 8553480"/>
              <a:gd name="connsiteX5638" fmla="*/ 5366812 w 16399629"/>
              <a:gd name="connsiteY5638" fmla="*/ 4464083 h 8553480"/>
              <a:gd name="connsiteX5639" fmla="*/ 11100342 w 16399629"/>
              <a:gd name="connsiteY5639" fmla="*/ 4463635 h 8553480"/>
              <a:gd name="connsiteX5640" fmla="*/ 11099940 w 16399629"/>
              <a:gd name="connsiteY5640" fmla="*/ 4466350 h 8553480"/>
              <a:gd name="connsiteX5641" fmla="*/ 11099094 w 16399629"/>
              <a:gd name="connsiteY5641" fmla="*/ 4472058 h 8553480"/>
              <a:gd name="connsiteX5642" fmla="*/ 11101225 w 16399629"/>
              <a:gd name="connsiteY5642" fmla="*/ 4457679 h 8553480"/>
              <a:gd name="connsiteX5643" fmla="*/ 11100822 w 16399629"/>
              <a:gd name="connsiteY5643" fmla="*/ 4460405 h 8553480"/>
              <a:gd name="connsiteX5644" fmla="*/ 11100342 w 16399629"/>
              <a:gd name="connsiteY5644" fmla="*/ 4463635 h 8553480"/>
              <a:gd name="connsiteX5645" fmla="*/ 11101632 w 16399629"/>
              <a:gd name="connsiteY5645" fmla="*/ 4454935 h 8553480"/>
              <a:gd name="connsiteX5646" fmla="*/ 11101350 w 16399629"/>
              <a:gd name="connsiteY5646" fmla="*/ 4456838 h 8553480"/>
              <a:gd name="connsiteX5647" fmla="*/ 11101225 w 16399629"/>
              <a:gd name="connsiteY5647" fmla="*/ 4457679 h 8553480"/>
              <a:gd name="connsiteX5648" fmla="*/ 5377184 w 16399629"/>
              <a:gd name="connsiteY5648" fmla="*/ 4453275 h 8553480"/>
              <a:gd name="connsiteX5649" fmla="*/ 5379507 w 16399629"/>
              <a:gd name="connsiteY5649" fmla="*/ 4469270 h 8553480"/>
              <a:gd name="connsiteX5650" fmla="*/ 5374327 w 16399629"/>
              <a:gd name="connsiteY5650" fmla="*/ 4458558 h 8553480"/>
              <a:gd name="connsiteX5651" fmla="*/ 5377184 w 16399629"/>
              <a:gd name="connsiteY5651" fmla="*/ 4453275 h 8553480"/>
              <a:gd name="connsiteX5652" fmla="*/ 10271949 w 16399629"/>
              <a:gd name="connsiteY5652" fmla="*/ 4447585 h 8553480"/>
              <a:gd name="connsiteX5653" fmla="*/ 10263085 w 16399629"/>
              <a:gd name="connsiteY5653" fmla="*/ 4472362 h 8553480"/>
              <a:gd name="connsiteX5654" fmla="*/ 10271949 w 16399629"/>
              <a:gd name="connsiteY5654" fmla="*/ 4447585 h 8553480"/>
              <a:gd name="connsiteX5655" fmla="*/ 15500578 w 16399629"/>
              <a:gd name="connsiteY5655" fmla="*/ 4446545 h 8553480"/>
              <a:gd name="connsiteX5656" fmla="*/ 15492348 w 16399629"/>
              <a:gd name="connsiteY5656" fmla="*/ 4472042 h 8553480"/>
              <a:gd name="connsiteX5657" fmla="*/ 15500578 w 16399629"/>
              <a:gd name="connsiteY5657" fmla="*/ 4446545 h 8553480"/>
              <a:gd name="connsiteX5658" fmla="*/ 5964931 w 16399629"/>
              <a:gd name="connsiteY5658" fmla="*/ 4446172 h 8553480"/>
              <a:gd name="connsiteX5659" fmla="*/ 5977046 w 16399629"/>
              <a:gd name="connsiteY5659" fmla="*/ 4459671 h 8553480"/>
              <a:gd name="connsiteX5660" fmla="*/ 5964931 w 16399629"/>
              <a:gd name="connsiteY5660" fmla="*/ 4446172 h 8553480"/>
              <a:gd name="connsiteX5661" fmla="*/ 5395553 w 16399629"/>
              <a:gd name="connsiteY5661" fmla="*/ 4436813 h 8553480"/>
              <a:gd name="connsiteX5662" fmla="*/ 5402131 w 16399629"/>
              <a:gd name="connsiteY5662" fmla="*/ 4442868 h 8553480"/>
              <a:gd name="connsiteX5663" fmla="*/ 5388903 w 16399629"/>
              <a:gd name="connsiteY5663" fmla="*/ 4453494 h 8553480"/>
              <a:gd name="connsiteX5664" fmla="*/ 5375381 w 16399629"/>
              <a:gd name="connsiteY5664" fmla="*/ 4450995 h 8553480"/>
              <a:gd name="connsiteX5665" fmla="*/ 5395553 w 16399629"/>
              <a:gd name="connsiteY5665" fmla="*/ 4436813 h 8553480"/>
              <a:gd name="connsiteX5666" fmla="*/ 5887265 w 16399629"/>
              <a:gd name="connsiteY5666" fmla="*/ 4426821 h 8553480"/>
              <a:gd name="connsiteX5667" fmla="*/ 5845893 w 16399629"/>
              <a:gd name="connsiteY5667" fmla="*/ 4469452 h 8553480"/>
              <a:gd name="connsiteX5668" fmla="*/ 5887951 w 16399629"/>
              <a:gd name="connsiteY5668" fmla="*/ 4486737 h 8553480"/>
              <a:gd name="connsiteX5669" fmla="*/ 5887265 w 16399629"/>
              <a:gd name="connsiteY5669" fmla="*/ 4426821 h 8553480"/>
              <a:gd name="connsiteX5670" fmla="*/ 16089093 w 16399629"/>
              <a:gd name="connsiteY5670" fmla="*/ 4423936 h 8553480"/>
              <a:gd name="connsiteX5671" fmla="*/ 16080863 w 16399629"/>
              <a:gd name="connsiteY5671" fmla="*/ 4449462 h 8553480"/>
              <a:gd name="connsiteX5672" fmla="*/ 16089093 w 16399629"/>
              <a:gd name="connsiteY5672" fmla="*/ 4423936 h 8553480"/>
              <a:gd name="connsiteX5673" fmla="*/ 15830667 w 16399629"/>
              <a:gd name="connsiteY5673" fmla="*/ 4423936 h 8553480"/>
              <a:gd name="connsiteX5674" fmla="*/ 15822439 w 16399629"/>
              <a:gd name="connsiteY5674" fmla="*/ 4449462 h 8553480"/>
              <a:gd name="connsiteX5675" fmla="*/ 15830667 w 16399629"/>
              <a:gd name="connsiteY5675" fmla="*/ 4423936 h 8553480"/>
              <a:gd name="connsiteX5676" fmla="*/ 11715386 w 16399629"/>
              <a:gd name="connsiteY5676" fmla="*/ 4423936 h 8553480"/>
              <a:gd name="connsiteX5677" fmla="*/ 11707158 w 16399629"/>
              <a:gd name="connsiteY5677" fmla="*/ 4449462 h 8553480"/>
              <a:gd name="connsiteX5678" fmla="*/ 11715386 w 16399629"/>
              <a:gd name="connsiteY5678" fmla="*/ 4423936 h 8553480"/>
              <a:gd name="connsiteX5679" fmla="*/ 10315774 w 16399629"/>
              <a:gd name="connsiteY5679" fmla="*/ 4421952 h 8553480"/>
              <a:gd name="connsiteX5680" fmla="*/ 10306911 w 16399629"/>
              <a:gd name="connsiteY5680" fmla="*/ 4447585 h 8553480"/>
              <a:gd name="connsiteX5681" fmla="*/ 10315774 w 16399629"/>
              <a:gd name="connsiteY5681" fmla="*/ 4421952 h 8553480"/>
              <a:gd name="connsiteX5682" fmla="*/ 5771293 w 16399629"/>
              <a:gd name="connsiteY5682" fmla="*/ 4420411 h 8553480"/>
              <a:gd name="connsiteX5683" fmla="*/ 5761752 w 16399629"/>
              <a:gd name="connsiteY5683" fmla="*/ 4444694 h 8553480"/>
              <a:gd name="connsiteX5684" fmla="*/ 5771293 w 16399629"/>
              <a:gd name="connsiteY5684" fmla="*/ 4420411 h 8553480"/>
              <a:gd name="connsiteX5685" fmla="*/ 5399038 w 16399629"/>
              <a:gd name="connsiteY5685" fmla="*/ 4419854 h 8553480"/>
              <a:gd name="connsiteX5686" fmla="*/ 5402579 w 16399629"/>
              <a:gd name="connsiteY5686" fmla="*/ 4440162 h 8553480"/>
              <a:gd name="connsiteX5687" fmla="*/ 5397833 w 16399629"/>
              <a:gd name="connsiteY5687" fmla="*/ 4428773 h 8553480"/>
              <a:gd name="connsiteX5688" fmla="*/ 5399038 w 16399629"/>
              <a:gd name="connsiteY5688" fmla="*/ 4419854 h 8553480"/>
              <a:gd name="connsiteX5689" fmla="*/ 11152609 w 16399629"/>
              <a:gd name="connsiteY5689" fmla="*/ 4416824 h 8553480"/>
              <a:gd name="connsiteX5690" fmla="*/ 11159213 w 16399629"/>
              <a:gd name="connsiteY5690" fmla="*/ 4423132 h 8553480"/>
              <a:gd name="connsiteX5691" fmla="*/ 11161157 w 16399629"/>
              <a:gd name="connsiteY5691" fmla="*/ 4429863 h 8553480"/>
              <a:gd name="connsiteX5692" fmla="*/ 11159901 w 16399629"/>
              <a:gd name="connsiteY5692" fmla="*/ 4422843 h 8553480"/>
              <a:gd name="connsiteX5693" fmla="*/ 11168131 w 16399629"/>
              <a:gd name="connsiteY5693" fmla="*/ 4422843 h 8553480"/>
              <a:gd name="connsiteX5694" fmla="*/ 11163148 w 16399629"/>
              <a:gd name="connsiteY5694" fmla="*/ 4436752 h 8553480"/>
              <a:gd name="connsiteX5695" fmla="*/ 11163756 w 16399629"/>
              <a:gd name="connsiteY5695" fmla="*/ 4438858 h 8553480"/>
              <a:gd name="connsiteX5696" fmla="*/ 11125941 w 16399629"/>
              <a:gd name="connsiteY5696" fmla="*/ 4479988 h 8553480"/>
              <a:gd name="connsiteX5697" fmla="*/ 11105611 w 16399629"/>
              <a:gd name="connsiteY5697" fmla="*/ 4458503 h 8553480"/>
              <a:gd name="connsiteX5698" fmla="*/ 11152609 w 16399629"/>
              <a:gd name="connsiteY5698" fmla="*/ 4416824 h 8553480"/>
              <a:gd name="connsiteX5699" fmla="*/ 5925296 w 16399629"/>
              <a:gd name="connsiteY5699" fmla="*/ 4416341 h 8553480"/>
              <a:gd name="connsiteX5700" fmla="*/ 5915075 w 16399629"/>
              <a:gd name="connsiteY5700" fmla="*/ 4418373 h 8553480"/>
              <a:gd name="connsiteX5701" fmla="*/ 5934081 w 16399629"/>
              <a:gd name="connsiteY5701" fmla="*/ 4434072 h 8553480"/>
              <a:gd name="connsiteX5702" fmla="*/ 5925296 w 16399629"/>
              <a:gd name="connsiteY5702" fmla="*/ 4416341 h 8553480"/>
              <a:gd name="connsiteX5703" fmla="*/ 11174809 w 16399629"/>
              <a:gd name="connsiteY5703" fmla="*/ 4406112 h 8553480"/>
              <a:gd name="connsiteX5704" fmla="*/ 11181147 w 16399629"/>
              <a:gd name="connsiteY5704" fmla="*/ 4422000 h 8553480"/>
              <a:gd name="connsiteX5705" fmla="*/ 11164244 w 16399629"/>
              <a:gd name="connsiteY5705" fmla="*/ 4412223 h 8553480"/>
              <a:gd name="connsiteX5706" fmla="*/ 11174809 w 16399629"/>
              <a:gd name="connsiteY5706" fmla="*/ 4406112 h 8553480"/>
              <a:gd name="connsiteX5707" fmla="*/ 5481497 w 16399629"/>
              <a:gd name="connsiteY5707" fmla="*/ 4404264 h 8553480"/>
              <a:gd name="connsiteX5708" fmla="*/ 5477896 w 16399629"/>
              <a:gd name="connsiteY5708" fmla="*/ 4477264 h 8553480"/>
              <a:gd name="connsiteX5709" fmla="*/ 5442379 w 16399629"/>
              <a:gd name="connsiteY5709" fmla="*/ 4479594 h 8553480"/>
              <a:gd name="connsiteX5710" fmla="*/ 5419969 w 16399629"/>
              <a:gd name="connsiteY5710" fmla="*/ 4482172 h 8553480"/>
              <a:gd name="connsiteX5711" fmla="*/ 5425070 w 16399629"/>
              <a:gd name="connsiteY5711" fmla="*/ 4455244 h 8553480"/>
              <a:gd name="connsiteX5712" fmla="*/ 5481497 w 16399629"/>
              <a:gd name="connsiteY5712" fmla="*/ 4404264 h 8553480"/>
              <a:gd name="connsiteX5713" fmla="*/ 16071719 w 16399629"/>
              <a:gd name="connsiteY5713" fmla="*/ 4401326 h 8553480"/>
              <a:gd name="connsiteX5714" fmla="*/ 16063491 w 16399629"/>
              <a:gd name="connsiteY5714" fmla="*/ 4423031 h 8553480"/>
              <a:gd name="connsiteX5715" fmla="*/ 16071719 w 16399629"/>
              <a:gd name="connsiteY5715" fmla="*/ 4401326 h 8553480"/>
              <a:gd name="connsiteX5716" fmla="*/ 5938934 w 16399629"/>
              <a:gd name="connsiteY5716" fmla="*/ 4390367 h 8553480"/>
              <a:gd name="connsiteX5717" fmla="*/ 5951640 w 16399629"/>
              <a:gd name="connsiteY5717" fmla="*/ 4407264 h 8553480"/>
              <a:gd name="connsiteX5718" fmla="*/ 5938934 w 16399629"/>
              <a:gd name="connsiteY5718" fmla="*/ 4390367 h 8553480"/>
              <a:gd name="connsiteX5719" fmla="*/ 5812204 w 16399629"/>
              <a:gd name="connsiteY5719" fmla="*/ 4385886 h 8553480"/>
              <a:gd name="connsiteX5720" fmla="*/ 5813077 w 16399629"/>
              <a:gd name="connsiteY5720" fmla="*/ 4428670 h 8553480"/>
              <a:gd name="connsiteX5721" fmla="*/ 5784055 w 16399629"/>
              <a:gd name="connsiteY5721" fmla="*/ 4394438 h 8553480"/>
              <a:gd name="connsiteX5722" fmla="*/ 5812204 w 16399629"/>
              <a:gd name="connsiteY5722" fmla="*/ 4385886 h 8553480"/>
              <a:gd name="connsiteX5723" fmla="*/ 5831542 w 16399629"/>
              <a:gd name="connsiteY5723" fmla="*/ 4378285 h 8553480"/>
              <a:gd name="connsiteX5724" fmla="*/ 5832007 w 16399629"/>
              <a:gd name="connsiteY5724" fmla="*/ 4391781 h 8553480"/>
              <a:gd name="connsiteX5725" fmla="*/ 5826880 w 16399629"/>
              <a:gd name="connsiteY5725" fmla="*/ 4379701 h 8553480"/>
              <a:gd name="connsiteX5726" fmla="*/ 5831542 w 16399629"/>
              <a:gd name="connsiteY5726" fmla="*/ 4378285 h 8553480"/>
              <a:gd name="connsiteX5727" fmla="*/ 16054348 w 16399629"/>
              <a:gd name="connsiteY5727" fmla="*/ 4374948 h 8553480"/>
              <a:gd name="connsiteX5728" fmla="*/ 16046118 w 16399629"/>
              <a:gd name="connsiteY5728" fmla="*/ 4400476 h 8553480"/>
              <a:gd name="connsiteX5729" fmla="*/ 16054348 w 16399629"/>
              <a:gd name="connsiteY5729" fmla="*/ 4374948 h 8553480"/>
              <a:gd name="connsiteX5730" fmla="*/ 15207861 w 16399629"/>
              <a:gd name="connsiteY5730" fmla="*/ 4374946 h 8553480"/>
              <a:gd name="connsiteX5731" fmla="*/ 15216965 w 16399629"/>
              <a:gd name="connsiteY5731" fmla="*/ 4374946 h 8553480"/>
              <a:gd name="connsiteX5732" fmla="*/ 15244274 w 16399629"/>
              <a:gd name="connsiteY5732" fmla="*/ 4385098 h 8553480"/>
              <a:gd name="connsiteX5733" fmla="*/ 15234744 w 16399629"/>
              <a:gd name="connsiteY5733" fmla="*/ 4397073 h 8553480"/>
              <a:gd name="connsiteX5734" fmla="*/ 15207861 w 16399629"/>
              <a:gd name="connsiteY5734" fmla="*/ 4374946 h 8553480"/>
              <a:gd name="connsiteX5735" fmla="*/ 5862098 w 16399629"/>
              <a:gd name="connsiteY5735" fmla="*/ 4373448 h 8553480"/>
              <a:gd name="connsiteX5736" fmla="*/ 5848908 w 16399629"/>
              <a:gd name="connsiteY5736" fmla="*/ 4374771 h 8553480"/>
              <a:gd name="connsiteX5737" fmla="*/ 5871003 w 16399629"/>
              <a:gd name="connsiteY5737" fmla="*/ 4389532 h 8553480"/>
              <a:gd name="connsiteX5738" fmla="*/ 5862098 w 16399629"/>
              <a:gd name="connsiteY5738" fmla="*/ 4373448 h 8553480"/>
              <a:gd name="connsiteX5739" fmla="*/ 10511088 w 16399629"/>
              <a:gd name="connsiteY5739" fmla="*/ 4367645 h 8553480"/>
              <a:gd name="connsiteX5740" fmla="*/ 10486643 w 16399629"/>
              <a:gd name="connsiteY5740" fmla="*/ 4406573 h 8553480"/>
              <a:gd name="connsiteX5741" fmla="*/ 10445280 w 16399629"/>
              <a:gd name="connsiteY5741" fmla="*/ 4442458 h 8553480"/>
              <a:gd name="connsiteX5742" fmla="*/ 10400962 w 16399629"/>
              <a:gd name="connsiteY5742" fmla="*/ 4477488 h 8553480"/>
              <a:gd name="connsiteX5743" fmla="*/ 10357138 w 16399629"/>
              <a:gd name="connsiteY5743" fmla="*/ 4513373 h 8553480"/>
              <a:gd name="connsiteX5744" fmla="*/ 10342366 w 16399629"/>
              <a:gd name="connsiteY5744" fmla="*/ 4523625 h 8553480"/>
              <a:gd name="connsiteX5745" fmla="*/ 10324637 w 16399629"/>
              <a:gd name="connsiteY5745" fmla="*/ 4554383 h 8553480"/>
              <a:gd name="connsiteX5746" fmla="*/ 10280813 w 16399629"/>
              <a:gd name="connsiteY5746" fmla="*/ 4580015 h 8553480"/>
              <a:gd name="connsiteX5747" fmla="*/ 10311958 w 16399629"/>
              <a:gd name="connsiteY5747" fmla="*/ 4571365 h 8553480"/>
              <a:gd name="connsiteX5748" fmla="*/ 10403917 w 16399629"/>
              <a:gd name="connsiteY5748" fmla="*/ 4487741 h 8553480"/>
              <a:gd name="connsiteX5749" fmla="*/ 10518651 w 16399629"/>
              <a:gd name="connsiteY5749" fmla="*/ 4380942 h 8553480"/>
              <a:gd name="connsiteX5750" fmla="*/ 10511088 w 16399629"/>
              <a:gd name="connsiteY5750" fmla="*/ 4367645 h 8553480"/>
              <a:gd name="connsiteX5751" fmla="*/ 10204489 w 16399629"/>
              <a:gd name="connsiteY5751" fmla="*/ 4355309 h 8553480"/>
              <a:gd name="connsiteX5752" fmla="*/ 10183806 w 16399629"/>
              <a:gd name="connsiteY5752" fmla="*/ 4375816 h 8553480"/>
              <a:gd name="connsiteX5753" fmla="*/ 10157215 w 16399629"/>
              <a:gd name="connsiteY5753" fmla="*/ 4416826 h 8553480"/>
              <a:gd name="connsiteX5754" fmla="*/ 10106989 w 16399629"/>
              <a:gd name="connsiteY5754" fmla="*/ 4472362 h 8553480"/>
              <a:gd name="connsiteX5755" fmla="*/ 10116592 w 16399629"/>
              <a:gd name="connsiteY5755" fmla="*/ 4489663 h 8553480"/>
              <a:gd name="connsiteX5756" fmla="*/ 10130626 w 16399629"/>
              <a:gd name="connsiteY5756" fmla="*/ 4472362 h 8553480"/>
              <a:gd name="connsiteX5757" fmla="*/ 10209905 w 16399629"/>
              <a:gd name="connsiteY5757" fmla="*/ 4401447 h 8553480"/>
              <a:gd name="connsiteX5758" fmla="*/ 10204489 w 16399629"/>
              <a:gd name="connsiteY5758" fmla="*/ 4355309 h 8553480"/>
              <a:gd name="connsiteX5759" fmla="*/ 11635036 w 16399629"/>
              <a:gd name="connsiteY5759" fmla="*/ 4348570 h 8553480"/>
              <a:gd name="connsiteX5760" fmla="*/ 11626806 w 16399629"/>
              <a:gd name="connsiteY5760" fmla="*/ 4374096 h 8553480"/>
              <a:gd name="connsiteX5761" fmla="*/ 11635036 w 16399629"/>
              <a:gd name="connsiteY5761" fmla="*/ 4348570 h 8553480"/>
              <a:gd name="connsiteX5762" fmla="*/ 10827410 w 16399629"/>
              <a:gd name="connsiteY5762" fmla="*/ 4345500 h 8553480"/>
              <a:gd name="connsiteX5763" fmla="*/ 10831526 w 16399629"/>
              <a:gd name="connsiteY5763" fmla="*/ 4351243 h 8553480"/>
              <a:gd name="connsiteX5764" fmla="*/ 10826037 w 16399629"/>
              <a:gd name="connsiteY5764" fmla="*/ 4366558 h 8553480"/>
              <a:gd name="connsiteX5765" fmla="*/ 10823296 w 16399629"/>
              <a:gd name="connsiteY5765" fmla="*/ 4351243 h 8553480"/>
              <a:gd name="connsiteX5766" fmla="*/ 10827410 w 16399629"/>
              <a:gd name="connsiteY5766" fmla="*/ 4345500 h 8553480"/>
              <a:gd name="connsiteX5767" fmla="*/ 5037882 w 16399629"/>
              <a:gd name="connsiteY5767" fmla="*/ 4344197 h 8553480"/>
              <a:gd name="connsiteX5768" fmla="*/ 5037332 w 16399629"/>
              <a:gd name="connsiteY5768" fmla="*/ 4347343 h 8553480"/>
              <a:gd name="connsiteX5769" fmla="*/ 5037302 w 16399629"/>
              <a:gd name="connsiteY5769" fmla="*/ 4347514 h 8553480"/>
              <a:gd name="connsiteX5770" fmla="*/ 5038568 w 16399629"/>
              <a:gd name="connsiteY5770" fmla="*/ 4340277 h 8553480"/>
              <a:gd name="connsiteX5771" fmla="*/ 5038020 w 16399629"/>
              <a:gd name="connsiteY5771" fmla="*/ 4343408 h 8553480"/>
              <a:gd name="connsiteX5772" fmla="*/ 5037882 w 16399629"/>
              <a:gd name="connsiteY5772" fmla="*/ 4344197 h 8553480"/>
              <a:gd name="connsiteX5773" fmla="*/ 5025532 w 16399629"/>
              <a:gd name="connsiteY5773" fmla="*/ 4338719 h 8553480"/>
              <a:gd name="connsiteX5774" fmla="*/ 5033346 w 16399629"/>
              <a:gd name="connsiteY5774" fmla="*/ 4344054 h 8553480"/>
              <a:gd name="connsiteX5775" fmla="*/ 5030840 w 16399629"/>
              <a:gd name="connsiteY5775" fmla="*/ 4366840 h 8553480"/>
              <a:gd name="connsiteX5776" fmla="*/ 5016503 w 16399629"/>
              <a:gd name="connsiteY5776" fmla="*/ 4340361 h 8553480"/>
              <a:gd name="connsiteX5777" fmla="*/ 5025532 w 16399629"/>
              <a:gd name="connsiteY5777" fmla="*/ 4338719 h 8553480"/>
              <a:gd name="connsiteX5778" fmla="*/ 5039217 w 16399629"/>
              <a:gd name="connsiteY5778" fmla="*/ 4336566 h 8553480"/>
              <a:gd name="connsiteX5779" fmla="*/ 5038828 w 16399629"/>
              <a:gd name="connsiteY5779" fmla="*/ 4338789 h 8553480"/>
              <a:gd name="connsiteX5780" fmla="*/ 5038568 w 16399629"/>
              <a:gd name="connsiteY5780" fmla="*/ 4340277 h 8553480"/>
              <a:gd name="connsiteX5781" fmla="*/ 10691375 w 16399629"/>
              <a:gd name="connsiteY5781" fmla="*/ 4326897 h 8553480"/>
              <a:gd name="connsiteX5782" fmla="*/ 10691999 w 16399629"/>
              <a:gd name="connsiteY5782" fmla="*/ 4328457 h 8553480"/>
              <a:gd name="connsiteX5783" fmla="*/ 10692688 w 16399629"/>
              <a:gd name="connsiteY5783" fmla="*/ 4330182 h 8553480"/>
              <a:gd name="connsiteX5784" fmla="*/ 6085203 w 16399629"/>
              <a:gd name="connsiteY5784" fmla="*/ 4325045 h 8553480"/>
              <a:gd name="connsiteX5785" fmla="*/ 6097351 w 16399629"/>
              <a:gd name="connsiteY5785" fmla="*/ 4342739 h 8553480"/>
              <a:gd name="connsiteX5786" fmla="*/ 6085203 w 16399629"/>
              <a:gd name="connsiteY5786" fmla="*/ 4325045 h 8553480"/>
              <a:gd name="connsiteX5787" fmla="*/ 5354032 w 16399629"/>
              <a:gd name="connsiteY5787" fmla="*/ 4323430 h 8553480"/>
              <a:gd name="connsiteX5788" fmla="*/ 5363207 w 16399629"/>
              <a:gd name="connsiteY5788" fmla="*/ 4329346 h 8553480"/>
              <a:gd name="connsiteX5789" fmla="*/ 5353006 w 16399629"/>
              <a:gd name="connsiteY5789" fmla="*/ 4337565 h 8553480"/>
              <a:gd name="connsiteX5790" fmla="*/ 5344173 w 16399629"/>
              <a:gd name="connsiteY5790" fmla="*/ 4326937 h 8553480"/>
              <a:gd name="connsiteX5791" fmla="*/ 5354032 w 16399629"/>
              <a:gd name="connsiteY5791" fmla="*/ 4323430 h 8553480"/>
              <a:gd name="connsiteX5792" fmla="*/ 10686482 w 16399629"/>
              <a:gd name="connsiteY5792" fmla="*/ 4314654 h 8553480"/>
              <a:gd name="connsiteX5793" fmla="*/ 10688551 w 16399629"/>
              <a:gd name="connsiteY5793" fmla="*/ 4319830 h 8553480"/>
              <a:gd name="connsiteX5794" fmla="*/ 10691375 w 16399629"/>
              <a:gd name="connsiteY5794" fmla="*/ 4326897 h 8553480"/>
              <a:gd name="connsiteX5795" fmla="*/ 10690704 w 16399629"/>
              <a:gd name="connsiteY5795" fmla="*/ 4325222 h 8553480"/>
              <a:gd name="connsiteX5796" fmla="*/ 10686482 w 16399629"/>
              <a:gd name="connsiteY5796" fmla="*/ 4314654 h 8553480"/>
              <a:gd name="connsiteX5797" fmla="*/ 5996171 w 16399629"/>
              <a:gd name="connsiteY5797" fmla="*/ 4311096 h 8553480"/>
              <a:gd name="connsiteX5798" fmla="*/ 5999182 w 16399629"/>
              <a:gd name="connsiteY5798" fmla="*/ 4328365 h 8553480"/>
              <a:gd name="connsiteX5799" fmla="*/ 5996171 w 16399629"/>
              <a:gd name="connsiteY5799" fmla="*/ 4311096 h 8553480"/>
              <a:gd name="connsiteX5800" fmla="*/ 15381722 w 16399629"/>
              <a:gd name="connsiteY5800" fmla="*/ 4302239 h 8553480"/>
              <a:gd name="connsiteX5801" fmla="*/ 15407169 w 16399629"/>
              <a:gd name="connsiteY5801" fmla="*/ 4340176 h 8553480"/>
              <a:gd name="connsiteX5802" fmla="*/ 15372907 w 16399629"/>
              <a:gd name="connsiteY5802" fmla="*/ 4314483 h 8553480"/>
              <a:gd name="connsiteX5803" fmla="*/ 15381722 w 16399629"/>
              <a:gd name="connsiteY5803" fmla="*/ 4302239 h 8553480"/>
              <a:gd name="connsiteX5804" fmla="*/ 6001206 w 16399629"/>
              <a:gd name="connsiteY5804" fmla="*/ 4300050 h 8553480"/>
              <a:gd name="connsiteX5805" fmla="*/ 5992445 w 16399629"/>
              <a:gd name="connsiteY5805" fmla="*/ 4305396 h 8553480"/>
              <a:gd name="connsiteX5806" fmla="*/ 5955340 w 16399629"/>
              <a:gd name="connsiteY5806" fmla="*/ 4372499 h 8553480"/>
              <a:gd name="connsiteX5807" fmla="*/ 5966288 w 16399629"/>
              <a:gd name="connsiteY5807" fmla="*/ 4369979 h 8553480"/>
              <a:gd name="connsiteX5808" fmla="*/ 5976259 w 16399629"/>
              <a:gd name="connsiteY5808" fmla="*/ 4361849 h 8553480"/>
              <a:gd name="connsiteX5809" fmla="*/ 5988153 w 16399629"/>
              <a:gd name="connsiteY5809" fmla="*/ 4336762 h 8553480"/>
              <a:gd name="connsiteX5810" fmla="*/ 5989746 w 16399629"/>
              <a:gd name="connsiteY5810" fmla="*/ 4337142 h 8553480"/>
              <a:gd name="connsiteX5811" fmla="*/ 5986000 w 16399629"/>
              <a:gd name="connsiteY5811" fmla="*/ 4332168 h 8553480"/>
              <a:gd name="connsiteX5812" fmla="*/ 5990322 w 16399629"/>
              <a:gd name="connsiteY5812" fmla="*/ 4322301 h 8553480"/>
              <a:gd name="connsiteX5813" fmla="*/ 5994244 w 16399629"/>
              <a:gd name="connsiteY5813" fmla="*/ 4331802 h 8553480"/>
              <a:gd name="connsiteX5814" fmla="*/ 5994019 w 16399629"/>
              <a:gd name="connsiteY5814" fmla="*/ 4338161 h 8553480"/>
              <a:gd name="connsiteX5815" fmla="*/ 6000035 w 16399629"/>
              <a:gd name="connsiteY5815" fmla="*/ 4339595 h 8553480"/>
              <a:gd name="connsiteX5816" fmla="*/ 6011917 w 16399629"/>
              <a:gd name="connsiteY5816" fmla="*/ 4342428 h 8553480"/>
              <a:gd name="connsiteX5817" fmla="*/ 6033742 w 16399629"/>
              <a:gd name="connsiteY5817" fmla="*/ 4340091 h 8553480"/>
              <a:gd name="connsiteX5818" fmla="*/ 6027342 w 16399629"/>
              <a:gd name="connsiteY5818" fmla="*/ 4303384 h 8553480"/>
              <a:gd name="connsiteX5819" fmla="*/ 6011182 w 16399629"/>
              <a:gd name="connsiteY5819" fmla="*/ 4303999 h 8553480"/>
              <a:gd name="connsiteX5820" fmla="*/ 6001206 w 16399629"/>
              <a:gd name="connsiteY5820" fmla="*/ 4300050 h 8553480"/>
              <a:gd name="connsiteX5821" fmla="*/ 15367519 w 16399629"/>
              <a:gd name="connsiteY5821" fmla="*/ 4287900 h 8553480"/>
              <a:gd name="connsiteX5822" fmla="*/ 15372405 w 16399629"/>
              <a:gd name="connsiteY5822" fmla="*/ 4289935 h 8553480"/>
              <a:gd name="connsiteX5823" fmla="*/ 15369397 w 16399629"/>
              <a:gd name="connsiteY5823" fmla="*/ 4306213 h 8553480"/>
              <a:gd name="connsiteX5824" fmla="*/ 15367519 w 16399629"/>
              <a:gd name="connsiteY5824" fmla="*/ 4287900 h 8553480"/>
              <a:gd name="connsiteX5825" fmla="*/ 10740316 w 16399629"/>
              <a:gd name="connsiteY5825" fmla="*/ 4280741 h 8553480"/>
              <a:gd name="connsiteX5826" fmla="*/ 10732086 w 16399629"/>
              <a:gd name="connsiteY5826" fmla="*/ 4306267 h 8553480"/>
              <a:gd name="connsiteX5827" fmla="*/ 10740316 w 16399629"/>
              <a:gd name="connsiteY5827" fmla="*/ 4280741 h 8553480"/>
              <a:gd name="connsiteX5828" fmla="*/ 5829880 w 16399629"/>
              <a:gd name="connsiteY5828" fmla="*/ 4276336 h 8553480"/>
              <a:gd name="connsiteX5829" fmla="*/ 5824813 w 16399629"/>
              <a:gd name="connsiteY5829" fmla="*/ 4299259 h 8553480"/>
              <a:gd name="connsiteX5830" fmla="*/ 5829880 w 16399629"/>
              <a:gd name="connsiteY5830" fmla="*/ 4276336 h 8553480"/>
              <a:gd name="connsiteX5831" fmla="*/ 5422810 w 16399629"/>
              <a:gd name="connsiteY5831" fmla="*/ 4273157 h 8553480"/>
              <a:gd name="connsiteX5832" fmla="*/ 5422765 w 16399629"/>
              <a:gd name="connsiteY5832" fmla="*/ 4275469 h 8553480"/>
              <a:gd name="connsiteX5833" fmla="*/ 5422796 w 16399629"/>
              <a:gd name="connsiteY5833" fmla="*/ 4273866 h 8553480"/>
              <a:gd name="connsiteX5834" fmla="*/ 5422907 w 16399629"/>
              <a:gd name="connsiteY5834" fmla="*/ 4268138 h 8553480"/>
              <a:gd name="connsiteX5835" fmla="*/ 5422854 w 16399629"/>
              <a:gd name="connsiteY5835" fmla="*/ 4270861 h 8553480"/>
              <a:gd name="connsiteX5836" fmla="*/ 5422810 w 16399629"/>
              <a:gd name="connsiteY5836" fmla="*/ 4273157 h 8553480"/>
              <a:gd name="connsiteX5837" fmla="*/ 15113273 w 16399629"/>
              <a:gd name="connsiteY5837" fmla="*/ 4265667 h 8553480"/>
              <a:gd name="connsiteX5838" fmla="*/ 15114359 w 16399629"/>
              <a:gd name="connsiteY5838" fmla="*/ 4278430 h 8553480"/>
              <a:gd name="connsiteX5839" fmla="*/ 15113440 w 16399629"/>
              <a:gd name="connsiteY5839" fmla="*/ 4289228 h 8553480"/>
              <a:gd name="connsiteX5840" fmla="*/ 15113997 w 16399629"/>
              <a:gd name="connsiteY5840" fmla="*/ 4290466 h 8553480"/>
              <a:gd name="connsiteX5841" fmla="*/ 15113276 w 16399629"/>
              <a:gd name="connsiteY5841" fmla="*/ 4291138 h 8553480"/>
              <a:gd name="connsiteX5842" fmla="*/ 15113274 w 16399629"/>
              <a:gd name="connsiteY5842" fmla="*/ 4291193 h 8553480"/>
              <a:gd name="connsiteX5843" fmla="*/ 15113260 w 16399629"/>
              <a:gd name="connsiteY5843" fmla="*/ 4291156 h 8553480"/>
              <a:gd name="connsiteX5844" fmla="*/ 15097106 w 16399629"/>
              <a:gd name="connsiteY5844" fmla="*/ 4306241 h 8553480"/>
              <a:gd name="connsiteX5845" fmla="*/ 15103561 w 16399629"/>
              <a:gd name="connsiteY5845" fmla="*/ 4278636 h 8553480"/>
              <a:gd name="connsiteX5846" fmla="*/ 15108475 w 16399629"/>
              <a:gd name="connsiteY5846" fmla="*/ 4279508 h 8553480"/>
              <a:gd name="connsiteX5847" fmla="*/ 11146036 w 16399629"/>
              <a:gd name="connsiteY5847" fmla="*/ 4265667 h 8553480"/>
              <a:gd name="connsiteX5848" fmla="*/ 11148543 w 16399629"/>
              <a:gd name="connsiteY5848" fmla="*/ 4280983 h 8553480"/>
              <a:gd name="connsiteX5849" fmla="*/ 11146036 w 16399629"/>
              <a:gd name="connsiteY5849" fmla="*/ 4291193 h 8553480"/>
              <a:gd name="connsiteX5850" fmla="*/ 11146036 w 16399629"/>
              <a:gd name="connsiteY5850" fmla="*/ 4265667 h 8553480"/>
              <a:gd name="connsiteX5851" fmla="*/ 10420205 w 16399629"/>
              <a:gd name="connsiteY5851" fmla="*/ 4265667 h 8553480"/>
              <a:gd name="connsiteX5852" fmla="*/ 10423212 w 16399629"/>
              <a:gd name="connsiteY5852" fmla="*/ 4280983 h 8553480"/>
              <a:gd name="connsiteX5853" fmla="*/ 10420205 w 16399629"/>
              <a:gd name="connsiteY5853" fmla="*/ 4291193 h 8553480"/>
              <a:gd name="connsiteX5854" fmla="*/ 10420205 w 16399629"/>
              <a:gd name="connsiteY5854" fmla="*/ 4265667 h 8553480"/>
              <a:gd name="connsiteX5855" fmla="*/ 5423044 w 16399629"/>
              <a:gd name="connsiteY5855" fmla="*/ 4261041 h 8553480"/>
              <a:gd name="connsiteX5856" fmla="*/ 5422907 w 16399629"/>
              <a:gd name="connsiteY5856" fmla="*/ 4268138 h 8553480"/>
              <a:gd name="connsiteX5857" fmla="*/ 5422951 w 16399629"/>
              <a:gd name="connsiteY5857" fmla="*/ 4265851 h 8553480"/>
              <a:gd name="connsiteX5858" fmla="*/ 5423044 w 16399629"/>
              <a:gd name="connsiteY5858" fmla="*/ 4261041 h 8553480"/>
              <a:gd name="connsiteX5859" fmla="*/ 5401698 w 16399629"/>
              <a:gd name="connsiteY5859" fmla="*/ 4261025 h 8553480"/>
              <a:gd name="connsiteX5860" fmla="*/ 5418109 w 16399629"/>
              <a:gd name="connsiteY5860" fmla="*/ 4273895 h 8553480"/>
              <a:gd name="connsiteX5861" fmla="*/ 5374737 w 16399629"/>
              <a:gd name="connsiteY5861" fmla="*/ 4321988 h 8553480"/>
              <a:gd name="connsiteX5862" fmla="*/ 5366955 w 16399629"/>
              <a:gd name="connsiteY5862" fmla="*/ 4319068 h 8553480"/>
              <a:gd name="connsiteX5863" fmla="*/ 5363987 w 16399629"/>
              <a:gd name="connsiteY5863" fmla="*/ 4314330 h 8553480"/>
              <a:gd name="connsiteX5864" fmla="*/ 5366276 w 16399629"/>
              <a:gd name="connsiteY5864" fmla="*/ 4319517 h 8553480"/>
              <a:gd name="connsiteX5865" fmla="*/ 5357669 w 16399629"/>
              <a:gd name="connsiteY5865" fmla="*/ 4322131 h 8553480"/>
              <a:gd name="connsiteX5866" fmla="*/ 5360951 w 16399629"/>
              <a:gd name="connsiteY5866" fmla="*/ 4309482 h 8553480"/>
              <a:gd name="connsiteX5867" fmla="*/ 5360023 w 16399629"/>
              <a:gd name="connsiteY5867" fmla="*/ 4307999 h 8553480"/>
              <a:gd name="connsiteX5868" fmla="*/ 5401698 w 16399629"/>
              <a:gd name="connsiteY5868" fmla="*/ 4261025 h 8553480"/>
              <a:gd name="connsiteX5869" fmla="*/ 5723255 w 16399629"/>
              <a:gd name="connsiteY5869" fmla="*/ 4258219 h 8553480"/>
              <a:gd name="connsiteX5870" fmla="*/ 5728248 w 16399629"/>
              <a:gd name="connsiteY5870" fmla="*/ 4269532 h 8553480"/>
              <a:gd name="connsiteX5871" fmla="*/ 5724742 w 16399629"/>
              <a:gd name="connsiteY5871" fmla="*/ 4275409 h 8553480"/>
              <a:gd name="connsiteX5872" fmla="*/ 5719642 w 16399629"/>
              <a:gd name="connsiteY5872" fmla="*/ 4272147 h 8553480"/>
              <a:gd name="connsiteX5873" fmla="*/ 5723255 w 16399629"/>
              <a:gd name="connsiteY5873" fmla="*/ 4258219 h 8553480"/>
              <a:gd name="connsiteX5874" fmla="*/ 11160566 w 16399629"/>
              <a:gd name="connsiteY5874" fmla="*/ 4254713 h 8553480"/>
              <a:gd name="connsiteX5875" fmla="*/ 11172449 w 16399629"/>
              <a:gd name="connsiteY5875" fmla="*/ 4262600 h 8553480"/>
              <a:gd name="connsiteX5876" fmla="*/ 11158394 w 16399629"/>
              <a:gd name="connsiteY5876" fmla="*/ 4272459 h 8553480"/>
              <a:gd name="connsiteX5877" fmla="*/ 11146872 w 16399629"/>
              <a:gd name="connsiteY5877" fmla="*/ 4262600 h 8553480"/>
              <a:gd name="connsiteX5878" fmla="*/ 11160566 w 16399629"/>
              <a:gd name="connsiteY5878" fmla="*/ 4254713 h 8553480"/>
              <a:gd name="connsiteX5879" fmla="*/ 15970754 w 16399629"/>
              <a:gd name="connsiteY5879" fmla="*/ 4254363 h 8553480"/>
              <a:gd name="connsiteX5880" fmla="*/ 15984842 w 16399629"/>
              <a:gd name="connsiteY5880" fmla="*/ 4264574 h 8553480"/>
              <a:gd name="connsiteX5881" fmla="*/ 15980616 w 16399629"/>
              <a:gd name="connsiteY5881" fmla="*/ 4271754 h 8553480"/>
              <a:gd name="connsiteX5882" fmla="*/ 15967938 w 16399629"/>
              <a:gd name="connsiteY5882" fmla="*/ 4264574 h 8553480"/>
              <a:gd name="connsiteX5883" fmla="*/ 15970754 w 16399629"/>
              <a:gd name="connsiteY5883" fmla="*/ 4254363 h 8553480"/>
              <a:gd name="connsiteX5884" fmla="*/ 15355076 w 16399629"/>
              <a:gd name="connsiteY5884" fmla="*/ 4254363 h 8553480"/>
              <a:gd name="connsiteX5885" fmla="*/ 15346846 w 16399629"/>
              <a:gd name="connsiteY5885" fmla="*/ 4279890 h 8553480"/>
              <a:gd name="connsiteX5886" fmla="*/ 15355076 w 16399629"/>
              <a:gd name="connsiteY5886" fmla="*/ 4254363 h 8553480"/>
              <a:gd name="connsiteX5887" fmla="*/ 5869595 w 16399629"/>
              <a:gd name="connsiteY5887" fmla="*/ 4246987 h 8553480"/>
              <a:gd name="connsiteX5888" fmla="*/ 5870528 w 16399629"/>
              <a:gd name="connsiteY5888" fmla="*/ 4248107 h 8553480"/>
              <a:gd name="connsiteX5889" fmla="*/ 5876411 w 16399629"/>
              <a:gd name="connsiteY5889" fmla="*/ 4255173 h 8553480"/>
              <a:gd name="connsiteX5890" fmla="*/ 5873529 w 16399629"/>
              <a:gd name="connsiteY5890" fmla="*/ 4251712 h 8553480"/>
              <a:gd name="connsiteX5891" fmla="*/ 5867766 w 16399629"/>
              <a:gd name="connsiteY5891" fmla="*/ 4244790 h 8553480"/>
              <a:gd name="connsiteX5892" fmla="*/ 5868727 w 16399629"/>
              <a:gd name="connsiteY5892" fmla="*/ 4245944 h 8553480"/>
              <a:gd name="connsiteX5893" fmla="*/ 5869595 w 16399629"/>
              <a:gd name="connsiteY5893" fmla="*/ 4246987 h 8553480"/>
              <a:gd name="connsiteX5894" fmla="*/ 5436793 w 16399629"/>
              <a:gd name="connsiteY5894" fmla="*/ 4243889 h 8553480"/>
              <a:gd name="connsiteX5895" fmla="*/ 5426829 w 16399629"/>
              <a:gd name="connsiteY5895" fmla="*/ 4253734 h 8553480"/>
              <a:gd name="connsiteX5896" fmla="*/ 5414609 w 16399629"/>
              <a:gd name="connsiteY5896" fmla="*/ 4250628 h 8553480"/>
              <a:gd name="connsiteX5897" fmla="*/ 5436793 w 16399629"/>
              <a:gd name="connsiteY5897" fmla="*/ 4243889 h 8553480"/>
              <a:gd name="connsiteX5898" fmla="*/ 11171596 w 16399629"/>
              <a:gd name="connsiteY5898" fmla="*/ 4239288 h 8553480"/>
              <a:gd name="connsiteX5899" fmla="*/ 11174603 w 16399629"/>
              <a:gd name="connsiteY5899" fmla="*/ 4253954 h 8553480"/>
              <a:gd name="connsiteX5900" fmla="*/ 11171173 w 16399629"/>
              <a:gd name="connsiteY5900" fmla="*/ 4259224 h 8553480"/>
              <a:gd name="connsiteX5901" fmla="*/ 11171596 w 16399629"/>
              <a:gd name="connsiteY5901" fmla="*/ 4239288 h 8553480"/>
              <a:gd name="connsiteX5902" fmla="*/ 10330546 w 16399629"/>
              <a:gd name="connsiteY5902" fmla="*/ 4238258 h 8553480"/>
              <a:gd name="connsiteX5903" fmla="*/ 10301001 w 16399629"/>
              <a:gd name="connsiteY5903" fmla="*/ 4279269 h 8553480"/>
              <a:gd name="connsiteX5904" fmla="*/ 10227631 w 16399629"/>
              <a:gd name="connsiteY5904" fmla="*/ 4329678 h 8553480"/>
              <a:gd name="connsiteX5905" fmla="*/ 10236495 w 16399629"/>
              <a:gd name="connsiteY5905" fmla="*/ 4401447 h 8553480"/>
              <a:gd name="connsiteX5906" fmla="*/ 10348274 w 16399629"/>
              <a:gd name="connsiteY5906" fmla="*/ 4279269 h 8553480"/>
              <a:gd name="connsiteX5907" fmla="*/ 10330546 w 16399629"/>
              <a:gd name="connsiteY5907" fmla="*/ 4238258 h 8553480"/>
              <a:gd name="connsiteX5908" fmla="*/ 10383728 w 16399629"/>
              <a:gd name="connsiteY5908" fmla="*/ 4228005 h 8553480"/>
              <a:gd name="connsiteX5909" fmla="*/ 10392592 w 16399629"/>
              <a:gd name="connsiteY5909" fmla="*/ 4253638 h 8553480"/>
              <a:gd name="connsiteX5910" fmla="*/ 10383728 w 16399629"/>
              <a:gd name="connsiteY5910" fmla="*/ 4228005 h 8553480"/>
              <a:gd name="connsiteX5911" fmla="*/ 10357138 w 16399629"/>
              <a:gd name="connsiteY5911" fmla="*/ 4228005 h 8553480"/>
              <a:gd name="connsiteX5912" fmla="*/ 10366001 w 16399629"/>
              <a:gd name="connsiteY5912" fmla="*/ 4253638 h 8553480"/>
              <a:gd name="connsiteX5913" fmla="*/ 10357138 w 16399629"/>
              <a:gd name="connsiteY5913" fmla="*/ 4228005 h 8553480"/>
              <a:gd name="connsiteX5914" fmla="*/ 16306259 w 16399629"/>
              <a:gd name="connsiteY5914" fmla="*/ 4227984 h 8553480"/>
              <a:gd name="connsiteX5915" fmla="*/ 16298029 w 16399629"/>
              <a:gd name="connsiteY5915" fmla="*/ 4253510 h 8553480"/>
              <a:gd name="connsiteX5916" fmla="*/ 16306259 w 16399629"/>
              <a:gd name="connsiteY5916" fmla="*/ 4227984 h 8553480"/>
              <a:gd name="connsiteX5917" fmla="*/ 15953852 w 16399629"/>
              <a:gd name="connsiteY5917" fmla="*/ 4227984 h 8553480"/>
              <a:gd name="connsiteX5918" fmla="*/ 15967469 w 16399629"/>
              <a:gd name="connsiteY5918" fmla="*/ 4238194 h 8553480"/>
              <a:gd name="connsiteX5919" fmla="*/ 15963242 w 16399629"/>
              <a:gd name="connsiteY5919" fmla="*/ 4245374 h 8553480"/>
              <a:gd name="connsiteX5920" fmla="*/ 15950565 w 16399629"/>
              <a:gd name="connsiteY5920" fmla="*/ 4238194 h 8553480"/>
              <a:gd name="connsiteX5921" fmla="*/ 15953852 w 16399629"/>
              <a:gd name="connsiteY5921" fmla="*/ 4227984 h 8553480"/>
              <a:gd name="connsiteX5922" fmla="*/ 15318158 w 16399629"/>
              <a:gd name="connsiteY5922" fmla="*/ 4227984 h 8553480"/>
              <a:gd name="connsiteX5923" fmla="*/ 15309928 w 16399629"/>
              <a:gd name="connsiteY5923" fmla="*/ 4253510 h 8553480"/>
              <a:gd name="connsiteX5924" fmla="*/ 15318158 w 16399629"/>
              <a:gd name="connsiteY5924" fmla="*/ 4227984 h 8553480"/>
              <a:gd name="connsiteX5925" fmla="*/ 5432592 w 16399629"/>
              <a:gd name="connsiteY5925" fmla="*/ 4223400 h 8553480"/>
              <a:gd name="connsiteX5926" fmla="*/ 5437585 w 16399629"/>
              <a:gd name="connsiteY5926" fmla="*/ 4234714 h 8553480"/>
              <a:gd name="connsiteX5927" fmla="*/ 5434079 w 16399629"/>
              <a:gd name="connsiteY5927" fmla="*/ 4240592 h 8553480"/>
              <a:gd name="connsiteX5928" fmla="*/ 5428979 w 16399629"/>
              <a:gd name="connsiteY5928" fmla="*/ 4237329 h 8553480"/>
              <a:gd name="connsiteX5929" fmla="*/ 5432592 w 16399629"/>
              <a:gd name="connsiteY5929" fmla="*/ 4223400 h 8553480"/>
              <a:gd name="connsiteX5930" fmla="*/ 11200904 w 16399629"/>
              <a:gd name="connsiteY5930" fmla="*/ 4219714 h 8553480"/>
              <a:gd name="connsiteX5931" fmla="*/ 11211526 w 16399629"/>
              <a:gd name="connsiteY5931" fmla="*/ 4223036 h 8553480"/>
              <a:gd name="connsiteX5932" fmla="*/ 11182302 w 16399629"/>
              <a:gd name="connsiteY5932" fmla="*/ 4250084 h 8553480"/>
              <a:gd name="connsiteX5933" fmla="*/ 11172932 w 16399629"/>
              <a:gd name="connsiteY5933" fmla="*/ 4238221 h 8553480"/>
              <a:gd name="connsiteX5934" fmla="*/ 11200904 w 16399629"/>
              <a:gd name="connsiteY5934" fmla="*/ 4219714 h 8553480"/>
              <a:gd name="connsiteX5935" fmla="*/ 6192241 w 16399629"/>
              <a:gd name="connsiteY5935" fmla="*/ 4210341 h 8553480"/>
              <a:gd name="connsiteX5936" fmla="*/ 6205066 w 16399629"/>
              <a:gd name="connsiteY5936" fmla="*/ 4227918 h 8553480"/>
              <a:gd name="connsiteX5937" fmla="*/ 6192241 w 16399629"/>
              <a:gd name="connsiteY5937" fmla="*/ 4210341 h 8553480"/>
              <a:gd name="connsiteX5938" fmla="*/ 6220051 w 16399629"/>
              <a:gd name="connsiteY5938" fmla="*/ 4201892 h 8553480"/>
              <a:gd name="connsiteX5939" fmla="*/ 6232876 w 16399629"/>
              <a:gd name="connsiteY5939" fmla="*/ 4219469 h 8553480"/>
              <a:gd name="connsiteX5940" fmla="*/ 6220051 w 16399629"/>
              <a:gd name="connsiteY5940" fmla="*/ 4201892 h 8553480"/>
              <a:gd name="connsiteX5941" fmla="*/ 16288886 w 16399629"/>
              <a:gd name="connsiteY5941" fmla="*/ 4201606 h 8553480"/>
              <a:gd name="connsiteX5942" fmla="*/ 16280657 w 16399629"/>
              <a:gd name="connsiteY5942" fmla="*/ 4227133 h 8553480"/>
              <a:gd name="connsiteX5943" fmla="*/ 16288886 w 16399629"/>
              <a:gd name="connsiteY5943" fmla="*/ 4201606 h 8553480"/>
              <a:gd name="connsiteX5944" fmla="*/ 10466095 w 16399629"/>
              <a:gd name="connsiteY5944" fmla="*/ 4201606 h 8553480"/>
              <a:gd name="connsiteX5945" fmla="*/ 10494813 w 16399629"/>
              <a:gd name="connsiteY5945" fmla="*/ 4252057 h 8553480"/>
              <a:gd name="connsiteX5946" fmla="*/ 10442732 w 16399629"/>
              <a:gd name="connsiteY5946" fmla="*/ 4302509 h 8553480"/>
              <a:gd name="connsiteX5947" fmla="*/ 10419368 w 16399629"/>
              <a:gd name="connsiteY5947" fmla="*/ 4262148 h 8553480"/>
              <a:gd name="connsiteX5948" fmla="*/ 10454415 w 16399629"/>
              <a:gd name="connsiteY5948" fmla="*/ 4257103 h 8553480"/>
              <a:gd name="connsiteX5949" fmla="*/ 10466095 w 16399629"/>
              <a:gd name="connsiteY5949" fmla="*/ 4201606 h 8553480"/>
              <a:gd name="connsiteX5950" fmla="*/ 10686820 w 16399629"/>
              <a:gd name="connsiteY5950" fmla="*/ 4197728 h 8553480"/>
              <a:gd name="connsiteX5951" fmla="*/ 10654066 w 16399629"/>
              <a:gd name="connsiteY5951" fmla="*/ 4228005 h 8553480"/>
              <a:gd name="connsiteX5952" fmla="*/ 10615658 w 16399629"/>
              <a:gd name="connsiteY5952" fmla="*/ 4269016 h 8553480"/>
              <a:gd name="connsiteX5953" fmla="*/ 10597930 w 16399629"/>
              <a:gd name="connsiteY5953" fmla="*/ 4304901 h 8553480"/>
              <a:gd name="connsiteX5954" fmla="*/ 10571831 w 16399629"/>
              <a:gd name="connsiteY5954" fmla="*/ 4299774 h 8553480"/>
              <a:gd name="connsiteX5955" fmla="*/ 10530469 w 16399629"/>
              <a:gd name="connsiteY5955" fmla="*/ 4329678 h 8553480"/>
              <a:gd name="connsiteX5956" fmla="*/ 10530469 w 16399629"/>
              <a:gd name="connsiteY5956" fmla="*/ 4375816 h 8553480"/>
              <a:gd name="connsiteX5957" fmla="*/ 10618612 w 16399629"/>
              <a:gd name="connsiteY5957" fmla="*/ 4284395 h 8553480"/>
              <a:gd name="connsiteX5958" fmla="*/ 10697890 w 16399629"/>
              <a:gd name="connsiteY5958" fmla="*/ 4202374 h 8553480"/>
              <a:gd name="connsiteX5959" fmla="*/ 10686820 w 16399629"/>
              <a:gd name="connsiteY5959" fmla="*/ 4197728 h 8553480"/>
              <a:gd name="connsiteX5960" fmla="*/ 5172405 w 16399629"/>
              <a:gd name="connsiteY5960" fmla="*/ 4195156 h 8553480"/>
              <a:gd name="connsiteX5961" fmla="*/ 5166808 w 16399629"/>
              <a:gd name="connsiteY5961" fmla="*/ 4215040 h 8553480"/>
              <a:gd name="connsiteX5962" fmla="*/ 5172405 w 16399629"/>
              <a:gd name="connsiteY5962" fmla="*/ 4195156 h 8553480"/>
              <a:gd name="connsiteX5963" fmla="*/ 11083518 w 16399629"/>
              <a:gd name="connsiteY5963" fmla="*/ 4194068 h 8553480"/>
              <a:gd name="connsiteX5964" fmla="*/ 11116139 w 16399629"/>
              <a:gd name="connsiteY5964" fmla="*/ 4204166 h 8553480"/>
              <a:gd name="connsiteX5965" fmla="*/ 11136896 w 16399629"/>
              <a:gd name="connsiteY5965" fmla="*/ 4209216 h 8553480"/>
              <a:gd name="connsiteX5966" fmla="*/ 11128001 w 16399629"/>
              <a:gd name="connsiteY5966" fmla="*/ 4239509 h 8553480"/>
              <a:gd name="connsiteX5967" fmla="*/ 11068691 w 16399629"/>
              <a:gd name="connsiteY5967" fmla="*/ 4279900 h 8553480"/>
              <a:gd name="connsiteX5968" fmla="*/ 11083518 w 16399629"/>
              <a:gd name="connsiteY5968" fmla="*/ 4194068 h 8553480"/>
              <a:gd name="connsiteX5969" fmla="*/ 6158153 w 16399629"/>
              <a:gd name="connsiteY5969" fmla="*/ 4189234 h 8553480"/>
              <a:gd name="connsiteX5970" fmla="*/ 6161693 w 16399629"/>
              <a:gd name="connsiteY5970" fmla="*/ 4209543 h 8553480"/>
              <a:gd name="connsiteX5971" fmla="*/ 6156423 w 16399629"/>
              <a:gd name="connsiteY5971" fmla="*/ 4198313 h 8553480"/>
              <a:gd name="connsiteX5972" fmla="*/ 6158153 w 16399629"/>
              <a:gd name="connsiteY5972" fmla="*/ 4189234 h 8553480"/>
              <a:gd name="connsiteX5973" fmla="*/ 6133022 w 16399629"/>
              <a:gd name="connsiteY5973" fmla="*/ 4187389 h 8553480"/>
              <a:gd name="connsiteX5974" fmla="*/ 6163056 w 16399629"/>
              <a:gd name="connsiteY5974" fmla="*/ 4212078 h 8553480"/>
              <a:gd name="connsiteX5975" fmla="*/ 6127103 w 16399629"/>
              <a:gd name="connsiteY5975" fmla="*/ 4227227 h 8553480"/>
              <a:gd name="connsiteX5976" fmla="*/ 6122584 w 16399629"/>
              <a:gd name="connsiteY5976" fmla="*/ 4275093 h 8553480"/>
              <a:gd name="connsiteX5977" fmla="*/ 6085551 w 16399629"/>
              <a:gd name="connsiteY5977" fmla="*/ 4244077 h 8553480"/>
              <a:gd name="connsiteX5978" fmla="*/ 6133022 w 16399629"/>
              <a:gd name="connsiteY5978" fmla="*/ 4187389 h 8553480"/>
              <a:gd name="connsiteX5979" fmla="*/ 11165941 w 16399629"/>
              <a:gd name="connsiteY5979" fmla="*/ 4183604 h 8553480"/>
              <a:gd name="connsiteX5980" fmla="*/ 11172449 w 16399629"/>
              <a:gd name="connsiteY5980" fmla="*/ 4191014 h 8553480"/>
              <a:gd name="connsiteX5981" fmla="*/ 11146872 w 16399629"/>
              <a:gd name="connsiteY5981" fmla="*/ 4200790 h 8553480"/>
              <a:gd name="connsiteX5982" fmla="*/ 11165941 w 16399629"/>
              <a:gd name="connsiteY5982" fmla="*/ 4183604 h 8553480"/>
              <a:gd name="connsiteX5983" fmla="*/ 15268209 w 16399629"/>
              <a:gd name="connsiteY5983" fmla="*/ 4182766 h 8553480"/>
              <a:gd name="connsiteX5984" fmla="*/ 15259980 w 16399629"/>
              <a:gd name="connsiteY5984" fmla="*/ 4204470 h 8553480"/>
              <a:gd name="connsiteX5985" fmla="*/ 15268209 w 16399629"/>
              <a:gd name="connsiteY5985" fmla="*/ 4182766 h 8553480"/>
              <a:gd name="connsiteX5986" fmla="*/ 10586586 w 16399629"/>
              <a:gd name="connsiteY5986" fmla="*/ 4182766 h 8553480"/>
              <a:gd name="connsiteX5987" fmla="*/ 10586586 w 16399629"/>
              <a:gd name="connsiteY5987" fmla="*/ 4204470 h 8553480"/>
              <a:gd name="connsiteX5988" fmla="*/ 10586586 w 16399629"/>
              <a:gd name="connsiteY5988" fmla="*/ 4182766 h 8553480"/>
              <a:gd name="connsiteX5989" fmla="*/ 15907132 w 16399629"/>
              <a:gd name="connsiteY5989" fmla="*/ 4167692 h 8553480"/>
              <a:gd name="connsiteX5990" fmla="*/ 15950082 w 16399629"/>
              <a:gd name="connsiteY5990" fmla="*/ 4218230 h 8553480"/>
              <a:gd name="connsiteX5991" fmla="*/ 15944694 w 16399629"/>
              <a:gd name="connsiteY5991" fmla="*/ 4222485 h 8553480"/>
              <a:gd name="connsiteX5992" fmla="*/ 15907132 w 16399629"/>
              <a:gd name="connsiteY5992" fmla="*/ 4167692 h 8553480"/>
              <a:gd name="connsiteX5993" fmla="*/ 11171596 w 16399629"/>
              <a:gd name="connsiteY5993" fmla="*/ 4167692 h 8553480"/>
              <a:gd name="connsiteX5994" fmla="*/ 11170749 w 16399629"/>
              <a:gd name="connsiteY5994" fmla="*/ 4187628 h 8553480"/>
              <a:gd name="connsiteX5995" fmla="*/ 11168589 w 16399629"/>
              <a:gd name="connsiteY5995" fmla="*/ 4182357 h 8553480"/>
              <a:gd name="connsiteX5996" fmla="*/ 11171596 w 16399629"/>
              <a:gd name="connsiteY5996" fmla="*/ 4167692 h 8553480"/>
              <a:gd name="connsiteX5997" fmla="*/ 10748430 w 16399629"/>
              <a:gd name="connsiteY5997" fmla="*/ 4167692 h 8553480"/>
              <a:gd name="connsiteX5998" fmla="*/ 10751174 w 16399629"/>
              <a:gd name="connsiteY5998" fmla="*/ 4183970 h 8553480"/>
              <a:gd name="connsiteX5999" fmla="*/ 10746894 w 16399629"/>
              <a:gd name="connsiteY5999" fmla="*/ 4183970 h 8553480"/>
              <a:gd name="connsiteX6000" fmla="*/ 10746828 w 16399629"/>
              <a:gd name="connsiteY6000" fmla="*/ 4182910 h 8553480"/>
              <a:gd name="connsiteX6001" fmla="*/ 5202806 w 16399629"/>
              <a:gd name="connsiteY6001" fmla="*/ 4163778 h 8553480"/>
              <a:gd name="connsiteX6002" fmla="*/ 5197740 w 16399629"/>
              <a:gd name="connsiteY6002" fmla="*/ 4186702 h 8553480"/>
              <a:gd name="connsiteX6003" fmla="*/ 5202806 w 16399629"/>
              <a:gd name="connsiteY6003" fmla="*/ 4163778 h 8553480"/>
              <a:gd name="connsiteX6004" fmla="*/ 6031094 w 16399629"/>
              <a:gd name="connsiteY6004" fmla="*/ 4156942 h 8553480"/>
              <a:gd name="connsiteX6005" fmla="*/ 5951590 w 16399629"/>
              <a:gd name="connsiteY6005" fmla="*/ 4257683 h 8553480"/>
              <a:gd name="connsiteX6006" fmla="*/ 5880053 w 16399629"/>
              <a:gd name="connsiteY6006" fmla="*/ 4348130 h 8553480"/>
              <a:gd name="connsiteX6007" fmla="*/ 5892277 w 16399629"/>
              <a:gd name="connsiteY6007" fmla="*/ 4348308 h 8553480"/>
              <a:gd name="connsiteX6008" fmla="*/ 5922332 w 16399629"/>
              <a:gd name="connsiteY6008" fmla="*/ 4313812 h 8553480"/>
              <a:gd name="connsiteX6009" fmla="*/ 5956813 w 16399629"/>
              <a:gd name="connsiteY6009" fmla="*/ 4268980 h 8553480"/>
              <a:gd name="connsiteX6010" fmla="*/ 5970375 w 16399629"/>
              <a:gd name="connsiteY6010" fmla="*/ 4234797 h 8553480"/>
              <a:gd name="connsiteX6011" fmla="*/ 5998382 w 16399629"/>
              <a:gd name="connsiteY6011" fmla="*/ 4230584 h 8553480"/>
              <a:gd name="connsiteX6012" fmla="*/ 6037493 w 16399629"/>
              <a:gd name="connsiteY6012" fmla="*/ 4193649 h 8553480"/>
              <a:gd name="connsiteX6013" fmla="*/ 6031094 w 16399629"/>
              <a:gd name="connsiteY6013" fmla="*/ 4156942 h 8553480"/>
              <a:gd name="connsiteX6014" fmla="*/ 15415884 w 16399629"/>
              <a:gd name="connsiteY6014" fmla="*/ 4156388 h 8553480"/>
              <a:gd name="connsiteX6015" fmla="*/ 15407652 w 16399629"/>
              <a:gd name="connsiteY6015" fmla="*/ 4181916 h 8553480"/>
              <a:gd name="connsiteX6016" fmla="*/ 15415884 w 16399629"/>
              <a:gd name="connsiteY6016" fmla="*/ 4156388 h 8553480"/>
              <a:gd name="connsiteX6017" fmla="*/ 15233464 w 16399629"/>
              <a:gd name="connsiteY6017" fmla="*/ 4156388 h 8553480"/>
              <a:gd name="connsiteX6018" fmla="*/ 15225231 w 16399629"/>
              <a:gd name="connsiteY6018" fmla="*/ 4181916 h 8553480"/>
              <a:gd name="connsiteX6019" fmla="*/ 15233464 w 16399629"/>
              <a:gd name="connsiteY6019" fmla="*/ 4156388 h 8553480"/>
              <a:gd name="connsiteX6020" fmla="*/ 10997774 w 16399629"/>
              <a:gd name="connsiteY6020" fmla="*/ 4156236 h 8553480"/>
              <a:gd name="connsiteX6021" fmla="*/ 11015501 w 16399629"/>
              <a:gd name="connsiteY6021" fmla="*/ 4181868 h 8553480"/>
              <a:gd name="connsiteX6022" fmla="*/ 10997774 w 16399629"/>
              <a:gd name="connsiteY6022" fmla="*/ 4156236 h 8553480"/>
              <a:gd name="connsiteX6023" fmla="*/ 10712663 w 16399629"/>
              <a:gd name="connsiteY6023" fmla="*/ 4156236 h 8553480"/>
              <a:gd name="connsiteX6024" fmla="*/ 10730391 w 16399629"/>
              <a:gd name="connsiteY6024" fmla="*/ 4181868 h 8553480"/>
              <a:gd name="connsiteX6025" fmla="*/ 10712663 w 16399629"/>
              <a:gd name="connsiteY6025" fmla="*/ 4156236 h 8553480"/>
              <a:gd name="connsiteX6026" fmla="*/ 10623044 w 16399629"/>
              <a:gd name="connsiteY6026" fmla="*/ 4145022 h 8553480"/>
              <a:gd name="connsiteX6027" fmla="*/ 10612702 w 16399629"/>
              <a:gd name="connsiteY6027" fmla="*/ 4151110 h 8553480"/>
              <a:gd name="connsiteX6028" fmla="*/ 10597930 w 16399629"/>
              <a:gd name="connsiteY6028" fmla="*/ 4176742 h 8553480"/>
              <a:gd name="connsiteX6029" fmla="*/ 10596543 w 16399629"/>
              <a:gd name="connsiteY6029" fmla="*/ 4175710 h 8553480"/>
              <a:gd name="connsiteX6030" fmla="*/ 10599158 w 16399629"/>
              <a:gd name="connsiteY6030" fmla="*/ 4183007 h 8553480"/>
              <a:gd name="connsiteX6031" fmla="*/ 10593671 w 16399629"/>
              <a:gd name="connsiteY6031" fmla="*/ 4193217 h 8553480"/>
              <a:gd name="connsiteX6032" fmla="*/ 10591614 w 16399629"/>
              <a:gd name="connsiteY6032" fmla="*/ 4180455 h 8553480"/>
              <a:gd name="connsiteX6033" fmla="*/ 10592825 w 16399629"/>
              <a:gd name="connsiteY6033" fmla="*/ 4172945 h 8553480"/>
              <a:gd name="connsiteX6034" fmla="*/ 10587590 w 16399629"/>
              <a:gd name="connsiteY6034" fmla="*/ 4169052 h 8553480"/>
              <a:gd name="connsiteX6035" fmla="*/ 10577248 w 16399629"/>
              <a:gd name="connsiteY6035" fmla="*/ 4161363 h 8553480"/>
              <a:gd name="connsiteX6036" fmla="*/ 10557059 w 16399629"/>
              <a:gd name="connsiteY6036" fmla="*/ 4156236 h 8553480"/>
              <a:gd name="connsiteX6037" fmla="*/ 10557059 w 16399629"/>
              <a:gd name="connsiteY6037" fmla="*/ 4202374 h 8553480"/>
              <a:gd name="connsiteX6038" fmla="*/ 10571831 w 16399629"/>
              <a:gd name="connsiteY6038" fmla="*/ 4207500 h 8553480"/>
              <a:gd name="connsiteX6039" fmla="*/ 10584643 w 16399629"/>
              <a:gd name="connsiteY6039" fmla="*/ 4216872 h 8553480"/>
              <a:gd name="connsiteX6040" fmla="*/ 10589067 w 16399629"/>
              <a:gd name="connsiteY6040" fmla="*/ 4212626 h 8553480"/>
              <a:gd name="connsiteX6041" fmla="*/ 10633384 w 16399629"/>
              <a:gd name="connsiteY6041" fmla="*/ 4145983 h 8553480"/>
              <a:gd name="connsiteX6042" fmla="*/ 10623044 w 16399629"/>
              <a:gd name="connsiteY6042" fmla="*/ 4145022 h 8553480"/>
              <a:gd name="connsiteX6043" fmla="*/ 5511239 w 16399629"/>
              <a:gd name="connsiteY6043" fmla="*/ 4139529 h 8553480"/>
              <a:gd name="connsiteX6044" fmla="*/ 5516232 w 16399629"/>
              <a:gd name="connsiteY6044" fmla="*/ 4150842 h 8553480"/>
              <a:gd name="connsiteX6045" fmla="*/ 5513160 w 16399629"/>
              <a:gd name="connsiteY6045" fmla="*/ 4157857 h 8553480"/>
              <a:gd name="connsiteX6046" fmla="*/ 5515390 w 16399629"/>
              <a:gd name="connsiteY6046" fmla="*/ 4159726 h 8553480"/>
              <a:gd name="connsiteX6047" fmla="*/ 5462777 w 16399629"/>
              <a:gd name="connsiteY6047" fmla="*/ 4197735 h 8553480"/>
              <a:gd name="connsiteX6048" fmla="*/ 5486674 w 16399629"/>
              <a:gd name="connsiteY6048" fmla="*/ 4176710 h 8553480"/>
              <a:gd name="connsiteX6049" fmla="*/ 5507675 w 16399629"/>
              <a:gd name="connsiteY6049" fmla="*/ 4153264 h 8553480"/>
              <a:gd name="connsiteX6050" fmla="*/ 5226925 w 16399629"/>
              <a:gd name="connsiteY6050" fmla="*/ 4137511 h 8553480"/>
              <a:gd name="connsiteX6051" fmla="*/ 5221858 w 16399629"/>
              <a:gd name="connsiteY6051" fmla="*/ 4160434 h 8553480"/>
              <a:gd name="connsiteX6052" fmla="*/ 5226925 w 16399629"/>
              <a:gd name="connsiteY6052" fmla="*/ 4137511 h 8553480"/>
              <a:gd name="connsiteX6053" fmla="*/ 11033228 w 16399629"/>
              <a:gd name="connsiteY6053" fmla="*/ 4130604 h 8553480"/>
              <a:gd name="connsiteX6054" fmla="*/ 11042091 w 16399629"/>
              <a:gd name="connsiteY6054" fmla="*/ 4156236 h 8553480"/>
              <a:gd name="connsiteX6055" fmla="*/ 11033228 w 16399629"/>
              <a:gd name="connsiteY6055" fmla="*/ 4130604 h 8553480"/>
              <a:gd name="connsiteX6056" fmla="*/ 10771461 w 16399629"/>
              <a:gd name="connsiteY6056" fmla="*/ 4130524 h 8553480"/>
              <a:gd name="connsiteX6057" fmla="*/ 10792394 w 16399629"/>
              <a:gd name="connsiteY6057" fmla="*/ 4181909 h 8553480"/>
              <a:gd name="connsiteX6058" fmla="*/ 10765480 w 16399629"/>
              <a:gd name="connsiteY6058" fmla="*/ 4181909 h 8553480"/>
              <a:gd name="connsiteX6059" fmla="*/ 10771461 w 16399629"/>
              <a:gd name="connsiteY6059" fmla="*/ 4130524 h 8553480"/>
              <a:gd name="connsiteX6060" fmla="*/ 15535323 w 16399629"/>
              <a:gd name="connsiteY6060" fmla="*/ 4130009 h 8553480"/>
              <a:gd name="connsiteX6061" fmla="*/ 15527093 w 16399629"/>
              <a:gd name="connsiteY6061" fmla="*/ 4155535 h 8553480"/>
              <a:gd name="connsiteX6062" fmla="*/ 15535323 w 16399629"/>
              <a:gd name="connsiteY6062" fmla="*/ 4130009 h 8553480"/>
              <a:gd name="connsiteX6063" fmla="*/ 10820603 w 16399629"/>
              <a:gd name="connsiteY6063" fmla="*/ 4130009 h 8553480"/>
              <a:gd name="connsiteX6064" fmla="*/ 10808094 w 16399629"/>
              <a:gd name="connsiteY6064" fmla="*/ 4155535 h 8553480"/>
              <a:gd name="connsiteX6065" fmla="*/ 10820603 w 16399629"/>
              <a:gd name="connsiteY6065" fmla="*/ 4130009 h 8553480"/>
              <a:gd name="connsiteX6066" fmla="*/ 10499718 w 16399629"/>
              <a:gd name="connsiteY6066" fmla="*/ 4130009 h 8553480"/>
              <a:gd name="connsiteX6067" fmla="*/ 10507947 w 16399629"/>
              <a:gd name="connsiteY6067" fmla="*/ 4155535 h 8553480"/>
              <a:gd name="connsiteX6068" fmla="*/ 10499718 w 16399629"/>
              <a:gd name="connsiteY6068" fmla="*/ 4130009 h 8553480"/>
              <a:gd name="connsiteX6069" fmla="*/ 16244915 w 16399629"/>
              <a:gd name="connsiteY6069" fmla="*/ 4107401 h 8553480"/>
              <a:gd name="connsiteX6070" fmla="*/ 16237225 w 16399629"/>
              <a:gd name="connsiteY6070" fmla="*/ 4159278 h 8553480"/>
              <a:gd name="connsiteX6071" fmla="*/ 16244915 w 16399629"/>
              <a:gd name="connsiteY6071" fmla="*/ 4107401 h 8553480"/>
              <a:gd name="connsiteX6072" fmla="*/ 11278723 w 16399629"/>
              <a:gd name="connsiteY6072" fmla="*/ 4107401 h 8553480"/>
              <a:gd name="connsiteX6073" fmla="*/ 11278723 w 16399629"/>
              <a:gd name="connsiteY6073" fmla="*/ 4132898 h 8553480"/>
              <a:gd name="connsiteX6074" fmla="*/ 11278723 w 16399629"/>
              <a:gd name="connsiteY6074" fmla="*/ 4107401 h 8553480"/>
              <a:gd name="connsiteX6075" fmla="*/ 10642248 w 16399629"/>
              <a:gd name="connsiteY6075" fmla="*/ 4105827 h 8553480"/>
              <a:gd name="connsiteX6076" fmla="*/ 10651111 w 16399629"/>
              <a:gd name="connsiteY6076" fmla="*/ 4130604 h 8553480"/>
              <a:gd name="connsiteX6077" fmla="*/ 10642248 w 16399629"/>
              <a:gd name="connsiteY6077" fmla="*/ 4105827 h 8553480"/>
              <a:gd name="connsiteX6078" fmla="*/ 11201629 w 16399629"/>
              <a:gd name="connsiteY6078" fmla="*/ 4094706 h 8553480"/>
              <a:gd name="connsiteX6079" fmla="*/ 11204887 w 16399629"/>
              <a:gd name="connsiteY6079" fmla="*/ 4097087 h 8553480"/>
              <a:gd name="connsiteX6080" fmla="*/ 11201164 w 16399629"/>
              <a:gd name="connsiteY6080" fmla="*/ 4106606 h 8553480"/>
              <a:gd name="connsiteX6081" fmla="*/ 11201629 w 16399629"/>
              <a:gd name="connsiteY6081" fmla="*/ 4094706 h 8553480"/>
              <a:gd name="connsiteX6082" fmla="*/ 5265032 w 16399629"/>
              <a:gd name="connsiteY6082" fmla="*/ 4081737 h 8553480"/>
              <a:gd name="connsiteX6083" fmla="*/ 5259965 w 16399629"/>
              <a:gd name="connsiteY6083" fmla="*/ 4104660 h 8553480"/>
              <a:gd name="connsiteX6084" fmla="*/ 5265032 w 16399629"/>
              <a:gd name="connsiteY6084" fmla="*/ 4081737 h 8553480"/>
              <a:gd name="connsiteX6085" fmla="*/ 15491866 w 16399629"/>
              <a:gd name="connsiteY6085" fmla="*/ 4081022 h 8553480"/>
              <a:gd name="connsiteX6086" fmla="*/ 15483660 w 16399629"/>
              <a:gd name="connsiteY6086" fmla="*/ 4106550 h 8553480"/>
              <a:gd name="connsiteX6087" fmla="*/ 15491866 w 16399629"/>
              <a:gd name="connsiteY6087" fmla="*/ 4081022 h 8553480"/>
              <a:gd name="connsiteX6088" fmla="*/ 15163971 w 16399629"/>
              <a:gd name="connsiteY6088" fmla="*/ 4081022 h 8553480"/>
              <a:gd name="connsiteX6089" fmla="*/ 15155741 w 16399629"/>
              <a:gd name="connsiteY6089" fmla="*/ 4106550 h 8553480"/>
              <a:gd name="connsiteX6090" fmla="*/ 15163971 w 16399629"/>
              <a:gd name="connsiteY6090" fmla="*/ 4081022 h 8553480"/>
              <a:gd name="connsiteX6091" fmla="*/ 14931605 w 16399629"/>
              <a:gd name="connsiteY6091" fmla="*/ 4081020 h 8553480"/>
              <a:gd name="connsiteX6092" fmla="*/ 14923374 w 16399629"/>
              <a:gd name="connsiteY6092" fmla="*/ 4132898 h 8553480"/>
              <a:gd name="connsiteX6093" fmla="*/ 14931605 w 16399629"/>
              <a:gd name="connsiteY6093" fmla="*/ 4081020 h 8553480"/>
              <a:gd name="connsiteX6094" fmla="*/ 10662437 w 16399629"/>
              <a:gd name="connsiteY6094" fmla="*/ 4080196 h 8553480"/>
              <a:gd name="connsiteX6095" fmla="*/ 10677210 w 16399629"/>
              <a:gd name="connsiteY6095" fmla="*/ 4105827 h 8553480"/>
              <a:gd name="connsiteX6096" fmla="*/ 10662437 w 16399629"/>
              <a:gd name="connsiteY6096" fmla="*/ 4080196 h 8553480"/>
              <a:gd name="connsiteX6097" fmla="*/ 5556234 w 16399629"/>
              <a:gd name="connsiteY6097" fmla="*/ 4078505 h 8553480"/>
              <a:gd name="connsiteX6098" fmla="*/ 5562501 w 16399629"/>
              <a:gd name="connsiteY6098" fmla="*/ 4114447 h 8553480"/>
              <a:gd name="connsiteX6099" fmla="*/ 5552140 w 16399629"/>
              <a:gd name="connsiteY6099" fmla="*/ 4126163 h 8553480"/>
              <a:gd name="connsiteX6100" fmla="*/ 5517394 w 16399629"/>
              <a:gd name="connsiteY6100" fmla="*/ 4149573 h 8553480"/>
              <a:gd name="connsiteX6101" fmla="*/ 5512194 w 16399629"/>
              <a:gd name="connsiteY6101" fmla="*/ 4138300 h 8553480"/>
              <a:gd name="connsiteX6102" fmla="*/ 5556234 w 16399629"/>
              <a:gd name="connsiteY6102" fmla="*/ 4078505 h 8553480"/>
              <a:gd name="connsiteX6103" fmla="*/ 11396118 w 16399629"/>
              <a:gd name="connsiteY6103" fmla="*/ 4069718 h 8553480"/>
              <a:gd name="connsiteX6104" fmla="*/ 11245391 w 16399629"/>
              <a:gd name="connsiteY6104" fmla="*/ 4223358 h 8553480"/>
              <a:gd name="connsiteX6105" fmla="*/ 11258733 w 16399629"/>
              <a:gd name="connsiteY6105" fmla="*/ 4138625 h 8553480"/>
              <a:gd name="connsiteX6106" fmla="*/ 11269044 w 16399629"/>
              <a:gd name="connsiteY6106" fmla="*/ 4130710 h 8553480"/>
              <a:gd name="connsiteX6107" fmla="*/ 11268484 w 16399629"/>
              <a:gd name="connsiteY6107" fmla="*/ 4129170 h 8553480"/>
              <a:gd name="connsiteX6108" fmla="*/ 11271226 w 16399629"/>
              <a:gd name="connsiteY6108" fmla="*/ 4119960 h 8553480"/>
              <a:gd name="connsiteX6109" fmla="*/ 11274656 w 16399629"/>
              <a:gd name="connsiteY6109" fmla="*/ 4130218 h 8553480"/>
              <a:gd name="connsiteX6110" fmla="*/ 11274320 w 16399629"/>
              <a:gd name="connsiteY6110" fmla="*/ 4139550 h 8553480"/>
              <a:gd name="connsiteX6111" fmla="*/ 11274920 w 16399629"/>
              <a:gd name="connsiteY6111" fmla="*/ 4140573 h 8553480"/>
              <a:gd name="connsiteX6112" fmla="*/ 11316554 w 16399629"/>
              <a:gd name="connsiteY6112" fmla="*/ 4105767 h 8553480"/>
              <a:gd name="connsiteX6113" fmla="*/ 11396118 w 16399629"/>
              <a:gd name="connsiteY6113" fmla="*/ 4069718 h 8553480"/>
              <a:gd name="connsiteX6114" fmla="*/ 5918406 w 16399629"/>
              <a:gd name="connsiteY6114" fmla="*/ 4067349 h 8553480"/>
              <a:gd name="connsiteX6115" fmla="*/ 5931231 w 16399629"/>
              <a:gd name="connsiteY6115" fmla="*/ 4084926 h 8553480"/>
              <a:gd name="connsiteX6116" fmla="*/ 5918406 w 16399629"/>
              <a:gd name="connsiteY6116" fmla="*/ 4067349 h 8553480"/>
              <a:gd name="connsiteX6117" fmla="*/ 15732943 w 16399629"/>
              <a:gd name="connsiteY6117" fmla="*/ 4054643 h 8553480"/>
              <a:gd name="connsiteX6118" fmla="*/ 15724714 w 16399629"/>
              <a:gd name="connsiteY6118" fmla="*/ 4080169 h 8553480"/>
              <a:gd name="connsiteX6119" fmla="*/ 15732943 w 16399629"/>
              <a:gd name="connsiteY6119" fmla="*/ 4054643 h 8553480"/>
              <a:gd name="connsiteX6120" fmla="*/ 14914205 w 16399629"/>
              <a:gd name="connsiteY6120" fmla="*/ 4054643 h 8553480"/>
              <a:gd name="connsiteX6121" fmla="*/ 14906002 w 16399629"/>
              <a:gd name="connsiteY6121" fmla="*/ 4080169 h 8553480"/>
              <a:gd name="connsiteX6122" fmla="*/ 14914205 w 16399629"/>
              <a:gd name="connsiteY6122" fmla="*/ 4054643 h 8553480"/>
              <a:gd name="connsiteX6123" fmla="*/ 5295957 w 16399629"/>
              <a:gd name="connsiteY6123" fmla="*/ 4053371 h 8553480"/>
              <a:gd name="connsiteX6124" fmla="*/ 5283961 w 16399629"/>
              <a:gd name="connsiteY6124" fmla="*/ 4077491 h 8553480"/>
              <a:gd name="connsiteX6125" fmla="*/ 5295957 w 16399629"/>
              <a:gd name="connsiteY6125" fmla="*/ 4053371 h 8553480"/>
              <a:gd name="connsiteX6126" fmla="*/ 11287214 w 16399629"/>
              <a:gd name="connsiteY6126" fmla="*/ 4050465 h 8553480"/>
              <a:gd name="connsiteX6127" fmla="*/ 11304908 w 16399629"/>
              <a:gd name="connsiteY6127" fmla="*/ 4055064 h 8553480"/>
              <a:gd name="connsiteX6128" fmla="*/ 11269422 w 16399629"/>
              <a:gd name="connsiteY6128" fmla="*/ 4106703 h 8553480"/>
              <a:gd name="connsiteX6129" fmla="*/ 11190074 w 16399629"/>
              <a:gd name="connsiteY6129" fmla="*/ 4172973 h 8553480"/>
              <a:gd name="connsiteX6130" fmla="*/ 11172331 w 16399629"/>
              <a:gd name="connsiteY6130" fmla="*/ 4167809 h 8553480"/>
              <a:gd name="connsiteX6131" fmla="*/ 11178245 w 16399629"/>
              <a:gd name="connsiteY6131" fmla="*/ 4122194 h 8553480"/>
              <a:gd name="connsiteX6132" fmla="*/ 11204861 w 16399629"/>
              <a:gd name="connsiteY6132" fmla="*/ 4117030 h 8553480"/>
              <a:gd name="connsiteX6133" fmla="*/ 11236896 w 16399629"/>
              <a:gd name="connsiteY6133" fmla="*/ 4086047 h 8553480"/>
              <a:gd name="connsiteX6134" fmla="*/ 11287214 w 16399629"/>
              <a:gd name="connsiteY6134" fmla="*/ 4050465 h 8553480"/>
              <a:gd name="connsiteX6135" fmla="*/ 6334991 w 16399629"/>
              <a:gd name="connsiteY6135" fmla="*/ 4043144 h 8553480"/>
              <a:gd name="connsiteX6136" fmla="*/ 6235035 w 16399629"/>
              <a:gd name="connsiteY6136" fmla="*/ 4175867 h 8553480"/>
              <a:gd name="connsiteX6137" fmla="*/ 6259264 w 16399629"/>
              <a:gd name="connsiteY6137" fmla="*/ 4202864 h 8553480"/>
              <a:gd name="connsiteX6138" fmla="*/ 6284475 w 16399629"/>
              <a:gd name="connsiteY6138" fmla="*/ 4160848 h 8553480"/>
              <a:gd name="connsiteX6139" fmla="*/ 6354217 w 16399629"/>
              <a:gd name="connsiteY6139" fmla="*/ 4097429 h 8553480"/>
              <a:gd name="connsiteX6140" fmla="*/ 6334991 w 16399629"/>
              <a:gd name="connsiteY6140" fmla="*/ 4043144 h 8553480"/>
              <a:gd name="connsiteX6141" fmla="*/ 11413528 w 16399629"/>
              <a:gd name="connsiteY6141" fmla="*/ 4035802 h 8553480"/>
              <a:gd name="connsiteX6142" fmla="*/ 11405298 w 16399629"/>
              <a:gd name="connsiteY6142" fmla="*/ 4057507 h 8553480"/>
              <a:gd name="connsiteX6143" fmla="*/ 11413528 w 16399629"/>
              <a:gd name="connsiteY6143" fmla="*/ 4035802 h 8553480"/>
              <a:gd name="connsiteX6144" fmla="*/ 10712663 w 16399629"/>
              <a:gd name="connsiteY6144" fmla="*/ 4034058 h 8553480"/>
              <a:gd name="connsiteX6145" fmla="*/ 10703801 w 16399629"/>
              <a:gd name="connsiteY6145" fmla="*/ 4105827 h 8553480"/>
              <a:gd name="connsiteX6146" fmla="*/ 10748117 w 16399629"/>
              <a:gd name="connsiteY6146" fmla="*/ 4069942 h 8553480"/>
              <a:gd name="connsiteX6147" fmla="*/ 10712663 w 16399629"/>
              <a:gd name="connsiteY6147" fmla="*/ 4034058 h 8553480"/>
              <a:gd name="connsiteX6148" fmla="*/ 10627475 w 16399629"/>
              <a:gd name="connsiteY6148" fmla="*/ 4034058 h 8553480"/>
              <a:gd name="connsiteX6149" fmla="*/ 10636338 w 16399629"/>
              <a:gd name="connsiteY6149" fmla="*/ 4054564 h 8553480"/>
              <a:gd name="connsiteX6150" fmla="*/ 10627475 w 16399629"/>
              <a:gd name="connsiteY6150" fmla="*/ 4034058 h 8553480"/>
              <a:gd name="connsiteX6151" fmla="*/ 15461440 w 16399629"/>
              <a:gd name="connsiteY6151" fmla="*/ 4033523 h 8553480"/>
              <a:gd name="connsiteX6152" fmla="*/ 15454244 w 16399629"/>
              <a:gd name="connsiteY6152" fmla="*/ 4055870 h 8553480"/>
              <a:gd name="connsiteX6153" fmla="*/ 15440229 w 16399629"/>
              <a:gd name="connsiteY6153" fmla="*/ 4054555 h 8553480"/>
              <a:gd name="connsiteX6154" fmla="*/ 15461440 w 16399629"/>
              <a:gd name="connsiteY6154" fmla="*/ 4033523 h 8553480"/>
              <a:gd name="connsiteX6155" fmla="*/ 6254947 w 16399629"/>
              <a:gd name="connsiteY6155" fmla="*/ 4028810 h 8553480"/>
              <a:gd name="connsiteX6156" fmla="*/ 6249232 w 16399629"/>
              <a:gd name="connsiteY6156" fmla="*/ 4052020 h 8553480"/>
              <a:gd name="connsiteX6157" fmla="*/ 6254947 w 16399629"/>
              <a:gd name="connsiteY6157" fmla="*/ 4028810 h 8553480"/>
              <a:gd name="connsiteX6158" fmla="*/ 6297345 w 16399629"/>
              <a:gd name="connsiteY6158" fmla="*/ 3995172 h 8553480"/>
              <a:gd name="connsiteX6159" fmla="*/ 6291512 w 16399629"/>
              <a:gd name="connsiteY6159" fmla="*/ 4017702 h 8553480"/>
              <a:gd name="connsiteX6160" fmla="*/ 6297345 w 16399629"/>
              <a:gd name="connsiteY6160" fmla="*/ 3995172 h 8553480"/>
              <a:gd name="connsiteX6161" fmla="*/ 11448416 w 16399629"/>
              <a:gd name="connsiteY6161" fmla="*/ 3986814 h 8553480"/>
              <a:gd name="connsiteX6162" fmla="*/ 11456945 w 16399629"/>
              <a:gd name="connsiteY6162" fmla="*/ 4031213 h 8553480"/>
              <a:gd name="connsiteX6163" fmla="*/ 11431358 w 16399629"/>
              <a:gd name="connsiteY6163" fmla="*/ 4031213 h 8553480"/>
              <a:gd name="connsiteX6164" fmla="*/ 11448416 w 16399629"/>
              <a:gd name="connsiteY6164" fmla="*/ 3986814 h 8553480"/>
              <a:gd name="connsiteX6165" fmla="*/ 15674765 w 16399629"/>
              <a:gd name="connsiteY6165" fmla="*/ 3983045 h 8553480"/>
              <a:gd name="connsiteX6166" fmla="*/ 15691669 w 16399629"/>
              <a:gd name="connsiteY6166" fmla="*/ 3997709 h 8553480"/>
              <a:gd name="connsiteX6167" fmla="*/ 15686651 w 16399629"/>
              <a:gd name="connsiteY6167" fmla="*/ 4003668 h 8553480"/>
              <a:gd name="connsiteX6168" fmla="*/ 15674765 w 16399629"/>
              <a:gd name="connsiteY6168" fmla="*/ 3983045 h 8553480"/>
              <a:gd name="connsiteX6169" fmla="*/ 6093285 w 16399629"/>
              <a:gd name="connsiteY6169" fmla="*/ 3975568 h 8553480"/>
              <a:gd name="connsiteX6170" fmla="*/ 6066897 w 16399629"/>
              <a:gd name="connsiteY6170" fmla="*/ 3992175 h 8553480"/>
              <a:gd name="connsiteX6171" fmla="*/ 6099685 w 16399629"/>
              <a:gd name="connsiteY6171" fmla="*/ 4012276 h 8553480"/>
              <a:gd name="connsiteX6172" fmla="*/ 6093285 w 16399629"/>
              <a:gd name="connsiteY6172" fmla="*/ 3975568 h 8553480"/>
              <a:gd name="connsiteX6173" fmla="*/ 5378628 w 16399629"/>
              <a:gd name="connsiteY6173" fmla="*/ 3965147 h 8553480"/>
              <a:gd name="connsiteX6174" fmla="*/ 5369087 w 16399629"/>
              <a:gd name="connsiteY6174" fmla="*/ 3989430 h 8553480"/>
              <a:gd name="connsiteX6175" fmla="*/ 5378628 w 16399629"/>
              <a:gd name="connsiteY6175" fmla="*/ 3965147 h 8553480"/>
              <a:gd name="connsiteX6176" fmla="*/ 16158586 w 16399629"/>
              <a:gd name="connsiteY6176" fmla="*/ 3964206 h 8553480"/>
              <a:gd name="connsiteX6177" fmla="*/ 16150357 w 16399629"/>
              <a:gd name="connsiteY6177" fmla="*/ 3982260 h 8553480"/>
              <a:gd name="connsiteX6178" fmla="*/ 16158586 w 16399629"/>
              <a:gd name="connsiteY6178" fmla="*/ 3964206 h 8553480"/>
              <a:gd name="connsiteX6179" fmla="*/ 11619832 w 16399629"/>
              <a:gd name="connsiteY6179" fmla="*/ 3964206 h 8553480"/>
              <a:gd name="connsiteX6180" fmla="*/ 11611604 w 16399629"/>
              <a:gd name="connsiteY6180" fmla="*/ 3982260 h 8553480"/>
              <a:gd name="connsiteX6181" fmla="*/ 11619832 w 16399629"/>
              <a:gd name="connsiteY6181" fmla="*/ 3964206 h 8553480"/>
              <a:gd name="connsiteX6182" fmla="*/ 15235571 w 16399629"/>
              <a:gd name="connsiteY6182" fmla="*/ 3964203 h 8553480"/>
              <a:gd name="connsiteX6183" fmla="*/ 15226189 w 16399629"/>
              <a:gd name="connsiteY6183" fmla="*/ 4008587 h 8553480"/>
              <a:gd name="connsiteX6184" fmla="*/ 15235571 w 16399629"/>
              <a:gd name="connsiteY6184" fmla="*/ 3964203 h 8553480"/>
              <a:gd name="connsiteX6185" fmla="*/ 6318044 w 16399629"/>
              <a:gd name="connsiteY6185" fmla="*/ 3945938 h 8553480"/>
              <a:gd name="connsiteX6186" fmla="*/ 6330870 w 16399629"/>
              <a:gd name="connsiteY6186" fmla="*/ 3963515 h 8553480"/>
              <a:gd name="connsiteX6187" fmla="*/ 6318044 w 16399629"/>
              <a:gd name="connsiteY6187" fmla="*/ 3945938 h 8553480"/>
              <a:gd name="connsiteX6188" fmla="*/ 6126809 w 16399629"/>
              <a:gd name="connsiteY6188" fmla="*/ 3943910 h 8553480"/>
              <a:gd name="connsiteX6189" fmla="*/ 6108735 w 16399629"/>
              <a:gd name="connsiteY6189" fmla="*/ 3970874 h 8553480"/>
              <a:gd name="connsiteX6190" fmla="*/ 6133209 w 16399629"/>
              <a:gd name="connsiteY6190" fmla="*/ 3980618 h 8553480"/>
              <a:gd name="connsiteX6191" fmla="*/ 6126809 w 16399629"/>
              <a:gd name="connsiteY6191" fmla="*/ 3943910 h 8553480"/>
              <a:gd name="connsiteX6192" fmla="*/ 11551632 w 16399629"/>
              <a:gd name="connsiteY6192" fmla="*/ 3938553 h 8553480"/>
              <a:gd name="connsiteX6193" fmla="*/ 11569838 w 16399629"/>
              <a:gd name="connsiteY6193" fmla="*/ 3949472 h 8553480"/>
              <a:gd name="connsiteX6194" fmla="*/ 11549355 w 16399629"/>
              <a:gd name="connsiteY6194" fmla="*/ 3967135 h 8553480"/>
              <a:gd name="connsiteX6195" fmla="*/ 11533425 w 16399629"/>
              <a:gd name="connsiteY6195" fmla="*/ 3939195 h 8553480"/>
              <a:gd name="connsiteX6196" fmla="*/ 11551632 w 16399629"/>
              <a:gd name="connsiteY6196" fmla="*/ 3938553 h 8553480"/>
              <a:gd name="connsiteX6197" fmla="*/ 15950081 w 16399629"/>
              <a:gd name="connsiteY6197" fmla="*/ 3937827 h 8553480"/>
              <a:gd name="connsiteX6198" fmla="*/ 15941878 w 16399629"/>
              <a:gd name="connsiteY6198" fmla="*/ 3963355 h 8553480"/>
              <a:gd name="connsiteX6199" fmla="*/ 15950081 w 16399629"/>
              <a:gd name="connsiteY6199" fmla="*/ 3937827 h 8553480"/>
              <a:gd name="connsiteX6200" fmla="*/ 11565015 w 16399629"/>
              <a:gd name="connsiteY6200" fmla="*/ 3934231 h 8553480"/>
              <a:gd name="connsiteX6201" fmla="*/ 11564902 w 16399629"/>
              <a:gd name="connsiteY6201" fmla="*/ 3934497 h 8553480"/>
              <a:gd name="connsiteX6202" fmla="*/ 11563830 w 16399629"/>
              <a:gd name="connsiteY6202" fmla="*/ 3937010 h 8553480"/>
              <a:gd name="connsiteX6203" fmla="*/ 6455306 w 16399629"/>
              <a:gd name="connsiteY6203" fmla="*/ 3933294 h 8553480"/>
              <a:gd name="connsiteX6204" fmla="*/ 6435879 w 16399629"/>
              <a:gd name="connsiteY6204" fmla="*/ 3953086 h 8553480"/>
              <a:gd name="connsiteX6205" fmla="*/ 6362802 w 16399629"/>
              <a:gd name="connsiteY6205" fmla="*/ 4034696 h 8553480"/>
              <a:gd name="connsiteX6206" fmla="*/ 6374867 w 16399629"/>
              <a:gd name="connsiteY6206" fmla="*/ 4069683 h 8553480"/>
              <a:gd name="connsiteX6207" fmla="*/ 6393652 w 16399629"/>
              <a:gd name="connsiteY6207" fmla="*/ 4046797 h 8553480"/>
              <a:gd name="connsiteX6208" fmla="*/ 6415773 w 16399629"/>
              <a:gd name="connsiteY6208" fmla="*/ 4005719 h 8553480"/>
              <a:gd name="connsiteX6209" fmla="*/ 6460599 w 16399629"/>
              <a:gd name="connsiteY6209" fmla="*/ 3945576 h 8553480"/>
              <a:gd name="connsiteX6210" fmla="*/ 6455306 w 16399629"/>
              <a:gd name="connsiteY6210" fmla="*/ 3933294 h 8553480"/>
              <a:gd name="connsiteX6211" fmla="*/ 11568022 w 16399629"/>
              <a:gd name="connsiteY6211" fmla="*/ 3927181 h 8553480"/>
              <a:gd name="connsiteX6212" fmla="*/ 11565015 w 16399629"/>
              <a:gd name="connsiteY6212" fmla="*/ 3934231 h 8553480"/>
              <a:gd name="connsiteX6213" fmla="*/ 11567127 w 16399629"/>
              <a:gd name="connsiteY6213" fmla="*/ 3929277 h 8553480"/>
              <a:gd name="connsiteX6214" fmla="*/ 10891417 w 16399629"/>
              <a:gd name="connsiteY6214" fmla="*/ 3926321 h 8553480"/>
              <a:gd name="connsiteX6215" fmla="*/ 10894502 w 16399629"/>
              <a:gd name="connsiteY6215" fmla="*/ 3937032 h 8553480"/>
              <a:gd name="connsiteX6216" fmla="*/ 10886272 w 16399629"/>
              <a:gd name="connsiteY6216" fmla="*/ 3937032 h 8553480"/>
              <a:gd name="connsiteX6217" fmla="*/ 10891417 w 16399629"/>
              <a:gd name="connsiteY6217" fmla="*/ 3926321 h 8553480"/>
              <a:gd name="connsiteX6218" fmla="*/ 11569107 w 16399629"/>
              <a:gd name="connsiteY6218" fmla="*/ 3924636 h 8553480"/>
              <a:gd name="connsiteX6219" fmla="*/ 11568022 w 16399629"/>
              <a:gd name="connsiteY6219" fmla="*/ 3927181 h 8553480"/>
              <a:gd name="connsiteX6220" fmla="*/ 11569024 w 16399629"/>
              <a:gd name="connsiteY6220" fmla="*/ 3924830 h 8553480"/>
              <a:gd name="connsiteX6221" fmla="*/ 11569107 w 16399629"/>
              <a:gd name="connsiteY6221" fmla="*/ 3924636 h 8553480"/>
              <a:gd name="connsiteX6222" fmla="*/ 6141397 w 16399629"/>
              <a:gd name="connsiteY6222" fmla="*/ 3918721 h 8553480"/>
              <a:gd name="connsiteX6223" fmla="*/ 6154104 w 16399629"/>
              <a:gd name="connsiteY6223" fmla="*/ 3935618 h 8553480"/>
              <a:gd name="connsiteX6224" fmla="*/ 6141397 w 16399629"/>
              <a:gd name="connsiteY6224" fmla="*/ 3918721 h 8553480"/>
              <a:gd name="connsiteX6225" fmla="*/ 6263872 w 16399629"/>
              <a:gd name="connsiteY6225" fmla="*/ 3915154 h 8553480"/>
              <a:gd name="connsiteX6226" fmla="*/ 6147922 w 16399629"/>
              <a:gd name="connsiteY6226" fmla="*/ 4027683 h 8553480"/>
              <a:gd name="connsiteX6227" fmla="*/ 6042743 w 16399629"/>
              <a:gd name="connsiteY6227" fmla="*/ 4149108 h 8553480"/>
              <a:gd name="connsiteX6228" fmla="*/ 6052496 w 16399629"/>
              <a:gd name="connsiteY6228" fmla="*/ 4157285 h 8553480"/>
              <a:gd name="connsiteX6229" fmla="*/ 6072662 w 16399629"/>
              <a:gd name="connsiteY6229" fmla="*/ 4118546 h 8553480"/>
              <a:gd name="connsiteX6230" fmla="*/ 6110944 w 16399629"/>
              <a:gd name="connsiteY6230" fmla="*/ 4076853 h 8553480"/>
              <a:gd name="connsiteX6231" fmla="*/ 6152435 w 16399629"/>
              <a:gd name="connsiteY6231" fmla="*/ 4034902 h 8553480"/>
              <a:gd name="connsiteX6232" fmla="*/ 6193292 w 16399629"/>
              <a:gd name="connsiteY6232" fmla="*/ 3992427 h 8553480"/>
              <a:gd name="connsiteX6233" fmla="*/ 6207319 w 16399629"/>
              <a:gd name="connsiteY6233" fmla="*/ 3979576 h 8553480"/>
              <a:gd name="connsiteX6234" fmla="*/ 6221593 w 16399629"/>
              <a:gd name="connsiteY6234" fmla="*/ 3949473 h 8553480"/>
              <a:gd name="connsiteX6235" fmla="*/ 6263872 w 16399629"/>
              <a:gd name="connsiteY6235" fmla="*/ 3915154 h 8553480"/>
              <a:gd name="connsiteX6236" fmla="*/ 6493609 w 16399629"/>
              <a:gd name="connsiteY6236" fmla="*/ 3914075 h 8553480"/>
              <a:gd name="connsiteX6237" fmla="*/ 6487894 w 16399629"/>
              <a:gd name="connsiteY6237" fmla="*/ 3937284 h 8553480"/>
              <a:gd name="connsiteX6238" fmla="*/ 6493609 w 16399629"/>
              <a:gd name="connsiteY6238" fmla="*/ 3914075 h 8553480"/>
              <a:gd name="connsiteX6239" fmla="*/ 16132527 w 16399629"/>
              <a:gd name="connsiteY6239" fmla="*/ 3911448 h 8553480"/>
              <a:gd name="connsiteX6240" fmla="*/ 16124299 w 16399629"/>
              <a:gd name="connsiteY6240" fmla="*/ 3936974 h 8553480"/>
              <a:gd name="connsiteX6241" fmla="*/ 16132527 w 16399629"/>
              <a:gd name="connsiteY6241" fmla="*/ 3911448 h 8553480"/>
              <a:gd name="connsiteX6242" fmla="*/ 15932736 w 16399629"/>
              <a:gd name="connsiteY6242" fmla="*/ 3911448 h 8553480"/>
              <a:gd name="connsiteX6243" fmla="*/ 15924504 w 16399629"/>
              <a:gd name="connsiteY6243" fmla="*/ 3936974 h 8553480"/>
              <a:gd name="connsiteX6244" fmla="*/ 15932736 w 16399629"/>
              <a:gd name="connsiteY6244" fmla="*/ 3911448 h 8553480"/>
              <a:gd name="connsiteX6245" fmla="*/ 15605275 w 16399629"/>
              <a:gd name="connsiteY6245" fmla="*/ 3911448 h 8553480"/>
              <a:gd name="connsiteX6246" fmla="*/ 15622177 w 16399629"/>
              <a:gd name="connsiteY6246" fmla="*/ 3926114 h 8553480"/>
              <a:gd name="connsiteX6247" fmla="*/ 15617159 w 16399629"/>
              <a:gd name="connsiteY6247" fmla="*/ 3933447 h 8553480"/>
              <a:gd name="connsiteX6248" fmla="*/ 15605275 w 16399629"/>
              <a:gd name="connsiteY6248" fmla="*/ 3911448 h 8553480"/>
              <a:gd name="connsiteX6249" fmla="*/ 15372907 w 16399629"/>
              <a:gd name="connsiteY6249" fmla="*/ 3911448 h 8553480"/>
              <a:gd name="connsiteX6250" fmla="*/ 15383311 w 16399629"/>
              <a:gd name="connsiteY6250" fmla="*/ 3932205 h 8553480"/>
              <a:gd name="connsiteX6251" fmla="*/ 15372908 w 16399629"/>
              <a:gd name="connsiteY6251" fmla="*/ 3963341 h 8553480"/>
              <a:gd name="connsiteX6252" fmla="*/ 15372907 w 16399629"/>
              <a:gd name="connsiteY6252" fmla="*/ 3911448 h 8553480"/>
              <a:gd name="connsiteX6253" fmla="*/ 11500622 w 16399629"/>
              <a:gd name="connsiteY6253" fmla="*/ 3904611 h 8553480"/>
              <a:gd name="connsiteX6254" fmla="*/ 11504738 w 16399629"/>
              <a:gd name="connsiteY6254" fmla="*/ 3910355 h 8553480"/>
              <a:gd name="connsiteX6255" fmla="*/ 11499251 w 16399629"/>
              <a:gd name="connsiteY6255" fmla="*/ 3925672 h 8553480"/>
              <a:gd name="connsiteX6256" fmla="*/ 11496508 w 16399629"/>
              <a:gd name="connsiteY6256" fmla="*/ 3910355 h 8553480"/>
              <a:gd name="connsiteX6257" fmla="*/ 11500622 w 16399629"/>
              <a:gd name="connsiteY6257" fmla="*/ 3904611 h 8553480"/>
              <a:gd name="connsiteX6258" fmla="*/ 10774216 w 16399629"/>
              <a:gd name="connsiteY6258" fmla="*/ 3901627 h 8553480"/>
              <a:gd name="connsiteX6259" fmla="*/ 10765353 w 16399629"/>
              <a:gd name="connsiteY6259" fmla="*/ 3937511 h 8553480"/>
              <a:gd name="connsiteX6260" fmla="*/ 10783079 w 16399629"/>
              <a:gd name="connsiteY6260" fmla="*/ 3937511 h 8553480"/>
              <a:gd name="connsiteX6261" fmla="*/ 10774216 w 16399629"/>
              <a:gd name="connsiteY6261" fmla="*/ 3901627 h 8553480"/>
              <a:gd name="connsiteX6262" fmla="*/ 5744930 w 16399629"/>
              <a:gd name="connsiteY6262" fmla="*/ 3898457 h 8553480"/>
              <a:gd name="connsiteX6263" fmla="*/ 5755393 w 16399629"/>
              <a:gd name="connsiteY6263" fmla="*/ 3903982 h 8553480"/>
              <a:gd name="connsiteX6264" fmla="*/ 5745136 w 16399629"/>
              <a:gd name="connsiteY6264" fmla="*/ 3912215 h 8553480"/>
              <a:gd name="connsiteX6265" fmla="*/ 5736372 w 16399629"/>
              <a:gd name="connsiteY6265" fmla="*/ 3901569 h 8553480"/>
              <a:gd name="connsiteX6266" fmla="*/ 5744930 w 16399629"/>
              <a:gd name="connsiteY6266" fmla="*/ 3898457 h 8553480"/>
              <a:gd name="connsiteX6267" fmla="*/ 11474442 w 16399629"/>
              <a:gd name="connsiteY6267" fmla="*/ 3890910 h 8553480"/>
              <a:gd name="connsiteX6268" fmla="*/ 11481394 w 16399629"/>
              <a:gd name="connsiteY6268" fmla="*/ 3908620 h 8553480"/>
              <a:gd name="connsiteX6269" fmla="*/ 11413659 w 16399629"/>
              <a:gd name="connsiteY6269" fmla="*/ 3984703 h 8553480"/>
              <a:gd name="connsiteX6270" fmla="*/ 11316261 w 16399629"/>
              <a:gd name="connsiteY6270" fmla="*/ 4046252 h 8553480"/>
              <a:gd name="connsiteX6271" fmla="*/ 11342464 w 16399629"/>
              <a:gd name="connsiteY6271" fmla="*/ 4010348 h 8553480"/>
              <a:gd name="connsiteX6272" fmla="*/ 11436897 w 16399629"/>
              <a:gd name="connsiteY6272" fmla="*/ 3929138 h 8553480"/>
              <a:gd name="connsiteX6273" fmla="*/ 11474442 w 16399629"/>
              <a:gd name="connsiteY6273" fmla="*/ 3890910 h 8553480"/>
              <a:gd name="connsiteX6274" fmla="*/ 15344206 w 16399629"/>
              <a:gd name="connsiteY6274" fmla="*/ 3886561 h 8553480"/>
              <a:gd name="connsiteX6275" fmla="*/ 15338922 w 16399629"/>
              <a:gd name="connsiteY6275" fmla="*/ 3911537 h 8553480"/>
              <a:gd name="connsiteX6276" fmla="*/ 15327302 w 16399629"/>
              <a:gd name="connsiteY6276" fmla="*/ 3912851 h 8553480"/>
              <a:gd name="connsiteX6277" fmla="*/ 15344206 w 16399629"/>
              <a:gd name="connsiteY6277" fmla="*/ 3886561 h 8553480"/>
              <a:gd name="connsiteX6278" fmla="*/ 15309458 w 16399629"/>
              <a:gd name="connsiteY6278" fmla="*/ 3886561 h 8553480"/>
              <a:gd name="connsiteX6279" fmla="*/ 15304177 w 16399629"/>
              <a:gd name="connsiteY6279" fmla="*/ 3911537 h 8553480"/>
              <a:gd name="connsiteX6280" fmla="*/ 15292555 w 16399629"/>
              <a:gd name="connsiteY6280" fmla="*/ 3912851 h 8553480"/>
              <a:gd name="connsiteX6281" fmla="*/ 15309458 w 16399629"/>
              <a:gd name="connsiteY6281" fmla="*/ 3886561 h 8553480"/>
              <a:gd name="connsiteX6282" fmla="*/ 5752876 w 16399629"/>
              <a:gd name="connsiteY6282" fmla="*/ 3883043 h 8553480"/>
              <a:gd name="connsiteX6283" fmla="*/ 5760688 w 16399629"/>
              <a:gd name="connsiteY6283" fmla="*/ 3893191 h 8553480"/>
              <a:gd name="connsiteX6284" fmla="*/ 5757482 w 16399629"/>
              <a:gd name="connsiteY6284" fmla="*/ 3900795 h 8553480"/>
              <a:gd name="connsiteX6285" fmla="*/ 5752080 w 16399629"/>
              <a:gd name="connsiteY6285" fmla="*/ 3895806 h 8553480"/>
              <a:gd name="connsiteX6286" fmla="*/ 5752876 w 16399629"/>
              <a:gd name="connsiteY6286" fmla="*/ 3883043 h 8553480"/>
              <a:gd name="connsiteX6287" fmla="*/ 6286112 w 16399629"/>
              <a:gd name="connsiteY6287" fmla="*/ 3874757 h 8553480"/>
              <a:gd name="connsiteX6288" fmla="*/ 6267572 w 16399629"/>
              <a:gd name="connsiteY6288" fmla="*/ 3880389 h 8553480"/>
              <a:gd name="connsiteX6289" fmla="*/ 6271009 w 16399629"/>
              <a:gd name="connsiteY6289" fmla="*/ 3900102 h 8553480"/>
              <a:gd name="connsiteX6290" fmla="*/ 6289549 w 16399629"/>
              <a:gd name="connsiteY6290" fmla="*/ 3894470 h 8553480"/>
              <a:gd name="connsiteX6291" fmla="*/ 6286112 w 16399629"/>
              <a:gd name="connsiteY6291" fmla="*/ 3874757 h 8553480"/>
              <a:gd name="connsiteX6292" fmla="*/ 11482141 w 16399629"/>
              <a:gd name="connsiteY6292" fmla="*/ 3869995 h 8553480"/>
              <a:gd name="connsiteX6293" fmla="*/ 11482141 w 16399629"/>
              <a:gd name="connsiteY6293" fmla="*/ 3899326 h 8553480"/>
              <a:gd name="connsiteX6294" fmla="*/ 11479134 w 16399629"/>
              <a:gd name="connsiteY6294" fmla="*/ 3884661 h 8553480"/>
              <a:gd name="connsiteX6295" fmla="*/ 11482141 w 16399629"/>
              <a:gd name="connsiteY6295" fmla="*/ 3869995 h 8553480"/>
              <a:gd name="connsiteX6296" fmla="*/ 14905545 w 16399629"/>
              <a:gd name="connsiteY6296" fmla="*/ 3862462 h 8553480"/>
              <a:gd name="connsiteX6297" fmla="*/ 14897315 w 16399629"/>
              <a:gd name="connsiteY6297" fmla="*/ 3887989 h 8553480"/>
              <a:gd name="connsiteX6298" fmla="*/ 14905545 w 16399629"/>
              <a:gd name="connsiteY6298" fmla="*/ 3862462 h 8553480"/>
              <a:gd name="connsiteX6299" fmla="*/ 11552710 w 16399629"/>
              <a:gd name="connsiteY6299" fmla="*/ 3855904 h 8553480"/>
              <a:gd name="connsiteX6300" fmla="*/ 11558964 w 16399629"/>
              <a:gd name="connsiteY6300" fmla="*/ 3862009 h 8553480"/>
              <a:gd name="connsiteX6301" fmla="*/ 11552710 w 16399629"/>
              <a:gd name="connsiteY6301" fmla="*/ 3868113 h 8553480"/>
              <a:gd name="connsiteX6302" fmla="*/ 11546455 w 16399629"/>
              <a:gd name="connsiteY6302" fmla="*/ 3862009 h 8553480"/>
              <a:gd name="connsiteX6303" fmla="*/ 11552710 w 16399629"/>
              <a:gd name="connsiteY6303" fmla="*/ 3855904 h 8553480"/>
              <a:gd name="connsiteX6304" fmla="*/ 11534088 w 16399629"/>
              <a:gd name="connsiteY6304" fmla="*/ 3854567 h 8553480"/>
              <a:gd name="connsiteX6305" fmla="*/ 11550315 w 16399629"/>
              <a:gd name="connsiteY6305" fmla="*/ 3869378 h 8553480"/>
              <a:gd name="connsiteX6306" fmla="*/ 11516052 w 16399629"/>
              <a:gd name="connsiteY6306" fmla="*/ 3910590 h 8553480"/>
              <a:gd name="connsiteX6307" fmla="*/ 11516052 w 16399629"/>
              <a:gd name="connsiteY6307" fmla="*/ 3859074 h 8553480"/>
              <a:gd name="connsiteX6308" fmla="*/ 11534088 w 16399629"/>
              <a:gd name="connsiteY6308" fmla="*/ 3854567 h 8553480"/>
              <a:gd name="connsiteX6309" fmla="*/ 6311672 w 16399629"/>
              <a:gd name="connsiteY6309" fmla="*/ 3848739 h 8553480"/>
              <a:gd name="connsiteX6310" fmla="*/ 6301807 w 16399629"/>
              <a:gd name="connsiteY6310" fmla="*/ 3852810 h 8553480"/>
              <a:gd name="connsiteX6311" fmla="*/ 6320101 w 16399629"/>
              <a:gd name="connsiteY6311" fmla="*/ 3864430 h 8553480"/>
              <a:gd name="connsiteX6312" fmla="*/ 6311672 w 16399629"/>
              <a:gd name="connsiteY6312" fmla="*/ 3848739 h 8553480"/>
              <a:gd name="connsiteX6313" fmla="*/ 5785658 w 16399629"/>
              <a:gd name="connsiteY6313" fmla="*/ 3841491 h 8553480"/>
              <a:gd name="connsiteX6314" fmla="*/ 5797806 w 16399629"/>
              <a:gd name="connsiteY6314" fmla="*/ 3859185 h 8553480"/>
              <a:gd name="connsiteX6315" fmla="*/ 5785658 w 16399629"/>
              <a:gd name="connsiteY6315" fmla="*/ 3841491 h 8553480"/>
              <a:gd name="connsiteX6316" fmla="*/ 15318158 w 16399629"/>
              <a:gd name="connsiteY6316" fmla="*/ 3836083 h 8553480"/>
              <a:gd name="connsiteX6317" fmla="*/ 15309928 w 16399629"/>
              <a:gd name="connsiteY6317" fmla="*/ 3861608 h 8553480"/>
              <a:gd name="connsiteX6318" fmla="*/ 15318158 w 16399629"/>
              <a:gd name="connsiteY6318" fmla="*/ 3836083 h 8553480"/>
              <a:gd name="connsiteX6319" fmla="*/ 14558539 w 16399629"/>
              <a:gd name="connsiteY6319" fmla="*/ 3836083 h 8553480"/>
              <a:gd name="connsiteX6320" fmla="*/ 14594949 w 16399629"/>
              <a:gd name="connsiteY6320" fmla="*/ 3836083 h 8553480"/>
              <a:gd name="connsiteX6321" fmla="*/ 14585846 w 16399629"/>
              <a:gd name="connsiteY6321" fmla="*/ 3887975 h 8553480"/>
              <a:gd name="connsiteX6322" fmla="*/ 14558539 w 16399629"/>
              <a:gd name="connsiteY6322" fmla="*/ 3836083 h 8553480"/>
              <a:gd name="connsiteX6323" fmla="*/ 6421556 w 16399629"/>
              <a:gd name="connsiteY6323" fmla="*/ 3833608 h 8553480"/>
              <a:gd name="connsiteX6324" fmla="*/ 6415723 w 16399629"/>
              <a:gd name="connsiteY6324" fmla="*/ 3856138 h 8553480"/>
              <a:gd name="connsiteX6325" fmla="*/ 6421556 w 16399629"/>
              <a:gd name="connsiteY6325" fmla="*/ 3833608 h 8553480"/>
              <a:gd name="connsiteX6326" fmla="*/ 5526582 w 16399629"/>
              <a:gd name="connsiteY6326" fmla="*/ 3831999 h 8553480"/>
              <a:gd name="connsiteX6327" fmla="*/ 5526448 w 16399629"/>
              <a:gd name="connsiteY6327" fmla="*/ 3833573 h 8553480"/>
              <a:gd name="connsiteX6328" fmla="*/ 5526468 w 16399629"/>
              <a:gd name="connsiteY6328" fmla="*/ 3833343 h 8553480"/>
              <a:gd name="connsiteX6329" fmla="*/ 6239076 w 16399629"/>
              <a:gd name="connsiteY6329" fmla="*/ 3828921 h 8553480"/>
              <a:gd name="connsiteX6330" fmla="*/ 6217716 w 16399629"/>
              <a:gd name="connsiteY6330" fmla="*/ 3852589 h 8553480"/>
              <a:gd name="connsiteX6331" fmla="*/ 6225967 w 16399629"/>
              <a:gd name="connsiteY6331" fmla="*/ 3858269 h 8553480"/>
              <a:gd name="connsiteX6332" fmla="*/ 6239076 w 16399629"/>
              <a:gd name="connsiteY6332" fmla="*/ 3828921 h 8553480"/>
              <a:gd name="connsiteX6333" fmla="*/ 5527266 w 16399629"/>
              <a:gd name="connsiteY6333" fmla="*/ 3823986 h 8553480"/>
              <a:gd name="connsiteX6334" fmla="*/ 5526919 w 16399629"/>
              <a:gd name="connsiteY6334" fmla="*/ 3828050 h 8553480"/>
              <a:gd name="connsiteX6335" fmla="*/ 5526582 w 16399629"/>
              <a:gd name="connsiteY6335" fmla="*/ 3831999 h 8553480"/>
              <a:gd name="connsiteX6336" fmla="*/ 5526849 w 16399629"/>
              <a:gd name="connsiteY6336" fmla="*/ 3828869 h 8553480"/>
              <a:gd name="connsiteX6337" fmla="*/ 6335831 w 16399629"/>
              <a:gd name="connsiteY6337" fmla="*/ 3822074 h 8553480"/>
              <a:gd name="connsiteX6338" fmla="*/ 6326061 w 16399629"/>
              <a:gd name="connsiteY6338" fmla="*/ 3823969 h 8553480"/>
              <a:gd name="connsiteX6339" fmla="*/ 6344551 w 16399629"/>
              <a:gd name="connsiteY6339" fmla="*/ 3839824 h 8553480"/>
              <a:gd name="connsiteX6340" fmla="*/ 6335831 w 16399629"/>
              <a:gd name="connsiteY6340" fmla="*/ 3822074 h 8553480"/>
              <a:gd name="connsiteX6341" fmla="*/ 5527704 w 16399629"/>
              <a:gd name="connsiteY6341" fmla="*/ 3818847 h 8553480"/>
              <a:gd name="connsiteX6342" fmla="*/ 5527449 w 16399629"/>
              <a:gd name="connsiteY6342" fmla="*/ 3821837 h 8553480"/>
              <a:gd name="connsiteX6343" fmla="*/ 5527266 w 16399629"/>
              <a:gd name="connsiteY6343" fmla="*/ 3823986 h 8553480"/>
              <a:gd name="connsiteX6344" fmla="*/ 15059732 w 16399629"/>
              <a:gd name="connsiteY6344" fmla="*/ 3817241 h 8553480"/>
              <a:gd name="connsiteX6345" fmla="*/ 15051501 w 16399629"/>
              <a:gd name="connsiteY6345" fmla="*/ 3835298 h 8553480"/>
              <a:gd name="connsiteX6346" fmla="*/ 15059732 w 16399629"/>
              <a:gd name="connsiteY6346" fmla="*/ 3817241 h 8553480"/>
              <a:gd name="connsiteX6347" fmla="*/ 11698469 w 16399629"/>
              <a:gd name="connsiteY6347" fmla="*/ 3817241 h 8553480"/>
              <a:gd name="connsiteX6348" fmla="*/ 11724047 w 16399629"/>
              <a:gd name="connsiteY6348" fmla="*/ 3827110 h 8553480"/>
              <a:gd name="connsiteX6349" fmla="*/ 11709087 w 16399629"/>
              <a:gd name="connsiteY6349" fmla="*/ 3837989 h 8553480"/>
              <a:gd name="connsiteX6350" fmla="*/ 11698469 w 16399629"/>
              <a:gd name="connsiteY6350" fmla="*/ 3817241 h 8553480"/>
              <a:gd name="connsiteX6351" fmla="*/ 5809777 w 16399629"/>
              <a:gd name="connsiteY6351" fmla="*/ 3815223 h 8553480"/>
              <a:gd name="connsiteX6352" fmla="*/ 5821924 w 16399629"/>
              <a:gd name="connsiteY6352" fmla="*/ 3832916 h 8553480"/>
              <a:gd name="connsiteX6353" fmla="*/ 5809777 w 16399629"/>
              <a:gd name="connsiteY6353" fmla="*/ 3815223 h 8553480"/>
              <a:gd name="connsiteX6354" fmla="*/ 14534177 w 16399629"/>
              <a:gd name="connsiteY6354" fmla="*/ 3814729 h 8553480"/>
              <a:gd name="connsiteX6355" fmla="*/ 14527839 w 16399629"/>
              <a:gd name="connsiteY6355" fmla="*/ 3833464 h 8553480"/>
              <a:gd name="connsiteX6356" fmla="*/ 14517274 w 16399629"/>
              <a:gd name="connsiteY6356" fmla="*/ 3833987 h 8553480"/>
              <a:gd name="connsiteX6357" fmla="*/ 14534177 w 16399629"/>
              <a:gd name="connsiteY6357" fmla="*/ 3814729 h 8553480"/>
              <a:gd name="connsiteX6358" fmla="*/ 6427981 w 16399629"/>
              <a:gd name="connsiteY6358" fmla="*/ 3814478 h 8553480"/>
              <a:gd name="connsiteX6359" fmla="*/ 6440096 w 16399629"/>
              <a:gd name="connsiteY6359" fmla="*/ 3827976 h 8553480"/>
              <a:gd name="connsiteX6360" fmla="*/ 6427981 w 16399629"/>
              <a:gd name="connsiteY6360" fmla="*/ 3814478 h 8553480"/>
              <a:gd name="connsiteX6361" fmla="*/ 5474593 w 16399629"/>
              <a:gd name="connsiteY6361" fmla="*/ 3812895 h 8553480"/>
              <a:gd name="connsiteX6362" fmla="*/ 5517809 w 16399629"/>
              <a:gd name="connsiteY6362" fmla="*/ 3821864 h 8553480"/>
              <a:gd name="connsiteX6363" fmla="*/ 5522233 w 16399629"/>
              <a:gd name="connsiteY6363" fmla="*/ 3828623 h 8553480"/>
              <a:gd name="connsiteX6364" fmla="*/ 5481789 w 16399629"/>
              <a:gd name="connsiteY6364" fmla="*/ 3854170 h 8553480"/>
              <a:gd name="connsiteX6365" fmla="*/ 5474593 w 16399629"/>
              <a:gd name="connsiteY6365" fmla="*/ 3812895 h 8553480"/>
              <a:gd name="connsiteX6366" fmla="*/ 11718932 w 16399629"/>
              <a:gd name="connsiteY6366" fmla="*/ 3811871 h 8553480"/>
              <a:gd name="connsiteX6367" fmla="*/ 11718016 w 16399629"/>
              <a:gd name="connsiteY6367" fmla="*/ 3816393 h 8553480"/>
              <a:gd name="connsiteX6368" fmla="*/ 11718720 w 16399629"/>
              <a:gd name="connsiteY6368" fmla="*/ 3812914 h 8553480"/>
              <a:gd name="connsiteX6369" fmla="*/ 11720186 w 16399629"/>
              <a:gd name="connsiteY6369" fmla="*/ 3805682 h 8553480"/>
              <a:gd name="connsiteX6370" fmla="*/ 11720185 w 16399629"/>
              <a:gd name="connsiteY6370" fmla="*/ 3805686 h 8553480"/>
              <a:gd name="connsiteX6371" fmla="*/ 11718932 w 16399629"/>
              <a:gd name="connsiteY6371" fmla="*/ 3811871 h 8553480"/>
              <a:gd name="connsiteX6372" fmla="*/ 11721321 w 16399629"/>
              <a:gd name="connsiteY6372" fmla="*/ 3800083 h 8553480"/>
              <a:gd name="connsiteX6373" fmla="*/ 11720379 w 16399629"/>
              <a:gd name="connsiteY6373" fmla="*/ 3804735 h 8553480"/>
              <a:gd name="connsiteX6374" fmla="*/ 11720186 w 16399629"/>
              <a:gd name="connsiteY6374" fmla="*/ 3805682 h 8553480"/>
              <a:gd name="connsiteX6375" fmla="*/ 15251293 w 16399629"/>
              <a:gd name="connsiteY6375" fmla="*/ 3799812 h 8553480"/>
              <a:gd name="connsiteX6376" fmla="*/ 15292065 w 16399629"/>
              <a:gd name="connsiteY6376" fmla="*/ 3824856 h 8553480"/>
              <a:gd name="connsiteX6377" fmla="*/ 15281810 w 16399629"/>
              <a:gd name="connsiteY6377" fmla="*/ 3831981 h 8553480"/>
              <a:gd name="connsiteX6378" fmla="*/ 15268978 w 16399629"/>
              <a:gd name="connsiteY6378" fmla="*/ 3835219 h 8553480"/>
              <a:gd name="connsiteX6379" fmla="*/ 15251293 w 16399629"/>
              <a:gd name="connsiteY6379" fmla="*/ 3799812 h 8553480"/>
              <a:gd name="connsiteX6380" fmla="*/ 11721487 w 16399629"/>
              <a:gd name="connsiteY6380" fmla="*/ 3799263 h 8553480"/>
              <a:gd name="connsiteX6381" fmla="*/ 11721433 w 16399629"/>
              <a:gd name="connsiteY6381" fmla="*/ 3799530 h 8553480"/>
              <a:gd name="connsiteX6382" fmla="*/ 11721321 w 16399629"/>
              <a:gd name="connsiteY6382" fmla="*/ 3800083 h 8553480"/>
              <a:gd name="connsiteX6383" fmla="*/ 11398709 w 16399629"/>
              <a:gd name="connsiteY6383" fmla="*/ 3798233 h 8553480"/>
              <a:gd name="connsiteX6384" fmla="*/ 11404828 w 16399629"/>
              <a:gd name="connsiteY6384" fmla="*/ 3800013 h 8553480"/>
              <a:gd name="connsiteX6385" fmla="*/ 11393560 w 16399629"/>
              <a:gd name="connsiteY6385" fmla="*/ 3831415 h 8553480"/>
              <a:gd name="connsiteX6386" fmla="*/ 11398709 w 16399629"/>
              <a:gd name="connsiteY6386" fmla="*/ 3798233 h 8553480"/>
              <a:gd name="connsiteX6387" fmla="*/ 10934801 w 16399629"/>
              <a:gd name="connsiteY6387" fmla="*/ 3798024 h 8553480"/>
              <a:gd name="connsiteX6388" fmla="*/ 10940064 w 16399629"/>
              <a:gd name="connsiteY6388" fmla="*/ 3800059 h 8553480"/>
              <a:gd name="connsiteX6389" fmla="*/ 10934050 w 16399629"/>
              <a:gd name="connsiteY6389" fmla="*/ 3816337 h 8553480"/>
              <a:gd name="connsiteX6390" fmla="*/ 10934801 w 16399629"/>
              <a:gd name="connsiteY6390" fmla="*/ 3798024 h 8553480"/>
              <a:gd name="connsiteX6391" fmla="*/ 6272601 w 16399629"/>
              <a:gd name="connsiteY6391" fmla="*/ 3797263 h 8553480"/>
              <a:gd name="connsiteX6392" fmla="*/ 6248347 w 16399629"/>
              <a:gd name="connsiteY6392" fmla="*/ 3826105 h 8553480"/>
              <a:gd name="connsiteX6393" fmla="*/ 6266083 w 16399629"/>
              <a:gd name="connsiteY6393" fmla="*/ 3822864 h 8553480"/>
              <a:gd name="connsiteX6394" fmla="*/ 6272601 w 16399629"/>
              <a:gd name="connsiteY6394" fmla="*/ 3797263 h 8553480"/>
              <a:gd name="connsiteX6395" fmla="*/ 11737324 w 16399629"/>
              <a:gd name="connsiteY6395" fmla="*/ 3795259 h 8553480"/>
              <a:gd name="connsiteX6396" fmla="*/ 11750116 w 16399629"/>
              <a:gd name="connsiteY6396" fmla="*/ 3800912 h 8553480"/>
              <a:gd name="connsiteX6397" fmla="*/ 11736258 w 16399629"/>
              <a:gd name="connsiteY6397" fmla="*/ 3815357 h 8553480"/>
              <a:gd name="connsiteX6398" fmla="*/ 11724530 w 16399629"/>
              <a:gd name="connsiteY6398" fmla="*/ 3800912 h 8553480"/>
              <a:gd name="connsiteX6399" fmla="*/ 11737324 w 16399629"/>
              <a:gd name="connsiteY6399" fmla="*/ 3795259 h 8553480"/>
              <a:gd name="connsiteX6400" fmla="*/ 11612258 w 16399629"/>
              <a:gd name="connsiteY6400" fmla="*/ 3794630 h 8553480"/>
              <a:gd name="connsiteX6401" fmla="*/ 11621149 w 16399629"/>
              <a:gd name="connsiteY6401" fmla="*/ 3834691 h 8553480"/>
              <a:gd name="connsiteX6402" fmla="*/ 11594969 w 16399629"/>
              <a:gd name="connsiteY6402" fmla="*/ 3834691 h 8553480"/>
              <a:gd name="connsiteX6403" fmla="*/ 11624114 w 16399629"/>
              <a:gd name="connsiteY6403" fmla="*/ 3865375 h 8553480"/>
              <a:gd name="connsiteX6404" fmla="*/ 11650790 w 16399629"/>
              <a:gd name="connsiteY6404" fmla="*/ 3860261 h 8553480"/>
              <a:gd name="connsiteX6405" fmla="*/ 11647826 w 16399629"/>
              <a:gd name="connsiteY6405" fmla="*/ 3890946 h 8553480"/>
              <a:gd name="connsiteX6406" fmla="*/ 11577679 w 16399629"/>
              <a:gd name="connsiteY6406" fmla="*/ 3931859 h 8553480"/>
              <a:gd name="connsiteX6407" fmla="*/ 11583112 w 16399629"/>
              <a:gd name="connsiteY6407" fmla="*/ 3880718 h 8553480"/>
              <a:gd name="connsiteX6408" fmla="*/ 11556932 w 16399629"/>
              <a:gd name="connsiteY6408" fmla="*/ 3829577 h 8553480"/>
              <a:gd name="connsiteX6409" fmla="*/ 11589041 w 16399629"/>
              <a:gd name="connsiteY6409" fmla="*/ 3804858 h 8553480"/>
              <a:gd name="connsiteX6410" fmla="*/ 11612258 w 16399629"/>
              <a:gd name="connsiteY6410" fmla="*/ 3794630 h 8553480"/>
              <a:gd name="connsiteX6411" fmla="*/ 5535398 w 16399629"/>
              <a:gd name="connsiteY6411" fmla="*/ 3794389 h 8553480"/>
              <a:gd name="connsiteX6412" fmla="*/ 5525346 w 16399629"/>
              <a:gd name="connsiteY6412" fmla="*/ 3814312 h 8553480"/>
              <a:gd name="connsiteX6413" fmla="*/ 5519810 w 16399629"/>
              <a:gd name="connsiteY6413" fmla="*/ 3811753 h 8553480"/>
              <a:gd name="connsiteX6414" fmla="*/ 5535398 w 16399629"/>
              <a:gd name="connsiteY6414" fmla="*/ 3794389 h 8553480"/>
              <a:gd name="connsiteX6415" fmla="*/ 6355981 w 16399629"/>
              <a:gd name="connsiteY6415" fmla="*/ 3793406 h 8553480"/>
              <a:gd name="connsiteX6416" fmla="*/ 6350267 w 16399629"/>
              <a:gd name="connsiteY6416" fmla="*/ 3816615 h 8553480"/>
              <a:gd name="connsiteX6417" fmla="*/ 6355981 w 16399629"/>
              <a:gd name="connsiteY6417" fmla="*/ 3793406 h 8553480"/>
              <a:gd name="connsiteX6418" fmla="*/ 15216089 w 16399629"/>
              <a:gd name="connsiteY6418" fmla="*/ 3790863 h 8553480"/>
              <a:gd name="connsiteX6419" fmla="*/ 15207860 w 16399629"/>
              <a:gd name="connsiteY6419" fmla="*/ 3816389 h 8553480"/>
              <a:gd name="connsiteX6420" fmla="*/ 15216089 w 16399629"/>
              <a:gd name="connsiteY6420" fmla="*/ 3790863 h 8553480"/>
              <a:gd name="connsiteX6421" fmla="*/ 15024941 w 16399629"/>
              <a:gd name="connsiteY6421" fmla="*/ 3790863 h 8553480"/>
              <a:gd name="connsiteX6422" fmla="*/ 15018927 w 16399629"/>
              <a:gd name="connsiteY6422" fmla="*/ 3816389 h 8553480"/>
              <a:gd name="connsiteX6423" fmla="*/ 15024941 w 16399629"/>
              <a:gd name="connsiteY6423" fmla="*/ 3790863 h 8553480"/>
              <a:gd name="connsiteX6424" fmla="*/ 14905545 w 16399629"/>
              <a:gd name="connsiteY6424" fmla="*/ 3790863 h 8553480"/>
              <a:gd name="connsiteX6425" fmla="*/ 14897315 w 16399629"/>
              <a:gd name="connsiteY6425" fmla="*/ 3816389 h 8553480"/>
              <a:gd name="connsiteX6426" fmla="*/ 14905545 w 16399629"/>
              <a:gd name="connsiteY6426" fmla="*/ 3790863 h 8553480"/>
              <a:gd name="connsiteX6427" fmla="*/ 11626807 w 16399629"/>
              <a:gd name="connsiteY6427" fmla="*/ 3790863 h 8553480"/>
              <a:gd name="connsiteX6428" fmla="*/ 11643710 w 16399629"/>
              <a:gd name="connsiteY6428" fmla="*/ 3790863 h 8553480"/>
              <a:gd name="connsiteX6429" fmla="*/ 11643710 w 16399629"/>
              <a:gd name="connsiteY6429" fmla="*/ 3816389 h 8553480"/>
              <a:gd name="connsiteX6430" fmla="*/ 11626806 w 16399629"/>
              <a:gd name="connsiteY6430" fmla="*/ 3816389 h 8553480"/>
              <a:gd name="connsiteX6431" fmla="*/ 11626807 w 16399629"/>
              <a:gd name="connsiteY6431" fmla="*/ 3790863 h 8553480"/>
              <a:gd name="connsiteX6432" fmla="*/ 11770810 w 16399629"/>
              <a:gd name="connsiteY6432" fmla="*/ 3790658 h 8553480"/>
              <a:gd name="connsiteX6433" fmla="*/ 11782696 w 16399629"/>
              <a:gd name="connsiteY6433" fmla="*/ 3812656 h 8553480"/>
              <a:gd name="connsiteX6434" fmla="*/ 11765792 w 16399629"/>
              <a:gd name="connsiteY6434" fmla="*/ 3797991 h 8553480"/>
              <a:gd name="connsiteX6435" fmla="*/ 11770810 w 16399629"/>
              <a:gd name="connsiteY6435" fmla="*/ 3790658 h 8553480"/>
              <a:gd name="connsiteX6436" fmla="*/ 11420620 w 16399629"/>
              <a:gd name="connsiteY6436" fmla="*/ 3787020 h 8553480"/>
              <a:gd name="connsiteX6437" fmla="*/ 11424360 w 16399629"/>
              <a:gd name="connsiteY6437" fmla="*/ 3790411 h 8553480"/>
              <a:gd name="connsiteX6438" fmla="*/ 11421947 w 16399629"/>
              <a:gd name="connsiteY6438" fmla="*/ 3801263 h 8553480"/>
              <a:gd name="connsiteX6439" fmla="*/ 11419051 w 16399629"/>
              <a:gd name="connsiteY6439" fmla="*/ 3795836 h 8553480"/>
              <a:gd name="connsiteX6440" fmla="*/ 11420620 w 16399629"/>
              <a:gd name="connsiteY6440" fmla="*/ 3787020 h 8553480"/>
              <a:gd name="connsiteX6441" fmla="*/ 11745707 w 16399629"/>
              <a:gd name="connsiteY6441" fmla="*/ 3784233 h 8553480"/>
              <a:gd name="connsiteX6442" fmla="*/ 11744076 w 16399629"/>
              <a:gd name="connsiteY6442" fmla="*/ 3790047 h 8553480"/>
              <a:gd name="connsiteX6443" fmla="*/ 11745233 w 16399629"/>
              <a:gd name="connsiteY6443" fmla="*/ 3785922 h 8553480"/>
              <a:gd name="connsiteX6444" fmla="*/ 11747548 w 16399629"/>
              <a:gd name="connsiteY6444" fmla="*/ 3777673 h 8553480"/>
              <a:gd name="connsiteX6445" fmla="*/ 11747162 w 16399629"/>
              <a:gd name="connsiteY6445" fmla="*/ 3779049 h 8553480"/>
              <a:gd name="connsiteX6446" fmla="*/ 11745707 w 16399629"/>
              <a:gd name="connsiteY6446" fmla="*/ 3784233 h 8553480"/>
              <a:gd name="connsiteX6447" fmla="*/ 14465201 w 16399629"/>
              <a:gd name="connsiteY6447" fmla="*/ 3764485 h 8553480"/>
              <a:gd name="connsiteX6448" fmla="*/ 14462216 w 16399629"/>
              <a:gd name="connsiteY6448" fmla="*/ 3814728 h 8553480"/>
              <a:gd name="connsiteX6449" fmla="*/ 14455063 w 16399629"/>
              <a:gd name="connsiteY6449" fmla="*/ 3818614 h 8553480"/>
              <a:gd name="connsiteX6450" fmla="*/ 14429867 w 16399629"/>
              <a:gd name="connsiteY6450" fmla="*/ 3814728 h 8553480"/>
              <a:gd name="connsiteX6451" fmla="*/ 14423896 w 16399629"/>
              <a:gd name="connsiteY6451" fmla="*/ 3784582 h 8553480"/>
              <a:gd name="connsiteX6452" fmla="*/ 14465201 w 16399629"/>
              <a:gd name="connsiteY6452" fmla="*/ 3764485 h 8553480"/>
              <a:gd name="connsiteX6453" fmla="*/ 11689327 w 16399629"/>
              <a:gd name="connsiteY6453" fmla="*/ 3764484 h 8553480"/>
              <a:gd name="connsiteX6454" fmla="*/ 11681097 w 16399629"/>
              <a:gd name="connsiteY6454" fmla="*/ 3790012 h 8553480"/>
              <a:gd name="connsiteX6455" fmla="*/ 11689327 w 16399629"/>
              <a:gd name="connsiteY6455" fmla="*/ 3764484 h 8553480"/>
              <a:gd name="connsiteX6456" fmla="*/ 14873150 w 16399629"/>
              <a:gd name="connsiteY6456" fmla="*/ 3762066 h 8553480"/>
              <a:gd name="connsiteX6457" fmla="*/ 14888141 w 16399629"/>
              <a:gd name="connsiteY6457" fmla="*/ 3764598 h 8553480"/>
              <a:gd name="connsiteX6458" fmla="*/ 14879731 w 16399629"/>
              <a:gd name="connsiteY6458" fmla="*/ 3792438 h 8553480"/>
              <a:gd name="connsiteX6459" fmla="*/ 14864739 w 16399629"/>
              <a:gd name="connsiteY6459" fmla="*/ 3789907 h 8553480"/>
              <a:gd name="connsiteX6460" fmla="*/ 14873150 w 16399629"/>
              <a:gd name="connsiteY6460" fmla="*/ 3762066 h 8553480"/>
              <a:gd name="connsiteX6461" fmla="*/ 5854219 w 16399629"/>
              <a:gd name="connsiteY6461" fmla="*/ 3757534 h 8553480"/>
              <a:gd name="connsiteX6462" fmla="*/ 5861417 w 16399629"/>
              <a:gd name="connsiteY6462" fmla="*/ 3798821 h 8553480"/>
              <a:gd name="connsiteX6463" fmla="*/ 5845456 w 16399629"/>
              <a:gd name="connsiteY6463" fmla="*/ 3786280 h 8553480"/>
              <a:gd name="connsiteX6464" fmla="*/ 5854219 w 16399629"/>
              <a:gd name="connsiteY6464" fmla="*/ 3757534 h 8553480"/>
              <a:gd name="connsiteX6465" fmla="*/ 11369240 w 16399629"/>
              <a:gd name="connsiteY6465" fmla="*/ 3741875 h 8553480"/>
              <a:gd name="connsiteX6466" fmla="*/ 11387420 w 16399629"/>
              <a:gd name="connsiteY6466" fmla="*/ 3741875 h 8553480"/>
              <a:gd name="connsiteX6467" fmla="*/ 11387420 w 16399629"/>
              <a:gd name="connsiteY6467" fmla="*/ 3777565 h 8553480"/>
              <a:gd name="connsiteX6468" fmla="*/ 11366210 w 16399629"/>
              <a:gd name="connsiteY6468" fmla="*/ 3827698 h 8553480"/>
              <a:gd name="connsiteX6469" fmla="*/ 11369240 w 16399629"/>
              <a:gd name="connsiteY6469" fmla="*/ 3741875 h 8553480"/>
              <a:gd name="connsiteX6470" fmla="*/ 11871709 w 16399629"/>
              <a:gd name="connsiteY6470" fmla="*/ 3726801 h 8553480"/>
              <a:gd name="connsiteX6471" fmla="*/ 11800540 w 16399629"/>
              <a:gd name="connsiteY6471" fmla="*/ 3789984 h 8553480"/>
              <a:gd name="connsiteX6472" fmla="*/ 11871709 w 16399629"/>
              <a:gd name="connsiteY6472" fmla="*/ 3726801 h 8553480"/>
              <a:gd name="connsiteX6473" fmla="*/ 6178919 w 16399629"/>
              <a:gd name="connsiteY6473" fmla="*/ 3723369 h 8553480"/>
              <a:gd name="connsiteX6474" fmla="*/ 6144929 w 16399629"/>
              <a:gd name="connsiteY6474" fmla="*/ 3733695 h 8553480"/>
              <a:gd name="connsiteX6475" fmla="*/ 6129944 w 16399629"/>
              <a:gd name="connsiteY6475" fmla="*/ 3759720 h 8553480"/>
              <a:gd name="connsiteX6476" fmla="*/ 6132077 w 16399629"/>
              <a:gd name="connsiteY6476" fmla="*/ 3771956 h 8553480"/>
              <a:gd name="connsiteX6477" fmla="*/ 6178919 w 16399629"/>
              <a:gd name="connsiteY6477" fmla="*/ 3723369 h 8553480"/>
              <a:gd name="connsiteX6478" fmla="*/ 15117423 w 16399629"/>
              <a:gd name="connsiteY6478" fmla="*/ 3719267 h 8553480"/>
              <a:gd name="connsiteX6479" fmla="*/ 15129190 w 16399629"/>
              <a:gd name="connsiteY6479" fmla="*/ 3744794 h 8553480"/>
              <a:gd name="connsiteX6480" fmla="*/ 15114481 w 16399629"/>
              <a:gd name="connsiteY6480" fmla="*/ 3729478 h 8553480"/>
              <a:gd name="connsiteX6481" fmla="*/ 15117423 w 16399629"/>
              <a:gd name="connsiteY6481" fmla="*/ 3719267 h 8553480"/>
              <a:gd name="connsiteX6482" fmla="*/ 14058599 w 16399629"/>
              <a:gd name="connsiteY6482" fmla="*/ 3719267 h 8553480"/>
              <a:gd name="connsiteX6483" fmla="*/ 14050368 w 16399629"/>
              <a:gd name="connsiteY6483" fmla="*/ 3744794 h 8553480"/>
              <a:gd name="connsiteX6484" fmla="*/ 14058599 w 16399629"/>
              <a:gd name="connsiteY6484" fmla="*/ 3719267 h 8553480"/>
              <a:gd name="connsiteX6485" fmla="*/ 10940564 w 16399629"/>
              <a:gd name="connsiteY6485" fmla="*/ 3719266 h 8553480"/>
              <a:gd name="connsiteX6486" fmla="*/ 10948793 w 16399629"/>
              <a:gd name="connsiteY6486" fmla="*/ 3744794 h 8553480"/>
              <a:gd name="connsiteX6487" fmla="*/ 10940564 w 16399629"/>
              <a:gd name="connsiteY6487" fmla="*/ 3719266 h 8553480"/>
              <a:gd name="connsiteX6488" fmla="*/ 11401791 w 16399629"/>
              <a:gd name="connsiteY6488" fmla="*/ 3719264 h 8553480"/>
              <a:gd name="connsiteX6489" fmla="*/ 11404799 w 16399629"/>
              <a:gd name="connsiteY6489" fmla="*/ 3729702 h 8553480"/>
              <a:gd name="connsiteX6490" fmla="*/ 11401791 w 16399629"/>
              <a:gd name="connsiteY6490" fmla="*/ 3719264 h 8553480"/>
              <a:gd name="connsiteX6491" fmla="*/ 15191332 w 16399629"/>
              <a:gd name="connsiteY6491" fmla="*/ 3717166 h 8553480"/>
              <a:gd name="connsiteX6492" fmla="*/ 15207378 w 16399629"/>
              <a:gd name="connsiteY6492" fmla="*/ 3719760 h 8553480"/>
              <a:gd name="connsiteX6493" fmla="*/ 15197847 w 16399629"/>
              <a:gd name="connsiteY6493" fmla="*/ 3746355 h 8553480"/>
              <a:gd name="connsiteX6494" fmla="*/ 15181800 w 16399629"/>
              <a:gd name="connsiteY6494" fmla="*/ 3745706 h 8553480"/>
              <a:gd name="connsiteX6495" fmla="*/ 15191332 w 16399629"/>
              <a:gd name="connsiteY6495" fmla="*/ 3717166 h 8553480"/>
              <a:gd name="connsiteX6496" fmla="*/ 14809977 w 16399629"/>
              <a:gd name="connsiteY6496" fmla="*/ 3716987 h 8553480"/>
              <a:gd name="connsiteX6497" fmla="*/ 14803640 w 16399629"/>
              <a:gd name="connsiteY6497" fmla="*/ 3741964 h 8553480"/>
              <a:gd name="connsiteX6498" fmla="*/ 14793076 w 16399629"/>
              <a:gd name="connsiteY6498" fmla="*/ 3743277 h 8553480"/>
              <a:gd name="connsiteX6499" fmla="*/ 14809977 w 16399629"/>
              <a:gd name="connsiteY6499" fmla="*/ 3716987 h 8553480"/>
              <a:gd name="connsiteX6500" fmla="*/ 11401973 w 16399629"/>
              <a:gd name="connsiteY6500" fmla="*/ 3707162 h 8553480"/>
              <a:gd name="connsiteX6501" fmla="*/ 11400954 w 16399629"/>
              <a:gd name="connsiteY6501" fmla="*/ 3714675 h 8553480"/>
              <a:gd name="connsiteX6502" fmla="*/ 11401799 w 16399629"/>
              <a:gd name="connsiteY6502" fmla="*/ 3708431 h 8553480"/>
              <a:gd name="connsiteX6503" fmla="*/ 11886971 w 16399629"/>
              <a:gd name="connsiteY6503" fmla="*/ 3704192 h 8553480"/>
              <a:gd name="connsiteX6504" fmla="*/ 11895584 w 16399629"/>
              <a:gd name="connsiteY6504" fmla="*/ 3719420 h 8553480"/>
              <a:gd name="connsiteX6505" fmla="*/ 11880889 w 16399629"/>
              <a:gd name="connsiteY6505" fmla="*/ 3744799 h 8553480"/>
              <a:gd name="connsiteX6506" fmla="*/ 11886971 w 16399629"/>
              <a:gd name="connsiteY6506" fmla="*/ 3704192 h 8553480"/>
              <a:gd name="connsiteX6507" fmla="*/ 11405298 w 16399629"/>
              <a:gd name="connsiteY6507" fmla="*/ 3704192 h 8553480"/>
              <a:gd name="connsiteX6508" fmla="*/ 11430875 w 16399629"/>
              <a:gd name="connsiteY6508" fmla="*/ 3704192 h 8553480"/>
              <a:gd name="connsiteX6509" fmla="*/ 11418266 w 16399629"/>
              <a:gd name="connsiteY6509" fmla="*/ 3719509 h 8553480"/>
              <a:gd name="connsiteX6510" fmla="*/ 11405298 w 16399629"/>
              <a:gd name="connsiteY6510" fmla="*/ 3704192 h 8553480"/>
              <a:gd name="connsiteX6511" fmla="*/ 5911544 w 16399629"/>
              <a:gd name="connsiteY6511" fmla="*/ 3702250 h 8553480"/>
              <a:gd name="connsiteX6512" fmla="*/ 5906500 w 16399629"/>
              <a:gd name="connsiteY6512" fmla="*/ 3725143 h 8553480"/>
              <a:gd name="connsiteX6513" fmla="*/ 5911544 w 16399629"/>
              <a:gd name="connsiteY6513" fmla="*/ 3702250 h 8553480"/>
              <a:gd name="connsiteX6514" fmla="*/ 6436201 w 16399629"/>
              <a:gd name="connsiteY6514" fmla="*/ 3701394 h 8553480"/>
              <a:gd name="connsiteX6515" fmla="*/ 6420651 w 16399629"/>
              <a:gd name="connsiteY6515" fmla="*/ 3735107 h 8553480"/>
              <a:gd name="connsiteX6516" fmla="*/ 6370965 w 16399629"/>
              <a:gd name="connsiteY6516" fmla="*/ 3767380 h 8553480"/>
              <a:gd name="connsiteX6517" fmla="*/ 6378076 w 16399629"/>
              <a:gd name="connsiteY6517" fmla="*/ 3808166 h 8553480"/>
              <a:gd name="connsiteX6518" fmla="*/ 6421116 w 16399629"/>
              <a:gd name="connsiteY6518" fmla="*/ 3756439 h 8553480"/>
              <a:gd name="connsiteX6519" fmla="*/ 6441765 w 16399629"/>
              <a:gd name="connsiteY6519" fmla="*/ 3728692 h 8553480"/>
              <a:gd name="connsiteX6520" fmla="*/ 6444390 w 16399629"/>
              <a:gd name="connsiteY6520" fmla="*/ 3706422 h 8553480"/>
              <a:gd name="connsiteX6521" fmla="*/ 6436201 w 16399629"/>
              <a:gd name="connsiteY6521" fmla="*/ 3701394 h 8553480"/>
              <a:gd name="connsiteX6522" fmla="*/ 11402801 w 16399629"/>
              <a:gd name="connsiteY6522" fmla="*/ 3701036 h 8553480"/>
              <a:gd name="connsiteX6523" fmla="*/ 11402681 w 16399629"/>
              <a:gd name="connsiteY6523" fmla="*/ 3701928 h 8553480"/>
              <a:gd name="connsiteX6524" fmla="*/ 11401973 w 16399629"/>
              <a:gd name="connsiteY6524" fmla="*/ 3707162 h 8553480"/>
              <a:gd name="connsiteX6525" fmla="*/ 5615618 w 16399629"/>
              <a:gd name="connsiteY6525" fmla="*/ 3697391 h 8553480"/>
              <a:gd name="connsiteX6526" fmla="*/ 5620797 w 16399629"/>
              <a:gd name="connsiteY6526" fmla="*/ 3708104 h 8553480"/>
              <a:gd name="connsiteX6527" fmla="*/ 5619745 w 16399629"/>
              <a:gd name="connsiteY6527" fmla="*/ 3720057 h 8553480"/>
              <a:gd name="connsiteX6528" fmla="*/ 5620700 w 16399629"/>
              <a:gd name="connsiteY6528" fmla="*/ 3721258 h 8553480"/>
              <a:gd name="connsiteX6529" fmla="*/ 5579300 w 16399629"/>
              <a:gd name="connsiteY6529" fmla="*/ 3755095 h 8553480"/>
              <a:gd name="connsiteX6530" fmla="*/ 5612531 w 16399629"/>
              <a:gd name="connsiteY6530" fmla="*/ 3710983 h 8553480"/>
              <a:gd name="connsiteX6531" fmla="*/ 5619520 w 16399629"/>
              <a:gd name="connsiteY6531" fmla="*/ 3719773 h 8553480"/>
              <a:gd name="connsiteX6532" fmla="*/ 11403492 w 16399629"/>
              <a:gd name="connsiteY6532" fmla="*/ 3695945 h 8553480"/>
              <a:gd name="connsiteX6533" fmla="*/ 11403210 w 16399629"/>
              <a:gd name="connsiteY6533" fmla="*/ 3698026 h 8553480"/>
              <a:gd name="connsiteX6534" fmla="*/ 11402801 w 16399629"/>
              <a:gd name="connsiteY6534" fmla="*/ 3701036 h 8553480"/>
              <a:gd name="connsiteX6535" fmla="*/ 11919146 w 16399629"/>
              <a:gd name="connsiteY6535" fmla="*/ 3694906 h 8553480"/>
              <a:gd name="connsiteX6536" fmla="*/ 11920314 w 16399629"/>
              <a:gd name="connsiteY6536" fmla="*/ 3698488 h 8553480"/>
              <a:gd name="connsiteX6537" fmla="*/ 11920209 w 16399629"/>
              <a:gd name="connsiteY6537" fmla="*/ 3696320 h 8553480"/>
              <a:gd name="connsiteX6538" fmla="*/ 15097106 w 16399629"/>
              <a:gd name="connsiteY6538" fmla="*/ 3692888 h 8553480"/>
              <a:gd name="connsiteX6539" fmla="*/ 15113997 w 16399629"/>
              <a:gd name="connsiteY6539" fmla="*/ 3702665 h 8553480"/>
              <a:gd name="connsiteX6540" fmla="*/ 15109119 w 16399629"/>
              <a:gd name="connsiteY6540" fmla="*/ 3712823 h 8553480"/>
              <a:gd name="connsiteX6541" fmla="*/ 15097106 w 16399629"/>
              <a:gd name="connsiteY6541" fmla="*/ 3692888 h 8553480"/>
              <a:gd name="connsiteX6542" fmla="*/ 14766559 w 16399629"/>
              <a:gd name="connsiteY6542" fmla="*/ 3692888 h 8553480"/>
              <a:gd name="connsiteX6543" fmla="*/ 14758328 w 16399629"/>
              <a:gd name="connsiteY6543" fmla="*/ 3718414 h 8553480"/>
              <a:gd name="connsiteX6544" fmla="*/ 14766559 w 16399629"/>
              <a:gd name="connsiteY6544" fmla="*/ 3692888 h 8553480"/>
              <a:gd name="connsiteX6545" fmla="*/ 10959229 w 16399629"/>
              <a:gd name="connsiteY6545" fmla="*/ 3692888 h 8553480"/>
              <a:gd name="connsiteX6546" fmla="*/ 10970498 w 16399629"/>
              <a:gd name="connsiteY6546" fmla="*/ 3718834 h 8553480"/>
              <a:gd name="connsiteX6547" fmla="*/ 10953594 w 16399629"/>
              <a:gd name="connsiteY6547" fmla="*/ 3744780 h 8553480"/>
              <a:gd name="connsiteX6548" fmla="*/ 10959229 w 16399629"/>
              <a:gd name="connsiteY6548" fmla="*/ 3692888 h 8553480"/>
              <a:gd name="connsiteX6549" fmla="*/ 10662437 w 16399629"/>
              <a:gd name="connsiteY6549" fmla="*/ 3692301 h 8553480"/>
              <a:gd name="connsiteX6550" fmla="*/ 10668346 w 16399629"/>
              <a:gd name="connsiteY6550" fmla="*/ 3717933 h 8553480"/>
              <a:gd name="connsiteX6551" fmla="*/ 10662437 w 16399629"/>
              <a:gd name="connsiteY6551" fmla="*/ 3692301 h 8553480"/>
              <a:gd name="connsiteX6552" fmla="*/ 11534187 w 16399629"/>
              <a:gd name="connsiteY6552" fmla="*/ 3691246 h 8553480"/>
              <a:gd name="connsiteX6553" fmla="*/ 11551875 w 16399629"/>
              <a:gd name="connsiteY6553" fmla="*/ 3716782 h 8553480"/>
              <a:gd name="connsiteX6554" fmla="*/ 11534187 w 16399629"/>
              <a:gd name="connsiteY6554" fmla="*/ 3691246 h 8553480"/>
              <a:gd name="connsiteX6555" fmla="*/ 11516990 w 16399629"/>
              <a:gd name="connsiteY6555" fmla="*/ 3691246 h 8553480"/>
              <a:gd name="connsiteX6556" fmla="*/ 11525343 w 16399629"/>
              <a:gd name="connsiteY6556" fmla="*/ 3716781 h 8553480"/>
              <a:gd name="connsiteX6557" fmla="*/ 11516990 w 16399629"/>
              <a:gd name="connsiteY6557" fmla="*/ 3691246 h 8553480"/>
              <a:gd name="connsiteX6558" fmla="*/ 15416293 w 16399629"/>
              <a:gd name="connsiteY6558" fmla="*/ 3689668 h 8553480"/>
              <a:gd name="connsiteX6559" fmla="*/ 15454967 w 16399629"/>
              <a:gd name="connsiteY6559" fmla="*/ 3734118 h 8553480"/>
              <a:gd name="connsiteX6560" fmla="*/ 15546145 w 16399629"/>
              <a:gd name="connsiteY6560" fmla="*/ 3835233 h 8553480"/>
              <a:gd name="connsiteX6561" fmla="*/ 15407652 w 16399629"/>
              <a:gd name="connsiteY6561" fmla="*/ 3703529 h 8553480"/>
              <a:gd name="connsiteX6562" fmla="*/ 15416293 w 16399629"/>
              <a:gd name="connsiteY6562" fmla="*/ 3689668 h 8553480"/>
              <a:gd name="connsiteX6563" fmla="*/ 14864739 w 16399629"/>
              <a:gd name="connsiteY6563" fmla="*/ 3677816 h 8553480"/>
              <a:gd name="connsiteX6564" fmla="*/ 14940789 w 16399629"/>
              <a:gd name="connsiteY6564" fmla="*/ 3693304 h 8553480"/>
              <a:gd name="connsiteX6565" fmla="*/ 14996722 w 16399629"/>
              <a:gd name="connsiteY6565" fmla="*/ 3765584 h 8553480"/>
              <a:gd name="connsiteX6566" fmla="*/ 14864739 w 16399629"/>
              <a:gd name="connsiteY6566" fmla="*/ 3677816 h 8553480"/>
              <a:gd name="connsiteX6567" fmla="*/ 11920550 w 16399629"/>
              <a:gd name="connsiteY6567" fmla="*/ 3677814 h 8553480"/>
              <a:gd name="connsiteX6568" fmla="*/ 11923637 w 16399629"/>
              <a:gd name="connsiteY6568" fmla="*/ 3690577 h 8553480"/>
              <a:gd name="connsiteX6569" fmla="*/ 11921124 w 16399629"/>
              <a:gd name="connsiteY6569" fmla="*/ 3700969 h 8553480"/>
              <a:gd name="connsiteX6570" fmla="*/ 11921662 w 16399629"/>
              <a:gd name="connsiteY6570" fmla="*/ 3702616 h 8553480"/>
              <a:gd name="connsiteX6571" fmla="*/ 11906950 w 16399629"/>
              <a:gd name="connsiteY6571" fmla="*/ 3718390 h 8553480"/>
              <a:gd name="connsiteX6572" fmla="*/ 11913202 w 16399629"/>
              <a:gd name="connsiteY6572" fmla="*/ 3690786 h 8553480"/>
              <a:gd name="connsiteX6573" fmla="*/ 11918053 w 16399629"/>
              <a:gd name="connsiteY6573" fmla="*/ 3691758 h 8553480"/>
              <a:gd name="connsiteX6574" fmla="*/ 11013345 w 16399629"/>
              <a:gd name="connsiteY6574" fmla="*/ 3671664 h 8553480"/>
              <a:gd name="connsiteX6575" fmla="*/ 11042691 w 16399629"/>
              <a:gd name="connsiteY6575" fmla="*/ 3688234 h 8553480"/>
              <a:gd name="connsiteX6576" fmla="*/ 11092092 w 16399629"/>
              <a:gd name="connsiteY6576" fmla="*/ 3693332 h 8553480"/>
              <a:gd name="connsiteX6577" fmla="*/ 10998672 w 16399629"/>
              <a:gd name="connsiteY6577" fmla="*/ 3790198 h 8553480"/>
              <a:gd name="connsiteX6578" fmla="*/ 10995737 w 16399629"/>
              <a:gd name="connsiteY6578" fmla="*/ 3835233 h 8553480"/>
              <a:gd name="connsiteX6579" fmla="*/ 10995737 w 16399629"/>
              <a:gd name="connsiteY6579" fmla="*/ 3744314 h 8553480"/>
              <a:gd name="connsiteX6580" fmla="*/ 11016280 w 16399629"/>
              <a:gd name="connsiteY6580" fmla="*/ 3764707 h 8553480"/>
              <a:gd name="connsiteX6581" fmla="*/ 11016280 w 16399629"/>
              <a:gd name="connsiteY6581" fmla="*/ 3703529 h 8553480"/>
              <a:gd name="connsiteX6582" fmla="*/ 11004541 w 16399629"/>
              <a:gd name="connsiteY6582" fmla="*/ 3713725 h 8553480"/>
              <a:gd name="connsiteX6583" fmla="*/ 10983999 w 16399629"/>
              <a:gd name="connsiteY6583" fmla="*/ 3693332 h 8553480"/>
              <a:gd name="connsiteX6584" fmla="*/ 11013345 w 16399629"/>
              <a:gd name="connsiteY6584" fmla="*/ 3671664 h 8553480"/>
              <a:gd name="connsiteX6585" fmla="*/ 5639737 w 16399629"/>
              <a:gd name="connsiteY6585" fmla="*/ 3671123 h 8553480"/>
              <a:gd name="connsiteX6586" fmla="*/ 5644916 w 16399629"/>
              <a:gd name="connsiteY6586" fmla="*/ 3681836 h 8553480"/>
              <a:gd name="connsiteX6587" fmla="*/ 5644276 w 16399629"/>
              <a:gd name="connsiteY6587" fmla="*/ 3687661 h 8553480"/>
              <a:gd name="connsiteX6588" fmla="*/ 5643459 w 16399629"/>
              <a:gd name="connsiteY6588" fmla="*/ 3689730 h 8553480"/>
              <a:gd name="connsiteX6589" fmla="*/ 5643954 w 16399629"/>
              <a:gd name="connsiteY6589" fmla="*/ 3690031 h 8553480"/>
              <a:gd name="connsiteX6590" fmla="*/ 5630779 w 16399629"/>
              <a:gd name="connsiteY6590" fmla="*/ 3702006 h 8553480"/>
              <a:gd name="connsiteX6591" fmla="*/ 5617194 w 16399629"/>
              <a:gd name="connsiteY6591" fmla="*/ 3698160 h 8553480"/>
              <a:gd name="connsiteX6592" fmla="*/ 5636076 w 16399629"/>
              <a:gd name="connsiteY6592" fmla="*/ 3685249 h 8553480"/>
              <a:gd name="connsiteX6593" fmla="*/ 5641410 w 16399629"/>
              <a:gd name="connsiteY6593" fmla="*/ 3688487 h 8553480"/>
              <a:gd name="connsiteX6594" fmla="*/ 5640762 w 16399629"/>
              <a:gd name="connsiteY6594" fmla="*/ 3684121 h 8553480"/>
              <a:gd name="connsiteX6595" fmla="*/ 5639737 w 16399629"/>
              <a:gd name="connsiteY6595" fmla="*/ 3671123 h 8553480"/>
              <a:gd name="connsiteX6596" fmla="*/ 14740472 w 16399629"/>
              <a:gd name="connsiteY6596" fmla="*/ 3668001 h 8553480"/>
              <a:gd name="connsiteX6597" fmla="*/ 14729886 w 16399629"/>
              <a:gd name="connsiteY6597" fmla="*/ 3694619 h 8553480"/>
              <a:gd name="connsiteX6598" fmla="*/ 14723584 w 16399629"/>
              <a:gd name="connsiteY6598" fmla="*/ 3694291 h 8553480"/>
              <a:gd name="connsiteX6599" fmla="*/ 14740472 w 16399629"/>
              <a:gd name="connsiteY6599" fmla="*/ 3668001 h 8553480"/>
              <a:gd name="connsiteX6600" fmla="*/ 11930383 w 16399629"/>
              <a:gd name="connsiteY6600" fmla="*/ 3666509 h 8553480"/>
              <a:gd name="connsiteX6601" fmla="*/ 11928323 w 16399629"/>
              <a:gd name="connsiteY6601" fmla="*/ 3685017 h 8553480"/>
              <a:gd name="connsiteX6602" fmla="*/ 11922151 w 16399629"/>
              <a:gd name="connsiteY6602" fmla="*/ 3676721 h 8553480"/>
              <a:gd name="connsiteX6603" fmla="*/ 11930383 w 16399629"/>
              <a:gd name="connsiteY6603" fmla="*/ 3666509 h 8553480"/>
              <a:gd name="connsiteX6604" fmla="*/ 5654429 w 16399629"/>
              <a:gd name="connsiteY6604" fmla="*/ 3654100 h 8553480"/>
              <a:gd name="connsiteX6605" fmla="*/ 5651609 w 16399629"/>
              <a:gd name="connsiteY6605" fmla="*/ 3677412 h 8553480"/>
              <a:gd name="connsiteX6606" fmla="*/ 5640413 w 16399629"/>
              <a:gd name="connsiteY6606" fmla="*/ 3666626 h 8553480"/>
              <a:gd name="connsiteX6607" fmla="*/ 5654429 w 16399629"/>
              <a:gd name="connsiteY6607" fmla="*/ 3654100 h 8553480"/>
              <a:gd name="connsiteX6608" fmla="*/ 6226447 w 16399629"/>
              <a:gd name="connsiteY6608" fmla="*/ 3644510 h 8553480"/>
              <a:gd name="connsiteX6609" fmla="*/ 6184167 w 16399629"/>
              <a:gd name="connsiteY6609" fmla="*/ 3678828 h 8553480"/>
              <a:gd name="connsiteX6610" fmla="*/ 6187723 w 16399629"/>
              <a:gd name="connsiteY6610" fmla="*/ 3699221 h 8553480"/>
              <a:gd name="connsiteX6611" fmla="*/ 6226447 w 16399629"/>
              <a:gd name="connsiteY6611" fmla="*/ 3644510 h 8553480"/>
              <a:gd name="connsiteX6612" fmla="*/ 10775519 w 16399629"/>
              <a:gd name="connsiteY6612" fmla="*/ 3640134 h 8553480"/>
              <a:gd name="connsiteX6613" fmla="*/ 10792423 w 16399629"/>
              <a:gd name="connsiteY6613" fmla="*/ 3650900 h 8553480"/>
              <a:gd name="connsiteX6614" fmla="*/ 10780803 w 16399629"/>
              <a:gd name="connsiteY6614" fmla="*/ 3663013 h 8553480"/>
              <a:gd name="connsiteX6615" fmla="*/ 10775519 w 16399629"/>
              <a:gd name="connsiteY6615" fmla="*/ 3640134 h 8553480"/>
              <a:gd name="connsiteX6616" fmla="*/ 14851253 w 16399629"/>
              <a:gd name="connsiteY6616" fmla="*/ 3640131 h 8553480"/>
              <a:gd name="connsiteX6617" fmla="*/ 14843023 w 16399629"/>
              <a:gd name="connsiteY6617" fmla="*/ 3665628 h 8553480"/>
              <a:gd name="connsiteX6618" fmla="*/ 14851253 w 16399629"/>
              <a:gd name="connsiteY6618" fmla="*/ 3640131 h 8553480"/>
              <a:gd name="connsiteX6619" fmla="*/ 10757693 w 16399629"/>
              <a:gd name="connsiteY6619" fmla="*/ 3640131 h 8553480"/>
              <a:gd name="connsiteX6620" fmla="*/ 10755375 w 16399629"/>
              <a:gd name="connsiteY6620" fmla="*/ 3663762 h 8553480"/>
              <a:gd name="connsiteX6621" fmla="*/ 10752778 w 16399629"/>
              <a:gd name="connsiteY6621" fmla="*/ 3691364 h 8553480"/>
              <a:gd name="connsiteX6622" fmla="*/ 10753302 w 16399629"/>
              <a:gd name="connsiteY6622" fmla="*/ 3692436 h 8553480"/>
              <a:gd name="connsiteX6623" fmla="*/ 10750294 w 16399629"/>
              <a:gd name="connsiteY6623" fmla="*/ 3703288 h 8553480"/>
              <a:gd name="connsiteX6624" fmla="*/ 10751140 w 16399629"/>
              <a:gd name="connsiteY6624" fmla="*/ 3688028 h 8553480"/>
              <a:gd name="connsiteX6625" fmla="*/ 10752506 w 16399629"/>
              <a:gd name="connsiteY6625" fmla="*/ 3690813 h 8553480"/>
              <a:gd name="connsiteX6626" fmla="*/ 10750123 w 16399629"/>
              <a:gd name="connsiteY6626" fmla="*/ 3677226 h 8553480"/>
              <a:gd name="connsiteX6627" fmla="*/ 10757693 w 16399629"/>
              <a:gd name="connsiteY6627" fmla="*/ 3640131 h 8553480"/>
              <a:gd name="connsiteX6628" fmla="*/ 5711664 w 16399629"/>
              <a:gd name="connsiteY6628" fmla="*/ 3632064 h 8553480"/>
              <a:gd name="connsiteX6629" fmla="*/ 5711576 w 16399629"/>
              <a:gd name="connsiteY6629" fmla="*/ 3633434 h 8553480"/>
              <a:gd name="connsiteX6630" fmla="*/ 5711592 w 16399629"/>
              <a:gd name="connsiteY6630" fmla="*/ 3633184 h 8553480"/>
              <a:gd name="connsiteX6631" fmla="*/ 5712332 w 16399629"/>
              <a:gd name="connsiteY6631" fmla="*/ 3621730 h 8553480"/>
              <a:gd name="connsiteX6632" fmla="*/ 5711964 w 16399629"/>
              <a:gd name="connsiteY6632" fmla="*/ 3627434 h 8553480"/>
              <a:gd name="connsiteX6633" fmla="*/ 5711664 w 16399629"/>
              <a:gd name="connsiteY6633" fmla="*/ 3632064 h 8553480"/>
              <a:gd name="connsiteX6634" fmla="*/ 5711906 w 16399629"/>
              <a:gd name="connsiteY6634" fmla="*/ 3628323 h 8553480"/>
              <a:gd name="connsiteX6635" fmla="*/ 15382136 w 16399629"/>
              <a:gd name="connsiteY6635" fmla="*/ 3621289 h 8553480"/>
              <a:gd name="connsiteX6636" fmla="*/ 15384623 w 16399629"/>
              <a:gd name="connsiteY6636" fmla="*/ 3665673 h 8553480"/>
              <a:gd name="connsiteX6637" fmla="*/ 15364220 w 16399629"/>
              <a:gd name="connsiteY6637" fmla="*/ 3665673 h 8553480"/>
              <a:gd name="connsiteX6638" fmla="*/ 15382136 w 16399629"/>
              <a:gd name="connsiteY6638" fmla="*/ 3621289 h 8553480"/>
              <a:gd name="connsiteX6639" fmla="*/ 6516757 w 16399629"/>
              <a:gd name="connsiteY6639" fmla="*/ 3620733 h 8553480"/>
              <a:gd name="connsiteX6640" fmla="*/ 6487549 w 16399629"/>
              <a:gd name="connsiteY6640" fmla="*/ 3655375 h 8553480"/>
              <a:gd name="connsiteX6641" fmla="*/ 6465554 w 16399629"/>
              <a:gd name="connsiteY6641" fmla="*/ 3678519 h 8553480"/>
              <a:gd name="connsiteX6642" fmla="*/ 6453194 w 16399629"/>
              <a:gd name="connsiteY6642" fmla="*/ 3682274 h 8553480"/>
              <a:gd name="connsiteX6643" fmla="*/ 6459925 w 16399629"/>
              <a:gd name="connsiteY6643" fmla="*/ 3694053 h 8553480"/>
              <a:gd name="connsiteX6644" fmla="*/ 6486473 w 16399629"/>
              <a:gd name="connsiteY6644" fmla="*/ 3667869 h 8553480"/>
              <a:gd name="connsiteX6645" fmla="*/ 6516757 w 16399629"/>
              <a:gd name="connsiteY6645" fmla="*/ 3620733 h 8553480"/>
              <a:gd name="connsiteX6646" fmla="*/ 5702769 w 16399629"/>
              <a:gd name="connsiteY6646" fmla="*/ 3620435 h 8553480"/>
              <a:gd name="connsiteX6647" fmla="*/ 5707803 w 16399629"/>
              <a:gd name="connsiteY6647" fmla="*/ 3631023 h 8553480"/>
              <a:gd name="connsiteX6648" fmla="*/ 5691673 w 16399629"/>
              <a:gd name="connsiteY6648" fmla="*/ 3645190 h 8553480"/>
              <a:gd name="connsiteX6649" fmla="*/ 5702769 w 16399629"/>
              <a:gd name="connsiteY6649" fmla="*/ 3620435 h 8553480"/>
              <a:gd name="connsiteX6650" fmla="*/ 15407170 w 16399629"/>
              <a:gd name="connsiteY6650" fmla="*/ 3617522 h 8553480"/>
              <a:gd name="connsiteX6651" fmla="*/ 15398823 w 16399629"/>
              <a:gd name="connsiteY6651" fmla="*/ 3678993 h 8553480"/>
              <a:gd name="connsiteX6652" fmla="*/ 15390280 w 16399629"/>
              <a:gd name="connsiteY6652" fmla="*/ 3676978 h 8553480"/>
              <a:gd name="connsiteX6653" fmla="*/ 15407170 w 16399629"/>
              <a:gd name="connsiteY6653" fmla="*/ 3617522 h 8553480"/>
              <a:gd name="connsiteX6654" fmla="*/ 14654090 w 16399629"/>
              <a:gd name="connsiteY6654" fmla="*/ 3617522 h 8553480"/>
              <a:gd name="connsiteX6655" fmla="*/ 14679676 w 16399629"/>
              <a:gd name="connsiteY6655" fmla="*/ 3633066 h 8553480"/>
              <a:gd name="connsiteX6656" fmla="*/ 14663686 w 16399629"/>
              <a:gd name="connsiteY6656" fmla="*/ 3644400 h 8553480"/>
              <a:gd name="connsiteX6657" fmla="*/ 14654090 w 16399629"/>
              <a:gd name="connsiteY6657" fmla="*/ 3617522 h 8553480"/>
              <a:gd name="connsiteX6658" fmla="*/ 11060005 w 16399629"/>
              <a:gd name="connsiteY6658" fmla="*/ 3617522 h 8553480"/>
              <a:gd name="connsiteX6659" fmla="*/ 11068235 w 16399629"/>
              <a:gd name="connsiteY6659" fmla="*/ 3643048 h 8553480"/>
              <a:gd name="connsiteX6660" fmla="*/ 11060005 w 16399629"/>
              <a:gd name="connsiteY6660" fmla="*/ 3617522 h 8553480"/>
              <a:gd name="connsiteX6661" fmla="*/ 5712609 w 16399629"/>
              <a:gd name="connsiteY6661" fmla="*/ 3617433 h 8553480"/>
              <a:gd name="connsiteX6662" fmla="*/ 5712400 w 16399629"/>
              <a:gd name="connsiteY6662" fmla="*/ 3620684 h 8553480"/>
              <a:gd name="connsiteX6663" fmla="*/ 5712332 w 16399629"/>
              <a:gd name="connsiteY6663" fmla="*/ 3621730 h 8553480"/>
              <a:gd name="connsiteX6664" fmla="*/ 15097952 w 16399629"/>
              <a:gd name="connsiteY6664" fmla="*/ 3615294 h 8553480"/>
              <a:gd name="connsiteX6665" fmla="*/ 15113997 w 16399629"/>
              <a:gd name="connsiteY6665" fmla="*/ 3617863 h 8553480"/>
              <a:gd name="connsiteX6666" fmla="*/ 15104467 w 16399629"/>
              <a:gd name="connsiteY6666" fmla="*/ 3645803 h 8553480"/>
              <a:gd name="connsiteX6667" fmla="*/ 15088420 w 16399629"/>
              <a:gd name="connsiteY6667" fmla="*/ 3643555 h 8553480"/>
              <a:gd name="connsiteX6668" fmla="*/ 15097952 w 16399629"/>
              <a:gd name="connsiteY6668" fmla="*/ 3615294 h 8553480"/>
              <a:gd name="connsiteX6669" fmla="*/ 14781808 w 16399629"/>
              <a:gd name="connsiteY6669" fmla="*/ 3610892 h 8553480"/>
              <a:gd name="connsiteX6670" fmla="*/ 14803428 w 16399629"/>
              <a:gd name="connsiteY6670" fmla="*/ 3615368 h 8553480"/>
              <a:gd name="connsiteX6671" fmla="*/ 14788637 w 16399629"/>
              <a:gd name="connsiteY6671" fmla="*/ 3647010 h 8553480"/>
              <a:gd name="connsiteX6672" fmla="*/ 14767015 w 16399629"/>
              <a:gd name="connsiteY6672" fmla="*/ 3640936 h 8553480"/>
              <a:gd name="connsiteX6673" fmla="*/ 14781808 w 16399629"/>
              <a:gd name="connsiteY6673" fmla="*/ 3610892 h 8553480"/>
              <a:gd name="connsiteX6674" fmla="*/ 11509874 w 16399629"/>
              <a:gd name="connsiteY6674" fmla="*/ 3605116 h 8553480"/>
              <a:gd name="connsiteX6675" fmla="*/ 11472769 w 16399629"/>
              <a:gd name="connsiteY6675" fmla="*/ 3641026 h 8553480"/>
              <a:gd name="connsiteX6676" fmla="*/ 11525343 w 16399629"/>
              <a:gd name="connsiteY6676" fmla="*/ 3605276 h 8553480"/>
              <a:gd name="connsiteX6677" fmla="*/ 11509874 w 16399629"/>
              <a:gd name="connsiteY6677" fmla="*/ 3605116 h 8553480"/>
              <a:gd name="connsiteX6678" fmla="*/ 6257245 w 16399629"/>
              <a:gd name="connsiteY6678" fmla="*/ 3597218 h 8553480"/>
              <a:gd name="connsiteX6679" fmla="*/ 6269952 w 16399629"/>
              <a:gd name="connsiteY6679" fmla="*/ 3614115 h 8553480"/>
              <a:gd name="connsiteX6680" fmla="*/ 6257245 w 16399629"/>
              <a:gd name="connsiteY6680" fmla="*/ 3597218 h 8553480"/>
              <a:gd name="connsiteX6681" fmla="*/ 5987032 w 16399629"/>
              <a:gd name="connsiteY6681" fmla="*/ 3597207 h 8553480"/>
              <a:gd name="connsiteX6682" fmla="*/ 6002622 w 16399629"/>
              <a:gd name="connsiteY6682" fmla="*/ 3634809 h 8553480"/>
              <a:gd name="connsiteX6683" fmla="*/ 5987544 w 16399629"/>
              <a:gd name="connsiteY6683" fmla="*/ 3652488 h 8553480"/>
              <a:gd name="connsiteX6684" fmla="*/ 5981004 w 16399629"/>
              <a:gd name="connsiteY6684" fmla="*/ 3654078 h 8553480"/>
              <a:gd name="connsiteX6685" fmla="*/ 5963282 w 16399629"/>
              <a:gd name="connsiteY6685" fmla="*/ 3625592 h 8553480"/>
              <a:gd name="connsiteX6686" fmla="*/ 5987032 w 16399629"/>
              <a:gd name="connsiteY6686" fmla="*/ 3597207 h 8553480"/>
              <a:gd name="connsiteX6687" fmla="*/ 11715115 w 16399629"/>
              <a:gd name="connsiteY6687" fmla="*/ 3595940 h 8553480"/>
              <a:gd name="connsiteX6688" fmla="*/ 11732854 w 16399629"/>
              <a:gd name="connsiteY6688" fmla="*/ 3616494 h 8553480"/>
              <a:gd name="connsiteX6689" fmla="*/ 11715115 w 16399629"/>
              <a:gd name="connsiteY6689" fmla="*/ 3595940 h 8553480"/>
              <a:gd name="connsiteX6690" fmla="*/ 11534187 w 16399629"/>
              <a:gd name="connsiteY6690" fmla="*/ 3595062 h 8553480"/>
              <a:gd name="connsiteX6691" fmla="*/ 11543030 w 16399629"/>
              <a:gd name="connsiteY6691" fmla="*/ 3615490 h 8553480"/>
              <a:gd name="connsiteX6692" fmla="*/ 11534187 w 16399629"/>
              <a:gd name="connsiteY6692" fmla="*/ 3595062 h 8553480"/>
              <a:gd name="connsiteX6693" fmla="*/ 14757873 w 16399629"/>
              <a:gd name="connsiteY6693" fmla="*/ 3594913 h 8553480"/>
              <a:gd name="connsiteX6694" fmla="*/ 14749641 w 16399629"/>
              <a:gd name="connsiteY6694" fmla="*/ 3616618 h 8553480"/>
              <a:gd name="connsiteX6695" fmla="*/ 14757873 w 16399629"/>
              <a:gd name="connsiteY6695" fmla="*/ 3594913 h 8553480"/>
              <a:gd name="connsiteX6696" fmla="*/ 12312591 w 16399629"/>
              <a:gd name="connsiteY6696" fmla="*/ 3594913 h 8553480"/>
              <a:gd name="connsiteX6697" fmla="*/ 12304361 w 16399629"/>
              <a:gd name="connsiteY6697" fmla="*/ 3616618 h 8553480"/>
              <a:gd name="connsiteX6698" fmla="*/ 12312591 w 16399629"/>
              <a:gd name="connsiteY6698" fmla="*/ 3594913 h 8553480"/>
              <a:gd name="connsiteX6699" fmla="*/ 14093334 w 16399629"/>
              <a:gd name="connsiteY6699" fmla="*/ 3594911 h 8553480"/>
              <a:gd name="connsiteX6700" fmla="*/ 14087699 w 16399629"/>
              <a:gd name="connsiteY6700" fmla="*/ 3639309 h 8553480"/>
              <a:gd name="connsiteX6701" fmla="*/ 14076430 w 16399629"/>
              <a:gd name="connsiteY6701" fmla="*/ 3604777 h 8553480"/>
              <a:gd name="connsiteX6702" fmla="*/ 14079247 w 16399629"/>
              <a:gd name="connsiteY6702" fmla="*/ 3594912 h 8553480"/>
              <a:gd name="connsiteX6703" fmla="*/ 14093334 w 16399629"/>
              <a:gd name="connsiteY6703" fmla="*/ 3594911 h 8553480"/>
              <a:gd name="connsiteX6704" fmla="*/ 12065479 w 16399629"/>
              <a:gd name="connsiteY6704" fmla="*/ 3588195 h 8553480"/>
              <a:gd name="connsiteX6705" fmla="*/ 12078016 w 16399629"/>
              <a:gd name="connsiteY6705" fmla="*/ 3605155 h 8553480"/>
              <a:gd name="connsiteX6706" fmla="*/ 11965585 w 16399629"/>
              <a:gd name="connsiteY6706" fmla="*/ 3650595 h 8553480"/>
              <a:gd name="connsiteX6707" fmla="*/ 12024525 w 16399629"/>
              <a:gd name="connsiteY6707" fmla="*/ 3610205 h 8553480"/>
              <a:gd name="connsiteX6708" fmla="*/ 12065479 w 16399629"/>
              <a:gd name="connsiteY6708" fmla="*/ 3588195 h 8553480"/>
              <a:gd name="connsiteX6709" fmla="*/ 13857664 w 16399629"/>
              <a:gd name="connsiteY6709" fmla="*/ 3579840 h 8553480"/>
              <a:gd name="connsiteX6710" fmla="*/ 13863152 w 16399629"/>
              <a:gd name="connsiteY6710" fmla="*/ 3595155 h 8553480"/>
              <a:gd name="connsiteX6711" fmla="*/ 13859036 w 16399629"/>
              <a:gd name="connsiteY6711" fmla="*/ 3600898 h 8553480"/>
              <a:gd name="connsiteX6712" fmla="*/ 13854922 w 16399629"/>
              <a:gd name="connsiteY6712" fmla="*/ 3595155 h 8553480"/>
              <a:gd name="connsiteX6713" fmla="*/ 13857664 w 16399629"/>
              <a:gd name="connsiteY6713" fmla="*/ 3579840 h 8553480"/>
              <a:gd name="connsiteX6714" fmla="*/ 14070667 w 16399629"/>
              <a:gd name="connsiteY6714" fmla="*/ 3579463 h 8553480"/>
              <a:gd name="connsiteX6715" fmla="*/ 14075930 w 16399629"/>
              <a:gd name="connsiteY6715" fmla="*/ 3581498 h 8553480"/>
              <a:gd name="connsiteX6716" fmla="*/ 14069915 w 16399629"/>
              <a:gd name="connsiteY6716" fmla="*/ 3597776 h 8553480"/>
              <a:gd name="connsiteX6717" fmla="*/ 14070667 w 16399629"/>
              <a:gd name="connsiteY6717" fmla="*/ 3579463 h 8553480"/>
              <a:gd name="connsiteX6718" fmla="*/ 15059872 w 16399629"/>
              <a:gd name="connsiteY6718" fmla="*/ 3576069 h 8553480"/>
              <a:gd name="connsiteX6719" fmla="*/ 15068401 w 16399629"/>
              <a:gd name="connsiteY6719" fmla="*/ 3616676 h 8553480"/>
              <a:gd name="connsiteX6720" fmla="*/ 15042814 w 16399629"/>
              <a:gd name="connsiteY6720" fmla="*/ 3616676 h 8553480"/>
              <a:gd name="connsiteX6721" fmla="*/ 15059872 w 16399629"/>
              <a:gd name="connsiteY6721" fmla="*/ 3576069 h 8553480"/>
              <a:gd name="connsiteX6722" fmla="*/ 11612801 w 16399629"/>
              <a:gd name="connsiteY6722" fmla="*/ 3574634 h 8553480"/>
              <a:gd name="connsiteX6723" fmla="*/ 11601500 w 16399629"/>
              <a:gd name="connsiteY6723" fmla="*/ 3584847 h 8553480"/>
              <a:gd name="connsiteX6724" fmla="*/ 11569563 w 16399629"/>
              <a:gd name="connsiteY6724" fmla="*/ 3615490 h 8553480"/>
              <a:gd name="connsiteX6725" fmla="*/ 11569563 w 16399629"/>
              <a:gd name="connsiteY6725" fmla="*/ 3665711 h 8553480"/>
              <a:gd name="connsiteX6726" fmla="*/ 11584979 w 16399629"/>
              <a:gd name="connsiteY6726" fmla="*/ 3663263 h 8553480"/>
              <a:gd name="connsiteX6727" fmla="*/ 11598552 w 16399629"/>
              <a:gd name="connsiteY6727" fmla="*/ 3646133 h 8553480"/>
              <a:gd name="connsiteX6728" fmla="*/ 11621646 w 16399629"/>
              <a:gd name="connsiteY6728" fmla="*/ 3615490 h 8553480"/>
              <a:gd name="connsiteX6729" fmla="*/ 11612801 w 16399629"/>
              <a:gd name="connsiteY6729" fmla="*/ 3574634 h 8553480"/>
              <a:gd name="connsiteX6730" fmla="*/ 11944846 w 16399629"/>
              <a:gd name="connsiteY6730" fmla="*/ 3572944 h 8553480"/>
              <a:gd name="connsiteX6731" fmla="*/ 11956407 w 16399629"/>
              <a:gd name="connsiteY6731" fmla="*/ 3581523 h 8553480"/>
              <a:gd name="connsiteX6732" fmla="*/ 11806559 w 16399629"/>
              <a:gd name="connsiteY6732" fmla="*/ 3688424 h 8553480"/>
              <a:gd name="connsiteX6733" fmla="*/ 11768728 w 16399629"/>
              <a:gd name="connsiteY6733" fmla="*/ 3760262 h 8553480"/>
              <a:gd name="connsiteX6734" fmla="*/ 11758042 w 16399629"/>
              <a:gd name="connsiteY6734" fmla="*/ 3782711 h 8553480"/>
              <a:gd name="connsiteX6735" fmla="*/ 11753989 w 16399629"/>
              <a:gd name="connsiteY6735" fmla="*/ 3755130 h 8553480"/>
              <a:gd name="connsiteX6736" fmla="*/ 11698472 w 16399629"/>
              <a:gd name="connsiteY6736" fmla="*/ 3755130 h 8553480"/>
              <a:gd name="connsiteX6737" fmla="*/ 11724510 w 16399629"/>
              <a:gd name="connsiteY6737" fmla="*/ 3719212 h 8553480"/>
              <a:gd name="connsiteX6738" fmla="*/ 11730407 w 16399629"/>
              <a:gd name="connsiteY6738" fmla="*/ 3683293 h 8553480"/>
              <a:gd name="connsiteX6739" fmla="*/ 11753989 w 16399629"/>
              <a:gd name="connsiteY6739" fmla="*/ 3667899 h 8553480"/>
              <a:gd name="connsiteX6740" fmla="*/ 11806559 w 16399629"/>
              <a:gd name="connsiteY6740" fmla="*/ 3643099 h 8553480"/>
              <a:gd name="connsiteX6741" fmla="*/ 11830142 w 16399629"/>
              <a:gd name="connsiteY6741" fmla="*/ 3632835 h 8553480"/>
              <a:gd name="connsiteX6742" fmla="*/ 11841934 w 16399629"/>
              <a:gd name="connsiteY6742" fmla="*/ 3617441 h 8553480"/>
              <a:gd name="connsiteX6743" fmla="*/ 11906294 w 16399629"/>
              <a:gd name="connsiteY6743" fmla="*/ 3586654 h 8553480"/>
              <a:gd name="connsiteX6744" fmla="*/ 11944846 w 16399629"/>
              <a:gd name="connsiteY6744" fmla="*/ 3572944 h 8553480"/>
              <a:gd name="connsiteX6745" fmla="*/ 11741725 w 16399629"/>
              <a:gd name="connsiteY6745" fmla="*/ 3570247 h 8553480"/>
              <a:gd name="connsiteX6746" fmla="*/ 11750594 w 16399629"/>
              <a:gd name="connsiteY6746" fmla="*/ 3595940 h 8553480"/>
              <a:gd name="connsiteX6747" fmla="*/ 11741725 w 16399629"/>
              <a:gd name="connsiteY6747" fmla="*/ 3570247 h 8553480"/>
              <a:gd name="connsiteX6748" fmla="*/ 15596086 w 16399629"/>
              <a:gd name="connsiteY6748" fmla="*/ 3568535 h 8553480"/>
              <a:gd name="connsiteX6749" fmla="*/ 15590071 w 16399629"/>
              <a:gd name="connsiteY6749" fmla="*/ 3594062 h 8553480"/>
              <a:gd name="connsiteX6750" fmla="*/ 15596086 w 16399629"/>
              <a:gd name="connsiteY6750" fmla="*/ 3568535 h 8553480"/>
              <a:gd name="connsiteX6751" fmla="*/ 15021870 w 16399629"/>
              <a:gd name="connsiteY6751" fmla="*/ 3568535 h 8553480"/>
              <a:gd name="connsiteX6752" fmla="*/ 15033639 w 16399629"/>
              <a:gd name="connsiteY6752" fmla="*/ 3594062 h 8553480"/>
              <a:gd name="connsiteX6753" fmla="*/ 15018929 w 16399629"/>
              <a:gd name="connsiteY6753" fmla="*/ 3578746 h 8553480"/>
              <a:gd name="connsiteX6754" fmla="*/ 15021870 w 16399629"/>
              <a:gd name="connsiteY6754" fmla="*/ 3568535 h 8553480"/>
              <a:gd name="connsiteX6755" fmla="*/ 14445128 w 16399629"/>
              <a:gd name="connsiteY6755" fmla="*/ 3568535 h 8553480"/>
              <a:gd name="connsiteX6756" fmla="*/ 14436925 w 16399629"/>
              <a:gd name="connsiteY6756" fmla="*/ 3594062 h 8553480"/>
              <a:gd name="connsiteX6757" fmla="*/ 14445128 w 16399629"/>
              <a:gd name="connsiteY6757" fmla="*/ 3568535 h 8553480"/>
              <a:gd name="connsiteX6758" fmla="*/ 14004308 w 16399629"/>
              <a:gd name="connsiteY6758" fmla="*/ 3568535 h 8553480"/>
              <a:gd name="connsiteX6759" fmla="*/ 13996079 w 16399629"/>
              <a:gd name="connsiteY6759" fmla="*/ 3594062 h 8553480"/>
              <a:gd name="connsiteX6760" fmla="*/ 14004308 w 16399629"/>
              <a:gd name="connsiteY6760" fmla="*/ 3568535 h 8553480"/>
              <a:gd name="connsiteX6761" fmla="*/ 13719821 w 16399629"/>
              <a:gd name="connsiteY6761" fmla="*/ 3568535 h 8553480"/>
              <a:gd name="connsiteX6762" fmla="*/ 13711591 w 16399629"/>
              <a:gd name="connsiteY6762" fmla="*/ 3594062 h 8553480"/>
              <a:gd name="connsiteX6763" fmla="*/ 13719821 w 16399629"/>
              <a:gd name="connsiteY6763" fmla="*/ 3568535 h 8553480"/>
              <a:gd name="connsiteX6764" fmla="*/ 16385543 w 16399629"/>
              <a:gd name="connsiteY6764" fmla="*/ 3568533 h 8553480"/>
              <a:gd name="connsiteX6765" fmla="*/ 16399629 w 16399629"/>
              <a:gd name="connsiteY6765" fmla="*/ 3603064 h 8553480"/>
              <a:gd name="connsiteX6766" fmla="*/ 16391177 w 16399629"/>
              <a:gd name="connsiteY6766" fmla="*/ 3611697 h 8553480"/>
              <a:gd name="connsiteX6767" fmla="*/ 16382727 w 16399629"/>
              <a:gd name="connsiteY6767" fmla="*/ 3612930 h 8553480"/>
              <a:gd name="connsiteX6768" fmla="*/ 16385543 w 16399629"/>
              <a:gd name="connsiteY6768" fmla="*/ 3568533 h 8553480"/>
              <a:gd name="connsiteX6769" fmla="*/ 6030564 w 16399629"/>
              <a:gd name="connsiteY6769" fmla="*/ 3561888 h 8553480"/>
              <a:gd name="connsiteX6770" fmla="*/ 6025499 w 16399629"/>
              <a:gd name="connsiteY6770" fmla="*/ 3584813 h 8553480"/>
              <a:gd name="connsiteX6771" fmla="*/ 6030564 w 16399629"/>
              <a:gd name="connsiteY6771" fmla="*/ 3561888 h 8553480"/>
              <a:gd name="connsiteX6772" fmla="*/ 6576581 w 16399629"/>
              <a:gd name="connsiteY6772" fmla="*/ 3561760 h 8553480"/>
              <a:gd name="connsiteX6773" fmla="*/ 6568355 w 16399629"/>
              <a:gd name="connsiteY6773" fmla="*/ 3562111 h 8553480"/>
              <a:gd name="connsiteX6774" fmla="*/ 6552660 w 16399629"/>
              <a:gd name="connsiteY6774" fmla="*/ 3584058 h 8553480"/>
              <a:gd name="connsiteX6775" fmla="*/ 6531741 w 16399629"/>
              <a:gd name="connsiteY6775" fmla="*/ 3594708 h 8553480"/>
              <a:gd name="connsiteX6776" fmla="*/ 6546630 w 16399629"/>
              <a:gd name="connsiteY6776" fmla="*/ 3613681 h 8553480"/>
              <a:gd name="connsiteX6777" fmla="*/ 6551183 w 16399629"/>
              <a:gd name="connsiteY6777" fmla="*/ 3611751 h 8553480"/>
              <a:gd name="connsiteX6778" fmla="*/ 6552414 w 16399629"/>
              <a:gd name="connsiteY6778" fmla="*/ 3601312 h 8553480"/>
              <a:gd name="connsiteX6779" fmla="*/ 6575001 w 16399629"/>
              <a:gd name="connsiteY6779" fmla="*/ 3581566 h 8553480"/>
              <a:gd name="connsiteX6780" fmla="*/ 6576581 w 16399629"/>
              <a:gd name="connsiteY6780" fmla="*/ 3561760 h 8553480"/>
              <a:gd name="connsiteX6781" fmla="*/ 11957108 w 16399629"/>
              <a:gd name="connsiteY6781" fmla="*/ 3559227 h 8553480"/>
              <a:gd name="connsiteX6782" fmla="*/ 11955883 w 16399629"/>
              <a:gd name="connsiteY6782" fmla="*/ 3563592 h 8553480"/>
              <a:gd name="connsiteX6783" fmla="*/ 11954725 w 16399629"/>
              <a:gd name="connsiteY6783" fmla="*/ 3567718 h 8553480"/>
              <a:gd name="connsiteX6784" fmla="*/ 11958198 w 16399629"/>
              <a:gd name="connsiteY6784" fmla="*/ 3555343 h 8553480"/>
              <a:gd name="connsiteX6785" fmla="*/ 11957108 w 16399629"/>
              <a:gd name="connsiteY6785" fmla="*/ 3559227 h 8553480"/>
              <a:gd name="connsiteX6786" fmla="*/ 11957812 w 16399629"/>
              <a:gd name="connsiteY6786" fmla="*/ 3556718 h 8553480"/>
              <a:gd name="connsiteX6787" fmla="*/ 11958198 w 16399629"/>
              <a:gd name="connsiteY6787" fmla="*/ 3555343 h 8553480"/>
              <a:gd name="connsiteX6788" fmla="*/ 10833398 w 16399629"/>
              <a:gd name="connsiteY6788" fmla="*/ 3547054 h 8553480"/>
              <a:gd name="connsiteX6789" fmla="*/ 10812625 w 16399629"/>
              <a:gd name="connsiteY6789" fmla="*/ 3570123 h 8553480"/>
              <a:gd name="connsiteX6790" fmla="*/ 10765353 w 16399629"/>
              <a:gd name="connsiteY6790" fmla="*/ 3611134 h 8553480"/>
              <a:gd name="connsiteX6791" fmla="*/ 10712663 w 16399629"/>
              <a:gd name="connsiteY6791" fmla="*/ 3652144 h 8553480"/>
              <a:gd name="connsiteX6792" fmla="*/ 10745163 w 16399629"/>
              <a:gd name="connsiteY6792" fmla="*/ 3702554 h 8553480"/>
              <a:gd name="connsiteX6793" fmla="*/ 10730391 w 16399629"/>
              <a:gd name="connsiteY6793" fmla="*/ 3743565 h 8553480"/>
              <a:gd name="connsiteX6794" fmla="*/ 10833305 w 16399629"/>
              <a:gd name="connsiteY6794" fmla="*/ 3641891 h 8553480"/>
              <a:gd name="connsiteX6795" fmla="*/ 10839216 w 16399629"/>
              <a:gd name="connsiteY6795" fmla="*/ 3559871 h 8553480"/>
              <a:gd name="connsiteX6796" fmla="*/ 10833398 w 16399629"/>
              <a:gd name="connsiteY6796" fmla="*/ 3547054 h 8553480"/>
              <a:gd name="connsiteX6797" fmla="*/ 6305444 w 16399629"/>
              <a:gd name="connsiteY6797" fmla="*/ 3545534 h 8553480"/>
              <a:gd name="connsiteX6798" fmla="*/ 6295011 w 16399629"/>
              <a:gd name="connsiteY6798" fmla="*/ 3555682 h 8553480"/>
              <a:gd name="connsiteX6799" fmla="*/ 6300992 w 16399629"/>
              <a:gd name="connsiteY6799" fmla="*/ 3567823 h 8553480"/>
              <a:gd name="connsiteX6800" fmla="*/ 6314974 w 16399629"/>
              <a:gd name="connsiteY6800" fmla="*/ 3558207 h 8553480"/>
              <a:gd name="connsiteX6801" fmla="*/ 6305444 w 16399629"/>
              <a:gd name="connsiteY6801" fmla="*/ 3545534 h 8553480"/>
              <a:gd name="connsiteX6802" fmla="*/ 10921449 w 16399629"/>
              <a:gd name="connsiteY6802" fmla="*/ 3544491 h 8553480"/>
              <a:gd name="connsiteX6803" fmla="*/ 10927358 w 16399629"/>
              <a:gd name="connsiteY6803" fmla="*/ 3570123 h 8553480"/>
              <a:gd name="connsiteX6804" fmla="*/ 10921449 w 16399629"/>
              <a:gd name="connsiteY6804" fmla="*/ 3544491 h 8553480"/>
              <a:gd name="connsiteX6805" fmla="*/ 10885995 w 16399629"/>
              <a:gd name="connsiteY6805" fmla="*/ 3544491 h 8553480"/>
              <a:gd name="connsiteX6806" fmla="*/ 10894858 w 16399629"/>
              <a:gd name="connsiteY6806" fmla="*/ 3570123 h 8553480"/>
              <a:gd name="connsiteX6807" fmla="*/ 10885995 w 16399629"/>
              <a:gd name="connsiteY6807" fmla="*/ 3544491 h 8553480"/>
              <a:gd name="connsiteX6808" fmla="*/ 13780616 w 16399629"/>
              <a:gd name="connsiteY6808" fmla="*/ 3543276 h 8553480"/>
              <a:gd name="connsiteX6809" fmla="*/ 13774277 w 16399629"/>
              <a:gd name="connsiteY6809" fmla="*/ 3564663 h 8553480"/>
              <a:gd name="connsiteX6810" fmla="*/ 13763711 w 16399629"/>
              <a:gd name="connsiteY6810" fmla="*/ 3567718 h 8553480"/>
              <a:gd name="connsiteX6811" fmla="*/ 13780616 w 16399629"/>
              <a:gd name="connsiteY6811" fmla="*/ 3543276 h 8553480"/>
              <a:gd name="connsiteX6812" fmla="*/ 11773136 w 16399629"/>
              <a:gd name="connsiteY6812" fmla="*/ 3541985 h 8553480"/>
              <a:gd name="connsiteX6813" fmla="*/ 11756506 w 16399629"/>
              <a:gd name="connsiteY6813" fmla="*/ 3544554 h 8553480"/>
              <a:gd name="connsiteX6814" fmla="*/ 11783114 w 16399629"/>
              <a:gd name="connsiteY6814" fmla="*/ 3570247 h 8553480"/>
              <a:gd name="connsiteX6815" fmla="*/ 11773136 w 16399629"/>
              <a:gd name="connsiteY6815" fmla="*/ 3541985 h 8553480"/>
              <a:gd name="connsiteX6816" fmla="*/ 14981665 w 16399629"/>
              <a:gd name="connsiteY6816" fmla="*/ 3540554 h 8553480"/>
              <a:gd name="connsiteX6817" fmla="*/ 15018439 w 16399629"/>
              <a:gd name="connsiteY6817" fmla="*/ 3559285 h 8553480"/>
              <a:gd name="connsiteX6818" fmla="*/ 15005339 w 16399629"/>
              <a:gd name="connsiteY6818" fmla="*/ 3565991 h 8553480"/>
              <a:gd name="connsiteX6819" fmla="*/ 14968980 w 16399629"/>
              <a:gd name="connsiteY6819" fmla="*/ 3544485 h 8553480"/>
              <a:gd name="connsiteX6820" fmla="*/ 14981665 w 16399629"/>
              <a:gd name="connsiteY6820" fmla="*/ 3540554 h 8553480"/>
              <a:gd name="connsiteX6821" fmla="*/ 12006605 w 16399629"/>
              <a:gd name="connsiteY6821" fmla="*/ 3539735 h 8553480"/>
              <a:gd name="connsiteX6822" fmla="*/ 12025909 w 16399629"/>
              <a:gd name="connsiteY6822" fmla="*/ 3561307 h 8553480"/>
              <a:gd name="connsiteX6823" fmla="*/ 11991644 w 16399629"/>
              <a:gd name="connsiteY6823" fmla="*/ 3571459 h 8553480"/>
              <a:gd name="connsiteX6824" fmla="*/ 12006605 w 16399629"/>
              <a:gd name="connsiteY6824" fmla="*/ 3539735 h 8553480"/>
              <a:gd name="connsiteX6825" fmla="*/ 11049090 w 16399629"/>
              <a:gd name="connsiteY6825" fmla="*/ 3537172 h 8553480"/>
              <a:gd name="connsiteX6826" fmla="*/ 11053033 w 16399629"/>
              <a:gd name="connsiteY6826" fmla="*/ 3544830 h 8553480"/>
              <a:gd name="connsiteX6827" fmla="*/ 11050771 w 16399629"/>
              <a:gd name="connsiteY6827" fmla="*/ 3559988 h 8553480"/>
              <a:gd name="connsiteX6828" fmla="*/ 11050861 w 16399629"/>
              <a:gd name="connsiteY6828" fmla="*/ 3560204 h 8553480"/>
              <a:gd name="connsiteX6829" fmla="*/ 11042631 w 16399629"/>
              <a:gd name="connsiteY6829" fmla="*/ 3560204 h 8553480"/>
              <a:gd name="connsiteX6830" fmla="*/ 11044917 w 16399629"/>
              <a:gd name="connsiteY6830" fmla="*/ 3545924 h 8553480"/>
              <a:gd name="connsiteX6831" fmla="*/ 11049520 w 16399629"/>
              <a:gd name="connsiteY6831" fmla="*/ 3556986 h 8553480"/>
              <a:gd name="connsiteX6832" fmla="*/ 11044804 w 16399629"/>
              <a:gd name="connsiteY6832" fmla="*/ 3544830 h 8553480"/>
              <a:gd name="connsiteX6833" fmla="*/ 11049090 w 16399629"/>
              <a:gd name="connsiteY6833" fmla="*/ 3537172 h 8553480"/>
              <a:gd name="connsiteX6834" fmla="*/ 14710553 w 16399629"/>
              <a:gd name="connsiteY6834" fmla="*/ 3534622 h 8553480"/>
              <a:gd name="connsiteX6835" fmla="*/ 14740450 w 16399629"/>
              <a:gd name="connsiteY6835" fmla="*/ 3597803 h 8553480"/>
              <a:gd name="connsiteX6836" fmla="*/ 14713593 w 16399629"/>
              <a:gd name="connsiteY6836" fmla="*/ 3597803 h 8553480"/>
              <a:gd name="connsiteX6837" fmla="*/ 14710553 w 16399629"/>
              <a:gd name="connsiteY6837" fmla="*/ 3534622 h 8553480"/>
              <a:gd name="connsiteX6838" fmla="*/ 15209738 w 16399629"/>
              <a:gd name="connsiteY6838" fmla="*/ 3524653 h 8553480"/>
              <a:gd name="connsiteX6839" fmla="*/ 15216078 w 16399629"/>
              <a:gd name="connsiteY6839" fmla="*/ 3545073 h 8553480"/>
              <a:gd name="connsiteX6840" fmla="*/ 15199174 w 16399629"/>
              <a:gd name="connsiteY6840" fmla="*/ 3534863 h 8553480"/>
              <a:gd name="connsiteX6841" fmla="*/ 15209738 w 16399629"/>
              <a:gd name="connsiteY6841" fmla="*/ 3524653 h 8553480"/>
              <a:gd name="connsiteX6842" fmla="*/ 12041317 w 16399629"/>
              <a:gd name="connsiteY6842" fmla="*/ 3523468 h 8553480"/>
              <a:gd name="connsiteX6843" fmla="*/ 12051978 w 16399629"/>
              <a:gd name="connsiteY6843" fmla="*/ 3543771 h 8553480"/>
              <a:gd name="connsiteX6844" fmla="*/ 12031588 w 16399629"/>
              <a:gd name="connsiteY6844" fmla="*/ 3541631 h 8553480"/>
              <a:gd name="connsiteX6845" fmla="*/ 12028506 w 16399629"/>
              <a:gd name="connsiteY6845" fmla="*/ 3536879 h 8553480"/>
              <a:gd name="connsiteX6846" fmla="*/ 12028906 w 16399629"/>
              <a:gd name="connsiteY6846" fmla="*/ 3537809 h 8553480"/>
              <a:gd name="connsiteX6847" fmla="*/ 12030277 w 16399629"/>
              <a:gd name="connsiteY6847" fmla="*/ 3544830 h 8553480"/>
              <a:gd name="connsiteX6848" fmla="*/ 12027534 w 16399629"/>
              <a:gd name="connsiteY6848" fmla="*/ 3560144 h 8553480"/>
              <a:gd name="connsiteX6849" fmla="*/ 12024448 w 16399629"/>
              <a:gd name="connsiteY6849" fmla="*/ 3545467 h 8553480"/>
              <a:gd name="connsiteX6850" fmla="*/ 12027383 w 16399629"/>
              <a:gd name="connsiteY6850" fmla="*/ 3535149 h 8553480"/>
              <a:gd name="connsiteX6851" fmla="*/ 12026391 w 16399629"/>
              <a:gd name="connsiteY6851" fmla="*/ 3533620 h 8553480"/>
              <a:gd name="connsiteX6852" fmla="*/ 12041317 w 16399629"/>
              <a:gd name="connsiteY6852" fmla="*/ 3523468 h 8553480"/>
              <a:gd name="connsiteX6853" fmla="*/ 11663725 w 16399629"/>
              <a:gd name="connsiteY6853" fmla="*/ 3519547 h 8553480"/>
              <a:gd name="connsiteX6854" fmla="*/ 11678436 w 16399629"/>
              <a:gd name="connsiteY6854" fmla="*/ 3545493 h 8553480"/>
              <a:gd name="connsiteX6855" fmla="*/ 11663725 w 16399629"/>
              <a:gd name="connsiteY6855" fmla="*/ 3571439 h 8553480"/>
              <a:gd name="connsiteX6856" fmla="*/ 11663725 w 16399629"/>
              <a:gd name="connsiteY6856" fmla="*/ 3519547 h 8553480"/>
              <a:gd name="connsiteX6857" fmla="*/ 11342318 w 16399629"/>
              <a:gd name="connsiteY6857" fmla="*/ 3519547 h 8553480"/>
              <a:gd name="connsiteX6858" fmla="*/ 11350548 w 16399629"/>
              <a:gd name="connsiteY6858" fmla="*/ 3545073 h 8553480"/>
              <a:gd name="connsiteX6859" fmla="*/ 11342318 w 16399629"/>
              <a:gd name="connsiteY6859" fmla="*/ 3519547 h 8553480"/>
              <a:gd name="connsiteX6860" fmla="*/ 13873480 w 16399629"/>
              <a:gd name="connsiteY6860" fmla="*/ 3515471 h 8553480"/>
              <a:gd name="connsiteX6861" fmla="*/ 13882658 w 16399629"/>
              <a:gd name="connsiteY6861" fmla="*/ 3518756 h 8553480"/>
              <a:gd name="connsiteX6862" fmla="*/ 13850578 w 16399629"/>
              <a:gd name="connsiteY6862" fmla="*/ 3545047 h 8553480"/>
              <a:gd name="connsiteX6863" fmla="*/ 13873480 w 16399629"/>
              <a:gd name="connsiteY6863" fmla="*/ 3515471 h 8553480"/>
              <a:gd name="connsiteX6864" fmla="*/ 11180532 w 16399629"/>
              <a:gd name="connsiteY6864" fmla="*/ 3513379 h 8553480"/>
              <a:gd name="connsiteX6865" fmla="*/ 11201262 w 16399629"/>
              <a:gd name="connsiteY6865" fmla="*/ 3533934 h 8553480"/>
              <a:gd name="connsiteX6866" fmla="*/ 11213107 w 16399629"/>
              <a:gd name="connsiteY6866" fmla="*/ 3564764 h 8553480"/>
              <a:gd name="connsiteX6867" fmla="*/ 11239759 w 16399629"/>
              <a:gd name="connsiteY6867" fmla="*/ 3595596 h 8553480"/>
              <a:gd name="connsiteX6868" fmla="*/ 11156842 w 16399629"/>
              <a:gd name="connsiteY6868" fmla="*/ 3666680 h 8553480"/>
              <a:gd name="connsiteX6869" fmla="*/ 11124789 w 16399629"/>
              <a:gd name="connsiteY6869" fmla="*/ 3701456 h 8553480"/>
              <a:gd name="connsiteX6870" fmla="*/ 11109953 w 16399629"/>
              <a:gd name="connsiteY6870" fmla="*/ 3666680 h 8553480"/>
              <a:gd name="connsiteX6871" fmla="*/ 11127721 w 16399629"/>
              <a:gd name="connsiteY6871" fmla="*/ 3666680 h 8553480"/>
              <a:gd name="connsiteX6872" fmla="*/ 11142035 w 16399629"/>
              <a:gd name="connsiteY6872" fmla="*/ 3549350 h 8553480"/>
              <a:gd name="connsiteX6873" fmla="*/ 11186455 w 16399629"/>
              <a:gd name="connsiteY6873" fmla="*/ 3559626 h 8553480"/>
              <a:gd name="connsiteX6874" fmla="*/ 11186517 w 16399629"/>
              <a:gd name="connsiteY6874" fmla="*/ 3559380 h 8553480"/>
              <a:gd name="connsiteX6875" fmla="*/ 11186189 w 16399629"/>
              <a:gd name="connsiteY6875" fmla="*/ 3542915 h 8553480"/>
              <a:gd name="connsiteX6876" fmla="*/ 11188461 w 16399629"/>
              <a:gd name="connsiteY6876" fmla="*/ 3540762 h 8553480"/>
              <a:gd name="connsiteX6877" fmla="*/ 11191957 w 16399629"/>
              <a:gd name="connsiteY6877" fmla="*/ 3544758 h 8553480"/>
              <a:gd name="connsiteX6878" fmla="*/ 11192377 w 16399629"/>
              <a:gd name="connsiteY6878" fmla="*/ 3544211 h 8553480"/>
              <a:gd name="connsiteX6879" fmla="*/ 11180532 w 16399629"/>
              <a:gd name="connsiteY6879" fmla="*/ 3513379 h 8553480"/>
              <a:gd name="connsiteX6880" fmla="*/ 14671179 w 16399629"/>
              <a:gd name="connsiteY6880" fmla="*/ 3511200 h 8553480"/>
              <a:gd name="connsiteX6881" fmla="*/ 14699196 w 16399629"/>
              <a:gd name="connsiteY6881" fmla="*/ 3518927 h 8553480"/>
              <a:gd name="connsiteX6882" fmla="*/ 14690231 w 16399629"/>
              <a:gd name="connsiteY6882" fmla="*/ 3560139 h 8553480"/>
              <a:gd name="connsiteX6883" fmla="*/ 14675288 w 16399629"/>
              <a:gd name="connsiteY6883" fmla="*/ 3554988 h 8553480"/>
              <a:gd name="connsiteX6884" fmla="*/ 14645404 w 16399629"/>
              <a:gd name="connsiteY6884" fmla="*/ 3534381 h 8553480"/>
              <a:gd name="connsiteX6885" fmla="*/ 14671179 w 16399629"/>
              <a:gd name="connsiteY6885" fmla="*/ 3511200 h 8553480"/>
              <a:gd name="connsiteX6886" fmla="*/ 6069197 w 16399629"/>
              <a:gd name="connsiteY6886" fmla="*/ 3509136 h 8553480"/>
              <a:gd name="connsiteX6887" fmla="*/ 6076393 w 16399629"/>
              <a:gd name="connsiteY6887" fmla="*/ 3550410 h 8553480"/>
              <a:gd name="connsiteX6888" fmla="*/ 6058098 w 16399629"/>
              <a:gd name="connsiteY6888" fmla="*/ 3538290 h 8553480"/>
              <a:gd name="connsiteX6889" fmla="*/ 6069197 w 16399629"/>
              <a:gd name="connsiteY6889" fmla="*/ 3509136 h 8553480"/>
              <a:gd name="connsiteX6890" fmla="*/ 12220366 w 16399629"/>
              <a:gd name="connsiteY6890" fmla="*/ 3508240 h 8553480"/>
              <a:gd name="connsiteX6891" fmla="*/ 12232204 w 16399629"/>
              <a:gd name="connsiteY6891" fmla="*/ 3534169 h 8553480"/>
              <a:gd name="connsiteX6892" fmla="*/ 12143911 w 16399629"/>
              <a:gd name="connsiteY6892" fmla="*/ 3570469 h 8553480"/>
              <a:gd name="connsiteX6893" fmla="*/ 12105438 w 16399629"/>
              <a:gd name="connsiteY6893" fmla="*/ 3586026 h 8553480"/>
              <a:gd name="connsiteX6894" fmla="*/ 12083381 w 16399629"/>
              <a:gd name="connsiteY6894" fmla="*/ 3591132 h 8553480"/>
              <a:gd name="connsiteX6895" fmla="*/ 12077508 w 16399629"/>
              <a:gd name="connsiteY6895" fmla="*/ 3582552 h 8553480"/>
              <a:gd name="connsiteX6896" fmla="*/ 12079776 w 16399629"/>
              <a:gd name="connsiteY6896" fmla="*/ 3596338 h 8553480"/>
              <a:gd name="connsiteX6897" fmla="*/ 12077809 w 16399629"/>
              <a:gd name="connsiteY6897" fmla="*/ 3599775 h 8553480"/>
              <a:gd name="connsiteX6898" fmla="*/ 12074166 w 16399629"/>
              <a:gd name="connsiteY6898" fmla="*/ 3594505 h 8553480"/>
              <a:gd name="connsiteX6899" fmla="*/ 12076746 w 16399629"/>
              <a:gd name="connsiteY6899" fmla="*/ 3581439 h 8553480"/>
              <a:gd name="connsiteX6900" fmla="*/ 12076338 w 16399629"/>
              <a:gd name="connsiteY6900" fmla="*/ 3580841 h 8553480"/>
              <a:gd name="connsiteX6901" fmla="*/ 12076931 w 16399629"/>
              <a:gd name="connsiteY6901" fmla="*/ 3580505 h 8553480"/>
              <a:gd name="connsiteX6902" fmla="*/ 12077061 w 16399629"/>
              <a:gd name="connsiteY6902" fmla="*/ 3579840 h 8553480"/>
              <a:gd name="connsiteX6903" fmla="*/ 12077150 w 16399629"/>
              <a:gd name="connsiteY6903" fmla="*/ 3580380 h 8553480"/>
              <a:gd name="connsiteX6904" fmla="*/ 12158710 w 16399629"/>
              <a:gd name="connsiteY6904" fmla="*/ 3534169 h 8553480"/>
              <a:gd name="connsiteX6905" fmla="*/ 12199648 w 16399629"/>
              <a:gd name="connsiteY6905" fmla="*/ 3518611 h 8553480"/>
              <a:gd name="connsiteX6906" fmla="*/ 12220366 w 16399629"/>
              <a:gd name="connsiteY6906" fmla="*/ 3508240 h 8553480"/>
              <a:gd name="connsiteX6907" fmla="*/ 11621646 w 16399629"/>
              <a:gd name="connsiteY6907" fmla="*/ 3508240 h 8553480"/>
              <a:gd name="connsiteX6908" fmla="*/ 11612801 w 16399629"/>
              <a:gd name="connsiteY6908" fmla="*/ 3533776 h 8553480"/>
              <a:gd name="connsiteX6909" fmla="*/ 11638089 w 16399629"/>
              <a:gd name="connsiteY6909" fmla="*/ 3545267 h 8553480"/>
              <a:gd name="connsiteX6910" fmla="*/ 11644260 w 16399629"/>
              <a:gd name="connsiteY6910" fmla="*/ 3557404 h 8553480"/>
              <a:gd name="connsiteX6911" fmla="*/ 11642007 w 16399629"/>
              <a:gd name="connsiteY6911" fmla="*/ 3544830 h 8553480"/>
              <a:gd name="connsiteX6912" fmla="*/ 11650237 w 16399629"/>
              <a:gd name="connsiteY6912" fmla="*/ 3544830 h 8553480"/>
              <a:gd name="connsiteX6913" fmla="*/ 11645123 w 16399629"/>
              <a:gd name="connsiteY6913" fmla="*/ 3559104 h 8553480"/>
              <a:gd name="connsiteX6914" fmla="*/ 11645229 w 16399629"/>
              <a:gd name="connsiteY6914" fmla="*/ 3559312 h 8553480"/>
              <a:gd name="connsiteX6915" fmla="*/ 11645048 w 16399629"/>
              <a:gd name="connsiteY6915" fmla="*/ 3559312 h 8553480"/>
              <a:gd name="connsiteX6916" fmla="*/ 11644750 w 16399629"/>
              <a:gd name="connsiteY6916" fmla="*/ 3560144 h 8553480"/>
              <a:gd name="connsiteX6917" fmla="*/ 11644602 w 16399629"/>
              <a:gd name="connsiteY6917" fmla="*/ 3559312 h 8553480"/>
              <a:gd name="connsiteX6918" fmla="*/ 11637860 w 16399629"/>
              <a:gd name="connsiteY6918" fmla="*/ 3559312 h 8553480"/>
              <a:gd name="connsiteX6919" fmla="*/ 11630488 w 16399629"/>
              <a:gd name="connsiteY6919" fmla="*/ 3574634 h 8553480"/>
              <a:gd name="connsiteX6920" fmla="*/ 11627542 w 16399629"/>
              <a:gd name="connsiteY6920" fmla="*/ 3641026 h 8553480"/>
              <a:gd name="connsiteX6921" fmla="*/ 11680606 w 16399629"/>
              <a:gd name="connsiteY6921" fmla="*/ 3651240 h 8553480"/>
              <a:gd name="connsiteX6922" fmla="*/ 11537135 w 16399629"/>
              <a:gd name="connsiteY6922" fmla="*/ 3783175 h 8553480"/>
              <a:gd name="connsiteX6923" fmla="*/ 11502249 w 16399629"/>
              <a:gd name="connsiteY6923" fmla="*/ 3803604 h 8553480"/>
              <a:gd name="connsiteX6924" fmla="*/ 11469821 w 16399629"/>
              <a:gd name="connsiteY6924" fmla="*/ 3843609 h 8553480"/>
              <a:gd name="connsiteX6925" fmla="*/ 11451749 w 16399629"/>
              <a:gd name="connsiteY6925" fmla="*/ 3854781 h 8553480"/>
              <a:gd name="connsiteX6926" fmla="*/ 11396612 w 16399629"/>
              <a:gd name="connsiteY6926" fmla="*/ 3869145 h 8553480"/>
              <a:gd name="connsiteX6927" fmla="*/ 11446237 w 16399629"/>
              <a:gd name="connsiteY6927" fmla="*/ 3803604 h 8553480"/>
              <a:gd name="connsiteX6928" fmla="*/ 11452133 w 16399629"/>
              <a:gd name="connsiteY6928" fmla="*/ 3716782 h 8553480"/>
              <a:gd name="connsiteX6929" fmla="*/ 11460977 w 16399629"/>
              <a:gd name="connsiteY6929" fmla="*/ 3742318 h 8553480"/>
              <a:gd name="connsiteX6930" fmla="*/ 11458030 w 16399629"/>
              <a:gd name="connsiteY6930" fmla="*/ 3655496 h 8553480"/>
              <a:gd name="connsiteX6931" fmla="*/ 11423145 w 16399629"/>
              <a:gd name="connsiteY6931" fmla="*/ 3625705 h 8553480"/>
              <a:gd name="connsiteX6932" fmla="*/ 11551875 w 16399629"/>
              <a:gd name="connsiteY6932" fmla="*/ 3543990 h 8553480"/>
              <a:gd name="connsiteX6933" fmla="*/ 11551875 w 16399629"/>
              <a:gd name="connsiteY6933" fmla="*/ 3595062 h 8553480"/>
              <a:gd name="connsiteX6934" fmla="*/ 11621646 w 16399629"/>
              <a:gd name="connsiteY6934" fmla="*/ 3508240 h 8553480"/>
              <a:gd name="connsiteX6935" fmla="*/ 6362772 w 16399629"/>
              <a:gd name="connsiteY6935" fmla="*/ 3496444 h 8553480"/>
              <a:gd name="connsiteX6936" fmla="*/ 6336384 w 16399629"/>
              <a:gd name="connsiteY6936" fmla="*/ 3513051 h 8553480"/>
              <a:gd name="connsiteX6937" fmla="*/ 6339939 w 16399629"/>
              <a:gd name="connsiteY6937" fmla="*/ 3533444 h 8553480"/>
              <a:gd name="connsiteX6938" fmla="*/ 6362772 w 16399629"/>
              <a:gd name="connsiteY6938" fmla="*/ 3496444 h 8553480"/>
              <a:gd name="connsiteX6939" fmla="*/ 16330734 w 16399629"/>
              <a:gd name="connsiteY6939" fmla="*/ 3495731 h 8553480"/>
              <a:gd name="connsiteX6940" fmla="*/ 16356183 w 16399629"/>
              <a:gd name="connsiteY6940" fmla="*/ 3518683 h 8553480"/>
              <a:gd name="connsiteX6941" fmla="*/ 16350391 w 16399629"/>
              <a:gd name="connsiteY6941" fmla="*/ 3560134 h 8553480"/>
              <a:gd name="connsiteX6942" fmla="*/ 16321918 w 16399629"/>
              <a:gd name="connsiteY6942" fmla="*/ 3508320 h 8553480"/>
              <a:gd name="connsiteX6943" fmla="*/ 16330734 w 16399629"/>
              <a:gd name="connsiteY6943" fmla="*/ 3495731 h 8553480"/>
              <a:gd name="connsiteX6944" fmla="*/ 14611275 w 16399629"/>
              <a:gd name="connsiteY6944" fmla="*/ 3494356 h 8553480"/>
              <a:gd name="connsiteX6945" fmla="*/ 14618869 w 16399629"/>
              <a:gd name="connsiteY6945" fmla="*/ 3495304 h 8553480"/>
              <a:gd name="connsiteX6946" fmla="*/ 14609275 w 16399629"/>
              <a:gd name="connsiteY6946" fmla="*/ 3524320 h 8553480"/>
              <a:gd name="connsiteX6947" fmla="*/ 14593282 w 16399629"/>
              <a:gd name="connsiteY6947" fmla="*/ 3521683 h 8553480"/>
              <a:gd name="connsiteX6948" fmla="*/ 14611275 w 16399629"/>
              <a:gd name="connsiteY6948" fmla="*/ 3494356 h 8553480"/>
              <a:gd name="connsiteX6949" fmla="*/ 12094253 w 16399629"/>
              <a:gd name="connsiteY6949" fmla="*/ 3494356 h 8553480"/>
              <a:gd name="connsiteX6950" fmla="*/ 12101915 w 16399629"/>
              <a:gd name="connsiteY6950" fmla="*/ 3495304 h 8553480"/>
              <a:gd name="connsiteX6951" fmla="*/ 12092383 w 16399629"/>
              <a:gd name="connsiteY6951" fmla="*/ 3524321 h 8553480"/>
              <a:gd name="connsiteX6952" fmla="*/ 12076336 w 16399629"/>
              <a:gd name="connsiteY6952" fmla="*/ 3521683 h 8553480"/>
              <a:gd name="connsiteX6953" fmla="*/ 12094253 w 16399629"/>
              <a:gd name="connsiteY6953" fmla="*/ 3494356 h 8553480"/>
              <a:gd name="connsiteX6954" fmla="*/ 15546182 w 16399629"/>
              <a:gd name="connsiteY6954" fmla="*/ 3493169 h 8553480"/>
              <a:gd name="connsiteX6955" fmla="*/ 15537953 w 16399629"/>
              <a:gd name="connsiteY6955" fmla="*/ 3518697 h 8553480"/>
              <a:gd name="connsiteX6956" fmla="*/ 15546182 w 16399629"/>
              <a:gd name="connsiteY6956" fmla="*/ 3493169 h 8553480"/>
              <a:gd name="connsiteX6957" fmla="*/ 14931604 w 16399629"/>
              <a:gd name="connsiteY6957" fmla="*/ 3493169 h 8553480"/>
              <a:gd name="connsiteX6958" fmla="*/ 14923374 w 16399629"/>
              <a:gd name="connsiteY6958" fmla="*/ 3518697 h 8553480"/>
              <a:gd name="connsiteX6959" fmla="*/ 14931604 w 16399629"/>
              <a:gd name="connsiteY6959" fmla="*/ 3493169 h 8553480"/>
              <a:gd name="connsiteX6960" fmla="*/ 14628030 w 16399629"/>
              <a:gd name="connsiteY6960" fmla="*/ 3493169 h 8553480"/>
              <a:gd name="connsiteX6961" fmla="*/ 14644921 w 16399629"/>
              <a:gd name="connsiteY6961" fmla="*/ 3508396 h 8553480"/>
              <a:gd name="connsiteX6962" fmla="*/ 14633338 w 16399629"/>
              <a:gd name="connsiteY6962" fmla="*/ 3533776 h 8553480"/>
              <a:gd name="connsiteX6963" fmla="*/ 14628030 w 16399629"/>
              <a:gd name="connsiteY6963" fmla="*/ 3493169 h 8553480"/>
              <a:gd name="connsiteX6964" fmla="*/ 11715386 w 16399629"/>
              <a:gd name="connsiteY6964" fmla="*/ 3493169 h 8553480"/>
              <a:gd name="connsiteX6965" fmla="*/ 11707158 w 16399629"/>
              <a:gd name="connsiteY6965" fmla="*/ 3518697 h 8553480"/>
              <a:gd name="connsiteX6966" fmla="*/ 11715386 w 16399629"/>
              <a:gd name="connsiteY6966" fmla="*/ 3493169 h 8553480"/>
              <a:gd name="connsiteX6967" fmla="*/ 11542112 w 16399629"/>
              <a:gd name="connsiteY6967" fmla="*/ 3493168 h 8553480"/>
              <a:gd name="connsiteX6968" fmla="*/ 11550342 w 16399629"/>
              <a:gd name="connsiteY6968" fmla="*/ 3518697 h 8553480"/>
              <a:gd name="connsiteX6969" fmla="*/ 11542112 w 16399629"/>
              <a:gd name="connsiteY6969" fmla="*/ 3493168 h 8553480"/>
              <a:gd name="connsiteX6970" fmla="*/ 14360916 w 16399629"/>
              <a:gd name="connsiteY6970" fmla="*/ 3493167 h 8553480"/>
              <a:gd name="connsiteX6971" fmla="*/ 14386503 w 16399629"/>
              <a:gd name="connsiteY6971" fmla="*/ 3571431 h 8553480"/>
              <a:gd name="connsiteX6972" fmla="*/ 14360916 w 16399629"/>
              <a:gd name="connsiteY6972" fmla="*/ 3493167 h 8553480"/>
              <a:gd name="connsiteX6973" fmla="*/ 10964223 w 16399629"/>
              <a:gd name="connsiteY6973" fmla="*/ 3488050 h 8553480"/>
              <a:gd name="connsiteX6974" fmla="*/ 10968337 w 16399629"/>
              <a:gd name="connsiteY6974" fmla="*/ 3495304 h 8553480"/>
              <a:gd name="connsiteX6975" fmla="*/ 10964223 w 16399629"/>
              <a:gd name="connsiteY6975" fmla="*/ 3507175 h 8553480"/>
              <a:gd name="connsiteX6976" fmla="*/ 10960108 w 16399629"/>
              <a:gd name="connsiteY6976" fmla="*/ 3495304 h 8553480"/>
              <a:gd name="connsiteX6977" fmla="*/ 10964223 w 16399629"/>
              <a:gd name="connsiteY6977" fmla="*/ 3488050 h 8553480"/>
              <a:gd name="connsiteX6978" fmla="*/ 6644523 w 16399629"/>
              <a:gd name="connsiteY6978" fmla="*/ 3479563 h 8553480"/>
              <a:gd name="connsiteX6979" fmla="*/ 6591653 w 16399629"/>
              <a:gd name="connsiteY6979" fmla="*/ 3546444 h 8553480"/>
              <a:gd name="connsiteX6980" fmla="*/ 6644523 w 16399629"/>
              <a:gd name="connsiteY6980" fmla="*/ 3479563 h 8553480"/>
              <a:gd name="connsiteX6981" fmla="*/ 6113145 w 16399629"/>
              <a:gd name="connsiteY6981" fmla="*/ 3478241 h 8553480"/>
              <a:gd name="connsiteX6982" fmla="*/ 6121158 w 16399629"/>
              <a:gd name="connsiteY6982" fmla="*/ 3491676 h 8553480"/>
              <a:gd name="connsiteX6983" fmla="*/ 6103059 w 16399629"/>
              <a:gd name="connsiteY6983" fmla="*/ 3480793 h 8553480"/>
              <a:gd name="connsiteX6984" fmla="*/ 6113145 w 16399629"/>
              <a:gd name="connsiteY6984" fmla="*/ 3478241 h 8553480"/>
              <a:gd name="connsiteX6985" fmla="*/ 14571417 w 16399629"/>
              <a:gd name="connsiteY6985" fmla="*/ 3471081 h 8553480"/>
              <a:gd name="connsiteX6986" fmla="*/ 14579747 w 16399629"/>
              <a:gd name="connsiteY6986" fmla="*/ 3492330 h 8553480"/>
              <a:gd name="connsiteX6987" fmla="*/ 14558538 w 16399629"/>
              <a:gd name="connsiteY6987" fmla="*/ 3483118 h 8553480"/>
              <a:gd name="connsiteX6988" fmla="*/ 14571417 w 16399629"/>
              <a:gd name="connsiteY6988" fmla="*/ 3471081 h 8553480"/>
              <a:gd name="connsiteX6989" fmla="*/ 14835176 w 16399629"/>
              <a:gd name="connsiteY6989" fmla="*/ 3468720 h 8553480"/>
              <a:gd name="connsiteX6990" fmla="*/ 14842534 w 16399629"/>
              <a:gd name="connsiteY6990" fmla="*/ 3469805 h 8553480"/>
              <a:gd name="connsiteX6991" fmla="*/ 14834125 w 16399629"/>
              <a:gd name="connsiteY6991" fmla="*/ 3498052 h 8553480"/>
              <a:gd name="connsiteX6992" fmla="*/ 14819134 w 16399629"/>
              <a:gd name="connsiteY6992" fmla="*/ 3495304 h 8553480"/>
              <a:gd name="connsiteX6993" fmla="*/ 14835176 w 16399629"/>
              <a:gd name="connsiteY6993" fmla="*/ 3468720 h 8553480"/>
              <a:gd name="connsiteX6994" fmla="*/ 14888701 w 16399629"/>
              <a:gd name="connsiteY6994" fmla="*/ 3467661 h 8553480"/>
              <a:gd name="connsiteX6995" fmla="*/ 14903355 w 16399629"/>
              <a:gd name="connsiteY6995" fmla="*/ 3492330 h 8553480"/>
              <a:gd name="connsiteX6996" fmla="*/ 14877768 w 16399629"/>
              <a:gd name="connsiteY6996" fmla="*/ 3483118 h 8553480"/>
              <a:gd name="connsiteX6997" fmla="*/ 14883366 w 16399629"/>
              <a:gd name="connsiteY6997" fmla="*/ 3467718 h 8553480"/>
              <a:gd name="connsiteX6998" fmla="*/ 14888701 w 16399629"/>
              <a:gd name="connsiteY6998" fmla="*/ 3467661 h 8553480"/>
              <a:gd name="connsiteX6999" fmla="*/ 15932734 w 16399629"/>
              <a:gd name="connsiteY6999" fmla="*/ 3466790 h 8553480"/>
              <a:gd name="connsiteX7000" fmla="*/ 15924503 w 16399629"/>
              <a:gd name="connsiteY7000" fmla="*/ 3492287 h 8553480"/>
              <a:gd name="connsiteX7001" fmla="*/ 15932734 w 16399629"/>
              <a:gd name="connsiteY7001" fmla="*/ 3466790 h 8553480"/>
              <a:gd name="connsiteX7002" fmla="*/ 12284359 w 16399629"/>
              <a:gd name="connsiteY7002" fmla="*/ 3466790 h 8553480"/>
              <a:gd name="connsiteX7003" fmla="*/ 12276129 w 16399629"/>
              <a:gd name="connsiteY7003" fmla="*/ 3492287 h 8553480"/>
              <a:gd name="connsiteX7004" fmla="*/ 12284359 w 16399629"/>
              <a:gd name="connsiteY7004" fmla="*/ 3466790 h 8553480"/>
              <a:gd name="connsiteX7005" fmla="*/ 12025933 w 16399629"/>
              <a:gd name="connsiteY7005" fmla="*/ 3466790 h 8553480"/>
              <a:gd name="connsiteX7006" fmla="*/ 12017704 w 16399629"/>
              <a:gd name="connsiteY7006" fmla="*/ 3492287 h 8553480"/>
              <a:gd name="connsiteX7007" fmla="*/ 12025933 w 16399629"/>
              <a:gd name="connsiteY7007" fmla="*/ 3466790 h 8553480"/>
              <a:gd name="connsiteX7008" fmla="*/ 11661082 w 16399629"/>
              <a:gd name="connsiteY7008" fmla="*/ 3466790 h 8553480"/>
              <a:gd name="connsiteX7009" fmla="*/ 11655800 w 16399629"/>
              <a:gd name="connsiteY7009" fmla="*/ 3489922 h 8553480"/>
              <a:gd name="connsiteX7010" fmla="*/ 11644180 w 16399629"/>
              <a:gd name="connsiteY7010" fmla="*/ 3491074 h 8553480"/>
              <a:gd name="connsiteX7011" fmla="*/ 11661082 w 16399629"/>
              <a:gd name="connsiteY7011" fmla="*/ 3466790 h 8553480"/>
              <a:gd name="connsiteX7012" fmla="*/ 5822208 w 16399629"/>
              <a:gd name="connsiteY7012" fmla="*/ 3464190 h 8553480"/>
              <a:gd name="connsiteX7013" fmla="*/ 5729271 w 16399629"/>
              <a:gd name="connsiteY7013" fmla="*/ 3586414 h 8553480"/>
              <a:gd name="connsiteX7014" fmla="*/ 5822208 w 16399629"/>
              <a:gd name="connsiteY7014" fmla="*/ 3464190 h 8553480"/>
              <a:gd name="connsiteX7015" fmla="*/ 14273820 w 16399629"/>
              <a:gd name="connsiteY7015" fmla="*/ 3463721 h 8553480"/>
              <a:gd name="connsiteX7016" fmla="*/ 14277936 w 16399629"/>
              <a:gd name="connsiteY7016" fmla="*/ 3469464 h 8553480"/>
              <a:gd name="connsiteX7017" fmla="*/ 14272449 w 16399629"/>
              <a:gd name="connsiteY7017" fmla="*/ 3484778 h 8553480"/>
              <a:gd name="connsiteX7018" fmla="*/ 14271785 w 16399629"/>
              <a:gd name="connsiteY7018" fmla="*/ 3481071 h 8553480"/>
              <a:gd name="connsiteX7019" fmla="*/ 14267536 w 16399629"/>
              <a:gd name="connsiteY7019" fmla="*/ 3481071 h 8553480"/>
              <a:gd name="connsiteX7020" fmla="*/ 14269831 w 16399629"/>
              <a:gd name="connsiteY7020" fmla="*/ 3470162 h 8553480"/>
              <a:gd name="connsiteX7021" fmla="*/ 14269706 w 16399629"/>
              <a:gd name="connsiteY7021" fmla="*/ 3469464 h 8553480"/>
              <a:gd name="connsiteX7022" fmla="*/ 14270092 w 16399629"/>
              <a:gd name="connsiteY7022" fmla="*/ 3468927 h 8553480"/>
              <a:gd name="connsiteX7023" fmla="*/ 14270540 w 16399629"/>
              <a:gd name="connsiteY7023" fmla="*/ 3466790 h 8553480"/>
              <a:gd name="connsiteX7024" fmla="*/ 14270786 w 16399629"/>
              <a:gd name="connsiteY7024" fmla="*/ 3467955 h 8553480"/>
              <a:gd name="connsiteX7025" fmla="*/ 12147688 w 16399629"/>
              <a:gd name="connsiteY7025" fmla="*/ 3451716 h 8553480"/>
              <a:gd name="connsiteX7026" fmla="*/ 12156217 w 16399629"/>
              <a:gd name="connsiteY7026" fmla="*/ 3492303 h 8553480"/>
              <a:gd name="connsiteX7027" fmla="*/ 12130630 w 16399629"/>
              <a:gd name="connsiteY7027" fmla="*/ 3492303 h 8553480"/>
              <a:gd name="connsiteX7028" fmla="*/ 12147688 w 16399629"/>
              <a:gd name="connsiteY7028" fmla="*/ 3451716 h 8553480"/>
              <a:gd name="connsiteX7029" fmla="*/ 6668777 w 16399629"/>
              <a:gd name="connsiteY7029" fmla="*/ 3450721 h 8553480"/>
              <a:gd name="connsiteX7030" fmla="*/ 6681603 w 16399629"/>
              <a:gd name="connsiteY7030" fmla="*/ 3468298 h 8553480"/>
              <a:gd name="connsiteX7031" fmla="*/ 6668777 w 16399629"/>
              <a:gd name="connsiteY7031" fmla="*/ 3450721 h 8553480"/>
              <a:gd name="connsiteX7032" fmla="*/ 14786266 w 16399629"/>
              <a:gd name="connsiteY7032" fmla="*/ 3449286 h 8553480"/>
              <a:gd name="connsiteX7033" fmla="*/ 14792606 w 16399629"/>
              <a:gd name="connsiteY7033" fmla="*/ 3469707 h 8553480"/>
              <a:gd name="connsiteX7034" fmla="*/ 14775702 w 16399629"/>
              <a:gd name="connsiteY7034" fmla="*/ 3459497 h 8553480"/>
              <a:gd name="connsiteX7035" fmla="*/ 14786266 w 16399629"/>
              <a:gd name="connsiteY7035" fmla="*/ 3449286 h 8553480"/>
              <a:gd name="connsiteX7036" fmla="*/ 12466752 w 16399629"/>
              <a:gd name="connsiteY7036" fmla="*/ 3449070 h 8553480"/>
              <a:gd name="connsiteX7037" fmla="*/ 12460479 w 16399629"/>
              <a:gd name="connsiteY7037" fmla="*/ 3468013 h 8553480"/>
              <a:gd name="connsiteX7038" fmla="*/ 12449862 w 16399629"/>
              <a:gd name="connsiteY7038" fmla="*/ 3468624 h 8553480"/>
              <a:gd name="connsiteX7039" fmla="*/ 12466752 w 16399629"/>
              <a:gd name="connsiteY7039" fmla="*/ 3449070 h 8553480"/>
              <a:gd name="connsiteX7040" fmla="*/ 16300956 w 16399629"/>
              <a:gd name="connsiteY7040" fmla="*/ 3447949 h 8553480"/>
              <a:gd name="connsiteX7041" fmla="*/ 16321431 w 16399629"/>
              <a:gd name="connsiteY7041" fmla="*/ 3483119 h 8553480"/>
              <a:gd name="connsiteX7042" fmla="*/ 16316129 w 16399629"/>
              <a:gd name="connsiteY7042" fmla="*/ 3490853 h 8553480"/>
              <a:gd name="connsiteX7043" fmla="*/ 16298031 w 16399629"/>
              <a:gd name="connsiteY7043" fmla="*/ 3457998 h 8553480"/>
              <a:gd name="connsiteX7044" fmla="*/ 16300956 w 16399629"/>
              <a:gd name="connsiteY7044" fmla="*/ 3447949 h 8553480"/>
              <a:gd name="connsiteX7045" fmla="*/ 15773782 w 16399629"/>
              <a:gd name="connsiteY7045" fmla="*/ 3447949 h 8553480"/>
              <a:gd name="connsiteX7046" fmla="*/ 15785050 w 16399629"/>
              <a:gd name="connsiteY7046" fmla="*/ 3469654 h 8553480"/>
              <a:gd name="connsiteX7047" fmla="*/ 15768148 w 16399629"/>
              <a:gd name="connsiteY7047" fmla="*/ 3458801 h 8553480"/>
              <a:gd name="connsiteX7048" fmla="*/ 15773782 w 16399629"/>
              <a:gd name="connsiteY7048" fmla="*/ 3447949 h 8553480"/>
              <a:gd name="connsiteX7049" fmla="*/ 11324247 w 16399629"/>
              <a:gd name="connsiteY7049" fmla="*/ 3447945 h 8553480"/>
              <a:gd name="connsiteX7050" fmla="*/ 11335573 w 16399629"/>
              <a:gd name="connsiteY7050" fmla="*/ 3468450 h 8553480"/>
              <a:gd name="connsiteX7051" fmla="*/ 11324247 w 16399629"/>
              <a:gd name="connsiteY7051" fmla="*/ 3447945 h 8553480"/>
              <a:gd name="connsiteX7052" fmla="*/ 12318536 w 16399629"/>
              <a:gd name="connsiteY7052" fmla="*/ 3444807 h 8553480"/>
              <a:gd name="connsiteX7053" fmla="*/ 12329914 w 16399629"/>
              <a:gd name="connsiteY7053" fmla="*/ 3468046 h 8553480"/>
              <a:gd name="connsiteX7054" fmla="*/ 12311709 w 16399629"/>
              <a:gd name="connsiteY7054" fmla="*/ 3497355 h 8553480"/>
              <a:gd name="connsiteX7055" fmla="*/ 12304882 w 16399629"/>
              <a:gd name="connsiteY7055" fmla="*/ 3516825 h 8553480"/>
              <a:gd name="connsiteX7056" fmla="*/ 12293503 w 16399629"/>
              <a:gd name="connsiteY7056" fmla="*/ 3517453 h 8553480"/>
              <a:gd name="connsiteX7057" fmla="*/ 12302606 w 16399629"/>
              <a:gd name="connsiteY7057" fmla="*/ 3447948 h 8553480"/>
              <a:gd name="connsiteX7058" fmla="*/ 12318536 w 16399629"/>
              <a:gd name="connsiteY7058" fmla="*/ 3444807 h 8553480"/>
              <a:gd name="connsiteX7059" fmla="*/ 12194581 w 16399629"/>
              <a:gd name="connsiteY7059" fmla="*/ 3429439 h 8553480"/>
              <a:gd name="connsiteX7060" fmla="*/ 12204214 w 16399629"/>
              <a:gd name="connsiteY7060" fmla="*/ 3430605 h 8553480"/>
              <a:gd name="connsiteX7061" fmla="*/ 12214834 w 16399629"/>
              <a:gd name="connsiteY7061" fmla="*/ 3453269 h 8553480"/>
              <a:gd name="connsiteX7062" fmla="*/ 12189004 w 16399629"/>
              <a:gd name="connsiteY7062" fmla="*/ 3465272 h 8553480"/>
              <a:gd name="connsiteX7063" fmla="*/ 12165376 w 16399629"/>
              <a:gd name="connsiteY7063" fmla="*/ 3458323 h 8553480"/>
              <a:gd name="connsiteX7064" fmla="*/ 12194581 w 16399629"/>
              <a:gd name="connsiteY7064" fmla="*/ 3429439 h 8553480"/>
              <a:gd name="connsiteX7065" fmla="*/ 14523171 w 16399629"/>
              <a:gd name="connsiteY7065" fmla="*/ 3429110 h 8553480"/>
              <a:gd name="connsiteX7066" fmla="*/ 14558045 w 16399629"/>
              <a:gd name="connsiteY7066" fmla="*/ 3460415 h 8553480"/>
              <a:gd name="connsiteX7067" fmla="*/ 14548360 w 16399629"/>
              <a:gd name="connsiteY7067" fmla="*/ 3477087 h 8553480"/>
              <a:gd name="connsiteX7068" fmla="*/ 14517276 w 16399629"/>
              <a:gd name="connsiteY7068" fmla="*/ 3470851 h 8553480"/>
              <a:gd name="connsiteX7069" fmla="*/ 14523171 w 16399629"/>
              <a:gd name="connsiteY7069" fmla="*/ 3429110 h 8553480"/>
              <a:gd name="connsiteX7070" fmla="*/ 6147835 w 16399629"/>
              <a:gd name="connsiteY7070" fmla="*/ 3425212 h 8553480"/>
              <a:gd name="connsiteX7071" fmla="*/ 6129720 w 16399629"/>
              <a:gd name="connsiteY7071" fmla="*/ 3455287 h 8553480"/>
              <a:gd name="connsiteX7072" fmla="*/ 6147835 w 16399629"/>
              <a:gd name="connsiteY7072" fmla="*/ 3425212 h 8553480"/>
              <a:gd name="connsiteX7073" fmla="*/ 15750774 w 16399629"/>
              <a:gd name="connsiteY7073" fmla="*/ 3421570 h 8553480"/>
              <a:gd name="connsiteX7074" fmla="*/ 15767664 w 16399629"/>
              <a:gd name="connsiteY7074" fmla="*/ 3431781 h 8553480"/>
              <a:gd name="connsiteX7075" fmla="*/ 15759219 w 16399629"/>
              <a:gd name="connsiteY7075" fmla="*/ 3440077 h 8553480"/>
              <a:gd name="connsiteX7076" fmla="*/ 15750774 w 16399629"/>
              <a:gd name="connsiteY7076" fmla="*/ 3421570 h 8553480"/>
              <a:gd name="connsiteX7077" fmla="*/ 14221474 w 16399629"/>
              <a:gd name="connsiteY7077" fmla="*/ 3421570 h 8553480"/>
              <a:gd name="connsiteX7078" fmla="*/ 14213243 w 16399629"/>
              <a:gd name="connsiteY7078" fmla="*/ 3447096 h 8553480"/>
              <a:gd name="connsiteX7079" fmla="*/ 14221474 w 16399629"/>
              <a:gd name="connsiteY7079" fmla="*/ 3421570 h 8553480"/>
              <a:gd name="connsiteX7080" fmla="*/ 12232695 w 16399629"/>
              <a:gd name="connsiteY7080" fmla="*/ 3421570 h 8553480"/>
              <a:gd name="connsiteX7081" fmla="*/ 12249600 w 16399629"/>
              <a:gd name="connsiteY7081" fmla="*/ 3447096 h 8553480"/>
              <a:gd name="connsiteX7082" fmla="*/ 12232695 w 16399629"/>
              <a:gd name="connsiteY7082" fmla="*/ 3421570 h 8553480"/>
              <a:gd name="connsiteX7083" fmla="*/ 11718426 w 16399629"/>
              <a:gd name="connsiteY7083" fmla="*/ 3421570 h 8553480"/>
              <a:gd name="connsiteX7084" fmla="*/ 11724060 w 16399629"/>
              <a:gd name="connsiteY7084" fmla="*/ 3465969 h 8553480"/>
              <a:gd name="connsiteX7085" fmla="*/ 11707158 w 16399629"/>
              <a:gd name="connsiteY7085" fmla="*/ 3465969 h 8553480"/>
              <a:gd name="connsiteX7086" fmla="*/ 11718426 w 16399629"/>
              <a:gd name="connsiteY7086" fmla="*/ 3421570 h 8553480"/>
              <a:gd name="connsiteX7087" fmla="*/ 14472578 w 16399629"/>
              <a:gd name="connsiteY7087" fmla="*/ 3419154 h 8553480"/>
              <a:gd name="connsiteX7088" fmla="*/ 14488571 w 16399629"/>
              <a:gd name="connsiteY7088" fmla="*/ 3421684 h 8553480"/>
              <a:gd name="connsiteX7089" fmla="*/ 14478976 w 16399629"/>
              <a:gd name="connsiteY7089" fmla="*/ 3449523 h 8553480"/>
              <a:gd name="connsiteX7090" fmla="*/ 14462984 w 16399629"/>
              <a:gd name="connsiteY7090" fmla="*/ 3446993 h 8553480"/>
              <a:gd name="connsiteX7091" fmla="*/ 14472578 w 16399629"/>
              <a:gd name="connsiteY7091" fmla="*/ 3419154 h 8553480"/>
              <a:gd name="connsiteX7092" fmla="*/ 13695063 w 16399629"/>
              <a:gd name="connsiteY7092" fmla="*/ 3419154 h 8553480"/>
              <a:gd name="connsiteX7093" fmla="*/ 13711111 w 16399629"/>
              <a:gd name="connsiteY7093" fmla="*/ 3421684 h 8553480"/>
              <a:gd name="connsiteX7094" fmla="*/ 13701398 w 16399629"/>
              <a:gd name="connsiteY7094" fmla="*/ 3449523 h 8553480"/>
              <a:gd name="connsiteX7095" fmla="*/ 13685532 w 16399629"/>
              <a:gd name="connsiteY7095" fmla="*/ 3446993 h 8553480"/>
              <a:gd name="connsiteX7096" fmla="*/ 13695063 w 16399629"/>
              <a:gd name="connsiteY7096" fmla="*/ 3419154 h 8553480"/>
              <a:gd name="connsiteX7097" fmla="*/ 12096728 w 16399629"/>
              <a:gd name="connsiteY7097" fmla="*/ 3419154 h 8553480"/>
              <a:gd name="connsiteX7098" fmla="*/ 12112775 w 16399629"/>
              <a:gd name="connsiteY7098" fmla="*/ 3421684 h 8553480"/>
              <a:gd name="connsiteX7099" fmla="*/ 12103063 w 16399629"/>
              <a:gd name="connsiteY7099" fmla="*/ 3449523 h 8553480"/>
              <a:gd name="connsiteX7100" fmla="*/ 12087196 w 16399629"/>
              <a:gd name="connsiteY7100" fmla="*/ 3446993 h 8553480"/>
              <a:gd name="connsiteX7101" fmla="*/ 12096728 w 16399629"/>
              <a:gd name="connsiteY7101" fmla="*/ 3419154 h 8553480"/>
              <a:gd name="connsiteX7102" fmla="*/ 15466288 w 16399629"/>
              <a:gd name="connsiteY7102" fmla="*/ 3406499 h 8553480"/>
              <a:gd name="connsiteX7103" fmla="*/ 15491863 w 16399629"/>
              <a:gd name="connsiteY7103" fmla="*/ 3406499 h 8553480"/>
              <a:gd name="connsiteX7104" fmla="*/ 15500551 w 16399629"/>
              <a:gd name="connsiteY7104" fmla="*/ 3469681 h 8553480"/>
              <a:gd name="connsiteX7105" fmla="*/ 15466288 w 16399629"/>
              <a:gd name="connsiteY7105" fmla="*/ 3406499 h 8553480"/>
              <a:gd name="connsiteX7106" fmla="*/ 14714897 w 16399629"/>
              <a:gd name="connsiteY7106" fmla="*/ 3406497 h 8553480"/>
              <a:gd name="connsiteX7107" fmla="*/ 14777374 w 16399629"/>
              <a:gd name="connsiteY7107" fmla="*/ 3431163 h 8553480"/>
              <a:gd name="connsiteX7108" fmla="*/ 14771892 w 16399629"/>
              <a:gd name="connsiteY7108" fmla="*/ 3440181 h 8553480"/>
              <a:gd name="connsiteX7109" fmla="*/ 14750384 w 16399629"/>
              <a:gd name="connsiteY7109" fmla="*/ 3431163 h 8553480"/>
              <a:gd name="connsiteX7110" fmla="*/ 14714897 w 16399629"/>
              <a:gd name="connsiteY7110" fmla="*/ 3406497 h 8553480"/>
              <a:gd name="connsiteX7111" fmla="*/ 11394669 w 16399629"/>
              <a:gd name="connsiteY7111" fmla="*/ 3396853 h 8553480"/>
              <a:gd name="connsiteX7112" fmla="*/ 11400498 w 16399629"/>
              <a:gd name="connsiteY7112" fmla="*/ 3396853 h 8553480"/>
              <a:gd name="connsiteX7113" fmla="*/ 11395011 w 16399629"/>
              <a:gd name="connsiteY7113" fmla="*/ 3413131 h 8553480"/>
              <a:gd name="connsiteX7114" fmla="*/ 11394669 w 16399629"/>
              <a:gd name="connsiteY7114" fmla="*/ 3396853 h 8553480"/>
              <a:gd name="connsiteX7115" fmla="*/ 14351746 w 16399629"/>
              <a:gd name="connsiteY7115" fmla="*/ 3395195 h 8553480"/>
              <a:gd name="connsiteX7116" fmla="*/ 14343541 w 16399629"/>
              <a:gd name="connsiteY7116" fmla="*/ 3420722 h 8553480"/>
              <a:gd name="connsiteX7117" fmla="*/ 14351746 w 16399629"/>
              <a:gd name="connsiteY7117" fmla="*/ 3395195 h 8553480"/>
              <a:gd name="connsiteX7118" fmla="*/ 14186726 w 16399629"/>
              <a:gd name="connsiteY7118" fmla="*/ 3395195 h 8553480"/>
              <a:gd name="connsiteX7119" fmla="*/ 14178496 w 16399629"/>
              <a:gd name="connsiteY7119" fmla="*/ 3420722 h 8553480"/>
              <a:gd name="connsiteX7120" fmla="*/ 14186726 w 16399629"/>
              <a:gd name="connsiteY7120" fmla="*/ 3395195 h 8553480"/>
              <a:gd name="connsiteX7121" fmla="*/ 12304361 w 16399629"/>
              <a:gd name="connsiteY7121" fmla="*/ 3395195 h 8553480"/>
              <a:gd name="connsiteX7122" fmla="*/ 12312591 w 16399629"/>
              <a:gd name="connsiteY7122" fmla="*/ 3420722 h 8553480"/>
              <a:gd name="connsiteX7123" fmla="*/ 12304361 w 16399629"/>
              <a:gd name="connsiteY7123" fmla="*/ 3395195 h 8553480"/>
              <a:gd name="connsiteX7124" fmla="*/ 15860110 w 16399629"/>
              <a:gd name="connsiteY7124" fmla="*/ 3395192 h 8553480"/>
              <a:gd name="connsiteX7125" fmla="*/ 15880585 w 16399629"/>
              <a:gd name="connsiteY7125" fmla="*/ 3410966 h 8553480"/>
              <a:gd name="connsiteX7126" fmla="*/ 15875282 w 16399629"/>
              <a:gd name="connsiteY7126" fmla="*/ 3420578 h 8553480"/>
              <a:gd name="connsiteX7127" fmla="*/ 15857185 w 16399629"/>
              <a:gd name="connsiteY7127" fmla="*/ 3410966 h 8553480"/>
              <a:gd name="connsiteX7128" fmla="*/ 15860110 w 16399629"/>
              <a:gd name="connsiteY7128" fmla="*/ 3395192 h 8553480"/>
              <a:gd name="connsiteX7129" fmla="*/ 14827821 w 16399629"/>
              <a:gd name="connsiteY7129" fmla="*/ 3395192 h 8553480"/>
              <a:gd name="connsiteX7130" fmla="*/ 14875817 w 16399629"/>
              <a:gd name="connsiteY7130" fmla="*/ 3465948 h 8553480"/>
              <a:gd name="connsiteX7131" fmla="*/ 14845820 w 16399629"/>
              <a:gd name="connsiteY7131" fmla="*/ 3445732 h 8553480"/>
              <a:gd name="connsiteX7132" fmla="*/ 14827821 w 16399629"/>
              <a:gd name="connsiteY7132" fmla="*/ 3445732 h 8553480"/>
              <a:gd name="connsiteX7133" fmla="*/ 14827821 w 16399629"/>
              <a:gd name="connsiteY7133" fmla="*/ 3395192 h 8553480"/>
              <a:gd name="connsiteX7134" fmla="*/ 11392679 w 16399629"/>
              <a:gd name="connsiteY7134" fmla="*/ 3395192 h 8553480"/>
              <a:gd name="connsiteX7135" fmla="*/ 11395496 w 16399629"/>
              <a:gd name="connsiteY7135" fmla="*/ 3465948 h 8553480"/>
              <a:gd name="connsiteX7136" fmla="*/ 11381410 w 16399629"/>
              <a:gd name="connsiteY7136" fmla="*/ 3450786 h 8553480"/>
              <a:gd name="connsiteX7137" fmla="*/ 11392679 w 16399629"/>
              <a:gd name="connsiteY7137" fmla="*/ 3395192 h 8553480"/>
              <a:gd name="connsiteX7138" fmla="*/ 11422672 w 16399629"/>
              <a:gd name="connsiteY7138" fmla="*/ 3395191 h 8553480"/>
              <a:gd name="connsiteX7139" fmla="*/ 11439562 w 16399629"/>
              <a:gd name="connsiteY7139" fmla="*/ 3395192 h 8553480"/>
              <a:gd name="connsiteX7140" fmla="*/ 11428463 w 16399629"/>
              <a:gd name="connsiteY7140" fmla="*/ 3458376 h 8553480"/>
              <a:gd name="connsiteX7141" fmla="*/ 11422672 w 16399629"/>
              <a:gd name="connsiteY7141" fmla="*/ 3395191 h 8553480"/>
              <a:gd name="connsiteX7142" fmla="*/ 11377903 w 16399629"/>
              <a:gd name="connsiteY7142" fmla="*/ 3385006 h 8553480"/>
              <a:gd name="connsiteX7143" fmla="*/ 11379171 w 16399629"/>
              <a:gd name="connsiteY7143" fmla="*/ 3386763 h 8553480"/>
              <a:gd name="connsiteX7144" fmla="*/ 11379156 w 16399629"/>
              <a:gd name="connsiteY7144" fmla="*/ 3387655 h 8553480"/>
              <a:gd name="connsiteX7145" fmla="*/ 11385296 w 16399629"/>
              <a:gd name="connsiteY7145" fmla="*/ 3387655 h 8553480"/>
              <a:gd name="connsiteX7146" fmla="*/ 11381182 w 16399629"/>
              <a:gd name="connsiteY7146" fmla="*/ 3393526 h 8553480"/>
              <a:gd name="connsiteX7147" fmla="*/ 11379108 w 16399629"/>
              <a:gd name="connsiteY7147" fmla="*/ 3390569 h 8553480"/>
              <a:gd name="connsiteX7148" fmla="*/ 11379030 w 16399629"/>
              <a:gd name="connsiteY7148" fmla="*/ 3395394 h 8553480"/>
              <a:gd name="connsiteX7149" fmla="*/ 11377903 w 16399629"/>
              <a:gd name="connsiteY7149" fmla="*/ 3409448 h 8553480"/>
              <a:gd name="connsiteX7150" fmla="*/ 11374896 w 16399629"/>
              <a:gd name="connsiteY7150" fmla="*/ 3394783 h 8553480"/>
              <a:gd name="connsiteX7151" fmla="*/ 11377903 w 16399629"/>
              <a:gd name="connsiteY7151" fmla="*/ 3385006 h 8553480"/>
              <a:gd name="connsiteX7152" fmla="*/ 5875826 w 16399629"/>
              <a:gd name="connsiteY7152" fmla="*/ 3384760 h 8553480"/>
              <a:gd name="connsiteX7153" fmla="*/ 5887974 w 16399629"/>
              <a:gd name="connsiteY7153" fmla="*/ 3402453 h 8553480"/>
              <a:gd name="connsiteX7154" fmla="*/ 5875826 w 16399629"/>
              <a:gd name="connsiteY7154" fmla="*/ 3384760 h 8553480"/>
              <a:gd name="connsiteX7155" fmla="*/ 15839811 w 16399629"/>
              <a:gd name="connsiteY7155" fmla="*/ 3376352 h 8553480"/>
              <a:gd name="connsiteX7156" fmla="*/ 15856700 w 16399629"/>
              <a:gd name="connsiteY7156" fmla="*/ 3386564 h 8553480"/>
              <a:gd name="connsiteX7157" fmla="*/ 15846266 w 16399629"/>
              <a:gd name="connsiteY7157" fmla="*/ 3396773 h 8553480"/>
              <a:gd name="connsiteX7158" fmla="*/ 15839811 w 16399629"/>
              <a:gd name="connsiteY7158" fmla="*/ 3376352 h 8553480"/>
              <a:gd name="connsiteX7159" fmla="*/ 14436466 w 16399629"/>
              <a:gd name="connsiteY7159" fmla="*/ 3376352 h 8553480"/>
              <a:gd name="connsiteX7160" fmla="*/ 14428236 w 16399629"/>
              <a:gd name="connsiteY7160" fmla="*/ 3398057 h 8553480"/>
              <a:gd name="connsiteX7161" fmla="*/ 14436466 w 16399629"/>
              <a:gd name="connsiteY7161" fmla="*/ 3376352 h 8553480"/>
              <a:gd name="connsiteX7162" fmla="*/ 14075972 w 16399629"/>
              <a:gd name="connsiteY7162" fmla="*/ 3376352 h 8553480"/>
              <a:gd name="connsiteX7163" fmla="*/ 14067742 w 16399629"/>
              <a:gd name="connsiteY7163" fmla="*/ 3398057 h 8553480"/>
              <a:gd name="connsiteX7164" fmla="*/ 14075972 w 16399629"/>
              <a:gd name="connsiteY7164" fmla="*/ 3376352 h 8553480"/>
              <a:gd name="connsiteX7165" fmla="*/ 13528718 w 16399629"/>
              <a:gd name="connsiteY7165" fmla="*/ 3376352 h 8553480"/>
              <a:gd name="connsiteX7166" fmla="*/ 13520488 w 16399629"/>
              <a:gd name="connsiteY7166" fmla="*/ 3398057 h 8553480"/>
              <a:gd name="connsiteX7167" fmla="*/ 13528718 w 16399629"/>
              <a:gd name="connsiteY7167" fmla="*/ 3376352 h 8553480"/>
              <a:gd name="connsiteX7168" fmla="*/ 12838130 w 16399629"/>
              <a:gd name="connsiteY7168" fmla="*/ 3376352 h 8553480"/>
              <a:gd name="connsiteX7169" fmla="*/ 12829901 w 16399629"/>
              <a:gd name="connsiteY7169" fmla="*/ 3398057 h 8553480"/>
              <a:gd name="connsiteX7170" fmla="*/ 12838130 w 16399629"/>
              <a:gd name="connsiteY7170" fmla="*/ 3376352 h 8553480"/>
              <a:gd name="connsiteX7171" fmla="*/ 11092581 w 16399629"/>
              <a:gd name="connsiteY7171" fmla="*/ 3376352 h 8553480"/>
              <a:gd name="connsiteX7172" fmla="*/ 11105089 w 16399629"/>
              <a:gd name="connsiteY7172" fmla="*/ 3398057 h 8553480"/>
              <a:gd name="connsiteX7173" fmla="*/ 11092581 w 16399629"/>
              <a:gd name="connsiteY7173" fmla="*/ 3376352 h 8553480"/>
              <a:gd name="connsiteX7174" fmla="*/ 5902081 w 16399629"/>
              <a:gd name="connsiteY7174" fmla="*/ 3373635 h 8553480"/>
              <a:gd name="connsiteX7175" fmla="*/ 5909280 w 16399629"/>
              <a:gd name="connsiteY7175" fmla="*/ 3414921 h 8553480"/>
              <a:gd name="connsiteX7176" fmla="*/ 5900672 w 16399629"/>
              <a:gd name="connsiteY7176" fmla="*/ 3417536 h 8553480"/>
              <a:gd name="connsiteX7177" fmla="*/ 5893475 w 16399629"/>
              <a:gd name="connsiteY7177" fmla="*/ 3376250 h 8553480"/>
              <a:gd name="connsiteX7178" fmla="*/ 5902081 w 16399629"/>
              <a:gd name="connsiteY7178" fmla="*/ 3373635 h 8553480"/>
              <a:gd name="connsiteX7179" fmla="*/ 15399629 w 16399629"/>
              <a:gd name="connsiteY7179" fmla="*/ 3372991 h 8553480"/>
              <a:gd name="connsiteX7180" fmla="*/ 15407169 w 16399629"/>
              <a:gd name="connsiteY7180" fmla="*/ 3394377 h 8553480"/>
              <a:gd name="connsiteX7181" fmla="*/ 15390280 w 16399629"/>
              <a:gd name="connsiteY7181" fmla="*/ 3384600 h 8553480"/>
              <a:gd name="connsiteX7182" fmla="*/ 15399629 w 16399629"/>
              <a:gd name="connsiteY7182" fmla="*/ 3372991 h 8553480"/>
              <a:gd name="connsiteX7183" fmla="*/ 14696771 w 16399629"/>
              <a:gd name="connsiteY7183" fmla="*/ 3372736 h 8553480"/>
              <a:gd name="connsiteX7184" fmla="*/ 14710048 w 16399629"/>
              <a:gd name="connsiteY7184" fmla="*/ 3398116 h 8553480"/>
              <a:gd name="connsiteX7185" fmla="*/ 14673634 w 16399629"/>
              <a:gd name="connsiteY7185" fmla="*/ 3387964 h 8553480"/>
              <a:gd name="connsiteX7186" fmla="*/ 14676669 w 16399629"/>
              <a:gd name="connsiteY7186" fmla="*/ 3377813 h 8553480"/>
              <a:gd name="connsiteX7187" fmla="*/ 14696771 w 16399629"/>
              <a:gd name="connsiteY7187" fmla="*/ 3372736 h 8553480"/>
              <a:gd name="connsiteX7188" fmla="*/ 6670020 w 16399629"/>
              <a:gd name="connsiteY7188" fmla="*/ 3372705 h 8553480"/>
              <a:gd name="connsiteX7189" fmla="*/ 6643372 w 16399629"/>
              <a:gd name="connsiteY7189" fmla="*/ 3398315 h 8553480"/>
              <a:gd name="connsiteX7190" fmla="*/ 6586108 w 16399629"/>
              <a:gd name="connsiteY7190" fmla="*/ 3458657 h 8553480"/>
              <a:gd name="connsiteX7191" fmla="*/ 6598635 w 16399629"/>
              <a:gd name="connsiteY7191" fmla="*/ 3466259 h 8553480"/>
              <a:gd name="connsiteX7192" fmla="*/ 6652642 w 16399629"/>
              <a:gd name="connsiteY7192" fmla="*/ 3395499 h 8553480"/>
              <a:gd name="connsiteX7193" fmla="*/ 6677362 w 16399629"/>
              <a:gd name="connsiteY7193" fmla="*/ 3387989 h 8553480"/>
              <a:gd name="connsiteX7194" fmla="*/ 6670020 w 16399629"/>
              <a:gd name="connsiteY7194" fmla="*/ 3372705 h 8553480"/>
              <a:gd name="connsiteX7195" fmla="*/ 6182848 w 16399629"/>
              <a:gd name="connsiteY7195" fmla="*/ 3370958 h 8553480"/>
              <a:gd name="connsiteX7196" fmla="*/ 6198355 w 16399629"/>
              <a:gd name="connsiteY7196" fmla="*/ 3372062 h 8553480"/>
              <a:gd name="connsiteX7197" fmla="*/ 6170423 w 16399629"/>
              <a:gd name="connsiteY7197" fmla="*/ 3439765 h 8553480"/>
              <a:gd name="connsiteX7198" fmla="*/ 6165507 w 16399629"/>
              <a:gd name="connsiteY7198" fmla="*/ 3373583 h 8553480"/>
              <a:gd name="connsiteX7199" fmla="*/ 6182848 w 16399629"/>
              <a:gd name="connsiteY7199" fmla="*/ 3370958 h 8553480"/>
              <a:gd name="connsiteX7200" fmla="*/ 13442878 w 16399629"/>
              <a:gd name="connsiteY7200" fmla="*/ 3361279 h 8553480"/>
              <a:gd name="connsiteX7201" fmla="*/ 13448364 w 16399629"/>
              <a:gd name="connsiteY7201" fmla="*/ 3376594 h 8553480"/>
              <a:gd name="connsiteX7202" fmla="*/ 13443220 w 16399629"/>
              <a:gd name="connsiteY7202" fmla="*/ 3382337 h 8553480"/>
              <a:gd name="connsiteX7203" fmla="*/ 13440134 w 16399629"/>
              <a:gd name="connsiteY7203" fmla="*/ 3376594 h 8553480"/>
              <a:gd name="connsiteX7204" fmla="*/ 13442878 w 16399629"/>
              <a:gd name="connsiteY7204" fmla="*/ 3361279 h 8553480"/>
              <a:gd name="connsiteX7205" fmla="*/ 12597535 w 16399629"/>
              <a:gd name="connsiteY7205" fmla="*/ 3351093 h 8553480"/>
              <a:gd name="connsiteX7206" fmla="*/ 12614437 w 16399629"/>
              <a:gd name="connsiteY7206" fmla="*/ 3375535 h 8553480"/>
              <a:gd name="connsiteX7207" fmla="*/ 12597535 w 16399629"/>
              <a:gd name="connsiteY7207" fmla="*/ 3351093 h 8553480"/>
              <a:gd name="connsiteX7208" fmla="*/ 11162242 w 16399629"/>
              <a:gd name="connsiteY7208" fmla="*/ 3350544 h 8553480"/>
              <a:gd name="connsiteX7209" fmla="*/ 11171105 w 16399629"/>
              <a:gd name="connsiteY7209" fmla="*/ 3376176 h 8553480"/>
              <a:gd name="connsiteX7210" fmla="*/ 11162242 w 16399629"/>
              <a:gd name="connsiteY7210" fmla="*/ 3350544 h 8553480"/>
              <a:gd name="connsiteX7211" fmla="*/ 16036931 w 16399629"/>
              <a:gd name="connsiteY7211" fmla="*/ 3349974 h 8553480"/>
              <a:gd name="connsiteX7212" fmla="*/ 16030917 w 16399629"/>
              <a:gd name="connsiteY7212" fmla="*/ 3375502 h 8553480"/>
              <a:gd name="connsiteX7213" fmla="*/ 16036931 w 16399629"/>
              <a:gd name="connsiteY7213" fmla="*/ 3349974 h 8553480"/>
              <a:gd name="connsiteX7214" fmla="*/ 14654091 w 16399629"/>
              <a:gd name="connsiteY7214" fmla="*/ 3349974 h 8553480"/>
              <a:gd name="connsiteX7215" fmla="*/ 14670993 w 16399629"/>
              <a:gd name="connsiteY7215" fmla="*/ 3360185 h 8553480"/>
              <a:gd name="connsiteX7216" fmla="*/ 14660429 w 16399629"/>
              <a:gd name="connsiteY7216" fmla="*/ 3370396 h 8553480"/>
              <a:gd name="connsiteX7217" fmla="*/ 14654091 w 16399629"/>
              <a:gd name="connsiteY7217" fmla="*/ 3349974 h 8553480"/>
              <a:gd name="connsiteX7218" fmla="*/ 14125919 w 16399629"/>
              <a:gd name="connsiteY7218" fmla="*/ 3349974 h 8553480"/>
              <a:gd name="connsiteX7219" fmla="*/ 14117689 w 16399629"/>
              <a:gd name="connsiteY7219" fmla="*/ 3375502 h 8553480"/>
              <a:gd name="connsiteX7220" fmla="*/ 14125919 w 16399629"/>
              <a:gd name="connsiteY7220" fmla="*/ 3349974 h 8553480"/>
              <a:gd name="connsiteX7221" fmla="*/ 11757104 w 16399629"/>
              <a:gd name="connsiteY7221" fmla="*/ 3349974 h 8553480"/>
              <a:gd name="connsiteX7222" fmla="*/ 11765334 w 16399629"/>
              <a:gd name="connsiteY7222" fmla="*/ 3375502 h 8553480"/>
              <a:gd name="connsiteX7223" fmla="*/ 11757104 w 16399629"/>
              <a:gd name="connsiteY7223" fmla="*/ 3349974 h 8553480"/>
              <a:gd name="connsiteX7224" fmla="*/ 13461381 w 16399629"/>
              <a:gd name="connsiteY7224" fmla="*/ 3349973 h 8553480"/>
              <a:gd name="connsiteX7225" fmla="*/ 13450112 w 16399629"/>
              <a:gd name="connsiteY7225" fmla="*/ 3375502 h 8553480"/>
              <a:gd name="connsiteX7226" fmla="*/ 13444478 w 16399629"/>
              <a:gd name="connsiteY7226" fmla="*/ 3360185 h 8553480"/>
              <a:gd name="connsiteX7227" fmla="*/ 13461381 w 16399629"/>
              <a:gd name="connsiteY7227" fmla="*/ 3349973 h 8553480"/>
              <a:gd name="connsiteX7228" fmla="*/ 12803842 w 16399629"/>
              <a:gd name="connsiteY7228" fmla="*/ 3349972 h 8553480"/>
              <a:gd name="connsiteX7229" fmla="*/ 12818551 w 16399629"/>
              <a:gd name="connsiteY7229" fmla="*/ 3369704 h 8553480"/>
              <a:gd name="connsiteX7230" fmla="*/ 12803842 w 16399629"/>
              <a:gd name="connsiteY7230" fmla="*/ 3394370 h 8553480"/>
              <a:gd name="connsiteX7231" fmla="*/ 12803842 w 16399629"/>
              <a:gd name="connsiteY7231" fmla="*/ 3349972 h 8553480"/>
              <a:gd name="connsiteX7232" fmla="*/ 15424224 w 16399629"/>
              <a:gd name="connsiteY7232" fmla="*/ 3348863 h 8553480"/>
              <a:gd name="connsiteX7233" fmla="*/ 15448429 w 16399629"/>
              <a:gd name="connsiteY7233" fmla="*/ 3386798 h 8553480"/>
              <a:gd name="connsiteX7234" fmla="*/ 15416339 w 16399629"/>
              <a:gd name="connsiteY7234" fmla="*/ 3361107 h 8553480"/>
              <a:gd name="connsiteX7235" fmla="*/ 15424224 w 16399629"/>
              <a:gd name="connsiteY7235" fmla="*/ 3348863 h 8553480"/>
              <a:gd name="connsiteX7236" fmla="*/ 6259371 w 16399629"/>
              <a:gd name="connsiteY7236" fmla="*/ 3345052 h 8553480"/>
              <a:gd name="connsiteX7237" fmla="*/ 6259332 w 16399629"/>
              <a:gd name="connsiteY7237" fmla="*/ 3345519 h 8553480"/>
              <a:gd name="connsiteX7238" fmla="*/ 6259312 w 16399629"/>
              <a:gd name="connsiteY7238" fmla="*/ 3345749 h 8553480"/>
              <a:gd name="connsiteX7239" fmla="*/ 11268111 w 16399629"/>
              <a:gd name="connsiteY7239" fmla="*/ 3341146 h 8553480"/>
              <a:gd name="connsiteX7240" fmla="*/ 11270001 w 16399629"/>
              <a:gd name="connsiteY7240" fmla="*/ 3347227 h 8553480"/>
              <a:gd name="connsiteX7241" fmla="*/ 11271951 w 16399629"/>
              <a:gd name="connsiteY7241" fmla="*/ 3343863 h 8553480"/>
              <a:gd name="connsiteX7242" fmla="*/ 6259768 w 16399629"/>
              <a:gd name="connsiteY7242" fmla="*/ 3340358 h 8553480"/>
              <a:gd name="connsiteX7243" fmla="*/ 6259710 w 16399629"/>
              <a:gd name="connsiteY7243" fmla="*/ 3341046 h 8553480"/>
              <a:gd name="connsiteX7244" fmla="*/ 6259371 w 16399629"/>
              <a:gd name="connsiteY7244" fmla="*/ 3345052 h 8553480"/>
              <a:gd name="connsiteX7245" fmla="*/ 6259796 w 16399629"/>
              <a:gd name="connsiteY7245" fmla="*/ 3340028 h 8553480"/>
              <a:gd name="connsiteX7246" fmla="*/ 6259780 w 16399629"/>
              <a:gd name="connsiteY7246" fmla="*/ 3340228 h 8553480"/>
              <a:gd name="connsiteX7247" fmla="*/ 6259768 w 16399629"/>
              <a:gd name="connsiteY7247" fmla="*/ 3340358 h 8553480"/>
              <a:gd name="connsiteX7248" fmla="*/ 6697665 w 16399629"/>
              <a:gd name="connsiteY7248" fmla="*/ 3339590 h 8553480"/>
              <a:gd name="connsiteX7249" fmla="*/ 6710371 w 16399629"/>
              <a:gd name="connsiteY7249" fmla="*/ 3356487 h 8553480"/>
              <a:gd name="connsiteX7250" fmla="*/ 6697665 w 16399629"/>
              <a:gd name="connsiteY7250" fmla="*/ 3339590 h 8553480"/>
              <a:gd name="connsiteX7251" fmla="*/ 11430324 w 16399629"/>
              <a:gd name="connsiteY7251" fmla="*/ 3338158 h 8553480"/>
              <a:gd name="connsiteX7252" fmla="*/ 11446069 w 16399629"/>
              <a:gd name="connsiteY7252" fmla="*/ 3377651 h 8553480"/>
              <a:gd name="connsiteX7253" fmla="*/ 11414241 w 16399629"/>
              <a:gd name="connsiteY7253" fmla="*/ 3424471 h 8553480"/>
              <a:gd name="connsiteX7254" fmla="*/ 11396612 w 16399629"/>
              <a:gd name="connsiteY7254" fmla="*/ 3367246 h 8553480"/>
              <a:gd name="connsiteX7255" fmla="*/ 11411302 w 16399629"/>
              <a:gd name="connsiteY7255" fmla="*/ 3342103 h 8553480"/>
              <a:gd name="connsiteX7256" fmla="*/ 11421693 w 16399629"/>
              <a:gd name="connsiteY7256" fmla="*/ 3338391 h 8553480"/>
              <a:gd name="connsiteX7257" fmla="*/ 11430324 w 16399629"/>
              <a:gd name="connsiteY7257" fmla="*/ 3338158 h 8553480"/>
              <a:gd name="connsiteX7258" fmla="*/ 6253449 w 16399629"/>
              <a:gd name="connsiteY7258" fmla="*/ 3333213 h 8553480"/>
              <a:gd name="connsiteX7259" fmla="*/ 6257387 w 16399629"/>
              <a:gd name="connsiteY7259" fmla="*/ 3340285 h 8553480"/>
              <a:gd name="connsiteX7260" fmla="*/ 6218481 w 16399629"/>
              <a:gd name="connsiteY7260" fmla="*/ 3374654 h 8553480"/>
              <a:gd name="connsiteX7261" fmla="*/ 6253449 w 16399629"/>
              <a:gd name="connsiteY7261" fmla="*/ 3333213 h 8553480"/>
              <a:gd name="connsiteX7262" fmla="*/ 6260558 w 16399629"/>
              <a:gd name="connsiteY7262" fmla="*/ 3331027 h 8553480"/>
              <a:gd name="connsiteX7263" fmla="*/ 6260305 w 16399629"/>
              <a:gd name="connsiteY7263" fmla="*/ 3334017 h 8553480"/>
              <a:gd name="connsiteX7264" fmla="*/ 6259796 w 16399629"/>
              <a:gd name="connsiteY7264" fmla="*/ 3340028 h 8553480"/>
              <a:gd name="connsiteX7265" fmla="*/ 5939480 w 16399629"/>
              <a:gd name="connsiteY7265" fmla="*/ 3327513 h 8553480"/>
              <a:gd name="connsiteX7266" fmla="*/ 5945639 w 16399629"/>
              <a:gd name="connsiteY7266" fmla="*/ 3362838 h 8553480"/>
              <a:gd name="connsiteX7267" fmla="*/ 5927961 w 16399629"/>
              <a:gd name="connsiteY7267" fmla="*/ 3368208 h 8553480"/>
              <a:gd name="connsiteX7268" fmla="*/ 5921803 w 16399629"/>
              <a:gd name="connsiteY7268" fmla="*/ 3332884 h 8553480"/>
              <a:gd name="connsiteX7269" fmla="*/ 5939480 w 16399629"/>
              <a:gd name="connsiteY7269" fmla="*/ 3327513 h 8553480"/>
              <a:gd name="connsiteX7270" fmla="*/ 12992505 w 16399629"/>
              <a:gd name="connsiteY7270" fmla="*/ 3327438 h 8553480"/>
              <a:gd name="connsiteX7271" fmla="*/ 13048741 w 16399629"/>
              <a:gd name="connsiteY7271" fmla="*/ 3327438 h 8553480"/>
              <a:gd name="connsiteX7272" fmla="*/ 13033811 w 16399629"/>
              <a:gd name="connsiteY7272" fmla="*/ 3375522 h 8553480"/>
              <a:gd name="connsiteX7273" fmla="*/ 12977573 w 16399629"/>
              <a:gd name="connsiteY7273" fmla="*/ 3375522 h 8553480"/>
              <a:gd name="connsiteX7274" fmla="*/ 12992505 w 16399629"/>
              <a:gd name="connsiteY7274" fmla="*/ 3327438 h 8553480"/>
              <a:gd name="connsiteX7275" fmla="*/ 11516920 w 16399629"/>
              <a:gd name="connsiteY7275" fmla="*/ 3327438 h 8553480"/>
              <a:gd name="connsiteX7276" fmla="*/ 11525534 w 16399629"/>
              <a:gd name="connsiteY7276" fmla="*/ 3375522 h 8553480"/>
              <a:gd name="connsiteX7277" fmla="*/ 11516920 w 16399629"/>
              <a:gd name="connsiteY7277" fmla="*/ 3327438 h 8553480"/>
              <a:gd name="connsiteX7278" fmla="*/ 13235498 w 16399629"/>
              <a:gd name="connsiteY7278" fmla="*/ 3327437 h 8553480"/>
              <a:gd name="connsiteX7279" fmla="*/ 13229484 w 16399629"/>
              <a:gd name="connsiteY7279" fmla="*/ 3352832 h 8553480"/>
              <a:gd name="connsiteX7280" fmla="*/ 13235498 w 16399629"/>
              <a:gd name="connsiteY7280" fmla="*/ 3327437 h 8553480"/>
              <a:gd name="connsiteX7281" fmla="*/ 12647001 w 16399629"/>
              <a:gd name="connsiteY7281" fmla="*/ 3327437 h 8553480"/>
              <a:gd name="connsiteX7282" fmla="*/ 12638796 w 16399629"/>
              <a:gd name="connsiteY7282" fmla="*/ 3352832 h 8553480"/>
              <a:gd name="connsiteX7283" fmla="*/ 12647001 w 16399629"/>
              <a:gd name="connsiteY7283" fmla="*/ 3327437 h 8553480"/>
              <a:gd name="connsiteX7284" fmla="*/ 11482555 w 16399629"/>
              <a:gd name="connsiteY7284" fmla="*/ 3327231 h 8553480"/>
              <a:gd name="connsiteX7285" fmla="*/ 11500554 w 16399629"/>
              <a:gd name="connsiteY7285" fmla="*/ 3351209 h 8553480"/>
              <a:gd name="connsiteX7286" fmla="*/ 11482555 w 16399629"/>
              <a:gd name="connsiteY7286" fmla="*/ 3327231 h 8553480"/>
              <a:gd name="connsiteX7287" fmla="*/ 13332461 w 16399629"/>
              <a:gd name="connsiteY7287" fmla="*/ 3325191 h 8553480"/>
              <a:gd name="connsiteX7288" fmla="*/ 13348452 w 16399629"/>
              <a:gd name="connsiteY7288" fmla="*/ 3328018 h 8553480"/>
              <a:gd name="connsiteX7289" fmla="*/ 13338857 w 16399629"/>
              <a:gd name="connsiteY7289" fmla="*/ 3355128 h 8553480"/>
              <a:gd name="connsiteX7290" fmla="*/ 13322867 w 16399629"/>
              <a:gd name="connsiteY7290" fmla="*/ 3352293 h 8553480"/>
              <a:gd name="connsiteX7291" fmla="*/ 13332461 w 16399629"/>
              <a:gd name="connsiteY7291" fmla="*/ 3325191 h 8553480"/>
              <a:gd name="connsiteX7292" fmla="*/ 15813283 w 16399629"/>
              <a:gd name="connsiteY7292" fmla="*/ 3325067 h 8553480"/>
              <a:gd name="connsiteX7293" fmla="*/ 15808000 w 16399629"/>
              <a:gd name="connsiteY7293" fmla="*/ 3346105 h 8553480"/>
              <a:gd name="connsiteX7294" fmla="*/ 15796379 w 16399629"/>
              <a:gd name="connsiteY7294" fmla="*/ 3349111 h 8553480"/>
              <a:gd name="connsiteX7295" fmla="*/ 15813283 w 16399629"/>
              <a:gd name="connsiteY7295" fmla="*/ 3325067 h 8553480"/>
              <a:gd name="connsiteX7296" fmla="*/ 11776651 w 16399629"/>
              <a:gd name="connsiteY7296" fmla="*/ 3325067 h 8553480"/>
              <a:gd name="connsiteX7297" fmla="*/ 11791363 w 16399629"/>
              <a:gd name="connsiteY7297" fmla="*/ 3349111 h 8553480"/>
              <a:gd name="connsiteX7298" fmla="*/ 11776651 w 16399629"/>
              <a:gd name="connsiteY7298" fmla="*/ 3325067 h 8553480"/>
              <a:gd name="connsiteX7299" fmla="*/ 14050134 w 16399629"/>
              <a:gd name="connsiteY7299" fmla="*/ 3316135 h 8553480"/>
              <a:gd name="connsiteX7300" fmla="*/ 14058586 w 16399629"/>
              <a:gd name="connsiteY7300" fmla="*/ 3349147 h 8553480"/>
              <a:gd name="connsiteX7301" fmla="*/ 14041684 w 16399629"/>
              <a:gd name="connsiteY7301" fmla="*/ 3349147 h 8553480"/>
              <a:gd name="connsiteX7302" fmla="*/ 14050134 w 16399629"/>
              <a:gd name="connsiteY7302" fmla="*/ 3316135 h 8553480"/>
              <a:gd name="connsiteX7303" fmla="*/ 6268097 w 16399629"/>
              <a:gd name="connsiteY7303" fmla="*/ 3311160 h 8553480"/>
              <a:gd name="connsiteX7304" fmla="*/ 6272200 w 16399629"/>
              <a:gd name="connsiteY7304" fmla="*/ 3315506 h 8553480"/>
              <a:gd name="connsiteX7305" fmla="*/ 6264138 w 16399629"/>
              <a:gd name="connsiteY7305" fmla="*/ 3322651 h 8553480"/>
              <a:gd name="connsiteX7306" fmla="*/ 6254522 w 16399629"/>
              <a:gd name="connsiteY7306" fmla="*/ 3320877 h 8553480"/>
              <a:gd name="connsiteX7307" fmla="*/ 6268097 w 16399629"/>
              <a:gd name="connsiteY7307" fmla="*/ 3311160 h 8553480"/>
              <a:gd name="connsiteX7308" fmla="*/ 6721675 w 16399629"/>
              <a:gd name="connsiteY7308" fmla="*/ 3310822 h 8553480"/>
              <a:gd name="connsiteX7309" fmla="*/ 6734502 w 16399629"/>
              <a:gd name="connsiteY7309" fmla="*/ 3328399 h 8553480"/>
              <a:gd name="connsiteX7310" fmla="*/ 6721675 w 16399629"/>
              <a:gd name="connsiteY7310" fmla="*/ 3310822 h 8553480"/>
              <a:gd name="connsiteX7311" fmla="*/ 14363852 w 16399629"/>
              <a:gd name="connsiteY7311" fmla="*/ 3308822 h 8553480"/>
              <a:gd name="connsiteX7312" fmla="*/ 14399835 w 16399629"/>
              <a:gd name="connsiteY7312" fmla="*/ 3347960 h 8553480"/>
              <a:gd name="connsiteX7313" fmla="*/ 14414711 w 16399629"/>
              <a:gd name="connsiteY7313" fmla="*/ 3420705 h 8553480"/>
              <a:gd name="connsiteX7314" fmla="*/ 14370080 w 16399629"/>
              <a:gd name="connsiteY7314" fmla="*/ 3373940 h 8553480"/>
              <a:gd name="connsiteX7315" fmla="*/ 14352228 w 16399629"/>
              <a:gd name="connsiteY7315" fmla="*/ 3328985 h 8553480"/>
              <a:gd name="connsiteX7316" fmla="*/ 14363852 w 16399629"/>
              <a:gd name="connsiteY7316" fmla="*/ 3308822 h 8553480"/>
              <a:gd name="connsiteX7317" fmla="*/ 14004309 w 16399629"/>
              <a:gd name="connsiteY7317" fmla="*/ 3301060 h 8553480"/>
              <a:gd name="connsiteX7318" fmla="*/ 13996078 w 16399629"/>
              <a:gd name="connsiteY7318" fmla="*/ 3326586 h 8553480"/>
              <a:gd name="connsiteX7319" fmla="*/ 14004309 w 16399629"/>
              <a:gd name="connsiteY7319" fmla="*/ 3301060 h 8553480"/>
              <a:gd name="connsiteX7320" fmla="*/ 11545240 w 16399629"/>
              <a:gd name="connsiteY7320" fmla="*/ 3301059 h 8553480"/>
              <a:gd name="connsiteX7321" fmla="*/ 11542113 w 16399629"/>
              <a:gd name="connsiteY7321" fmla="*/ 3375503 h 8553480"/>
              <a:gd name="connsiteX7322" fmla="*/ 11545240 w 16399629"/>
              <a:gd name="connsiteY7322" fmla="*/ 3301059 h 8553480"/>
              <a:gd name="connsiteX7323" fmla="*/ 11515552 w 16399629"/>
              <a:gd name="connsiteY7323" fmla="*/ 3296300 h 8553480"/>
              <a:gd name="connsiteX7324" fmla="*/ 11472871 w 16399629"/>
              <a:gd name="connsiteY7324" fmla="*/ 3424002 h 8553480"/>
              <a:gd name="connsiteX7325" fmla="*/ 11446559 w 16399629"/>
              <a:gd name="connsiteY7325" fmla="*/ 3376984 h 8553480"/>
              <a:gd name="connsiteX7326" fmla="*/ 11458558 w 16399629"/>
              <a:gd name="connsiteY7326" fmla="*/ 3376984 h 8553480"/>
              <a:gd name="connsiteX7327" fmla="*/ 11446559 w 16399629"/>
              <a:gd name="connsiteY7327" fmla="*/ 3351209 h 8553480"/>
              <a:gd name="connsiteX7328" fmla="*/ 11515552 w 16399629"/>
              <a:gd name="connsiteY7328" fmla="*/ 3296300 h 8553480"/>
              <a:gd name="connsiteX7329" fmla="*/ 6267237 w 16399629"/>
              <a:gd name="connsiteY7329" fmla="*/ 3294260 h 8553480"/>
              <a:gd name="connsiteX7330" fmla="*/ 6275100 w 16399629"/>
              <a:gd name="connsiteY7330" fmla="*/ 3304703 h 8553480"/>
              <a:gd name="connsiteX7331" fmla="*/ 6271593 w 16399629"/>
              <a:gd name="connsiteY7331" fmla="*/ 3310579 h 8553480"/>
              <a:gd name="connsiteX7332" fmla="*/ 6266493 w 16399629"/>
              <a:gd name="connsiteY7332" fmla="*/ 3307318 h 8553480"/>
              <a:gd name="connsiteX7333" fmla="*/ 6267237 w 16399629"/>
              <a:gd name="connsiteY7333" fmla="*/ 3294260 h 8553480"/>
              <a:gd name="connsiteX7334" fmla="*/ 14645402 w 16399629"/>
              <a:gd name="connsiteY7334" fmla="*/ 3285992 h 8553480"/>
              <a:gd name="connsiteX7335" fmla="*/ 14772100 w 16399629"/>
              <a:gd name="connsiteY7335" fmla="*/ 3346535 h 8553480"/>
              <a:gd name="connsiteX7336" fmla="*/ 14810554 w 16399629"/>
              <a:gd name="connsiteY7336" fmla="*/ 3382906 h 8553480"/>
              <a:gd name="connsiteX7337" fmla="*/ 14800155 w 16399629"/>
              <a:gd name="connsiteY7337" fmla="*/ 3423825 h 8553480"/>
              <a:gd name="connsiteX7338" fmla="*/ 14792806 w 16399629"/>
              <a:gd name="connsiteY7338" fmla="*/ 3424474 h 8553480"/>
              <a:gd name="connsiteX7339" fmla="*/ 14645402 w 16399629"/>
              <a:gd name="connsiteY7339" fmla="*/ 3285992 h 8553480"/>
              <a:gd name="connsiteX7340" fmla="*/ 5867393 w 16399629"/>
              <a:gd name="connsiteY7340" fmla="*/ 3284413 h 8553480"/>
              <a:gd name="connsiteX7341" fmla="*/ 5853361 w 16399629"/>
              <a:gd name="connsiteY7341" fmla="*/ 3310700 h 8553480"/>
              <a:gd name="connsiteX7342" fmla="*/ 5867393 w 16399629"/>
              <a:gd name="connsiteY7342" fmla="*/ 3284413 h 8553480"/>
              <a:gd name="connsiteX7343" fmla="*/ 6751220 w 16399629"/>
              <a:gd name="connsiteY7343" fmla="*/ 3281984 h 8553480"/>
              <a:gd name="connsiteX7344" fmla="*/ 6734282 w 16399629"/>
              <a:gd name="connsiteY7344" fmla="*/ 3289814 h 8553480"/>
              <a:gd name="connsiteX7345" fmla="*/ 6747955 w 16399629"/>
              <a:gd name="connsiteY7345" fmla="*/ 3305254 h 8553480"/>
              <a:gd name="connsiteX7346" fmla="*/ 6764937 w 16399629"/>
              <a:gd name="connsiteY7346" fmla="*/ 3297679 h 8553480"/>
              <a:gd name="connsiteX7347" fmla="*/ 6751220 w 16399629"/>
              <a:gd name="connsiteY7347" fmla="*/ 3281984 h 8553480"/>
              <a:gd name="connsiteX7348" fmla="*/ 6285512 w 16399629"/>
              <a:gd name="connsiteY7348" fmla="*/ 3279237 h 8553480"/>
              <a:gd name="connsiteX7349" fmla="*/ 6297660 w 16399629"/>
              <a:gd name="connsiteY7349" fmla="*/ 3296930 h 8553480"/>
              <a:gd name="connsiteX7350" fmla="*/ 6285512 w 16399629"/>
              <a:gd name="connsiteY7350" fmla="*/ 3279237 h 8553480"/>
              <a:gd name="connsiteX7351" fmla="*/ 11568111 w 16399629"/>
              <a:gd name="connsiteY7351" fmla="*/ 3278312 h 8553480"/>
              <a:gd name="connsiteX7352" fmla="*/ 11585063 w 16399629"/>
              <a:gd name="connsiteY7352" fmla="*/ 3285711 h 8553480"/>
              <a:gd name="connsiteX7353" fmla="*/ 11571634 w 16399629"/>
              <a:gd name="connsiteY7353" fmla="*/ 3306523 h 8553480"/>
              <a:gd name="connsiteX7354" fmla="*/ 11558256 w 16399629"/>
              <a:gd name="connsiteY7354" fmla="*/ 3302360 h 8553480"/>
              <a:gd name="connsiteX7355" fmla="*/ 11558127 w 16399629"/>
              <a:gd name="connsiteY7355" fmla="*/ 3302070 h 8553480"/>
              <a:gd name="connsiteX7356" fmla="*/ 11552710 w 16399629"/>
              <a:gd name="connsiteY7356" fmla="*/ 3307045 h 8553480"/>
              <a:gd name="connsiteX7357" fmla="*/ 11546455 w 16399629"/>
              <a:gd name="connsiteY7357" fmla="*/ 3301301 h 8553480"/>
              <a:gd name="connsiteX7358" fmla="*/ 11551857 w 16399629"/>
              <a:gd name="connsiteY7358" fmla="*/ 3288073 h 8553480"/>
              <a:gd name="connsiteX7359" fmla="*/ 11550799 w 16399629"/>
              <a:gd name="connsiteY7359" fmla="*/ 3285711 h 8553480"/>
              <a:gd name="connsiteX7360" fmla="*/ 11568111 w 16399629"/>
              <a:gd name="connsiteY7360" fmla="*/ 3278312 h 8553480"/>
              <a:gd name="connsiteX7361" fmla="*/ 14247489 w 16399629"/>
              <a:gd name="connsiteY7361" fmla="*/ 3274681 h 8553480"/>
              <a:gd name="connsiteX7362" fmla="*/ 14241476 w 16399629"/>
              <a:gd name="connsiteY7362" fmla="*/ 3300207 h 8553480"/>
              <a:gd name="connsiteX7363" fmla="*/ 14247489 w 16399629"/>
              <a:gd name="connsiteY7363" fmla="*/ 3274681 h 8553480"/>
              <a:gd name="connsiteX7364" fmla="*/ 14230145 w 16399629"/>
              <a:gd name="connsiteY7364" fmla="*/ 3274679 h 8553480"/>
              <a:gd name="connsiteX7365" fmla="*/ 14223808 w 16399629"/>
              <a:gd name="connsiteY7365" fmla="*/ 3297898 h 8553480"/>
              <a:gd name="connsiteX7366" fmla="*/ 14213244 w 16399629"/>
              <a:gd name="connsiteY7366" fmla="*/ 3299120 h 8553480"/>
              <a:gd name="connsiteX7367" fmla="*/ 14230145 w 16399629"/>
              <a:gd name="connsiteY7367" fmla="*/ 3274679 h 8553480"/>
              <a:gd name="connsiteX7368" fmla="*/ 14962114 w 16399629"/>
              <a:gd name="connsiteY7368" fmla="*/ 3270110 h 8553480"/>
              <a:gd name="connsiteX7369" fmla="*/ 14962052 w 16399629"/>
              <a:gd name="connsiteY7369" fmla="*/ 3270238 h 8553480"/>
              <a:gd name="connsiteX7370" fmla="*/ 14960292 w 16399629"/>
              <a:gd name="connsiteY7370" fmla="*/ 3273827 h 8553480"/>
              <a:gd name="connsiteX7371" fmla="*/ 11248448 w 16399629"/>
              <a:gd name="connsiteY7371" fmla="*/ 3269820 h 8553480"/>
              <a:gd name="connsiteX7372" fmla="*/ 11250609 w 16399629"/>
              <a:gd name="connsiteY7372" fmla="*/ 3274228 h 8553480"/>
              <a:gd name="connsiteX7373" fmla="*/ 11247603 w 16399629"/>
              <a:gd name="connsiteY7373" fmla="*/ 3285080 h 8553480"/>
              <a:gd name="connsiteX7374" fmla="*/ 11248448 w 16399629"/>
              <a:gd name="connsiteY7374" fmla="*/ 3269820 h 8553480"/>
              <a:gd name="connsiteX7375" fmla="*/ 11225921 w 16399629"/>
              <a:gd name="connsiteY7375" fmla="*/ 3267557 h 8553480"/>
              <a:gd name="connsiteX7376" fmla="*/ 11246121 w 16399629"/>
              <a:gd name="connsiteY7376" fmla="*/ 3275574 h 8553480"/>
              <a:gd name="connsiteX7377" fmla="*/ 11235683 w 16399629"/>
              <a:gd name="connsiteY7377" fmla="*/ 3297155 h 8553480"/>
              <a:gd name="connsiteX7378" fmla="*/ 11214193 w 16399629"/>
              <a:gd name="connsiteY7378" fmla="*/ 3300238 h 8553480"/>
              <a:gd name="connsiteX7379" fmla="*/ 11225921 w 16399629"/>
              <a:gd name="connsiteY7379" fmla="*/ 3267557 h 8553480"/>
              <a:gd name="connsiteX7380" fmla="*/ 14965276 w 16399629"/>
              <a:gd name="connsiteY7380" fmla="*/ 3263659 h 8553480"/>
              <a:gd name="connsiteX7381" fmla="*/ 14964985 w 16399629"/>
              <a:gd name="connsiteY7381" fmla="*/ 3264255 h 8553480"/>
              <a:gd name="connsiteX7382" fmla="*/ 14962114 w 16399629"/>
              <a:gd name="connsiteY7382" fmla="*/ 3270110 h 8553480"/>
              <a:gd name="connsiteX7383" fmla="*/ 11253826 w 16399629"/>
              <a:gd name="connsiteY7383" fmla="*/ 3261983 h 8553480"/>
              <a:gd name="connsiteX7384" fmla="*/ 11251947 w 16399629"/>
              <a:gd name="connsiteY7384" fmla="*/ 3273885 h 8553480"/>
              <a:gd name="connsiteX7385" fmla="*/ 11248940 w 16399629"/>
              <a:gd name="connsiteY7385" fmla="*/ 3264364 h 8553480"/>
              <a:gd name="connsiteX7386" fmla="*/ 11253826 w 16399629"/>
              <a:gd name="connsiteY7386" fmla="*/ 3261983 h 8553480"/>
              <a:gd name="connsiteX7387" fmla="*/ 6780218 w 16399629"/>
              <a:gd name="connsiteY7387" fmla="*/ 3255459 h 8553480"/>
              <a:gd name="connsiteX7388" fmla="*/ 6767293 w 16399629"/>
              <a:gd name="connsiteY7388" fmla="*/ 3258312 h 8553480"/>
              <a:gd name="connsiteX7389" fmla="*/ 6789389 w 16399629"/>
              <a:gd name="connsiteY7389" fmla="*/ 3273072 h 8553480"/>
              <a:gd name="connsiteX7390" fmla="*/ 6780218 w 16399629"/>
              <a:gd name="connsiteY7390" fmla="*/ 3255459 h 8553480"/>
              <a:gd name="connsiteX7391" fmla="*/ 11282884 w 16399629"/>
              <a:gd name="connsiteY7391" fmla="*/ 3249838 h 8553480"/>
              <a:gd name="connsiteX7392" fmla="*/ 11300611 w 16399629"/>
              <a:gd name="connsiteY7392" fmla="*/ 3275470 h 8553480"/>
              <a:gd name="connsiteX7393" fmla="*/ 11282884 w 16399629"/>
              <a:gd name="connsiteY7393" fmla="*/ 3249838 h 8553480"/>
              <a:gd name="connsiteX7394" fmla="*/ 11644180 w 16399629"/>
              <a:gd name="connsiteY7394" fmla="*/ 3248303 h 8553480"/>
              <a:gd name="connsiteX7395" fmla="*/ 11652410 w 16399629"/>
              <a:gd name="connsiteY7395" fmla="*/ 3273828 h 8553480"/>
              <a:gd name="connsiteX7396" fmla="*/ 11644180 w 16399629"/>
              <a:gd name="connsiteY7396" fmla="*/ 3248303 h 8553480"/>
              <a:gd name="connsiteX7397" fmla="*/ 11621248 w 16399629"/>
              <a:gd name="connsiteY7397" fmla="*/ 3248303 h 8553480"/>
              <a:gd name="connsiteX7398" fmla="*/ 11627503 w 16399629"/>
              <a:gd name="connsiteY7398" fmla="*/ 3300195 h 8553480"/>
              <a:gd name="connsiteX7399" fmla="*/ 11621248 w 16399629"/>
              <a:gd name="connsiteY7399" fmla="*/ 3248303 h 8553480"/>
              <a:gd name="connsiteX7400" fmla="*/ 11524739 w 16399629"/>
              <a:gd name="connsiteY7400" fmla="*/ 3248303 h 8553480"/>
              <a:gd name="connsiteX7401" fmla="*/ 11532968 w 16399629"/>
              <a:gd name="connsiteY7401" fmla="*/ 3273827 h 8553480"/>
              <a:gd name="connsiteX7402" fmla="*/ 11524739 w 16399629"/>
              <a:gd name="connsiteY7402" fmla="*/ 3248303 h 8553480"/>
              <a:gd name="connsiteX7403" fmla="*/ 14905545 w 16399629"/>
              <a:gd name="connsiteY7403" fmla="*/ 3248302 h 8553480"/>
              <a:gd name="connsiteX7404" fmla="*/ 14897315 w 16399629"/>
              <a:gd name="connsiteY7404" fmla="*/ 3273827 h 8553480"/>
              <a:gd name="connsiteX7405" fmla="*/ 14905545 w 16399629"/>
              <a:gd name="connsiteY7405" fmla="*/ 3248302 h 8553480"/>
              <a:gd name="connsiteX7406" fmla="*/ 14618874 w 16399629"/>
              <a:gd name="connsiteY7406" fmla="*/ 3248302 h 8553480"/>
              <a:gd name="connsiteX7407" fmla="*/ 14613591 w 16399629"/>
              <a:gd name="connsiteY7407" fmla="*/ 3271521 h 8553480"/>
              <a:gd name="connsiteX7408" fmla="*/ 14601971 w 16399629"/>
              <a:gd name="connsiteY7408" fmla="*/ 3272743 h 8553480"/>
              <a:gd name="connsiteX7409" fmla="*/ 14618874 w 16399629"/>
              <a:gd name="connsiteY7409" fmla="*/ 3248302 h 8553480"/>
              <a:gd name="connsiteX7410" fmla="*/ 14075972 w 16399629"/>
              <a:gd name="connsiteY7410" fmla="*/ 3248302 h 8553480"/>
              <a:gd name="connsiteX7411" fmla="*/ 14067742 w 16399629"/>
              <a:gd name="connsiteY7411" fmla="*/ 3273826 h 8553480"/>
              <a:gd name="connsiteX7412" fmla="*/ 14075972 w 16399629"/>
              <a:gd name="connsiteY7412" fmla="*/ 3248302 h 8553480"/>
              <a:gd name="connsiteX7413" fmla="*/ 12803842 w 16399629"/>
              <a:gd name="connsiteY7413" fmla="*/ 3248302 h 8553480"/>
              <a:gd name="connsiteX7414" fmla="*/ 12812072 w 16399629"/>
              <a:gd name="connsiteY7414" fmla="*/ 3273827 h 8553480"/>
              <a:gd name="connsiteX7415" fmla="*/ 12803842 w 16399629"/>
              <a:gd name="connsiteY7415" fmla="*/ 3248302 h 8553480"/>
              <a:gd name="connsiteX7416" fmla="*/ 11826142 w 16399629"/>
              <a:gd name="connsiteY7416" fmla="*/ 3248302 h 8553480"/>
              <a:gd name="connsiteX7417" fmla="*/ 11817912 w 16399629"/>
              <a:gd name="connsiteY7417" fmla="*/ 3273827 h 8553480"/>
              <a:gd name="connsiteX7418" fmla="*/ 11826142 w 16399629"/>
              <a:gd name="connsiteY7418" fmla="*/ 3248302 h 8553480"/>
              <a:gd name="connsiteX7419" fmla="*/ 14949436 w 16399629"/>
              <a:gd name="connsiteY7419" fmla="*/ 3240778 h 8553480"/>
              <a:gd name="connsiteX7420" fmla="*/ 15175964 w 16399629"/>
              <a:gd name="connsiteY7420" fmla="*/ 3383260 h 8553480"/>
              <a:gd name="connsiteX7421" fmla="*/ 15278887 w 16399629"/>
              <a:gd name="connsiteY7421" fmla="*/ 3476012 h 8553480"/>
              <a:gd name="connsiteX7422" fmla="*/ 15304987 w 16399629"/>
              <a:gd name="connsiteY7422" fmla="*/ 3547294 h 8553480"/>
              <a:gd name="connsiteX7423" fmla="*/ 15346352 w 16399629"/>
              <a:gd name="connsiteY7423" fmla="*/ 3609130 h 8553480"/>
              <a:gd name="connsiteX7424" fmla="*/ 15258204 w 16399629"/>
              <a:gd name="connsiteY7424" fmla="*/ 3542142 h 8553480"/>
              <a:gd name="connsiteX7425" fmla="*/ 15213881 w 16399629"/>
              <a:gd name="connsiteY7425" fmla="*/ 3511224 h 8553480"/>
              <a:gd name="connsiteX7426" fmla="*/ 15193693 w 16399629"/>
              <a:gd name="connsiteY7426" fmla="*/ 3521530 h 8553480"/>
              <a:gd name="connsiteX7427" fmla="*/ 15181874 w 16399629"/>
              <a:gd name="connsiteY7427" fmla="*/ 3511224 h 8553480"/>
              <a:gd name="connsiteX7428" fmla="*/ 15190737 w 16399629"/>
              <a:gd name="connsiteY7428" fmla="*/ 3486317 h 8553480"/>
              <a:gd name="connsiteX7429" fmla="*/ 15034630 w 16399629"/>
              <a:gd name="connsiteY7429" fmla="*/ 3378107 h 8553480"/>
              <a:gd name="connsiteX7430" fmla="*/ 15034630 w 16399629"/>
              <a:gd name="connsiteY7430" fmla="*/ 3328379 h 8553480"/>
              <a:gd name="connsiteX7431" fmla="*/ 15022810 w 16399629"/>
              <a:gd name="connsiteY7431" fmla="*/ 3318073 h 8553480"/>
              <a:gd name="connsiteX7432" fmla="*/ 14996711 w 16399629"/>
              <a:gd name="connsiteY7432" fmla="*/ 3297462 h 8553480"/>
              <a:gd name="connsiteX7433" fmla="*/ 14973072 w 16399629"/>
              <a:gd name="connsiteY7433" fmla="*/ 3274919 h 8553480"/>
              <a:gd name="connsiteX7434" fmla="*/ 14965276 w 16399629"/>
              <a:gd name="connsiteY7434" fmla="*/ 3263659 h 8553480"/>
              <a:gd name="connsiteX7435" fmla="*/ 6316279 w 16399629"/>
              <a:gd name="connsiteY7435" fmla="*/ 3235139 h 8553480"/>
              <a:gd name="connsiteX7436" fmla="*/ 6326538 w 16399629"/>
              <a:gd name="connsiteY7436" fmla="*/ 3256819 h 8553480"/>
              <a:gd name="connsiteX7437" fmla="*/ 6313206 w 16399629"/>
              <a:gd name="connsiteY7437" fmla="*/ 3273267 h 8553480"/>
              <a:gd name="connsiteX7438" fmla="*/ 6316279 w 16399629"/>
              <a:gd name="connsiteY7438" fmla="*/ 3235139 h 8553480"/>
              <a:gd name="connsiteX7439" fmla="*/ 6510517 w 16399629"/>
              <a:gd name="connsiteY7439" fmla="*/ 3235038 h 8553480"/>
              <a:gd name="connsiteX7440" fmla="*/ 6498752 w 16399629"/>
              <a:gd name="connsiteY7440" fmla="*/ 3237539 h 8553480"/>
              <a:gd name="connsiteX7441" fmla="*/ 6520847 w 16399629"/>
              <a:gd name="connsiteY7441" fmla="*/ 3252300 h 8553480"/>
              <a:gd name="connsiteX7442" fmla="*/ 6510517 w 16399629"/>
              <a:gd name="connsiteY7442" fmla="*/ 3235038 h 8553480"/>
              <a:gd name="connsiteX7443" fmla="*/ 11542112 w 16399629"/>
              <a:gd name="connsiteY7443" fmla="*/ 3229459 h 8553480"/>
              <a:gd name="connsiteX7444" fmla="*/ 11559015 w 16399629"/>
              <a:gd name="connsiteY7444" fmla="*/ 3251164 h 8553480"/>
              <a:gd name="connsiteX7445" fmla="*/ 11542112 w 16399629"/>
              <a:gd name="connsiteY7445" fmla="*/ 3229459 h 8553480"/>
              <a:gd name="connsiteX7446" fmla="*/ 14140196 w 16399629"/>
              <a:gd name="connsiteY7446" fmla="*/ 3229458 h 8553480"/>
              <a:gd name="connsiteX7447" fmla="*/ 14143160 w 16399629"/>
              <a:gd name="connsiteY7447" fmla="*/ 3239323 h 8553480"/>
              <a:gd name="connsiteX7448" fmla="*/ 14169316 w 16399629"/>
              <a:gd name="connsiteY7448" fmla="*/ 3273855 h 8553480"/>
              <a:gd name="connsiteX7449" fmla="*/ 14137238 w 16399629"/>
              <a:gd name="connsiteY7449" fmla="*/ 3273855 h 8553480"/>
              <a:gd name="connsiteX7450" fmla="*/ 14140196 w 16399629"/>
              <a:gd name="connsiteY7450" fmla="*/ 3229458 h 8553480"/>
              <a:gd name="connsiteX7451" fmla="*/ 11663725 w 16399629"/>
              <a:gd name="connsiteY7451" fmla="*/ 3229458 h 8553480"/>
              <a:gd name="connsiteX7452" fmla="*/ 11678436 w 16399629"/>
              <a:gd name="connsiteY7452" fmla="*/ 3249191 h 8553480"/>
              <a:gd name="connsiteX7453" fmla="*/ 11663725 w 16399629"/>
              <a:gd name="connsiteY7453" fmla="*/ 3273855 h 8553480"/>
              <a:gd name="connsiteX7454" fmla="*/ 11663725 w 16399629"/>
              <a:gd name="connsiteY7454" fmla="*/ 3229458 h 8553480"/>
              <a:gd name="connsiteX7455" fmla="*/ 11596974 w 16399629"/>
              <a:gd name="connsiteY7455" fmla="*/ 3229458 h 8553480"/>
              <a:gd name="connsiteX7456" fmla="*/ 11594231 w 16399629"/>
              <a:gd name="connsiteY7456" fmla="*/ 3273855 h 8553480"/>
              <a:gd name="connsiteX7457" fmla="*/ 11596974 w 16399629"/>
              <a:gd name="connsiteY7457" fmla="*/ 3229458 h 8553480"/>
              <a:gd name="connsiteX7458" fmla="*/ 14567223 w 16399629"/>
              <a:gd name="connsiteY7458" fmla="*/ 3229457 h 8553480"/>
              <a:gd name="connsiteX7459" fmla="*/ 14592810 w 16399629"/>
              <a:gd name="connsiteY7459" fmla="*/ 3229457 h 8553480"/>
              <a:gd name="connsiteX7460" fmla="*/ 14584281 w 16399629"/>
              <a:gd name="connsiteY7460" fmla="*/ 3273855 h 8553480"/>
              <a:gd name="connsiteX7461" fmla="*/ 14567223 w 16399629"/>
              <a:gd name="connsiteY7461" fmla="*/ 3229457 h 8553480"/>
              <a:gd name="connsiteX7462" fmla="*/ 11844880 w 16399629"/>
              <a:gd name="connsiteY7462" fmla="*/ 3226710 h 8553480"/>
              <a:gd name="connsiteX7463" fmla="*/ 11860873 w 16399629"/>
              <a:gd name="connsiteY7463" fmla="*/ 3229953 h 8553480"/>
              <a:gd name="connsiteX7464" fmla="*/ 11851276 w 16399629"/>
              <a:gd name="connsiteY7464" fmla="*/ 3253953 h 8553480"/>
              <a:gd name="connsiteX7465" fmla="*/ 11835286 w 16399629"/>
              <a:gd name="connsiteY7465" fmla="*/ 3250710 h 8553480"/>
              <a:gd name="connsiteX7466" fmla="*/ 11844880 w 16399629"/>
              <a:gd name="connsiteY7466" fmla="*/ 3226710 h 8553480"/>
              <a:gd name="connsiteX7467" fmla="*/ 6418165 w 16399629"/>
              <a:gd name="connsiteY7467" fmla="*/ 3219967 h 8553480"/>
              <a:gd name="connsiteX7468" fmla="*/ 6406170 w 16399629"/>
              <a:gd name="connsiteY7468" fmla="*/ 3244088 h 8553480"/>
              <a:gd name="connsiteX7469" fmla="*/ 6418165 w 16399629"/>
              <a:gd name="connsiteY7469" fmla="*/ 3219967 h 8553480"/>
              <a:gd name="connsiteX7470" fmla="*/ 14143490 w 16399629"/>
              <a:gd name="connsiteY7470" fmla="*/ 3214386 h 8553480"/>
              <a:gd name="connsiteX7471" fmla="*/ 14149745 w 16399629"/>
              <a:gd name="connsiteY7471" fmla="*/ 3230664 h 8553480"/>
              <a:gd name="connsiteX7472" fmla="*/ 14143490 w 16399629"/>
              <a:gd name="connsiteY7472" fmla="*/ 3214386 h 8553480"/>
              <a:gd name="connsiteX7473" fmla="*/ 11939264 w 16399629"/>
              <a:gd name="connsiteY7473" fmla="*/ 3214386 h 8553480"/>
              <a:gd name="connsiteX7474" fmla="*/ 11945517 w 16399629"/>
              <a:gd name="connsiteY7474" fmla="*/ 3230664 h 8553480"/>
              <a:gd name="connsiteX7475" fmla="*/ 11939264 w 16399629"/>
              <a:gd name="connsiteY7475" fmla="*/ 3214386 h 8553480"/>
              <a:gd name="connsiteX7476" fmla="*/ 15946970 w 16399629"/>
              <a:gd name="connsiteY7476" fmla="*/ 3214008 h 8553480"/>
              <a:gd name="connsiteX7477" fmla="*/ 15952198 w 16399629"/>
              <a:gd name="connsiteY7477" fmla="*/ 3216045 h 8553480"/>
              <a:gd name="connsiteX7478" fmla="*/ 15946225 w 16399629"/>
              <a:gd name="connsiteY7478" fmla="*/ 3232322 h 8553480"/>
              <a:gd name="connsiteX7479" fmla="*/ 15946970 w 16399629"/>
              <a:gd name="connsiteY7479" fmla="*/ 3214008 h 8553480"/>
              <a:gd name="connsiteX7480" fmla="*/ 15842736 w 16399629"/>
              <a:gd name="connsiteY7480" fmla="*/ 3214008 h 8553480"/>
              <a:gd name="connsiteX7481" fmla="*/ 15848000 w 16399629"/>
              <a:gd name="connsiteY7481" fmla="*/ 3216046 h 8553480"/>
              <a:gd name="connsiteX7482" fmla="*/ 15841984 w 16399629"/>
              <a:gd name="connsiteY7482" fmla="*/ 3232322 h 8553480"/>
              <a:gd name="connsiteX7483" fmla="*/ 15842736 w 16399629"/>
              <a:gd name="connsiteY7483" fmla="*/ 3214008 h 8553480"/>
              <a:gd name="connsiteX7484" fmla="*/ 6655777 w 16399629"/>
              <a:gd name="connsiteY7484" fmla="*/ 3211308 h 8553480"/>
              <a:gd name="connsiteX7485" fmla="*/ 6517833 w 16399629"/>
              <a:gd name="connsiteY7485" fmla="*/ 3346981 h 8553480"/>
              <a:gd name="connsiteX7486" fmla="*/ 6655777 w 16399629"/>
              <a:gd name="connsiteY7486" fmla="*/ 3211308 h 8553480"/>
              <a:gd name="connsiteX7487" fmla="*/ 6532276 w 16399629"/>
              <a:gd name="connsiteY7487" fmla="*/ 3205882 h 8553480"/>
              <a:gd name="connsiteX7488" fmla="*/ 6545102 w 16399629"/>
              <a:gd name="connsiteY7488" fmla="*/ 3223458 h 8553480"/>
              <a:gd name="connsiteX7489" fmla="*/ 6532276 w 16399629"/>
              <a:gd name="connsiteY7489" fmla="*/ 3205882 h 8553480"/>
              <a:gd name="connsiteX7490" fmla="*/ 11359208 w 16399629"/>
              <a:gd name="connsiteY7490" fmla="*/ 3203700 h 8553480"/>
              <a:gd name="connsiteX7491" fmla="*/ 11315383 w 16399629"/>
              <a:gd name="connsiteY7491" fmla="*/ 3239584 h 8553480"/>
              <a:gd name="connsiteX7492" fmla="*/ 11341727 w 16399629"/>
              <a:gd name="connsiteY7492" fmla="*/ 3242789 h 8553480"/>
              <a:gd name="connsiteX7493" fmla="*/ 11359208 w 16399629"/>
              <a:gd name="connsiteY7493" fmla="*/ 3203700 h 8553480"/>
              <a:gd name="connsiteX7494" fmla="*/ 13851273 w 16399629"/>
              <a:gd name="connsiteY7494" fmla="*/ 3203078 h 8553480"/>
              <a:gd name="connsiteX7495" fmla="*/ 13841891 w 16399629"/>
              <a:gd name="connsiteY7495" fmla="*/ 3247477 h 8553480"/>
              <a:gd name="connsiteX7496" fmla="*/ 13851273 w 16399629"/>
              <a:gd name="connsiteY7496" fmla="*/ 3203078 h 8553480"/>
              <a:gd name="connsiteX7497" fmla="*/ 11782665 w 16399629"/>
              <a:gd name="connsiteY7497" fmla="*/ 3203078 h 8553480"/>
              <a:gd name="connsiteX7498" fmla="*/ 11776651 w 16399629"/>
              <a:gd name="connsiteY7498" fmla="*/ 3228606 h 8553480"/>
              <a:gd name="connsiteX7499" fmla="*/ 11782665 w 16399629"/>
              <a:gd name="connsiteY7499" fmla="*/ 3203078 h 8553480"/>
              <a:gd name="connsiteX7500" fmla="*/ 15564012 w 16399629"/>
              <a:gd name="connsiteY7500" fmla="*/ 3203076 h 8553480"/>
              <a:gd name="connsiteX7501" fmla="*/ 15570028 w 16399629"/>
              <a:gd name="connsiteY7501" fmla="*/ 3228605 h 8553480"/>
              <a:gd name="connsiteX7502" fmla="*/ 15564012 w 16399629"/>
              <a:gd name="connsiteY7502" fmla="*/ 3203076 h 8553480"/>
              <a:gd name="connsiteX7503" fmla="*/ 13798002 w 16399629"/>
              <a:gd name="connsiteY7503" fmla="*/ 3203076 h 8553480"/>
              <a:gd name="connsiteX7504" fmla="*/ 13789772 w 16399629"/>
              <a:gd name="connsiteY7504" fmla="*/ 3228606 h 8553480"/>
              <a:gd name="connsiteX7505" fmla="*/ 13798002 w 16399629"/>
              <a:gd name="connsiteY7505" fmla="*/ 3203076 h 8553480"/>
              <a:gd name="connsiteX7506" fmla="*/ 11304944 w 16399629"/>
              <a:gd name="connsiteY7506" fmla="*/ 3203076 h 8553480"/>
              <a:gd name="connsiteX7507" fmla="*/ 11303648 w 16399629"/>
              <a:gd name="connsiteY7507" fmla="*/ 3207101 h 8553480"/>
              <a:gd name="connsiteX7508" fmla="*/ 11303787 w 16399629"/>
              <a:gd name="connsiteY7508" fmla="*/ 3206669 h 8553480"/>
              <a:gd name="connsiteX7509" fmla="*/ 11304944 w 16399629"/>
              <a:gd name="connsiteY7509" fmla="*/ 3203076 h 8553480"/>
              <a:gd name="connsiteX7510" fmla="*/ 11913132 w 16399629"/>
              <a:gd name="connsiteY7510" fmla="*/ 3200662 h 8553480"/>
              <a:gd name="connsiteX7511" fmla="*/ 11921653 w 16399629"/>
              <a:gd name="connsiteY7511" fmla="*/ 3228501 h 8553480"/>
              <a:gd name="connsiteX7512" fmla="*/ 11898263 w 16399629"/>
              <a:gd name="connsiteY7512" fmla="*/ 3203192 h 8553480"/>
              <a:gd name="connsiteX7513" fmla="*/ 11913132 w 16399629"/>
              <a:gd name="connsiteY7513" fmla="*/ 3200662 h 8553480"/>
              <a:gd name="connsiteX7514" fmla="*/ 14548397 w 16399629"/>
              <a:gd name="connsiteY7514" fmla="*/ 3200661 h 8553480"/>
              <a:gd name="connsiteX7515" fmla="*/ 14558040 w 16399629"/>
              <a:gd name="connsiteY7515" fmla="*/ 3228501 h 8553480"/>
              <a:gd name="connsiteX7516" fmla="*/ 14534649 w 16399629"/>
              <a:gd name="connsiteY7516" fmla="*/ 3203189 h 8553480"/>
              <a:gd name="connsiteX7517" fmla="*/ 14548397 w 16399629"/>
              <a:gd name="connsiteY7517" fmla="*/ 3200661 h 8553480"/>
              <a:gd name="connsiteX7518" fmla="*/ 11301058 w 16399629"/>
              <a:gd name="connsiteY7518" fmla="*/ 3191772 h 8553480"/>
              <a:gd name="connsiteX7519" fmla="*/ 11309288 w 16399629"/>
              <a:gd name="connsiteY7519" fmla="*/ 3191772 h 8553480"/>
              <a:gd name="connsiteX7520" fmla="*/ 11305173 w 16399629"/>
              <a:gd name="connsiteY7520" fmla="*/ 3198912 h 8553480"/>
              <a:gd name="connsiteX7521" fmla="*/ 11301058 w 16399629"/>
              <a:gd name="connsiteY7521" fmla="*/ 3191772 h 8553480"/>
              <a:gd name="connsiteX7522" fmla="*/ 11652385 w 16399629"/>
              <a:gd name="connsiteY7522" fmla="*/ 3188007 h 8553480"/>
              <a:gd name="connsiteX7523" fmla="*/ 11606529 w 16399629"/>
              <a:gd name="connsiteY7523" fmla="*/ 3224913 h 8553480"/>
              <a:gd name="connsiteX7524" fmla="*/ 11601873 w 16399629"/>
              <a:gd name="connsiteY7524" fmla="*/ 3215935 h 8553480"/>
              <a:gd name="connsiteX7525" fmla="*/ 11606804 w 16399629"/>
              <a:gd name="connsiteY7525" fmla="*/ 3229705 h 8553480"/>
              <a:gd name="connsiteX7526" fmla="*/ 11602689 w 16399629"/>
              <a:gd name="connsiteY7526" fmla="*/ 3235448 h 8553480"/>
              <a:gd name="connsiteX7527" fmla="*/ 11598574 w 16399629"/>
              <a:gd name="connsiteY7527" fmla="*/ 3229705 h 8553480"/>
              <a:gd name="connsiteX7528" fmla="*/ 11601253 w 16399629"/>
              <a:gd name="connsiteY7528" fmla="*/ 3214740 h 8553480"/>
              <a:gd name="connsiteX7529" fmla="*/ 11600746 w 16399629"/>
              <a:gd name="connsiteY7529" fmla="*/ 3213766 h 8553480"/>
              <a:gd name="connsiteX7530" fmla="*/ 11652385 w 16399629"/>
              <a:gd name="connsiteY7530" fmla="*/ 3188007 h 8553480"/>
              <a:gd name="connsiteX7531" fmla="*/ 15547460 w 16399629"/>
              <a:gd name="connsiteY7531" fmla="*/ 3181324 h 8553480"/>
              <a:gd name="connsiteX7532" fmla="*/ 15554855 w 16399629"/>
              <a:gd name="connsiteY7532" fmla="*/ 3205971 h 8553480"/>
              <a:gd name="connsiteX7533" fmla="*/ 15537953 w 16399629"/>
              <a:gd name="connsiteY7533" fmla="*/ 3195455 h 8553480"/>
              <a:gd name="connsiteX7534" fmla="*/ 15547460 w 16399629"/>
              <a:gd name="connsiteY7534" fmla="*/ 3181324 h 8553480"/>
              <a:gd name="connsiteX7535" fmla="*/ 13980878 w 16399629"/>
              <a:gd name="connsiteY7535" fmla="*/ 3180471 h 8553480"/>
              <a:gd name="connsiteX7536" fmla="*/ 13995588 w 16399629"/>
              <a:gd name="connsiteY7536" fmla="*/ 3189681 h 8553480"/>
              <a:gd name="connsiteX7537" fmla="*/ 13983819 w 16399629"/>
              <a:gd name="connsiteY7537" fmla="*/ 3224853 h 8553480"/>
              <a:gd name="connsiteX7538" fmla="*/ 13980878 w 16399629"/>
              <a:gd name="connsiteY7538" fmla="*/ 3180471 h 8553480"/>
              <a:gd name="connsiteX7539" fmla="*/ 14525504 w 16399629"/>
              <a:gd name="connsiteY7539" fmla="*/ 3180470 h 8553480"/>
              <a:gd name="connsiteX7540" fmla="*/ 14517275 w 16399629"/>
              <a:gd name="connsiteY7540" fmla="*/ 3205967 h 8553480"/>
              <a:gd name="connsiteX7541" fmla="*/ 14525504 w 16399629"/>
              <a:gd name="connsiteY7541" fmla="*/ 3180470 h 8553480"/>
              <a:gd name="connsiteX7542" fmla="*/ 13765382 w 16399629"/>
              <a:gd name="connsiteY7542" fmla="*/ 3180470 h 8553480"/>
              <a:gd name="connsiteX7543" fmla="*/ 13765381 w 16399629"/>
              <a:gd name="connsiteY7543" fmla="*/ 3205967 h 8553480"/>
              <a:gd name="connsiteX7544" fmla="*/ 13765382 w 16399629"/>
              <a:gd name="connsiteY7544" fmla="*/ 3180470 h 8553480"/>
              <a:gd name="connsiteX7545" fmla="*/ 12864191 w 16399629"/>
              <a:gd name="connsiteY7545" fmla="*/ 3180470 h 8553480"/>
              <a:gd name="connsiteX7546" fmla="*/ 12855961 w 16399629"/>
              <a:gd name="connsiteY7546" fmla="*/ 3205967 h 8553480"/>
              <a:gd name="connsiteX7547" fmla="*/ 12864191 w 16399629"/>
              <a:gd name="connsiteY7547" fmla="*/ 3180470 h 8553480"/>
              <a:gd name="connsiteX7548" fmla="*/ 12820758 w 16399629"/>
              <a:gd name="connsiteY7548" fmla="*/ 3180470 h 8553480"/>
              <a:gd name="connsiteX7549" fmla="*/ 12812528 w 16399629"/>
              <a:gd name="connsiteY7549" fmla="*/ 3205967 h 8553480"/>
              <a:gd name="connsiteX7550" fmla="*/ 12820758 w 16399629"/>
              <a:gd name="connsiteY7550" fmla="*/ 3180470 h 8553480"/>
              <a:gd name="connsiteX7551" fmla="*/ 16193288 w 16399629"/>
              <a:gd name="connsiteY7551" fmla="*/ 3180469 h 8553480"/>
              <a:gd name="connsiteX7552" fmla="*/ 16187277 w 16399629"/>
              <a:gd name="connsiteY7552" fmla="*/ 3205967 h 8553480"/>
              <a:gd name="connsiteX7553" fmla="*/ 16193288 w 16399629"/>
              <a:gd name="connsiteY7553" fmla="*/ 3180469 h 8553480"/>
              <a:gd name="connsiteX7554" fmla="*/ 15932736 w 16399629"/>
              <a:gd name="connsiteY7554" fmla="*/ 3180469 h 8553480"/>
              <a:gd name="connsiteX7555" fmla="*/ 15924504 w 16399629"/>
              <a:gd name="connsiteY7555" fmla="*/ 3205966 h 8553480"/>
              <a:gd name="connsiteX7556" fmla="*/ 15932736 w 16399629"/>
              <a:gd name="connsiteY7556" fmla="*/ 3180469 h 8553480"/>
              <a:gd name="connsiteX7557" fmla="*/ 15724213 w 16399629"/>
              <a:gd name="connsiteY7557" fmla="*/ 3180469 h 8553480"/>
              <a:gd name="connsiteX7558" fmla="*/ 15718199 w 16399629"/>
              <a:gd name="connsiteY7558" fmla="*/ 3205967 h 8553480"/>
              <a:gd name="connsiteX7559" fmla="*/ 15724213 w 16399629"/>
              <a:gd name="connsiteY7559" fmla="*/ 3180469 h 8553480"/>
              <a:gd name="connsiteX7560" fmla="*/ 14864739 w 16399629"/>
              <a:gd name="connsiteY7560" fmla="*/ 3180469 h 8553480"/>
              <a:gd name="connsiteX7561" fmla="*/ 14870755 w 16399629"/>
              <a:gd name="connsiteY7561" fmla="*/ 3205967 h 8553480"/>
              <a:gd name="connsiteX7562" fmla="*/ 14864739 w 16399629"/>
              <a:gd name="connsiteY7562" fmla="*/ 3180469 h 8553480"/>
              <a:gd name="connsiteX7563" fmla="*/ 6566117 w 16399629"/>
              <a:gd name="connsiteY7563" fmla="*/ 3176811 h 8553480"/>
              <a:gd name="connsiteX7564" fmla="*/ 6552926 w 16399629"/>
              <a:gd name="connsiteY7564" fmla="*/ 3178135 h 8553480"/>
              <a:gd name="connsiteX7565" fmla="*/ 6575021 w 16399629"/>
              <a:gd name="connsiteY7565" fmla="*/ 3192895 h 8553480"/>
              <a:gd name="connsiteX7566" fmla="*/ 6566117 w 16399629"/>
              <a:gd name="connsiteY7566" fmla="*/ 3176811 h 8553480"/>
              <a:gd name="connsiteX7567" fmla="*/ 6103788 w 16399629"/>
              <a:gd name="connsiteY7567" fmla="*/ 3172567 h 8553480"/>
              <a:gd name="connsiteX7568" fmla="*/ 6039312 w 16399629"/>
              <a:gd name="connsiteY7568" fmla="*/ 3252299 h 8553480"/>
              <a:gd name="connsiteX7569" fmla="*/ 6052486 w 16399629"/>
              <a:gd name="connsiteY7569" fmla="*/ 3196744 h 8553480"/>
              <a:gd name="connsiteX7570" fmla="*/ 6103788 w 16399629"/>
              <a:gd name="connsiteY7570" fmla="*/ 3172567 h 8553480"/>
              <a:gd name="connsiteX7571" fmla="*/ 6369110 w 16399629"/>
              <a:gd name="connsiteY7571" fmla="*/ 3171784 h 8553480"/>
              <a:gd name="connsiteX7572" fmla="*/ 6376414 w 16399629"/>
              <a:gd name="connsiteY7572" fmla="*/ 3213675 h 8553480"/>
              <a:gd name="connsiteX7573" fmla="*/ 6335235 w 16399629"/>
              <a:gd name="connsiteY7573" fmla="*/ 3235006 h 8553480"/>
              <a:gd name="connsiteX7574" fmla="*/ 6369110 w 16399629"/>
              <a:gd name="connsiteY7574" fmla="*/ 3171784 h 8553480"/>
              <a:gd name="connsiteX7575" fmla="*/ 15283743 w 16399629"/>
              <a:gd name="connsiteY7575" fmla="*/ 3166611 h 8553480"/>
              <a:gd name="connsiteX7576" fmla="*/ 15282329 w 16399629"/>
              <a:gd name="connsiteY7576" fmla="*/ 3184714 h 8553480"/>
              <a:gd name="connsiteX7577" fmla="*/ 15284110 w 16399629"/>
              <a:gd name="connsiteY7577" fmla="*/ 3189255 h 8553480"/>
              <a:gd name="connsiteX7578" fmla="*/ 15284616 w 16399629"/>
              <a:gd name="connsiteY7578" fmla="*/ 3177887 h 8553480"/>
              <a:gd name="connsiteX7579" fmla="*/ 15289841 w 16399629"/>
              <a:gd name="connsiteY7579" fmla="*/ 3180227 h 8553480"/>
              <a:gd name="connsiteX7580" fmla="*/ 15287059 w 16399629"/>
              <a:gd name="connsiteY7580" fmla="*/ 3185225 h 8553480"/>
              <a:gd name="connsiteX7581" fmla="*/ 15284966 w 16399629"/>
              <a:gd name="connsiteY7581" fmla="*/ 3191437 h 8553480"/>
              <a:gd name="connsiteX7582" fmla="*/ 15288299 w 16399629"/>
              <a:gd name="connsiteY7582" fmla="*/ 3199934 h 8553480"/>
              <a:gd name="connsiteX7583" fmla="*/ 15303933 w 16399629"/>
              <a:gd name="connsiteY7583" fmla="*/ 3217878 h 8553480"/>
              <a:gd name="connsiteX7584" fmla="*/ 15360071 w 16399629"/>
              <a:gd name="connsiteY7584" fmla="*/ 3248637 h 8553480"/>
              <a:gd name="connsiteX7585" fmla="*/ 15312798 w 16399629"/>
              <a:gd name="connsiteY7585" fmla="*/ 3202496 h 8553480"/>
              <a:gd name="connsiteX7586" fmla="*/ 15283743 w 16399629"/>
              <a:gd name="connsiteY7586" fmla="*/ 3166611 h 8553480"/>
              <a:gd name="connsiteX7587" fmla="*/ 13685042 w 16399629"/>
              <a:gd name="connsiteY7587" fmla="*/ 3159114 h 8553480"/>
              <a:gd name="connsiteX7588" fmla="*/ 13679893 w 16399629"/>
              <a:gd name="connsiteY7588" fmla="*/ 3178269 h 8553480"/>
              <a:gd name="connsiteX7589" fmla="*/ 13670330 w 16399629"/>
              <a:gd name="connsiteY7589" fmla="*/ 3179211 h 8553480"/>
              <a:gd name="connsiteX7590" fmla="*/ 13685042 w 16399629"/>
              <a:gd name="connsiteY7590" fmla="*/ 3159114 h 8553480"/>
              <a:gd name="connsiteX7591" fmla="*/ 14462984 w 16399629"/>
              <a:gd name="connsiteY7591" fmla="*/ 3159113 h 8553480"/>
              <a:gd name="connsiteX7592" fmla="*/ 14479888 w 16399629"/>
              <a:gd name="connsiteY7592" fmla="*/ 3179211 h 8553480"/>
              <a:gd name="connsiteX7593" fmla="*/ 14462984 w 16399629"/>
              <a:gd name="connsiteY7593" fmla="*/ 3159113 h 8553480"/>
              <a:gd name="connsiteX7594" fmla="*/ 14922629 w 16399629"/>
              <a:gd name="connsiteY7594" fmla="*/ 3157861 h 8553480"/>
              <a:gd name="connsiteX7595" fmla="*/ 14940259 w 16399629"/>
              <a:gd name="connsiteY7595" fmla="*/ 3273830 h 8553480"/>
              <a:gd name="connsiteX7596" fmla="*/ 14896676 w 16399629"/>
              <a:gd name="connsiteY7596" fmla="*/ 3217963 h 8553480"/>
              <a:gd name="connsiteX7597" fmla="*/ 14922629 w 16399629"/>
              <a:gd name="connsiteY7597" fmla="*/ 3157861 h 8553480"/>
              <a:gd name="connsiteX7598" fmla="*/ 14050371 w 16399629"/>
              <a:gd name="connsiteY7598" fmla="*/ 3157858 h 8553480"/>
              <a:gd name="connsiteX7599" fmla="*/ 14067260 w 16399629"/>
              <a:gd name="connsiteY7599" fmla="*/ 3167530 h 8553480"/>
              <a:gd name="connsiteX7600" fmla="*/ 14056825 w 16399629"/>
              <a:gd name="connsiteY7600" fmla="*/ 3178190 h 8553480"/>
              <a:gd name="connsiteX7601" fmla="*/ 14050371 w 16399629"/>
              <a:gd name="connsiteY7601" fmla="*/ 3157858 h 8553480"/>
              <a:gd name="connsiteX7602" fmla="*/ 12985803 w 16399629"/>
              <a:gd name="connsiteY7602" fmla="*/ 3157858 h 8553480"/>
              <a:gd name="connsiteX7603" fmla="*/ 12977573 w 16399629"/>
              <a:gd name="connsiteY7603" fmla="*/ 3179563 h 8553480"/>
              <a:gd name="connsiteX7604" fmla="*/ 12985803 w 16399629"/>
              <a:gd name="connsiteY7604" fmla="*/ 3157858 h 8553480"/>
              <a:gd name="connsiteX7605" fmla="*/ 11783165 w 16399629"/>
              <a:gd name="connsiteY7605" fmla="*/ 3157858 h 8553480"/>
              <a:gd name="connsiteX7606" fmla="*/ 11791395 w 16399629"/>
              <a:gd name="connsiteY7606" fmla="*/ 3179563 h 8553480"/>
              <a:gd name="connsiteX7607" fmla="*/ 11783165 w 16399629"/>
              <a:gd name="connsiteY7607" fmla="*/ 3157858 h 8553480"/>
              <a:gd name="connsiteX7608" fmla="*/ 15260107 w 16399629"/>
              <a:gd name="connsiteY7608" fmla="*/ 3157212 h 8553480"/>
              <a:gd name="connsiteX7609" fmla="*/ 15268971 w 16399629"/>
              <a:gd name="connsiteY7609" fmla="*/ 3177720 h 8553480"/>
              <a:gd name="connsiteX7610" fmla="*/ 15260107 w 16399629"/>
              <a:gd name="connsiteY7610" fmla="*/ 3157212 h 8553480"/>
              <a:gd name="connsiteX7611" fmla="*/ 14344386 w 16399629"/>
              <a:gd name="connsiteY7611" fmla="*/ 3154433 h 8553480"/>
              <a:gd name="connsiteX7612" fmla="*/ 14360434 w 16399629"/>
              <a:gd name="connsiteY7612" fmla="*/ 3159571 h 8553480"/>
              <a:gd name="connsiteX7613" fmla="*/ 14350902 w 16399629"/>
              <a:gd name="connsiteY7613" fmla="*/ 3183017 h 8553480"/>
              <a:gd name="connsiteX7614" fmla="*/ 14334856 w 16399629"/>
              <a:gd name="connsiteY7614" fmla="*/ 3180126 h 8553480"/>
              <a:gd name="connsiteX7615" fmla="*/ 14344386 w 16399629"/>
              <a:gd name="connsiteY7615" fmla="*/ 3154433 h 8553480"/>
              <a:gd name="connsiteX7616" fmla="*/ 6577891 w 16399629"/>
              <a:gd name="connsiteY7616" fmla="*/ 3153372 h 8553480"/>
              <a:gd name="connsiteX7617" fmla="*/ 6590006 w 16399629"/>
              <a:gd name="connsiteY7617" fmla="*/ 3166870 h 8553480"/>
              <a:gd name="connsiteX7618" fmla="*/ 6577891 w 16399629"/>
              <a:gd name="connsiteY7618" fmla="*/ 3153372 h 8553480"/>
              <a:gd name="connsiteX7619" fmla="*/ 6714531 w 16399629"/>
              <a:gd name="connsiteY7619" fmla="*/ 3153197 h 8553480"/>
              <a:gd name="connsiteX7620" fmla="*/ 6704043 w 16399629"/>
              <a:gd name="connsiteY7620" fmla="*/ 3153699 h 8553480"/>
              <a:gd name="connsiteX7621" fmla="*/ 6723050 w 16399629"/>
              <a:gd name="connsiteY7621" fmla="*/ 3169397 h 8553480"/>
              <a:gd name="connsiteX7622" fmla="*/ 6714531 w 16399629"/>
              <a:gd name="connsiteY7622" fmla="*/ 3153197 h 8553480"/>
              <a:gd name="connsiteX7623" fmla="*/ 6404583 w 16399629"/>
              <a:gd name="connsiteY7623" fmla="*/ 3142066 h 8553480"/>
              <a:gd name="connsiteX7624" fmla="*/ 6411780 w 16399629"/>
              <a:gd name="connsiteY7624" fmla="*/ 3183341 h 8553480"/>
              <a:gd name="connsiteX7625" fmla="*/ 6395039 w 16399629"/>
              <a:gd name="connsiteY7625" fmla="*/ 3166328 h 8553480"/>
              <a:gd name="connsiteX7626" fmla="*/ 6404583 w 16399629"/>
              <a:gd name="connsiteY7626" fmla="*/ 3142066 h 8553480"/>
              <a:gd name="connsiteX7627" fmla="*/ 12355979 w 16399629"/>
              <a:gd name="connsiteY7627" fmla="*/ 3133704 h 8553480"/>
              <a:gd name="connsiteX7628" fmla="*/ 12349967 w 16399629"/>
              <a:gd name="connsiteY7628" fmla="*/ 3138168 h 8553480"/>
              <a:gd name="connsiteX7629" fmla="*/ 12355891 w 16399629"/>
              <a:gd name="connsiteY7629" fmla="*/ 3133714 h 8553480"/>
              <a:gd name="connsiteX7630" fmla="*/ 14325699 w 16399629"/>
              <a:gd name="connsiteY7630" fmla="*/ 3132598 h 8553480"/>
              <a:gd name="connsiteX7631" fmla="*/ 14320417 w 16399629"/>
              <a:gd name="connsiteY7631" fmla="*/ 3153985 h 8553480"/>
              <a:gd name="connsiteX7632" fmla="*/ 14308797 w 16399629"/>
              <a:gd name="connsiteY7632" fmla="*/ 3157040 h 8553480"/>
              <a:gd name="connsiteX7633" fmla="*/ 14325699 w 16399629"/>
              <a:gd name="connsiteY7633" fmla="*/ 3132598 h 8553480"/>
              <a:gd name="connsiteX7634" fmla="*/ 15700355 w 16399629"/>
              <a:gd name="connsiteY7634" fmla="*/ 3132597 h 8553480"/>
              <a:gd name="connsiteX7635" fmla="*/ 15694018 w 16399629"/>
              <a:gd name="connsiteY7635" fmla="*/ 3153985 h 8553480"/>
              <a:gd name="connsiteX7636" fmla="*/ 15683451 w 16399629"/>
              <a:gd name="connsiteY7636" fmla="*/ 3157040 h 8553480"/>
              <a:gd name="connsiteX7637" fmla="*/ 15700355 w 16399629"/>
              <a:gd name="connsiteY7637" fmla="*/ 3132597 h 8553480"/>
              <a:gd name="connsiteX7638" fmla="*/ 12921199 w 16399629"/>
              <a:gd name="connsiteY7638" fmla="*/ 3131483 h 8553480"/>
              <a:gd name="connsiteX7639" fmla="*/ 12935824 w 16399629"/>
              <a:gd name="connsiteY7639" fmla="*/ 3168266 h 8553480"/>
              <a:gd name="connsiteX7640" fmla="*/ 12921199 w 16399629"/>
              <a:gd name="connsiteY7640" fmla="*/ 3131483 h 8553480"/>
              <a:gd name="connsiteX7641" fmla="*/ 15796379 w 16399629"/>
              <a:gd name="connsiteY7641" fmla="*/ 3131481 h 8553480"/>
              <a:gd name="connsiteX7642" fmla="*/ 15804608 w 16399629"/>
              <a:gd name="connsiteY7642" fmla="*/ 3157008 h 8553480"/>
              <a:gd name="connsiteX7643" fmla="*/ 15796379 w 16399629"/>
              <a:gd name="connsiteY7643" fmla="*/ 3131481 h 8553480"/>
              <a:gd name="connsiteX7644" fmla="*/ 13572149 w 16399629"/>
              <a:gd name="connsiteY7644" fmla="*/ 3131481 h 8553480"/>
              <a:gd name="connsiteX7645" fmla="*/ 13563919 w 16399629"/>
              <a:gd name="connsiteY7645" fmla="*/ 3157008 h 8553480"/>
              <a:gd name="connsiteX7646" fmla="*/ 13572149 w 16399629"/>
              <a:gd name="connsiteY7646" fmla="*/ 3131481 h 8553480"/>
              <a:gd name="connsiteX7647" fmla="*/ 11396612 w 16399629"/>
              <a:gd name="connsiteY7647" fmla="*/ 3131481 h 8553480"/>
              <a:gd name="connsiteX7648" fmla="*/ 11404842 w 16399629"/>
              <a:gd name="connsiteY7648" fmla="*/ 3157008 h 8553480"/>
              <a:gd name="connsiteX7649" fmla="*/ 11396612 w 16399629"/>
              <a:gd name="connsiteY7649" fmla="*/ 3131481 h 8553480"/>
              <a:gd name="connsiteX7650" fmla="*/ 13913034 w 16399629"/>
              <a:gd name="connsiteY7650" fmla="*/ 3131479 h 8553480"/>
              <a:gd name="connsiteX7651" fmla="*/ 13903654 w 16399629"/>
              <a:gd name="connsiteY7651" fmla="*/ 3175878 h 8553480"/>
              <a:gd name="connsiteX7652" fmla="*/ 13913034 w 16399629"/>
              <a:gd name="connsiteY7652" fmla="*/ 3131479 h 8553480"/>
              <a:gd name="connsiteX7653" fmla="*/ 13592151 w 16399629"/>
              <a:gd name="connsiteY7653" fmla="*/ 3131479 h 8553480"/>
              <a:gd name="connsiteX7654" fmla="*/ 13609040 w 16399629"/>
              <a:gd name="connsiteY7654" fmla="*/ 3141345 h 8553480"/>
              <a:gd name="connsiteX7655" fmla="*/ 13592150 w 16399629"/>
              <a:gd name="connsiteY7655" fmla="*/ 3175877 h 8553480"/>
              <a:gd name="connsiteX7656" fmla="*/ 13592151 w 16399629"/>
              <a:gd name="connsiteY7656" fmla="*/ 3131479 h 8553480"/>
              <a:gd name="connsiteX7657" fmla="*/ 13141355 w 16399629"/>
              <a:gd name="connsiteY7657" fmla="*/ 3129596 h 8553480"/>
              <a:gd name="connsiteX7658" fmla="*/ 13157347 w 16399629"/>
              <a:gd name="connsiteY7658" fmla="*/ 3132233 h 8553480"/>
              <a:gd name="connsiteX7659" fmla="*/ 13147752 w 16399629"/>
              <a:gd name="connsiteY7659" fmla="*/ 3158941 h 8553480"/>
              <a:gd name="connsiteX7660" fmla="*/ 13131760 w 16399629"/>
              <a:gd name="connsiteY7660" fmla="*/ 3158611 h 8553480"/>
              <a:gd name="connsiteX7661" fmla="*/ 13141355 w 16399629"/>
              <a:gd name="connsiteY7661" fmla="*/ 3129596 h 8553480"/>
              <a:gd name="connsiteX7662" fmla="*/ 12362957 w 16399629"/>
              <a:gd name="connsiteY7662" fmla="*/ 3129583 h 8553480"/>
              <a:gd name="connsiteX7663" fmla="*/ 12361814 w 16399629"/>
              <a:gd name="connsiteY7663" fmla="*/ 3133076 h 8553480"/>
              <a:gd name="connsiteX7664" fmla="*/ 12355979 w 16399629"/>
              <a:gd name="connsiteY7664" fmla="*/ 3133704 h 8553480"/>
              <a:gd name="connsiteX7665" fmla="*/ 12360790 w 16399629"/>
              <a:gd name="connsiteY7665" fmla="*/ 3130134 h 8553480"/>
              <a:gd name="connsiteX7666" fmla="*/ 11765882 w 16399629"/>
              <a:gd name="connsiteY7666" fmla="*/ 3123943 h 8553480"/>
              <a:gd name="connsiteX7667" fmla="*/ 11780507 w 16399629"/>
              <a:gd name="connsiteY7667" fmla="*/ 3123943 h 8553480"/>
              <a:gd name="connsiteX7668" fmla="*/ 11777582 w 16399629"/>
              <a:gd name="connsiteY7668" fmla="*/ 3179625 h 8553480"/>
              <a:gd name="connsiteX7669" fmla="*/ 11757107 w 16399629"/>
              <a:gd name="connsiteY7669" fmla="*/ 3179625 h 8553480"/>
              <a:gd name="connsiteX7670" fmla="*/ 11765882 w 16399629"/>
              <a:gd name="connsiteY7670" fmla="*/ 3123943 h 8553480"/>
              <a:gd name="connsiteX7671" fmla="*/ 6756426 w 16399629"/>
              <a:gd name="connsiteY7671" fmla="*/ 3118995 h 8553480"/>
              <a:gd name="connsiteX7672" fmla="*/ 6743234 w 16399629"/>
              <a:gd name="connsiteY7672" fmla="*/ 3120319 h 8553480"/>
              <a:gd name="connsiteX7673" fmla="*/ 6765330 w 16399629"/>
              <a:gd name="connsiteY7673" fmla="*/ 3135079 h 8553480"/>
              <a:gd name="connsiteX7674" fmla="*/ 6756426 w 16399629"/>
              <a:gd name="connsiteY7674" fmla="*/ 3118995 h 8553480"/>
              <a:gd name="connsiteX7675" fmla="*/ 6142053 w 16399629"/>
              <a:gd name="connsiteY7675" fmla="*/ 3117709 h 8553480"/>
              <a:gd name="connsiteX7676" fmla="*/ 6135879 w 16399629"/>
              <a:gd name="connsiteY7676" fmla="*/ 3142908 h 8553480"/>
              <a:gd name="connsiteX7677" fmla="*/ 6118804 w 16399629"/>
              <a:gd name="connsiteY7677" fmla="*/ 3145975 h 8553480"/>
              <a:gd name="connsiteX7678" fmla="*/ 6142053 w 16399629"/>
              <a:gd name="connsiteY7678" fmla="*/ 3117709 h 8553480"/>
              <a:gd name="connsiteX7679" fmla="*/ 12794716 w 16399629"/>
              <a:gd name="connsiteY7679" fmla="*/ 3116426 h 8553480"/>
              <a:gd name="connsiteX7680" fmla="*/ 12815412 w 16399629"/>
              <a:gd name="connsiteY7680" fmla="*/ 3142117 h 8553480"/>
              <a:gd name="connsiteX7681" fmla="*/ 12759238 w 16399629"/>
              <a:gd name="connsiteY7681" fmla="*/ 3187508 h 8553480"/>
              <a:gd name="connsiteX7682" fmla="*/ 12591707 w 16399629"/>
              <a:gd name="connsiteY7682" fmla="*/ 3228617 h 8553480"/>
              <a:gd name="connsiteX7683" fmla="*/ 12500547 w 16399629"/>
              <a:gd name="connsiteY7683" fmla="*/ 3228617 h 8553480"/>
              <a:gd name="connsiteX7684" fmla="*/ 12485766 w 16399629"/>
              <a:gd name="connsiteY7684" fmla="*/ 3264588 h 8553480"/>
              <a:gd name="connsiteX7685" fmla="*/ 12459159 w 16399629"/>
              <a:gd name="connsiteY7685" fmla="*/ 3269725 h 8553480"/>
              <a:gd name="connsiteX7686" fmla="*/ 12285712 w 16399629"/>
              <a:gd name="connsiteY7686" fmla="*/ 3310835 h 8553480"/>
              <a:gd name="connsiteX7687" fmla="*/ 11941776 w 16399629"/>
              <a:gd name="connsiteY7687" fmla="*/ 3493169 h 8553480"/>
              <a:gd name="connsiteX7688" fmla="*/ 11774244 w 16399629"/>
              <a:gd name="connsiteY7688" fmla="*/ 3606217 h 8553480"/>
              <a:gd name="connsiteX7689" fmla="*/ 11732854 w 16399629"/>
              <a:gd name="connsiteY7689" fmla="*/ 3642187 h 8553480"/>
              <a:gd name="connsiteX7690" fmla="*/ 11718442 w 16399629"/>
              <a:gd name="connsiteY7690" fmla="*/ 3652143 h 8553480"/>
              <a:gd name="connsiteX7691" fmla="*/ 11706246 w 16399629"/>
              <a:gd name="connsiteY7691" fmla="*/ 3647326 h 8553480"/>
              <a:gd name="connsiteX7692" fmla="*/ 11709697 w 16399629"/>
              <a:gd name="connsiteY7692" fmla="*/ 3544554 h 8553480"/>
              <a:gd name="connsiteX7693" fmla="*/ 11740392 w 16399629"/>
              <a:gd name="connsiteY7693" fmla="*/ 3526489 h 8553480"/>
              <a:gd name="connsiteX7694" fmla="*/ 11744296 w 16399629"/>
              <a:gd name="connsiteY7694" fmla="*/ 3496153 h 8553480"/>
              <a:gd name="connsiteX7695" fmla="*/ 11744076 w 16399629"/>
              <a:gd name="connsiteY7695" fmla="*/ 3495304 h 8553480"/>
              <a:gd name="connsiteX7696" fmla="*/ 11744548 w 16399629"/>
              <a:gd name="connsiteY7696" fmla="*/ 3494192 h 8553480"/>
              <a:gd name="connsiteX7697" fmla="*/ 11744681 w 16399629"/>
              <a:gd name="connsiteY7697" fmla="*/ 3493169 h 8553480"/>
              <a:gd name="connsiteX7698" fmla="*/ 11744842 w 16399629"/>
              <a:gd name="connsiteY7698" fmla="*/ 3493499 h 8553480"/>
              <a:gd name="connsiteX7699" fmla="*/ 11747162 w 16399629"/>
              <a:gd name="connsiteY7699" fmla="*/ 3488050 h 8553480"/>
              <a:gd name="connsiteX7700" fmla="*/ 11752306 w 16399629"/>
              <a:gd name="connsiteY7700" fmla="*/ 3495304 h 8553480"/>
              <a:gd name="connsiteX7701" fmla="*/ 11749224 w 16399629"/>
              <a:gd name="connsiteY7701" fmla="*/ 3502416 h 8553480"/>
              <a:gd name="connsiteX7702" fmla="*/ 11750085 w 16399629"/>
              <a:gd name="connsiteY7702" fmla="*/ 3504168 h 8553480"/>
              <a:gd name="connsiteX7703" fmla="*/ 11771288 w 16399629"/>
              <a:gd name="connsiteY7703" fmla="*/ 3503446 h 8553480"/>
              <a:gd name="connsiteX7704" fmla="*/ 11809231 w 16399629"/>
              <a:gd name="connsiteY7704" fmla="*/ 3493169 h 8553480"/>
              <a:gd name="connsiteX7705" fmla="*/ 11800359 w 16399629"/>
              <a:gd name="connsiteY7705" fmla="*/ 3458055 h 8553480"/>
              <a:gd name="connsiteX7706" fmla="*/ 11771288 w 16399629"/>
              <a:gd name="connsiteY7706" fmla="*/ 3478609 h 8553480"/>
              <a:gd name="connsiteX7707" fmla="*/ 11732854 w 16399629"/>
              <a:gd name="connsiteY7707" fmla="*/ 3442639 h 8553480"/>
              <a:gd name="connsiteX7708" fmla="*/ 12268467 w 16399629"/>
              <a:gd name="connsiteY7708" fmla="*/ 3187508 h 8553480"/>
              <a:gd name="connsiteX7709" fmla="*/ 12044761 w 16399629"/>
              <a:gd name="connsiteY7709" fmla="*/ 3335585 h 8553480"/>
              <a:gd name="connsiteX7710" fmla="*/ 11935864 w 16399629"/>
              <a:gd name="connsiteY7710" fmla="*/ 3391253 h 8553480"/>
              <a:gd name="connsiteX7711" fmla="*/ 11880185 w 16399629"/>
              <a:gd name="connsiteY7711" fmla="*/ 3406669 h 8553480"/>
              <a:gd name="connsiteX7712" fmla="*/ 11853576 w 16399629"/>
              <a:gd name="connsiteY7712" fmla="*/ 3406669 h 8553480"/>
              <a:gd name="connsiteX7713" fmla="*/ 11835838 w 16399629"/>
              <a:gd name="connsiteY7713" fmla="*/ 3458055 h 8553480"/>
              <a:gd name="connsiteX7714" fmla="*/ 12012240 w 16399629"/>
              <a:gd name="connsiteY7714" fmla="*/ 3391253 h 8553480"/>
              <a:gd name="connsiteX7715" fmla="*/ 12091571 w 16399629"/>
              <a:gd name="connsiteY7715" fmla="*/ 3335585 h 8553480"/>
              <a:gd name="connsiteX7716" fmla="*/ 12171396 w 16399629"/>
              <a:gd name="connsiteY7716" fmla="*/ 3290281 h 8553480"/>
              <a:gd name="connsiteX7717" fmla="*/ 12341884 w 16399629"/>
              <a:gd name="connsiteY7717" fmla="*/ 3218341 h 8553480"/>
              <a:gd name="connsiteX7718" fmla="*/ 12427129 w 16399629"/>
              <a:gd name="connsiteY7718" fmla="*/ 3192648 h 8553480"/>
              <a:gd name="connsiteX7719" fmla="*/ 12494635 w 16399629"/>
              <a:gd name="connsiteY7719" fmla="*/ 3157534 h 8553480"/>
              <a:gd name="connsiteX7720" fmla="*/ 12794716 w 16399629"/>
              <a:gd name="connsiteY7720" fmla="*/ 3116426 h 8553480"/>
              <a:gd name="connsiteX7721" fmla="*/ 13261607 w 16399629"/>
              <a:gd name="connsiteY7721" fmla="*/ 3116406 h 8553480"/>
              <a:gd name="connsiteX7722" fmla="*/ 13276759 w 16399629"/>
              <a:gd name="connsiteY7722" fmla="*/ 3131633 h 8553480"/>
              <a:gd name="connsiteX7723" fmla="*/ 13255546 w 16399629"/>
              <a:gd name="connsiteY7723" fmla="*/ 3157012 h 8553480"/>
              <a:gd name="connsiteX7724" fmla="*/ 13261607 w 16399629"/>
              <a:gd name="connsiteY7724" fmla="*/ 3116406 h 8553480"/>
              <a:gd name="connsiteX7725" fmla="*/ 12913176 w 16399629"/>
              <a:gd name="connsiteY7725" fmla="*/ 3116029 h 8553480"/>
              <a:gd name="connsiteX7726" fmla="*/ 12918438 w 16399629"/>
              <a:gd name="connsiteY7726" fmla="*/ 3118063 h 8553480"/>
              <a:gd name="connsiteX7727" fmla="*/ 12912424 w 16399629"/>
              <a:gd name="connsiteY7727" fmla="*/ 3134342 h 8553480"/>
              <a:gd name="connsiteX7728" fmla="*/ 12913176 w 16399629"/>
              <a:gd name="connsiteY7728" fmla="*/ 3116029 h 8553480"/>
              <a:gd name="connsiteX7729" fmla="*/ 13104201 w 16399629"/>
              <a:gd name="connsiteY7729" fmla="*/ 3108869 h 8553480"/>
              <a:gd name="connsiteX7730" fmla="*/ 13116065 w 16399629"/>
              <a:gd name="connsiteY7730" fmla="*/ 3144247 h 8553480"/>
              <a:gd name="connsiteX7731" fmla="*/ 13093449 w 16399629"/>
              <a:gd name="connsiteY7731" fmla="*/ 3172255 h 8553480"/>
              <a:gd name="connsiteX7732" fmla="*/ 13068607 w 16399629"/>
              <a:gd name="connsiteY7732" fmla="*/ 3173731 h 8553480"/>
              <a:gd name="connsiteX7733" fmla="*/ 12994947 w 16399629"/>
              <a:gd name="connsiteY7733" fmla="*/ 3179625 h 8553480"/>
              <a:gd name="connsiteX7734" fmla="*/ 12994947 w 16399629"/>
              <a:gd name="connsiteY7734" fmla="*/ 3134140 h 8553480"/>
              <a:gd name="connsiteX7735" fmla="*/ 13009778 w 16399629"/>
              <a:gd name="connsiteY7735" fmla="*/ 3129085 h 8553480"/>
              <a:gd name="connsiteX7736" fmla="*/ 13035979 w 16399629"/>
              <a:gd name="connsiteY7736" fmla="*/ 3129085 h 8553480"/>
              <a:gd name="connsiteX7737" fmla="*/ 13101236 w 16399629"/>
              <a:gd name="connsiteY7737" fmla="*/ 3118977 h 8553480"/>
              <a:gd name="connsiteX7738" fmla="*/ 13104201 w 16399629"/>
              <a:gd name="connsiteY7738" fmla="*/ 3108869 h 8553480"/>
              <a:gd name="connsiteX7739" fmla="*/ 11413984 w 16399629"/>
              <a:gd name="connsiteY7739" fmla="*/ 3108868 h 8553480"/>
              <a:gd name="connsiteX7740" fmla="*/ 11422214 w 16399629"/>
              <a:gd name="connsiteY7740" fmla="*/ 3134395 h 8553480"/>
              <a:gd name="connsiteX7741" fmla="*/ 11413984 w 16399629"/>
              <a:gd name="connsiteY7741" fmla="*/ 3108868 h 8553480"/>
              <a:gd name="connsiteX7742" fmla="*/ 14410407 w 16399629"/>
              <a:gd name="connsiteY7742" fmla="*/ 3108868 h 8553480"/>
              <a:gd name="connsiteX7743" fmla="*/ 14402177 w 16399629"/>
              <a:gd name="connsiteY7743" fmla="*/ 3134394 h 8553480"/>
              <a:gd name="connsiteX7744" fmla="*/ 14410407 w 16399629"/>
              <a:gd name="connsiteY7744" fmla="*/ 3108868 h 8553480"/>
              <a:gd name="connsiteX7745" fmla="*/ 14386976 w 16399629"/>
              <a:gd name="connsiteY7745" fmla="*/ 3108868 h 8553480"/>
              <a:gd name="connsiteX7746" fmla="*/ 14395206 w 16399629"/>
              <a:gd name="connsiteY7746" fmla="*/ 3134394 h 8553480"/>
              <a:gd name="connsiteX7747" fmla="*/ 14386976 w 16399629"/>
              <a:gd name="connsiteY7747" fmla="*/ 3108868 h 8553480"/>
              <a:gd name="connsiteX7748" fmla="*/ 12846793 w 16399629"/>
              <a:gd name="connsiteY7748" fmla="*/ 3108868 h 8553480"/>
              <a:gd name="connsiteX7749" fmla="*/ 12838588 w 16399629"/>
              <a:gd name="connsiteY7749" fmla="*/ 3134395 h 8553480"/>
              <a:gd name="connsiteX7750" fmla="*/ 12846793 w 16399629"/>
              <a:gd name="connsiteY7750" fmla="*/ 3108868 h 8553480"/>
              <a:gd name="connsiteX7751" fmla="*/ 12130171 w 16399629"/>
              <a:gd name="connsiteY7751" fmla="*/ 3108868 h 8553480"/>
              <a:gd name="connsiteX7752" fmla="*/ 12121944 w 16399629"/>
              <a:gd name="connsiteY7752" fmla="*/ 3134395 h 8553480"/>
              <a:gd name="connsiteX7753" fmla="*/ 12130171 w 16399629"/>
              <a:gd name="connsiteY7753" fmla="*/ 3108868 h 8553480"/>
              <a:gd name="connsiteX7754" fmla="*/ 14714897 w 16399629"/>
              <a:gd name="connsiteY7754" fmla="*/ 3108867 h 8553480"/>
              <a:gd name="connsiteX7755" fmla="*/ 14731801 w 16399629"/>
              <a:gd name="connsiteY7755" fmla="*/ 3108867 h 8553480"/>
              <a:gd name="connsiteX7756" fmla="*/ 14731800 w 16399629"/>
              <a:gd name="connsiteY7756" fmla="*/ 3134394 h 8553480"/>
              <a:gd name="connsiteX7757" fmla="*/ 14714897 w 16399629"/>
              <a:gd name="connsiteY7757" fmla="*/ 3134394 h 8553480"/>
              <a:gd name="connsiteX7758" fmla="*/ 14714897 w 16399629"/>
              <a:gd name="connsiteY7758" fmla="*/ 3108867 h 8553480"/>
              <a:gd name="connsiteX7759" fmla="*/ 15724714 w 16399629"/>
              <a:gd name="connsiteY7759" fmla="*/ 3108866 h 8553480"/>
              <a:gd name="connsiteX7760" fmla="*/ 15732943 w 16399629"/>
              <a:gd name="connsiteY7760" fmla="*/ 3134393 h 8553480"/>
              <a:gd name="connsiteX7761" fmla="*/ 15724714 w 16399629"/>
              <a:gd name="connsiteY7761" fmla="*/ 3108866 h 8553480"/>
              <a:gd name="connsiteX7762" fmla="*/ 15666078 w 16399629"/>
              <a:gd name="connsiteY7762" fmla="*/ 3108866 h 8553480"/>
              <a:gd name="connsiteX7763" fmla="*/ 15674283 w 16399629"/>
              <a:gd name="connsiteY7763" fmla="*/ 3134393 h 8553480"/>
              <a:gd name="connsiteX7764" fmla="*/ 15666078 w 16399629"/>
              <a:gd name="connsiteY7764" fmla="*/ 3108866 h 8553480"/>
              <a:gd name="connsiteX7765" fmla="*/ 11203604 w 16399629"/>
              <a:gd name="connsiteY7765" fmla="*/ 3107154 h 8553480"/>
              <a:gd name="connsiteX7766" fmla="*/ 11212468 w 16399629"/>
              <a:gd name="connsiteY7766" fmla="*/ 3132786 h 8553480"/>
              <a:gd name="connsiteX7767" fmla="*/ 11203604 w 16399629"/>
              <a:gd name="connsiteY7767" fmla="*/ 3107154 h 8553480"/>
              <a:gd name="connsiteX7768" fmla="*/ 13487441 w 16399629"/>
              <a:gd name="connsiteY7768" fmla="*/ 3106588 h 8553480"/>
              <a:gd name="connsiteX7769" fmla="*/ 13481103 w 16399629"/>
              <a:gd name="connsiteY7769" fmla="*/ 3131564 h 8553480"/>
              <a:gd name="connsiteX7770" fmla="*/ 13470539 w 16399629"/>
              <a:gd name="connsiteY7770" fmla="*/ 3132878 h 8553480"/>
              <a:gd name="connsiteX7771" fmla="*/ 13487441 w 16399629"/>
              <a:gd name="connsiteY7771" fmla="*/ 3106588 h 8553480"/>
              <a:gd name="connsiteX7772" fmla="*/ 15474975 w 16399629"/>
              <a:gd name="connsiteY7772" fmla="*/ 3106218 h 8553480"/>
              <a:gd name="connsiteX7773" fmla="*/ 15491866 w 16399629"/>
              <a:gd name="connsiteY7773" fmla="*/ 3130661 h 8553480"/>
              <a:gd name="connsiteX7774" fmla="*/ 15474975 w 16399629"/>
              <a:gd name="connsiteY7774" fmla="*/ 3106218 h 8553480"/>
              <a:gd name="connsiteX7775" fmla="*/ 6464390 w 16399629"/>
              <a:gd name="connsiteY7775" fmla="*/ 3101010 h 8553480"/>
              <a:gd name="connsiteX7776" fmla="*/ 6458314 w 16399629"/>
              <a:gd name="connsiteY7776" fmla="*/ 3126766 h 8553480"/>
              <a:gd name="connsiteX7777" fmla="*/ 6441229 w 16399629"/>
              <a:gd name="connsiteY7777" fmla="*/ 3129783 h 8553480"/>
              <a:gd name="connsiteX7778" fmla="*/ 6464390 w 16399629"/>
              <a:gd name="connsiteY7778" fmla="*/ 3101010 h 8553480"/>
              <a:gd name="connsiteX7779" fmla="*/ 13793324 w 16399629"/>
              <a:gd name="connsiteY7779" fmla="*/ 3093251 h 8553480"/>
              <a:gd name="connsiteX7780" fmla="*/ 13822934 w 16399629"/>
              <a:gd name="connsiteY7780" fmla="*/ 3107800 h 8553480"/>
              <a:gd name="connsiteX7781" fmla="*/ 13808004 w 16399629"/>
              <a:gd name="connsiteY7781" fmla="*/ 3138170 h 8553480"/>
              <a:gd name="connsiteX7782" fmla="*/ 13772669 w 16399629"/>
              <a:gd name="connsiteY7782" fmla="*/ 3133108 h 8553480"/>
              <a:gd name="connsiteX7783" fmla="*/ 13763710 w 16399629"/>
              <a:gd name="connsiteY7783" fmla="*/ 3097677 h 8553480"/>
              <a:gd name="connsiteX7784" fmla="*/ 13793324 w 16399629"/>
              <a:gd name="connsiteY7784" fmla="*/ 3093251 h 8553480"/>
              <a:gd name="connsiteX7785" fmla="*/ 11431449 w 16399629"/>
              <a:gd name="connsiteY7785" fmla="*/ 3082492 h 8553480"/>
              <a:gd name="connsiteX7786" fmla="*/ 11439593 w 16399629"/>
              <a:gd name="connsiteY7786" fmla="*/ 3134385 h 8553480"/>
              <a:gd name="connsiteX7787" fmla="*/ 11431449 w 16399629"/>
              <a:gd name="connsiteY7787" fmla="*/ 3082492 h 8553480"/>
              <a:gd name="connsiteX7788" fmla="*/ 12890251 w 16399629"/>
              <a:gd name="connsiteY7788" fmla="*/ 3082491 h 8553480"/>
              <a:gd name="connsiteX7789" fmla="*/ 12882021 w 16399629"/>
              <a:gd name="connsiteY7789" fmla="*/ 3134384 h 8553480"/>
              <a:gd name="connsiteX7790" fmla="*/ 12890251 w 16399629"/>
              <a:gd name="connsiteY7790" fmla="*/ 3082491 h 8553480"/>
              <a:gd name="connsiteX7791" fmla="*/ 13079642 w 16399629"/>
              <a:gd name="connsiteY7791" fmla="*/ 3082490 h 8553480"/>
              <a:gd name="connsiteX7792" fmla="*/ 13100852 w 16399629"/>
              <a:gd name="connsiteY7792" fmla="*/ 3092271 h 8553480"/>
              <a:gd name="connsiteX7793" fmla="*/ 13087975 w 16399629"/>
              <a:gd name="connsiteY7793" fmla="*/ 3102045 h 8553480"/>
              <a:gd name="connsiteX7794" fmla="*/ 13079642 w 16399629"/>
              <a:gd name="connsiteY7794" fmla="*/ 3082490 h 8553480"/>
              <a:gd name="connsiteX7795" fmla="*/ 13012321 w 16399629"/>
              <a:gd name="connsiteY7795" fmla="*/ 3082490 h 8553480"/>
              <a:gd name="connsiteX7796" fmla="*/ 13020551 w 16399629"/>
              <a:gd name="connsiteY7796" fmla="*/ 3108016 h 8553480"/>
              <a:gd name="connsiteX7797" fmla="*/ 13012321 w 16399629"/>
              <a:gd name="connsiteY7797" fmla="*/ 3082490 h 8553480"/>
              <a:gd name="connsiteX7798" fmla="*/ 12156689 w 16399629"/>
              <a:gd name="connsiteY7798" fmla="*/ 3082490 h 8553480"/>
              <a:gd name="connsiteX7799" fmla="*/ 12164919 w 16399629"/>
              <a:gd name="connsiteY7799" fmla="*/ 3108016 h 8553480"/>
              <a:gd name="connsiteX7800" fmla="*/ 12156689 w 16399629"/>
              <a:gd name="connsiteY7800" fmla="*/ 3082490 h 8553480"/>
              <a:gd name="connsiteX7801" fmla="*/ 15924050 w 16399629"/>
              <a:gd name="connsiteY7801" fmla="*/ 3082489 h 8553480"/>
              <a:gd name="connsiteX7802" fmla="*/ 15915819 w 16399629"/>
              <a:gd name="connsiteY7802" fmla="*/ 3108015 h 8553480"/>
              <a:gd name="connsiteX7803" fmla="*/ 15924050 w 16399629"/>
              <a:gd name="connsiteY7803" fmla="*/ 3082489 h 8553480"/>
              <a:gd name="connsiteX7804" fmla="*/ 15717742 w 16399629"/>
              <a:gd name="connsiteY7804" fmla="*/ 3082489 h 8553480"/>
              <a:gd name="connsiteX7805" fmla="*/ 15709512 w 16399629"/>
              <a:gd name="connsiteY7805" fmla="*/ 3108016 h 8553480"/>
              <a:gd name="connsiteX7806" fmla="*/ 15717742 w 16399629"/>
              <a:gd name="connsiteY7806" fmla="*/ 3082489 h 8553480"/>
              <a:gd name="connsiteX7807" fmla="*/ 11817443 w 16399629"/>
              <a:gd name="connsiteY7807" fmla="*/ 3080211 h 8553480"/>
              <a:gd name="connsiteX7808" fmla="*/ 11812161 w 16399629"/>
              <a:gd name="connsiteY7808" fmla="*/ 3105186 h 8553480"/>
              <a:gd name="connsiteX7809" fmla="*/ 11800540 w 16399629"/>
              <a:gd name="connsiteY7809" fmla="*/ 3106501 h 8553480"/>
              <a:gd name="connsiteX7810" fmla="*/ 11817443 w 16399629"/>
              <a:gd name="connsiteY7810" fmla="*/ 3080211 h 8553480"/>
              <a:gd name="connsiteX7811" fmla="*/ 15282938 w 16399629"/>
              <a:gd name="connsiteY7811" fmla="*/ 3079484 h 8553480"/>
              <a:gd name="connsiteX7812" fmla="*/ 15283916 w 16399629"/>
              <a:gd name="connsiteY7812" fmla="*/ 3082942 h 8553480"/>
              <a:gd name="connsiteX7813" fmla="*/ 15283428 w 16399629"/>
              <a:gd name="connsiteY7813" fmla="*/ 3081218 h 8553480"/>
              <a:gd name="connsiteX7814" fmla="*/ 6479029 w 16399629"/>
              <a:gd name="connsiteY7814" fmla="*/ 3075230 h 8553480"/>
              <a:gd name="connsiteX7815" fmla="*/ 6473963 w 16399629"/>
              <a:gd name="connsiteY7815" fmla="*/ 3098153 h 8553480"/>
              <a:gd name="connsiteX7816" fmla="*/ 6479029 w 16399629"/>
              <a:gd name="connsiteY7816" fmla="*/ 3075230 h 8553480"/>
              <a:gd name="connsiteX7817" fmla="*/ 16098888 w 16399629"/>
              <a:gd name="connsiteY7817" fmla="*/ 3072541 h 8553480"/>
              <a:gd name="connsiteX7818" fmla="*/ 16137468 w 16399629"/>
              <a:gd name="connsiteY7818" fmla="*/ 3113434 h 8553480"/>
              <a:gd name="connsiteX7819" fmla="*/ 16152987 w 16399629"/>
              <a:gd name="connsiteY7819" fmla="*/ 3150387 h 8553480"/>
              <a:gd name="connsiteX7820" fmla="*/ 16165710 w 16399629"/>
              <a:gd name="connsiteY7820" fmla="*/ 3191341 h 8553480"/>
              <a:gd name="connsiteX7821" fmla="*/ 16166313 w 16399629"/>
              <a:gd name="connsiteY7821" fmla="*/ 3177887 h 8553480"/>
              <a:gd name="connsiteX7822" fmla="*/ 16171574 w 16399629"/>
              <a:gd name="connsiteY7822" fmla="*/ 3180226 h 8553480"/>
              <a:gd name="connsiteX7823" fmla="*/ 16168565 w 16399629"/>
              <a:gd name="connsiteY7823" fmla="*/ 3185226 h 8553480"/>
              <a:gd name="connsiteX7824" fmla="*/ 16166161 w 16399629"/>
              <a:gd name="connsiteY7824" fmla="*/ 3192796 h 8553480"/>
              <a:gd name="connsiteX7825" fmla="*/ 16166650 w 16399629"/>
              <a:gd name="connsiteY7825" fmla="*/ 3194370 h 8553480"/>
              <a:gd name="connsiteX7826" fmla="*/ 16299706 w 16399629"/>
              <a:gd name="connsiteY7826" fmla="*/ 3432842 h 8553480"/>
              <a:gd name="connsiteX7827" fmla="*/ 16290850 w 16399629"/>
              <a:gd name="connsiteY7827" fmla="*/ 3441069 h 8553480"/>
              <a:gd name="connsiteX7828" fmla="*/ 16267062 w 16399629"/>
              <a:gd name="connsiteY7828" fmla="*/ 3407284 h 8553480"/>
              <a:gd name="connsiteX7829" fmla="*/ 16223040 w 16399629"/>
              <a:gd name="connsiteY7829" fmla="*/ 3331460 h 8553480"/>
              <a:gd name="connsiteX7830" fmla="*/ 16122628 w 16399629"/>
              <a:gd name="connsiteY7830" fmla="*/ 3164552 h 8553480"/>
              <a:gd name="connsiteX7831" fmla="*/ 16098888 w 16399629"/>
              <a:gd name="connsiteY7831" fmla="*/ 3072541 h 8553480"/>
              <a:gd name="connsiteX7832" fmla="*/ 6174381 w 16399629"/>
              <a:gd name="connsiteY7832" fmla="*/ 3069941 h 8553480"/>
              <a:gd name="connsiteX7833" fmla="*/ 6169311 w 16399629"/>
              <a:gd name="connsiteY7833" fmla="*/ 3092843 h 8553480"/>
              <a:gd name="connsiteX7834" fmla="*/ 6174381 w 16399629"/>
              <a:gd name="connsiteY7834" fmla="*/ 3069941 h 8553480"/>
              <a:gd name="connsiteX7835" fmla="*/ 14762168 w 16399629"/>
              <a:gd name="connsiteY7835" fmla="*/ 3059879 h 8553480"/>
              <a:gd name="connsiteX7836" fmla="*/ 14759137 w 16399629"/>
              <a:gd name="connsiteY7836" fmla="*/ 3130633 h 8553480"/>
              <a:gd name="connsiteX7837" fmla="*/ 14740957 w 16399629"/>
              <a:gd name="connsiteY7837" fmla="*/ 3090200 h 8553480"/>
              <a:gd name="connsiteX7838" fmla="*/ 14762168 w 16399629"/>
              <a:gd name="connsiteY7838" fmla="*/ 3059879 h 8553480"/>
              <a:gd name="connsiteX7839" fmla="*/ 11568171 w 16399629"/>
              <a:gd name="connsiteY7839" fmla="*/ 3056113 h 8553480"/>
              <a:gd name="connsiteX7840" fmla="*/ 11582324 w 16399629"/>
              <a:gd name="connsiteY7840" fmla="*/ 3056113 h 8553480"/>
              <a:gd name="connsiteX7841" fmla="*/ 11611117 w 16399629"/>
              <a:gd name="connsiteY7841" fmla="*/ 3056113 h 8553480"/>
              <a:gd name="connsiteX7842" fmla="*/ 11568171 w 16399629"/>
              <a:gd name="connsiteY7842" fmla="*/ 3108005 h 8553480"/>
              <a:gd name="connsiteX7843" fmla="*/ 11568171 w 16399629"/>
              <a:gd name="connsiteY7843" fmla="*/ 3056113 h 8553480"/>
              <a:gd name="connsiteX7844" fmla="*/ 14410408 w 16399629"/>
              <a:gd name="connsiteY7844" fmla="*/ 3056112 h 8553480"/>
              <a:gd name="connsiteX7845" fmla="*/ 14402177 w 16399629"/>
              <a:gd name="connsiteY7845" fmla="*/ 3081638 h 8553480"/>
              <a:gd name="connsiteX7846" fmla="*/ 14410408 w 16399629"/>
              <a:gd name="connsiteY7846" fmla="*/ 3056112 h 8553480"/>
              <a:gd name="connsiteX7847" fmla="*/ 11835286 w 16399629"/>
              <a:gd name="connsiteY7847" fmla="*/ 3056112 h 8553480"/>
              <a:gd name="connsiteX7848" fmla="*/ 11852188 w 16399629"/>
              <a:gd name="connsiteY7848" fmla="*/ 3056112 h 8553480"/>
              <a:gd name="connsiteX7849" fmla="*/ 11852189 w 16399629"/>
              <a:gd name="connsiteY7849" fmla="*/ 3081638 h 8553480"/>
              <a:gd name="connsiteX7850" fmla="*/ 11835286 w 16399629"/>
              <a:gd name="connsiteY7850" fmla="*/ 3081638 h 8553480"/>
              <a:gd name="connsiteX7851" fmla="*/ 11835286 w 16399629"/>
              <a:gd name="connsiteY7851" fmla="*/ 3056112 h 8553480"/>
              <a:gd name="connsiteX7852" fmla="*/ 15509719 w 16399629"/>
              <a:gd name="connsiteY7852" fmla="*/ 3056111 h 8553480"/>
              <a:gd name="connsiteX7853" fmla="*/ 15535306 w 16399629"/>
              <a:gd name="connsiteY7853" fmla="*/ 3066322 h 8553480"/>
              <a:gd name="connsiteX7854" fmla="*/ 15522514 w 16399629"/>
              <a:gd name="connsiteY7854" fmla="*/ 3079723 h 8553480"/>
              <a:gd name="connsiteX7855" fmla="*/ 15509719 w 16399629"/>
              <a:gd name="connsiteY7855" fmla="*/ 3081638 h 8553480"/>
              <a:gd name="connsiteX7856" fmla="*/ 15509719 w 16399629"/>
              <a:gd name="connsiteY7856" fmla="*/ 3056111 h 8553480"/>
              <a:gd name="connsiteX7857" fmla="*/ 15424568 w 16399629"/>
              <a:gd name="connsiteY7857" fmla="*/ 3056111 h 8553480"/>
              <a:gd name="connsiteX7858" fmla="*/ 15416339 w 16399629"/>
              <a:gd name="connsiteY7858" fmla="*/ 3081638 h 8553480"/>
              <a:gd name="connsiteX7859" fmla="*/ 15424568 w 16399629"/>
              <a:gd name="connsiteY7859" fmla="*/ 3056111 h 8553480"/>
              <a:gd name="connsiteX7860" fmla="*/ 6503675 w 16399629"/>
              <a:gd name="connsiteY7860" fmla="*/ 3052001 h 8553480"/>
              <a:gd name="connsiteX7861" fmla="*/ 6493604 w 16399629"/>
              <a:gd name="connsiteY7861" fmla="*/ 3073244 h 8553480"/>
              <a:gd name="connsiteX7862" fmla="*/ 6503675 w 16399629"/>
              <a:gd name="connsiteY7862" fmla="*/ 3052001 h 8553480"/>
              <a:gd name="connsiteX7863" fmla="*/ 6189409 w 16399629"/>
              <a:gd name="connsiteY7863" fmla="*/ 3046409 h 8553480"/>
              <a:gd name="connsiteX7864" fmla="*/ 6179868 w 16399629"/>
              <a:gd name="connsiteY7864" fmla="*/ 3070694 h 8553480"/>
              <a:gd name="connsiteX7865" fmla="*/ 6189409 w 16399629"/>
              <a:gd name="connsiteY7865" fmla="*/ 3046409 h 8553480"/>
              <a:gd name="connsiteX7866" fmla="*/ 15678064 w 16399629"/>
              <a:gd name="connsiteY7866" fmla="*/ 3043409 h 8553480"/>
              <a:gd name="connsiteX7867" fmla="*/ 15682952 w 16399629"/>
              <a:gd name="connsiteY7867" fmla="*/ 3045796 h 8553480"/>
              <a:gd name="connsiteX7868" fmla="*/ 15679945 w 16399629"/>
              <a:gd name="connsiteY7868" fmla="*/ 3055314 h 8553480"/>
              <a:gd name="connsiteX7869" fmla="*/ 15678064 w 16399629"/>
              <a:gd name="connsiteY7869" fmla="*/ 3043409 h 8553480"/>
              <a:gd name="connsiteX7870" fmla="*/ 15594286 w 16399629"/>
              <a:gd name="connsiteY7870" fmla="*/ 3037793 h 8553480"/>
              <a:gd name="connsiteX7871" fmla="*/ 15622161 w 16399629"/>
              <a:gd name="connsiteY7871" fmla="*/ 3104258 h 8553480"/>
              <a:gd name="connsiteX7872" fmla="*/ 15581385 w 16399629"/>
              <a:gd name="connsiteY7872" fmla="*/ 3079032 h 8553480"/>
              <a:gd name="connsiteX7873" fmla="*/ 15594286 w 16399629"/>
              <a:gd name="connsiteY7873" fmla="*/ 3037793 h 8553480"/>
              <a:gd name="connsiteX7874" fmla="*/ 16054321 w 16399629"/>
              <a:gd name="connsiteY7874" fmla="*/ 3031220 h 8553480"/>
              <a:gd name="connsiteX7875" fmla="*/ 16048954 w 16399629"/>
              <a:gd name="connsiteY7875" fmla="*/ 3056196 h 8553480"/>
              <a:gd name="connsiteX7876" fmla="*/ 16037430 w 16399629"/>
              <a:gd name="connsiteY7876" fmla="*/ 3057511 h 8553480"/>
              <a:gd name="connsiteX7877" fmla="*/ 16054321 w 16399629"/>
              <a:gd name="connsiteY7877" fmla="*/ 3031220 h 8553480"/>
              <a:gd name="connsiteX7878" fmla="*/ 15874330 w 16399629"/>
              <a:gd name="connsiteY7878" fmla="*/ 3030256 h 8553480"/>
              <a:gd name="connsiteX7879" fmla="*/ 15880580 w 16399629"/>
              <a:gd name="connsiteY7879" fmla="*/ 3055233 h 8553480"/>
              <a:gd name="connsiteX7880" fmla="*/ 15865871 w 16399629"/>
              <a:gd name="connsiteY7880" fmla="*/ 3044715 h 8553480"/>
              <a:gd name="connsiteX7881" fmla="*/ 15874330 w 16399629"/>
              <a:gd name="connsiteY7881" fmla="*/ 3030256 h 8553480"/>
              <a:gd name="connsiteX7882" fmla="*/ 14699694 w 16399629"/>
              <a:gd name="connsiteY7882" fmla="*/ 3029732 h 8553480"/>
              <a:gd name="connsiteX7883" fmla="*/ 14723096 w 16399629"/>
              <a:gd name="connsiteY7883" fmla="*/ 3066057 h 8553480"/>
              <a:gd name="connsiteX7884" fmla="*/ 14714503 w 16399629"/>
              <a:gd name="connsiteY7884" fmla="*/ 3072057 h 8553480"/>
              <a:gd name="connsiteX7885" fmla="*/ 14699694 w 16399629"/>
              <a:gd name="connsiteY7885" fmla="*/ 3029732 h 8553480"/>
              <a:gd name="connsiteX7886" fmla="*/ 15468460 w 16399629"/>
              <a:gd name="connsiteY7886" fmla="*/ 3029731 h 8553480"/>
              <a:gd name="connsiteX7887" fmla="*/ 15500542 w 16399629"/>
              <a:gd name="connsiteY7887" fmla="*/ 3029731 h 8553480"/>
              <a:gd name="connsiteX7888" fmla="*/ 15491656 w 16399629"/>
              <a:gd name="connsiteY7888" fmla="*/ 3081624 h 8553480"/>
              <a:gd name="connsiteX7889" fmla="*/ 15468460 w 16399629"/>
              <a:gd name="connsiteY7889" fmla="*/ 3029731 h 8553480"/>
              <a:gd name="connsiteX7890" fmla="*/ 13262060 w 16399629"/>
              <a:gd name="connsiteY7890" fmla="*/ 3029731 h 8553480"/>
              <a:gd name="connsiteX7891" fmla="*/ 13270289 w 16399629"/>
              <a:gd name="connsiteY7891" fmla="*/ 3055257 h 8553480"/>
              <a:gd name="connsiteX7892" fmla="*/ 13262060 w 16399629"/>
              <a:gd name="connsiteY7892" fmla="*/ 3029731 h 8553480"/>
              <a:gd name="connsiteX7893" fmla="*/ 13105200 w 16399629"/>
              <a:gd name="connsiteY7893" fmla="*/ 3029731 h 8553480"/>
              <a:gd name="connsiteX7894" fmla="*/ 13099187 w 16399629"/>
              <a:gd name="connsiteY7894" fmla="*/ 3055257 h 8553480"/>
              <a:gd name="connsiteX7895" fmla="*/ 13105200 w 16399629"/>
              <a:gd name="connsiteY7895" fmla="*/ 3029731 h 8553480"/>
              <a:gd name="connsiteX7896" fmla="*/ 11880432 w 16399629"/>
              <a:gd name="connsiteY7896" fmla="*/ 3029731 h 8553480"/>
              <a:gd name="connsiteX7897" fmla="*/ 11872201 w 16399629"/>
              <a:gd name="connsiteY7897" fmla="*/ 3055257 h 8553480"/>
              <a:gd name="connsiteX7898" fmla="*/ 11880432 w 16399629"/>
              <a:gd name="connsiteY7898" fmla="*/ 3029731 h 8553480"/>
              <a:gd name="connsiteX7899" fmla="*/ 13676346 w 16399629"/>
              <a:gd name="connsiteY7899" fmla="*/ 3029731 h 8553480"/>
              <a:gd name="connsiteX7900" fmla="*/ 13670330 w 16399629"/>
              <a:gd name="connsiteY7900" fmla="*/ 3055256 h 8553480"/>
              <a:gd name="connsiteX7901" fmla="*/ 13676346 w 16399629"/>
              <a:gd name="connsiteY7901" fmla="*/ 3029731 h 8553480"/>
              <a:gd name="connsiteX7902" fmla="*/ 13540032 w 16399629"/>
              <a:gd name="connsiteY7902" fmla="*/ 3025961 h 8553480"/>
              <a:gd name="connsiteX7903" fmla="*/ 13611200 w 16399629"/>
              <a:gd name="connsiteY7903" fmla="*/ 3030849 h 8553480"/>
              <a:gd name="connsiteX7904" fmla="*/ 13546003 w 16399629"/>
              <a:gd name="connsiteY7904" fmla="*/ 3055291 h 8553480"/>
              <a:gd name="connsiteX7905" fmla="*/ 13540032 w 16399629"/>
              <a:gd name="connsiteY7905" fmla="*/ 3025961 h 8553480"/>
              <a:gd name="connsiteX7906" fmla="*/ 12775376 w 16399629"/>
              <a:gd name="connsiteY7906" fmla="*/ 3024996 h 8553480"/>
              <a:gd name="connsiteX7907" fmla="*/ 12783826 w 16399629"/>
              <a:gd name="connsiteY7907" fmla="*/ 3034200 h 8553480"/>
              <a:gd name="connsiteX7908" fmla="*/ 12766924 w 16399629"/>
              <a:gd name="connsiteY7908" fmla="*/ 3055233 h 8553480"/>
              <a:gd name="connsiteX7909" fmla="*/ 12775376 w 16399629"/>
              <a:gd name="connsiteY7909" fmla="*/ 3024996 h 8553480"/>
              <a:gd name="connsiteX7910" fmla="*/ 13693993 w 16399629"/>
              <a:gd name="connsiteY7910" fmla="*/ 3018428 h 8553480"/>
              <a:gd name="connsiteX7911" fmla="*/ 13714894 w 16399629"/>
              <a:gd name="connsiteY7911" fmla="*/ 3054129 h 8553480"/>
              <a:gd name="connsiteX7912" fmla="*/ 13726840 w 16399629"/>
              <a:gd name="connsiteY7912" fmla="*/ 3089825 h 8553480"/>
              <a:gd name="connsiteX7913" fmla="*/ 13719476 w 16399629"/>
              <a:gd name="connsiteY7913" fmla="*/ 3109429 h 8553480"/>
              <a:gd name="connsiteX7914" fmla="*/ 13685532 w 16399629"/>
              <a:gd name="connsiteY7914" fmla="*/ 3105127 h 8553480"/>
              <a:gd name="connsiteX7915" fmla="*/ 13693993 w 16399629"/>
              <a:gd name="connsiteY7915" fmla="*/ 3018428 h 8553480"/>
              <a:gd name="connsiteX7916" fmla="*/ 11939042 w 16399629"/>
              <a:gd name="connsiteY7916" fmla="*/ 3018427 h 8553480"/>
              <a:gd name="connsiteX7917" fmla="*/ 11887404 w 16399629"/>
              <a:gd name="connsiteY7917" fmla="*/ 3055233 h 8553480"/>
              <a:gd name="connsiteX7918" fmla="*/ 11895608 w 16399629"/>
              <a:gd name="connsiteY7918" fmla="*/ 3023684 h 8553480"/>
              <a:gd name="connsiteX7919" fmla="*/ 11939042 w 16399629"/>
              <a:gd name="connsiteY7919" fmla="*/ 3018427 h 8553480"/>
              <a:gd name="connsiteX7920" fmla="*/ 15860108 w 16399629"/>
              <a:gd name="connsiteY7920" fmla="*/ 3016958 h 8553480"/>
              <a:gd name="connsiteX7921" fmla="*/ 15865372 w 16399629"/>
              <a:gd name="connsiteY7921" fmla="*/ 3018843 h 8553480"/>
              <a:gd name="connsiteX7922" fmla="*/ 15859358 w 16399629"/>
              <a:gd name="connsiteY7922" fmla="*/ 3028893 h 8553480"/>
              <a:gd name="connsiteX7923" fmla="*/ 15860108 w 16399629"/>
              <a:gd name="connsiteY7923" fmla="*/ 3016958 h 8553480"/>
              <a:gd name="connsiteX7924" fmla="*/ 13641269 w 16399629"/>
              <a:gd name="connsiteY7924" fmla="*/ 3014657 h 8553480"/>
              <a:gd name="connsiteX7925" fmla="*/ 13661169 w 16399629"/>
              <a:gd name="connsiteY7925" fmla="*/ 3055244 h 8553480"/>
              <a:gd name="connsiteX7926" fmla="*/ 13635584 w 16399629"/>
              <a:gd name="connsiteY7926" fmla="*/ 3055244 h 8553480"/>
              <a:gd name="connsiteX7927" fmla="*/ 13641269 w 16399629"/>
              <a:gd name="connsiteY7927" fmla="*/ 3014657 h 8553480"/>
              <a:gd name="connsiteX7928" fmla="*/ 12736027 w 16399629"/>
              <a:gd name="connsiteY7928" fmla="*/ 3010895 h 8553480"/>
              <a:gd name="connsiteX7929" fmla="*/ 12718255 w 16399629"/>
              <a:gd name="connsiteY7929" fmla="*/ 3061803 h 8553480"/>
              <a:gd name="connsiteX7930" fmla="*/ 12664938 w 16399629"/>
              <a:gd name="connsiteY7930" fmla="*/ 3071986 h 8553480"/>
              <a:gd name="connsiteX7931" fmla="*/ 12558794 w 16399629"/>
              <a:gd name="connsiteY7931" fmla="*/ 3092352 h 8553480"/>
              <a:gd name="connsiteX7932" fmla="*/ 12447221 w 16399629"/>
              <a:gd name="connsiteY7932" fmla="*/ 3117803 h 8553480"/>
              <a:gd name="connsiteX7933" fmla="*/ 12393905 w 16399629"/>
              <a:gd name="connsiteY7933" fmla="*/ 3127988 h 8553480"/>
              <a:gd name="connsiteX7934" fmla="*/ 12371749 w 16399629"/>
              <a:gd name="connsiteY7934" fmla="*/ 3127352 h 8553480"/>
              <a:gd name="connsiteX7935" fmla="*/ 12362957 w 16399629"/>
              <a:gd name="connsiteY7935" fmla="*/ 3129583 h 8553480"/>
              <a:gd name="connsiteX7936" fmla="*/ 12367616 w 16399629"/>
              <a:gd name="connsiteY7936" fmla="*/ 3115336 h 8553480"/>
              <a:gd name="connsiteX7937" fmla="*/ 12390942 w 16399629"/>
              <a:gd name="connsiteY7937" fmla="*/ 3097440 h 8553480"/>
              <a:gd name="connsiteX7938" fmla="*/ 12435373 w 16399629"/>
              <a:gd name="connsiteY7938" fmla="*/ 3087258 h 8553480"/>
              <a:gd name="connsiteX7939" fmla="*/ 12535592 w 16399629"/>
              <a:gd name="connsiteY7939" fmla="*/ 3061803 h 8553480"/>
              <a:gd name="connsiteX7940" fmla="*/ 12736027 w 16399629"/>
              <a:gd name="connsiteY7940" fmla="*/ 3010895 h 8553480"/>
              <a:gd name="connsiteX7941" fmla="*/ 15967481 w 16399629"/>
              <a:gd name="connsiteY7941" fmla="*/ 3010888 h 8553480"/>
              <a:gd name="connsiteX7942" fmla="*/ 15959251 w 16399629"/>
              <a:gd name="connsiteY7942" fmla="*/ 3032591 h 8553480"/>
              <a:gd name="connsiteX7943" fmla="*/ 15967481 w 16399629"/>
              <a:gd name="connsiteY7943" fmla="*/ 3010888 h 8553480"/>
              <a:gd name="connsiteX7944" fmla="*/ 12751480 w 16399629"/>
              <a:gd name="connsiteY7944" fmla="*/ 3008112 h 8553480"/>
              <a:gd name="connsiteX7945" fmla="*/ 12762097 w 16399629"/>
              <a:gd name="connsiteY7945" fmla="*/ 3009083 h 8553480"/>
              <a:gd name="connsiteX7946" fmla="*/ 12755643 w 16399629"/>
              <a:gd name="connsiteY7946" fmla="*/ 3031102 h 8553480"/>
              <a:gd name="connsiteX7947" fmla="*/ 12745207 w 16399629"/>
              <a:gd name="connsiteY7947" fmla="*/ 3029808 h 8553480"/>
              <a:gd name="connsiteX7948" fmla="*/ 12751480 w 16399629"/>
              <a:gd name="connsiteY7948" fmla="*/ 3008112 h 8553480"/>
              <a:gd name="connsiteX7949" fmla="*/ 6248868 w 16399629"/>
              <a:gd name="connsiteY7949" fmla="*/ 3007667 h 8553480"/>
              <a:gd name="connsiteX7950" fmla="*/ 6257324 w 16399629"/>
              <a:gd name="connsiteY7950" fmla="*/ 3010716 h 8553480"/>
              <a:gd name="connsiteX7951" fmla="*/ 6236172 w 16399629"/>
              <a:gd name="connsiteY7951" fmla="*/ 3032833 h 8553480"/>
              <a:gd name="connsiteX7952" fmla="*/ 6228101 w 16399629"/>
              <a:gd name="connsiteY7952" fmla="*/ 3031992 h 8553480"/>
              <a:gd name="connsiteX7953" fmla="*/ 6248868 w 16399629"/>
              <a:gd name="connsiteY7953" fmla="*/ 3007667 h 8553480"/>
              <a:gd name="connsiteX7954" fmla="*/ 12369217 w 16399629"/>
              <a:gd name="connsiteY7954" fmla="*/ 3001880 h 8553480"/>
              <a:gd name="connsiteX7955" fmla="*/ 12397252 w 16399629"/>
              <a:gd name="connsiteY7955" fmla="*/ 3010484 h 8553480"/>
              <a:gd name="connsiteX7956" fmla="*/ 12383928 w 16399629"/>
              <a:gd name="connsiteY7956" fmla="*/ 3041582 h 8553480"/>
              <a:gd name="connsiteX7957" fmla="*/ 12347795 w 16399629"/>
              <a:gd name="connsiteY7957" fmla="*/ 3030877 h 8553480"/>
              <a:gd name="connsiteX7958" fmla="*/ 12369217 w 16399629"/>
              <a:gd name="connsiteY7958" fmla="*/ 3001880 h 8553480"/>
              <a:gd name="connsiteX7959" fmla="*/ 12138845 w 16399629"/>
              <a:gd name="connsiteY7959" fmla="*/ 2986001 h 8553480"/>
              <a:gd name="connsiteX7960" fmla="*/ 12133564 w 16399629"/>
              <a:gd name="connsiteY7960" fmla="*/ 3010538 h 8553480"/>
              <a:gd name="connsiteX7961" fmla="*/ 12121944 w 16399629"/>
              <a:gd name="connsiteY7961" fmla="*/ 3011414 h 8553480"/>
              <a:gd name="connsiteX7962" fmla="*/ 12138845 w 16399629"/>
              <a:gd name="connsiteY7962" fmla="*/ 2986001 h 8553480"/>
              <a:gd name="connsiteX7963" fmla="*/ 11359208 w 16399629"/>
              <a:gd name="connsiteY7963" fmla="*/ 2984977 h 8553480"/>
              <a:gd name="connsiteX7964" fmla="*/ 11368073 w 16399629"/>
              <a:gd name="connsiteY7964" fmla="*/ 3009753 h 8553480"/>
              <a:gd name="connsiteX7965" fmla="*/ 11359208 w 16399629"/>
              <a:gd name="connsiteY7965" fmla="*/ 2984977 h 8553480"/>
              <a:gd name="connsiteX7966" fmla="*/ 11291747 w 16399629"/>
              <a:gd name="connsiteY7966" fmla="*/ 2984977 h 8553480"/>
              <a:gd name="connsiteX7967" fmla="*/ 11282884 w 16399629"/>
              <a:gd name="connsiteY7967" fmla="*/ 3025129 h 8553480"/>
              <a:gd name="connsiteX7968" fmla="*/ 11268111 w 16399629"/>
              <a:gd name="connsiteY7968" fmla="*/ 3020005 h 8553480"/>
              <a:gd name="connsiteX7969" fmla="*/ 11221333 w 16399629"/>
              <a:gd name="connsiteY7969" fmla="*/ 3081521 h 8553480"/>
              <a:gd name="connsiteX7970" fmla="*/ 11288238 w 16399629"/>
              <a:gd name="connsiteY7970" fmla="*/ 3075223 h 8553480"/>
              <a:gd name="connsiteX7971" fmla="*/ 11335573 w 16399629"/>
              <a:gd name="connsiteY7971" fmla="*/ 2984977 h 8553480"/>
              <a:gd name="connsiteX7972" fmla="*/ 11291747 w 16399629"/>
              <a:gd name="connsiteY7972" fmla="*/ 2984977 h 8553480"/>
              <a:gd name="connsiteX7973" fmla="*/ 13470539 w 16399629"/>
              <a:gd name="connsiteY7973" fmla="*/ 2984512 h 8553480"/>
              <a:gd name="connsiteX7974" fmla="*/ 13519998 w 16399629"/>
              <a:gd name="connsiteY7974" fmla="*/ 2984512 h 8553480"/>
              <a:gd name="connsiteX7975" fmla="*/ 13496982 w 16399629"/>
              <a:gd name="connsiteY7975" fmla="*/ 3055253 h 8553480"/>
              <a:gd name="connsiteX7976" fmla="*/ 13470539 w 16399629"/>
              <a:gd name="connsiteY7976" fmla="*/ 2984512 h 8553480"/>
              <a:gd name="connsiteX7977" fmla="*/ 11577402 w 16399629"/>
              <a:gd name="connsiteY7977" fmla="*/ 2984511 h 8553480"/>
              <a:gd name="connsiteX7978" fmla="*/ 11585092 w 16399629"/>
              <a:gd name="connsiteY7978" fmla="*/ 3028893 h 8553480"/>
              <a:gd name="connsiteX7979" fmla="*/ 11577402 w 16399629"/>
              <a:gd name="connsiteY7979" fmla="*/ 2984511 h 8553480"/>
              <a:gd name="connsiteX7980" fmla="*/ 16004857 w 16399629"/>
              <a:gd name="connsiteY7980" fmla="*/ 2984509 h 8553480"/>
              <a:gd name="connsiteX7981" fmla="*/ 16021761 w 16399629"/>
              <a:gd name="connsiteY7981" fmla="*/ 2995060 h 8553480"/>
              <a:gd name="connsiteX7982" fmla="*/ 16016743 w 16399629"/>
              <a:gd name="connsiteY7982" fmla="*/ 3003301 h 8553480"/>
              <a:gd name="connsiteX7983" fmla="*/ 16004857 w 16399629"/>
              <a:gd name="connsiteY7983" fmla="*/ 2984509 h 8553480"/>
              <a:gd name="connsiteX7984" fmla="*/ 12803385 w 16399629"/>
              <a:gd name="connsiteY7984" fmla="*/ 2984509 h 8553480"/>
              <a:gd name="connsiteX7985" fmla="*/ 12795156 w 16399629"/>
              <a:gd name="connsiteY7985" fmla="*/ 3010007 h 8553480"/>
              <a:gd name="connsiteX7986" fmla="*/ 12803385 w 16399629"/>
              <a:gd name="connsiteY7986" fmla="*/ 2984509 h 8553480"/>
              <a:gd name="connsiteX7987" fmla="*/ 12441175 w 16399629"/>
              <a:gd name="connsiteY7987" fmla="*/ 2984509 h 8553480"/>
              <a:gd name="connsiteX7988" fmla="*/ 12449405 w 16399629"/>
              <a:gd name="connsiteY7988" fmla="*/ 3010007 h 8553480"/>
              <a:gd name="connsiteX7989" fmla="*/ 12441175 w 16399629"/>
              <a:gd name="connsiteY7989" fmla="*/ 2984509 h 8553480"/>
              <a:gd name="connsiteX7990" fmla="*/ 13433213 w 16399629"/>
              <a:gd name="connsiteY7990" fmla="*/ 2977199 h 8553480"/>
              <a:gd name="connsiteX7991" fmla="*/ 13454832 w 16399629"/>
              <a:gd name="connsiteY7991" fmla="*/ 2983702 h 8553480"/>
              <a:gd name="connsiteX7992" fmla="*/ 13440040 w 16399629"/>
              <a:gd name="connsiteY7992" fmla="*/ 3013001 h 8553480"/>
              <a:gd name="connsiteX7993" fmla="*/ 13418419 w 16399629"/>
              <a:gd name="connsiteY7993" fmla="*/ 3008420 h 8553480"/>
              <a:gd name="connsiteX7994" fmla="*/ 13433213 w 16399629"/>
              <a:gd name="connsiteY7994" fmla="*/ 2977199 h 8553480"/>
              <a:gd name="connsiteX7995" fmla="*/ 11730818 w 16399629"/>
              <a:gd name="connsiteY7995" fmla="*/ 2974931 h 8553480"/>
              <a:gd name="connsiteX7996" fmla="*/ 11734932 w 16399629"/>
              <a:gd name="connsiteY7996" fmla="*/ 2984103 h 8553480"/>
              <a:gd name="connsiteX7997" fmla="*/ 11730818 w 16399629"/>
              <a:gd name="connsiteY7997" fmla="*/ 2991435 h 8553480"/>
              <a:gd name="connsiteX7998" fmla="*/ 11730308 w 16399629"/>
              <a:gd name="connsiteY7998" fmla="*/ 2991254 h 8553480"/>
              <a:gd name="connsiteX7999" fmla="*/ 11732722 w 16399629"/>
              <a:gd name="connsiteY7999" fmla="*/ 2994560 h 8553480"/>
              <a:gd name="connsiteX8000" fmla="*/ 11682762 w 16399629"/>
              <a:gd name="connsiteY8000" fmla="*/ 3043962 h 8553480"/>
              <a:gd name="connsiteX8001" fmla="*/ 11659020 w 16399629"/>
              <a:gd name="connsiteY8001" fmla="*/ 3059040 h 8553480"/>
              <a:gd name="connsiteX8002" fmla="*/ 11644180 w 16399629"/>
              <a:gd name="connsiteY8002" fmla="*/ 3008796 h 8553480"/>
              <a:gd name="connsiteX8003" fmla="*/ 11697601 w 16399629"/>
              <a:gd name="connsiteY8003" fmla="*/ 2989536 h 8553480"/>
              <a:gd name="connsiteX8004" fmla="*/ 11715162 w 16399629"/>
              <a:gd name="connsiteY8004" fmla="*/ 2980746 h 8553480"/>
              <a:gd name="connsiteX8005" fmla="*/ 11723895 w 16399629"/>
              <a:gd name="connsiteY8005" fmla="*/ 2982471 h 8553480"/>
              <a:gd name="connsiteX8006" fmla="*/ 11728790 w 16399629"/>
              <a:gd name="connsiteY8006" fmla="*/ 2989173 h 8553480"/>
              <a:gd name="connsiteX8007" fmla="*/ 11726702 w 16399629"/>
              <a:gd name="connsiteY8007" fmla="*/ 2984103 h 8553480"/>
              <a:gd name="connsiteX8008" fmla="*/ 11730818 w 16399629"/>
              <a:gd name="connsiteY8008" fmla="*/ 2974931 h 8553480"/>
              <a:gd name="connsiteX8009" fmla="*/ 12517451 w 16399629"/>
              <a:gd name="connsiteY8009" fmla="*/ 2971208 h 8553480"/>
              <a:gd name="connsiteX8010" fmla="*/ 12539616 w 16399629"/>
              <a:gd name="connsiteY8010" fmla="*/ 2979237 h 8553480"/>
              <a:gd name="connsiteX8011" fmla="*/ 12542573 w 16399629"/>
              <a:gd name="connsiteY8011" fmla="*/ 3010008 h 8553480"/>
              <a:gd name="connsiteX8012" fmla="*/ 12504154 w 16399629"/>
              <a:gd name="connsiteY8012" fmla="*/ 3010009 h 8553480"/>
              <a:gd name="connsiteX8013" fmla="*/ 12517451 w 16399629"/>
              <a:gd name="connsiteY8013" fmla="*/ 2971208 h 8553480"/>
              <a:gd name="connsiteX8014" fmla="*/ 12476101 w 16399629"/>
              <a:gd name="connsiteY8014" fmla="*/ 2965668 h 8553480"/>
              <a:gd name="connsiteX8015" fmla="*/ 12481951 w 16399629"/>
              <a:gd name="connsiteY8015" fmla="*/ 3010050 h 8553480"/>
              <a:gd name="connsiteX8016" fmla="*/ 12458549 w 16399629"/>
              <a:gd name="connsiteY8016" fmla="*/ 3010051 h 8553480"/>
              <a:gd name="connsiteX8017" fmla="*/ 12476101 w 16399629"/>
              <a:gd name="connsiteY8017" fmla="*/ 2965668 h 8553480"/>
              <a:gd name="connsiteX8018" fmla="*/ 16133807 w 16399629"/>
              <a:gd name="connsiteY8018" fmla="*/ 2962425 h 8553480"/>
              <a:gd name="connsiteX8019" fmla="*/ 16141202 w 16399629"/>
              <a:gd name="connsiteY8019" fmla="*/ 2987401 h 8553480"/>
              <a:gd name="connsiteX8020" fmla="*/ 16124298 w 16399629"/>
              <a:gd name="connsiteY8020" fmla="*/ 2976880 h 8553480"/>
              <a:gd name="connsiteX8021" fmla="*/ 16133807 w 16399629"/>
              <a:gd name="connsiteY8021" fmla="*/ 2962425 h 8553480"/>
              <a:gd name="connsiteX8022" fmla="*/ 14619737 w 16399629"/>
              <a:gd name="connsiteY8022" fmla="*/ 2958136 h 8553480"/>
              <a:gd name="connsiteX8023" fmla="*/ 14651821 w 16399629"/>
              <a:gd name="connsiteY8023" fmla="*/ 2983500 h 8553480"/>
              <a:gd name="connsiteX8024" fmla="*/ 14663665 w 16399629"/>
              <a:gd name="connsiteY8024" fmla="*/ 3028308 h 8553480"/>
              <a:gd name="connsiteX8025" fmla="*/ 14672549 w 16399629"/>
              <a:gd name="connsiteY8025" fmla="*/ 2988572 h 8553480"/>
              <a:gd name="connsiteX8026" fmla="*/ 14684764 w 16399629"/>
              <a:gd name="connsiteY8026" fmla="*/ 3038559 h 8553480"/>
              <a:gd name="connsiteX8027" fmla="*/ 14696577 w 16399629"/>
              <a:gd name="connsiteY8027" fmla="*/ 3079981 h 8553480"/>
              <a:gd name="connsiteX8028" fmla="*/ 14698666 w 16399629"/>
              <a:gd name="connsiteY8028" fmla="*/ 3067414 h 8553480"/>
              <a:gd name="connsiteX8029" fmla="*/ 14701410 w 16399629"/>
              <a:gd name="connsiteY8029" fmla="*/ 3082081 h 8553480"/>
              <a:gd name="connsiteX8030" fmla="*/ 14698443 w 16399629"/>
              <a:gd name="connsiteY8030" fmla="*/ 3086526 h 8553480"/>
              <a:gd name="connsiteX8031" fmla="*/ 14699199 w 16399629"/>
              <a:gd name="connsiteY8031" fmla="*/ 3089179 h 8553480"/>
              <a:gd name="connsiteX8032" fmla="*/ 14601971 w 16399629"/>
              <a:gd name="connsiteY8032" fmla="*/ 3043522 h 8553480"/>
              <a:gd name="connsiteX8033" fmla="*/ 14619739 w 16399629"/>
              <a:gd name="connsiteY8033" fmla="*/ 3028308 h 8553480"/>
              <a:gd name="connsiteX8034" fmla="*/ 14619737 w 16399629"/>
              <a:gd name="connsiteY8034" fmla="*/ 2958136 h 8553480"/>
              <a:gd name="connsiteX8035" fmla="*/ 14682322 w 16399629"/>
              <a:gd name="connsiteY8035" fmla="*/ 2958131 h 8553480"/>
              <a:gd name="connsiteX8036" fmla="*/ 14688337 w 16399629"/>
              <a:gd name="connsiteY8036" fmla="*/ 2983661 h 8553480"/>
              <a:gd name="connsiteX8037" fmla="*/ 14682322 w 16399629"/>
              <a:gd name="connsiteY8037" fmla="*/ 2958131 h 8553480"/>
              <a:gd name="connsiteX8038" fmla="*/ 12579678 w 16399629"/>
              <a:gd name="connsiteY8038" fmla="*/ 2958131 h 8553480"/>
              <a:gd name="connsiteX8039" fmla="*/ 12579678 w 16399629"/>
              <a:gd name="connsiteY8039" fmla="*/ 2983661 h 8553480"/>
              <a:gd name="connsiteX8040" fmla="*/ 12545413 w 16399629"/>
              <a:gd name="connsiteY8040" fmla="*/ 2983661 h 8553480"/>
              <a:gd name="connsiteX8041" fmla="*/ 12579678 w 16399629"/>
              <a:gd name="connsiteY8041" fmla="*/ 2958131 h 8553480"/>
              <a:gd name="connsiteX8042" fmla="*/ 12028108 w 16399629"/>
              <a:gd name="connsiteY8042" fmla="*/ 2958131 h 8553480"/>
              <a:gd name="connsiteX8043" fmla="*/ 12037200 w 16399629"/>
              <a:gd name="connsiteY8043" fmla="*/ 3028877 h 8553480"/>
              <a:gd name="connsiteX8044" fmla="*/ 12028108 w 16399629"/>
              <a:gd name="connsiteY8044" fmla="*/ 2958131 h 8553480"/>
              <a:gd name="connsiteX8045" fmla="*/ 15648250 w 16399629"/>
              <a:gd name="connsiteY8045" fmla="*/ 2958130 h 8553480"/>
              <a:gd name="connsiteX8046" fmla="*/ 15640020 w 16399629"/>
              <a:gd name="connsiteY8046" fmla="*/ 2983660 h 8553480"/>
              <a:gd name="connsiteX8047" fmla="*/ 15648250 w 16399629"/>
              <a:gd name="connsiteY8047" fmla="*/ 2958130 h 8553480"/>
              <a:gd name="connsiteX8048" fmla="*/ 15509719 w 16399629"/>
              <a:gd name="connsiteY8048" fmla="*/ 2958130 h 8553480"/>
              <a:gd name="connsiteX8049" fmla="*/ 15580886 w 16399629"/>
              <a:gd name="connsiteY8049" fmla="*/ 3019444 h 8553480"/>
              <a:gd name="connsiteX8050" fmla="*/ 15573988 w 16399629"/>
              <a:gd name="connsiteY8050" fmla="*/ 3029726 h 8553480"/>
              <a:gd name="connsiteX8051" fmla="*/ 15551524 w 16399629"/>
              <a:gd name="connsiteY8051" fmla="*/ 3024625 h 8553480"/>
              <a:gd name="connsiteX8052" fmla="*/ 15509719 w 16399629"/>
              <a:gd name="connsiteY8052" fmla="*/ 3009082 h 8553480"/>
              <a:gd name="connsiteX8053" fmla="*/ 15509719 w 16399629"/>
              <a:gd name="connsiteY8053" fmla="*/ 2958130 h 8553480"/>
              <a:gd name="connsiteX8054" fmla="*/ 13377215 w 16399629"/>
              <a:gd name="connsiteY8054" fmla="*/ 2958130 h 8553480"/>
              <a:gd name="connsiteX8055" fmla="*/ 13409239 w 16399629"/>
              <a:gd name="connsiteY8055" fmla="*/ 2983624 h 8553480"/>
              <a:gd name="connsiteX8056" fmla="*/ 13394742 w 16399629"/>
              <a:gd name="connsiteY8056" fmla="*/ 3019500 h 8553480"/>
              <a:gd name="connsiteX8057" fmla="*/ 13353567 w 16399629"/>
              <a:gd name="connsiteY8057" fmla="*/ 3008266 h 8553480"/>
              <a:gd name="connsiteX8058" fmla="*/ 13294939 w 16399629"/>
              <a:gd name="connsiteY8058" fmla="*/ 2993820 h 8553480"/>
              <a:gd name="connsiteX8059" fmla="*/ 13244688 w 16399629"/>
              <a:gd name="connsiteY8059" fmla="*/ 2968327 h 8553480"/>
              <a:gd name="connsiteX8060" fmla="*/ 13377215 w 16399629"/>
              <a:gd name="connsiteY8060" fmla="*/ 2958130 h 8553480"/>
              <a:gd name="connsiteX8061" fmla="*/ 11765308 w 16399629"/>
              <a:gd name="connsiteY8061" fmla="*/ 2958129 h 8553480"/>
              <a:gd name="connsiteX8062" fmla="*/ 11765308 w 16399629"/>
              <a:gd name="connsiteY8062" fmla="*/ 2983509 h 8553480"/>
              <a:gd name="connsiteX8063" fmla="*/ 11733218 w 16399629"/>
              <a:gd name="connsiteY8063" fmla="*/ 2973355 h 8553480"/>
              <a:gd name="connsiteX8064" fmla="*/ 11765308 w 16399629"/>
              <a:gd name="connsiteY8064" fmla="*/ 2958129 h 8553480"/>
              <a:gd name="connsiteX8065" fmla="*/ 12070153 w 16399629"/>
              <a:gd name="connsiteY8065" fmla="*/ 2956737 h 8553480"/>
              <a:gd name="connsiteX8066" fmla="*/ 12073710 w 16399629"/>
              <a:gd name="connsiteY8066" fmla="*/ 2960805 h 8553480"/>
              <a:gd name="connsiteX8067" fmla="*/ 12070968 w 16399629"/>
              <a:gd name="connsiteY8067" fmla="*/ 2964634 h 8553480"/>
              <a:gd name="connsiteX8068" fmla="*/ 12069046 w 16399629"/>
              <a:gd name="connsiteY8068" fmla="*/ 2972678 h 8553480"/>
              <a:gd name="connsiteX8069" fmla="*/ 12069094 w 16399629"/>
              <a:gd name="connsiteY8069" fmla="*/ 2972913 h 8553480"/>
              <a:gd name="connsiteX8070" fmla="*/ 12063307 w 16399629"/>
              <a:gd name="connsiteY8070" fmla="*/ 3010009 h 8553480"/>
              <a:gd name="connsiteX8071" fmla="*/ 12066051 w 16399629"/>
              <a:gd name="connsiteY8071" fmla="*/ 2958130 h 8553480"/>
              <a:gd name="connsiteX8072" fmla="*/ 12068059 w 16399629"/>
              <a:gd name="connsiteY8072" fmla="*/ 2967887 h 8553480"/>
              <a:gd name="connsiteX8073" fmla="*/ 12067881 w 16399629"/>
              <a:gd name="connsiteY8073" fmla="*/ 2958891 h 8553480"/>
              <a:gd name="connsiteX8074" fmla="*/ 12070153 w 16399629"/>
              <a:gd name="connsiteY8074" fmla="*/ 2956737 h 8553480"/>
              <a:gd name="connsiteX8075" fmla="*/ 6284516 w 16399629"/>
              <a:gd name="connsiteY8075" fmla="*/ 2954019 h 8553480"/>
              <a:gd name="connsiteX8076" fmla="*/ 6296558 w 16399629"/>
              <a:gd name="connsiteY8076" fmla="*/ 2961409 h 8553480"/>
              <a:gd name="connsiteX8077" fmla="*/ 6262603 w 16399629"/>
              <a:gd name="connsiteY8077" fmla="*/ 3001363 h 8553480"/>
              <a:gd name="connsiteX8078" fmla="*/ 6259176 w 16399629"/>
              <a:gd name="connsiteY8078" fmla="*/ 2997071 h 8553480"/>
              <a:gd name="connsiteX8079" fmla="*/ 6263007 w 16399629"/>
              <a:gd name="connsiteY8079" fmla="*/ 3002157 h 8553480"/>
              <a:gd name="connsiteX8080" fmla="*/ 6259766 w 16399629"/>
              <a:gd name="connsiteY8080" fmla="*/ 3009557 h 8553480"/>
              <a:gd name="connsiteX8081" fmla="*/ 6254400 w 16399629"/>
              <a:gd name="connsiteY8081" fmla="*/ 3004772 h 8553480"/>
              <a:gd name="connsiteX8082" fmla="*/ 6255037 w 16399629"/>
              <a:gd name="connsiteY8082" fmla="*/ 2999767 h 8553480"/>
              <a:gd name="connsiteX8083" fmla="*/ 6255140 w 16399629"/>
              <a:gd name="connsiteY8083" fmla="*/ 2992013 h 8553480"/>
              <a:gd name="connsiteX8084" fmla="*/ 6254443 w 16399629"/>
              <a:gd name="connsiteY8084" fmla="*/ 2991140 h 8553480"/>
              <a:gd name="connsiteX8085" fmla="*/ 6284516 w 16399629"/>
              <a:gd name="connsiteY8085" fmla="*/ 2954019 h 8553480"/>
              <a:gd name="connsiteX8086" fmla="*/ 6916042 w 16399629"/>
              <a:gd name="connsiteY8086" fmla="*/ 2945065 h 8553480"/>
              <a:gd name="connsiteX8087" fmla="*/ 6904535 w 16399629"/>
              <a:gd name="connsiteY8087" fmla="*/ 2947488 h 8553480"/>
              <a:gd name="connsiteX8088" fmla="*/ 6926115 w 16399629"/>
              <a:gd name="connsiteY8088" fmla="*/ 2962404 h 8553480"/>
              <a:gd name="connsiteX8089" fmla="*/ 6916042 w 16399629"/>
              <a:gd name="connsiteY8089" fmla="*/ 2945065 h 8553480"/>
              <a:gd name="connsiteX8090" fmla="*/ 6293381 w 16399629"/>
              <a:gd name="connsiteY8090" fmla="*/ 2942800 h 8553480"/>
              <a:gd name="connsiteX8091" fmla="*/ 6298657 w 16399629"/>
              <a:gd name="connsiteY8091" fmla="*/ 2946010 h 8553480"/>
              <a:gd name="connsiteX8092" fmla="*/ 6297753 w 16399629"/>
              <a:gd name="connsiteY8092" fmla="*/ 2959115 h 8553480"/>
              <a:gd name="connsiteX8093" fmla="*/ 6290076 w 16399629"/>
              <a:gd name="connsiteY8093" fmla="*/ 2948617 h 8553480"/>
              <a:gd name="connsiteX8094" fmla="*/ 6293381 w 16399629"/>
              <a:gd name="connsiteY8094" fmla="*/ 2942800 h 8553480"/>
              <a:gd name="connsiteX8095" fmla="*/ 16115377 w 16399629"/>
              <a:gd name="connsiteY8095" fmla="*/ 2939410 h 8553480"/>
              <a:gd name="connsiteX8096" fmla="*/ 16123827 w 16399629"/>
              <a:gd name="connsiteY8096" fmla="*/ 2947066 h 8553480"/>
              <a:gd name="connsiteX8097" fmla="*/ 16121010 w 16399629"/>
              <a:gd name="connsiteY8097" fmla="*/ 2957276 h 8553480"/>
              <a:gd name="connsiteX8098" fmla="*/ 16106924 w 16399629"/>
              <a:gd name="connsiteY8098" fmla="*/ 2947066 h 8553480"/>
              <a:gd name="connsiteX8099" fmla="*/ 16115377 w 16399629"/>
              <a:gd name="connsiteY8099" fmla="*/ 2939410 h 8553480"/>
              <a:gd name="connsiteX8100" fmla="*/ 15804596 w 16399629"/>
              <a:gd name="connsiteY8100" fmla="*/ 2933241 h 8553480"/>
              <a:gd name="connsiteX8101" fmla="*/ 15798256 w 16399629"/>
              <a:gd name="connsiteY8101" fmla="*/ 2958215 h 8553480"/>
              <a:gd name="connsiteX8102" fmla="*/ 15787692 w 16399629"/>
              <a:gd name="connsiteY8102" fmla="*/ 2959530 h 8553480"/>
              <a:gd name="connsiteX8103" fmla="*/ 15804596 w 16399629"/>
              <a:gd name="connsiteY8103" fmla="*/ 2933241 h 8553480"/>
              <a:gd name="connsiteX8104" fmla="*/ 15580932 w 16399629"/>
              <a:gd name="connsiteY8104" fmla="*/ 2931755 h 8553480"/>
              <a:gd name="connsiteX8105" fmla="*/ 15570527 w 16399629"/>
              <a:gd name="connsiteY8105" fmla="*/ 2957278 h 8553480"/>
              <a:gd name="connsiteX8106" fmla="*/ 15580932 w 16399629"/>
              <a:gd name="connsiteY8106" fmla="*/ 2931755 h 8553480"/>
              <a:gd name="connsiteX8107" fmla="*/ 14578044 w 16399629"/>
              <a:gd name="connsiteY8107" fmla="*/ 2931755 h 8553480"/>
              <a:gd name="connsiteX8108" fmla="*/ 14578045 w 16399629"/>
              <a:gd name="connsiteY8108" fmla="*/ 3003087 h 8553480"/>
              <a:gd name="connsiteX8109" fmla="*/ 14589726 w 16399629"/>
              <a:gd name="connsiteY8109" fmla="*/ 2936912 h 8553480"/>
              <a:gd name="connsiteX8110" fmla="*/ 14610170 w 16399629"/>
              <a:gd name="connsiteY8110" fmla="*/ 2967850 h 8553480"/>
              <a:gd name="connsiteX8111" fmla="*/ 14601409 w 16399629"/>
              <a:gd name="connsiteY8111" fmla="*/ 2998790 h 8553480"/>
              <a:gd name="connsiteX8112" fmla="*/ 14598489 w 16399629"/>
              <a:gd name="connsiteY8112" fmla="*/ 3028870 h 8553480"/>
              <a:gd name="connsiteX8113" fmla="*/ 14525962 w 16399629"/>
              <a:gd name="connsiteY8113" fmla="*/ 2993635 h 8553480"/>
              <a:gd name="connsiteX8114" fmla="*/ 14560522 w 16399629"/>
              <a:gd name="connsiteY8114" fmla="*/ 2988479 h 8553480"/>
              <a:gd name="connsiteX8115" fmla="*/ 14578044 w 16399629"/>
              <a:gd name="connsiteY8115" fmla="*/ 2931755 h 8553480"/>
              <a:gd name="connsiteX8116" fmla="*/ 11409436 w 16399629"/>
              <a:gd name="connsiteY8116" fmla="*/ 2928586 h 8553480"/>
              <a:gd name="connsiteX8117" fmla="*/ 11359208 w 16399629"/>
              <a:gd name="connsiteY8117" fmla="*/ 2949092 h 8553480"/>
              <a:gd name="connsiteX8118" fmla="*/ 11403526 w 16399629"/>
              <a:gd name="connsiteY8118" fmla="*/ 2984977 h 8553480"/>
              <a:gd name="connsiteX8119" fmla="*/ 11409436 w 16399629"/>
              <a:gd name="connsiteY8119" fmla="*/ 2928586 h 8553480"/>
              <a:gd name="connsiteX8120" fmla="*/ 6614750 w 16399629"/>
              <a:gd name="connsiteY8120" fmla="*/ 2926712 h 8553480"/>
              <a:gd name="connsiteX8121" fmla="*/ 6619571 w 16399629"/>
              <a:gd name="connsiteY8121" fmla="*/ 2934871 h 8553480"/>
              <a:gd name="connsiteX8122" fmla="*/ 6617406 w 16399629"/>
              <a:gd name="connsiteY8122" fmla="*/ 2941945 h 8553480"/>
              <a:gd name="connsiteX8123" fmla="*/ 6615865 w 16399629"/>
              <a:gd name="connsiteY8123" fmla="*/ 2940879 h 8553480"/>
              <a:gd name="connsiteX8124" fmla="*/ 6618623 w 16399629"/>
              <a:gd name="connsiteY8124" fmla="*/ 2943148 h 8553480"/>
              <a:gd name="connsiteX8125" fmla="*/ 6532783 w 16399629"/>
              <a:gd name="connsiteY8125" fmla="*/ 3044036 h 8553480"/>
              <a:gd name="connsiteX8126" fmla="*/ 6517631 w 16399629"/>
              <a:gd name="connsiteY8126" fmla="*/ 3046652 h 8553480"/>
              <a:gd name="connsiteX8127" fmla="*/ 6569703 w 16399629"/>
              <a:gd name="connsiteY8127" fmla="*/ 2974593 h 8553480"/>
              <a:gd name="connsiteX8128" fmla="*/ 6604363 w 16399629"/>
              <a:gd name="connsiteY8128" fmla="*/ 2936181 h 8553480"/>
              <a:gd name="connsiteX8129" fmla="*/ 6611113 w 16399629"/>
              <a:gd name="connsiteY8129" fmla="*/ 2937063 h 8553480"/>
              <a:gd name="connsiteX8130" fmla="*/ 15959253 w 16399629"/>
              <a:gd name="connsiteY8130" fmla="*/ 2924215 h 8553480"/>
              <a:gd name="connsiteX8131" fmla="*/ 15979673 w 16399629"/>
              <a:gd name="connsiteY8131" fmla="*/ 2961021 h 8553480"/>
              <a:gd name="connsiteX8132" fmla="*/ 15959253 w 16399629"/>
              <a:gd name="connsiteY8132" fmla="*/ 2924215 h 8553480"/>
              <a:gd name="connsiteX8133" fmla="*/ 6624269 w 16399629"/>
              <a:gd name="connsiteY8133" fmla="*/ 2920657 h 8553480"/>
              <a:gd name="connsiteX8134" fmla="*/ 6621659 w 16399629"/>
              <a:gd name="connsiteY8134" fmla="*/ 2931678 h 8553480"/>
              <a:gd name="connsiteX8135" fmla="*/ 6615662 w 16399629"/>
              <a:gd name="connsiteY8135" fmla="*/ 2923272 h 8553480"/>
              <a:gd name="connsiteX8136" fmla="*/ 6624269 w 16399629"/>
              <a:gd name="connsiteY8136" fmla="*/ 2920657 h 8553480"/>
              <a:gd name="connsiteX8137" fmla="*/ 16098003 w 16399629"/>
              <a:gd name="connsiteY8137" fmla="*/ 2916797 h 8553480"/>
              <a:gd name="connsiteX8138" fmla="*/ 16106455 w 16399629"/>
              <a:gd name="connsiteY8138" fmla="*/ 2924455 h 8553480"/>
              <a:gd name="connsiteX8139" fmla="*/ 16100821 w 16399629"/>
              <a:gd name="connsiteY8139" fmla="*/ 2934665 h 8553480"/>
              <a:gd name="connsiteX8140" fmla="*/ 16089552 w 16399629"/>
              <a:gd name="connsiteY8140" fmla="*/ 2924456 h 8553480"/>
              <a:gd name="connsiteX8141" fmla="*/ 16098003 w 16399629"/>
              <a:gd name="connsiteY8141" fmla="*/ 2916797 h 8553480"/>
              <a:gd name="connsiteX8142" fmla="*/ 13185821 w 16399629"/>
              <a:gd name="connsiteY8142" fmla="*/ 2909145 h 8553480"/>
              <a:gd name="connsiteX8143" fmla="*/ 13235509 w 16399629"/>
              <a:gd name="connsiteY8143" fmla="*/ 2961001 h 8553480"/>
              <a:gd name="connsiteX8144" fmla="*/ 13229605 w 16399629"/>
              <a:gd name="connsiteY8144" fmla="*/ 3002484 h 8553480"/>
              <a:gd name="connsiteX8145" fmla="*/ 13215339 w 16399629"/>
              <a:gd name="connsiteY8145" fmla="*/ 3002484 h 8553480"/>
              <a:gd name="connsiteX8146" fmla="*/ 13185823 w 16399629"/>
              <a:gd name="connsiteY8146" fmla="*/ 2997301 h 8553480"/>
              <a:gd name="connsiteX8147" fmla="*/ 13124329 w 16399629"/>
              <a:gd name="connsiteY8147" fmla="*/ 2986929 h 8553480"/>
              <a:gd name="connsiteX8148" fmla="*/ 12994947 w 16399629"/>
              <a:gd name="connsiteY8148" fmla="*/ 2971371 h 8553480"/>
              <a:gd name="connsiteX8149" fmla="*/ 13112522 w 16399629"/>
              <a:gd name="connsiteY8149" fmla="*/ 2945443 h 8553480"/>
              <a:gd name="connsiteX8150" fmla="*/ 13176967 w 16399629"/>
              <a:gd name="connsiteY8150" fmla="*/ 2940258 h 8553480"/>
              <a:gd name="connsiteX8151" fmla="*/ 13197630 w 16399629"/>
              <a:gd name="connsiteY8151" fmla="*/ 2945443 h 8553480"/>
              <a:gd name="connsiteX8152" fmla="*/ 13185823 w 16399629"/>
              <a:gd name="connsiteY8152" fmla="*/ 2935073 h 8553480"/>
              <a:gd name="connsiteX8153" fmla="*/ 13185821 w 16399629"/>
              <a:gd name="connsiteY8153" fmla="*/ 2909145 h 8553480"/>
              <a:gd name="connsiteX8154" fmla="*/ 14041162 w 16399629"/>
              <a:gd name="connsiteY8154" fmla="*/ 2909140 h 8553480"/>
              <a:gd name="connsiteX8155" fmla="*/ 14041162 w 16399629"/>
              <a:gd name="connsiteY8155" fmla="*/ 2934666 h 8553480"/>
              <a:gd name="connsiteX8156" fmla="*/ 14041162 w 16399629"/>
              <a:gd name="connsiteY8156" fmla="*/ 2909140 h 8553480"/>
              <a:gd name="connsiteX8157" fmla="*/ 13244229 w 16399629"/>
              <a:gd name="connsiteY8157" fmla="*/ 2909140 h 8553480"/>
              <a:gd name="connsiteX8158" fmla="*/ 13235999 w 16399629"/>
              <a:gd name="connsiteY8158" fmla="*/ 2934666 h 8553480"/>
              <a:gd name="connsiteX8159" fmla="*/ 13244229 w 16399629"/>
              <a:gd name="connsiteY8159" fmla="*/ 2909140 h 8553480"/>
              <a:gd name="connsiteX8160" fmla="*/ 12986260 w 16399629"/>
              <a:gd name="connsiteY8160" fmla="*/ 2909140 h 8553480"/>
              <a:gd name="connsiteX8161" fmla="*/ 12994490 w 16399629"/>
              <a:gd name="connsiteY8161" fmla="*/ 2934666 h 8553480"/>
              <a:gd name="connsiteX8162" fmla="*/ 12986260 w 16399629"/>
              <a:gd name="connsiteY8162" fmla="*/ 2909140 h 8553480"/>
              <a:gd name="connsiteX8163" fmla="*/ 15915363 w 16399629"/>
              <a:gd name="connsiteY8163" fmla="*/ 2909139 h 8553480"/>
              <a:gd name="connsiteX8164" fmla="*/ 15907132 w 16399629"/>
              <a:gd name="connsiteY8164" fmla="*/ 2934665 h 8553480"/>
              <a:gd name="connsiteX8165" fmla="*/ 15915363 w 16399629"/>
              <a:gd name="connsiteY8165" fmla="*/ 2909139 h 8553480"/>
              <a:gd name="connsiteX8166" fmla="*/ 15563541 w 16399629"/>
              <a:gd name="connsiteY8166" fmla="*/ 2906864 h 8553480"/>
              <a:gd name="connsiteX8167" fmla="*/ 15557202 w 16399629"/>
              <a:gd name="connsiteY8167" fmla="*/ 2931839 h 8553480"/>
              <a:gd name="connsiteX8168" fmla="*/ 15546637 w 16399629"/>
              <a:gd name="connsiteY8168" fmla="*/ 2933153 h 8553480"/>
              <a:gd name="connsiteX8169" fmla="*/ 15563541 w 16399629"/>
              <a:gd name="connsiteY8169" fmla="*/ 2906864 h 8553480"/>
              <a:gd name="connsiteX8170" fmla="*/ 11427163 w 16399629"/>
              <a:gd name="connsiteY8170" fmla="*/ 2902953 h 8553480"/>
              <a:gd name="connsiteX8171" fmla="*/ 11421254 w 16399629"/>
              <a:gd name="connsiteY8171" fmla="*/ 2959342 h 8553480"/>
              <a:gd name="connsiteX8172" fmla="*/ 11444397 w 16399629"/>
              <a:gd name="connsiteY8172" fmla="*/ 2959342 h 8553480"/>
              <a:gd name="connsiteX8173" fmla="*/ 11453260 w 16399629"/>
              <a:gd name="connsiteY8173" fmla="*/ 2902953 h 8553480"/>
              <a:gd name="connsiteX8174" fmla="*/ 11427163 w 16399629"/>
              <a:gd name="connsiteY8174" fmla="*/ 2902953 h 8553480"/>
              <a:gd name="connsiteX8175" fmla="*/ 14600264 w 16399629"/>
              <a:gd name="connsiteY8175" fmla="*/ 2896446 h 8553480"/>
              <a:gd name="connsiteX8176" fmla="*/ 14603521 w 16399629"/>
              <a:gd name="connsiteY8176" fmla="*/ 2898826 h 8553480"/>
              <a:gd name="connsiteX8177" fmla="*/ 14599798 w 16399629"/>
              <a:gd name="connsiteY8177" fmla="*/ 2908347 h 8553480"/>
              <a:gd name="connsiteX8178" fmla="*/ 14600264 w 16399629"/>
              <a:gd name="connsiteY8178" fmla="*/ 2896446 h 8553480"/>
              <a:gd name="connsiteX8179" fmla="*/ 15942723 w 16399629"/>
              <a:gd name="connsiteY8179" fmla="*/ 2883290 h 8553480"/>
              <a:gd name="connsiteX8180" fmla="*/ 15950082 w 16399629"/>
              <a:gd name="connsiteY8180" fmla="*/ 2908266 h 8553480"/>
              <a:gd name="connsiteX8181" fmla="*/ 15933191 w 16399629"/>
              <a:gd name="connsiteY8181" fmla="*/ 2897750 h 8553480"/>
              <a:gd name="connsiteX8182" fmla="*/ 15942723 w 16399629"/>
              <a:gd name="connsiteY8182" fmla="*/ 2883290 h 8553480"/>
              <a:gd name="connsiteX8183" fmla="*/ 11910802 w 16399629"/>
              <a:gd name="connsiteY8183" fmla="*/ 2882766 h 8553480"/>
              <a:gd name="connsiteX8184" fmla="*/ 11877754 w 16399629"/>
              <a:gd name="connsiteY8184" fmla="*/ 2931303 h 8553480"/>
              <a:gd name="connsiteX8185" fmla="*/ 11867229 w 16399629"/>
              <a:gd name="connsiteY8185" fmla="*/ 2934281 h 8553480"/>
              <a:gd name="connsiteX8186" fmla="*/ 11776651 w 16399629"/>
              <a:gd name="connsiteY8186" fmla="*/ 2949736 h 8553480"/>
              <a:gd name="connsiteX8187" fmla="*/ 11910802 w 16399629"/>
              <a:gd name="connsiteY8187" fmla="*/ 2882766 h 8553480"/>
              <a:gd name="connsiteX8188" fmla="*/ 16072178 w 16399629"/>
              <a:gd name="connsiteY8188" fmla="*/ 2882762 h 8553480"/>
              <a:gd name="connsiteX8189" fmla="*/ 16089081 w 16399629"/>
              <a:gd name="connsiteY8189" fmla="*/ 2897428 h 8553480"/>
              <a:gd name="connsiteX8190" fmla="*/ 16084062 w 16399629"/>
              <a:gd name="connsiteY8190" fmla="*/ 2905446 h 8553480"/>
              <a:gd name="connsiteX8191" fmla="*/ 16072178 w 16399629"/>
              <a:gd name="connsiteY8191" fmla="*/ 2882762 h 8553480"/>
              <a:gd name="connsiteX8192" fmla="*/ 15581384 w 16399629"/>
              <a:gd name="connsiteY8192" fmla="*/ 2882762 h 8553480"/>
              <a:gd name="connsiteX8193" fmla="*/ 15596096 w 16399629"/>
              <a:gd name="connsiteY8193" fmla="*/ 2897427 h 8553480"/>
              <a:gd name="connsiteX8194" fmla="*/ 15591315 w 16399629"/>
              <a:gd name="connsiteY8194" fmla="*/ 2905447 h 8553480"/>
              <a:gd name="connsiteX8195" fmla="*/ 15581384 w 16399629"/>
              <a:gd name="connsiteY8195" fmla="*/ 2882762 h 8553480"/>
              <a:gd name="connsiteX8196" fmla="*/ 15924272 w 16399629"/>
              <a:gd name="connsiteY8196" fmla="*/ 2864897 h 8553480"/>
              <a:gd name="connsiteX8197" fmla="*/ 15932721 w 16399629"/>
              <a:gd name="connsiteY8197" fmla="*/ 2871005 h 8553480"/>
              <a:gd name="connsiteX8198" fmla="*/ 15929906 w 16399629"/>
              <a:gd name="connsiteY8198" fmla="*/ 2881856 h 8553480"/>
              <a:gd name="connsiteX8199" fmla="*/ 15915820 w 16399629"/>
              <a:gd name="connsiteY8199" fmla="*/ 2871005 h 8553480"/>
              <a:gd name="connsiteX8200" fmla="*/ 15924272 w 16399629"/>
              <a:gd name="connsiteY8200" fmla="*/ 2864897 h 8553480"/>
              <a:gd name="connsiteX8201" fmla="*/ 11532540 w 16399629"/>
              <a:gd name="connsiteY8201" fmla="*/ 2861941 h 8553480"/>
              <a:gd name="connsiteX8202" fmla="*/ 11541403 w 16399629"/>
              <a:gd name="connsiteY8202" fmla="*/ 2882450 h 8553480"/>
              <a:gd name="connsiteX8203" fmla="*/ 11532540 w 16399629"/>
              <a:gd name="connsiteY8203" fmla="*/ 2861941 h 8553480"/>
              <a:gd name="connsiteX8204" fmla="*/ 11470988 w 16399629"/>
              <a:gd name="connsiteY8204" fmla="*/ 2861941 h 8553480"/>
              <a:gd name="connsiteX8205" fmla="*/ 11488714 w 16399629"/>
              <a:gd name="connsiteY8205" fmla="*/ 2882450 h 8553480"/>
              <a:gd name="connsiteX8206" fmla="*/ 11470988 w 16399629"/>
              <a:gd name="connsiteY8206" fmla="*/ 2861941 h 8553480"/>
              <a:gd name="connsiteX8207" fmla="*/ 6992949 w 16399629"/>
              <a:gd name="connsiteY8207" fmla="*/ 2860503 h 8553480"/>
              <a:gd name="connsiteX8208" fmla="*/ 6974875 w 16399629"/>
              <a:gd name="connsiteY8208" fmla="*/ 2887467 h 8553480"/>
              <a:gd name="connsiteX8209" fmla="*/ 6966069 w 16399629"/>
              <a:gd name="connsiteY8209" fmla="*/ 2911615 h 8553480"/>
              <a:gd name="connsiteX8210" fmla="*/ 6987236 w 16399629"/>
              <a:gd name="connsiteY8210" fmla="*/ 2883711 h 8553480"/>
              <a:gd name="connsiteX8211" fmla="*/ 6992949 w 16399629"/>
              <a:gd name="connsiteY8211" fmla="*/ 2860503 h 8553480"/>
              <a:gd name="connsiteX8212" fmla="*/ 13945661 w 16399629"/>
              <a:gd name="connsiteY8212" fmla="*/ 2860150 h 8553480"/>
              <a:gd name="connsiteX8213" fmla="*/ 13937210 w 16399629"/>
              <a:gd name="connsiteY8213" fmla="*/ 2904548 h 8553480"/>
              <a:gd name="connsiteX8214" fmla="*/ 13928757 w 16399629"/>
              <a:gd name="connsiteY8214" fmla="*/ 2874952 h 8553480"/>
              <a:gd name="connsiteX8215" fmla="*/ 13945661 w 16399629"/>
              <a:gd name="connsiteY8215" fmla="*/ 2860150 h 8553480"/>
              <a:gd name="connsiteX8216" fmla="*/ 7014630 w 16399629"/>
              <a:gd name="connsiteY8216" fmla="*/ 2854989 h 8553480"/>
              <a:gd name="connsiteX8217" fmla="*/ 7001706 w 16399629"/>
              <a:gd name="connsiteY8217" fmla="*/ 2857842 h 8553480"/>
              <a:gd name="connsiteX8218" fmla="*/ 7023802 w 16399629"/>
              <a:gd name="connsiteY8218" fmla="*/ 2872602 h 8553480"/>
              <a:gd name="connsiteX8219" fmla="*/ 7014630 w 16399629"/>
              <a:gd name="connsiteY8219" fmla="*/ 2854989 h 8553480"/>
              <a:gd name="connsiteX8220" fmla="*/ 15898423 w 16399629"/>
              <a:gd name="connsiteY8220" fmla="*/ 2848552 h 8553480"/>
              <a:gd name="connsiteX8221" fmla="*/ 15898001 w 16399629"/>
              <a:gd name="connsiteY8221" fmla="*/ 2851405 h 8553480"/>
              <a:gd name="connsiteX8222" fmla="*/ 15897415 w 16399629"/>
              <a:gd name="connsiteY8222" fmla="*/ 2855360 h 8553480"/>
              <a:gd name="connsiteX8223" fmla="*/ 15898813 w 16399629"/>
              <a:gd name="connsiteY8223" fmla="*/ 2845934 h 8553480"/>
              <a:gd name="connsiteX8224" fmla="*/ 15898423 w 16399629"/>
              <a:gd name="connsiteY8224" fmla="*/ 2848552 h 8553480"/>
              <a:gd name="connsiteX8225" fmla="*/ 15898529 w 16399629"/>
              <a:gd name="connsiteY8225" fmla="*/ 2847836 h 8553480"/>
              <a:gd name="connsiteX8226" fmla="*/ 15898813 w 16399629"/>
              <a:gd name="connsiteY8226" fmla="*/ 2845934 h 8553480"/>
              <a:gd name="connsiteX8227" fmla="*/ 15904961 w 16399629"/>
              <a:gd name="connsiteY8227" fmla="*/ 2841727 h 8553480"/>
              <a:gd name="connsiteX8228" fmla="*/ 15917470 w 16399629"/>
              <a:gd name="connsiteY8228" fmla="*/ 2846751 h 8553480"/>
              <a:gd name="connsiteX8229" fmla="*/ 15912877 w 16399629"/>
              <a:gd name="connsiteY8229" fmla="*/ 2853855 h 8553480"/>
              <a:gd name="connsiteX8230" fmla="*/ 15904961 w 16399629"/>
              <a:gd name="connsiteY8230" fmla="*/ 2841727 h 8553480"/>
              <a:gd name="connsiteX8231" fmla="*/ 16036931 w 16399629"/>
              <a:gd name="connsiteY8231" fmla="*/ 2837542 h 8553480"/>
              <a:gd name="connsiteX8232" fmla="*/ 16030918 w 16399629"/>
              <a:gd name="connsiteY8232" fmla="*/ 2863040 h 8553480"/>
              <a:gd name="connsiteX8233" fmla="*/ 16036931 w 16399629"/>
              <a:gd name="connsiteY8233" fmla="*/ 2837542 h 8553480"/>
              <a:gd name="connsiteX8234" fmla="*/ 11946843 w 16399629"/>
              <a:gd name="connsiteY8234" fmla="*/ 2837539 h 8553480"/>
              <a:gd name="connsiteX8235" fmla="*/ 11949876 w 16399629"/>
              <a:gd name="connsiteY8235" fmla="*/ 2881925 h 8553480"/>
              <a:gd name="connsiteX8236" fmla="*/ 11913464 w 16399629"/>
              <a:gd name="connsiteY8236" fmla="*/ 2881925 h 8553480"/>
              <a:gd name="connsiteX8237" fmla="*/ 11928637 w 16399629"/>
              <a:gd name="connsiteY8237" fmla="*/ 2861825 h 8553480"/>
              <a:gd name="connsiteX8238" fmla="*/ 11946843 w 16399629"/>
              <a:gd name="connsiteY8238" fmla="*/ 2837539 h 8553480"/>
              <a:gd name="connsiteX8239" fmla="*/ 12385159 w 16399629"/>
              <a:gd name="connsiteY8239" fmla="*/ 2835314 h 8553480"/>
              <a:gd name="connsiteX8240" fmla="*/ 12403026 w 16399629"/>
              <a:gd name="connsiteY8240" fmla="*/ 2838013 h 8553480"/>
              <a:gd name="connsiteX8241" fmla="*/ 12405942 w 16399629"/>
              <a:gd name="connsiteY8241" fmla="*/ 2847513 h 8553480"/>
              <a:gd name="connsiteX8242" fmla="*/ 12373856 w 16399629"/>
              <a:gd name="connsiteY8242" fmla="*/ 2863056 h 8553480"/>
              <a:gd name="connsiteX8243" fmla="*/ 12385159 w 16399629"/>
              <a:gd name="connsiteY8243" fmla="*/ 2835314 h 8553480"/>
              <a:gd name="connsiteX8244" fmla="*/ 11983982 w 16399629"/>
              <a:gd name="connsiteY8244" fmla="*/ 2835208 h 8553480"/>
              <a:gd name="connsiteX8245" fmla="*/ 11999849 w 16399629"/>
              <a:gd name="connsiteY8245" fmla="*/ 2837885 h 8553480"/>
              <a:gd name="connsiteX8246" fmla="*/ 11990317 w 16399629"/>
              <a:gd name="connsiteY8246" fmla="*/ 2865398 h 8553480"/>
              <a:gd name="connsiteX8247" fmla="*/ 11974271 w 16399629"/>
              <a:gd name="connsiteY8247" fmla="*/ 2862721 h 8553480"/>
              <a:gd name="connsiteX8248" fmla="*/ 11983982 w 16399629"/>
              <a:gd name="connsiteY8248" fmla="*/ 2835208 h 8553480"/>
              <a:gd name="connsiteX8249" fmla="*/ 14301018 w 16399629"/>
              <a:gd name="connsiteY8249" fmla="*/ 2835208 h 8553480"/>
              <a:gd name="connsiteX8250" fmla="*/ 14317010 w 16399629"/>
              <a:gd name="connsiteY8250" fmla="*/ 2837884 h 8553480"/>
              <a:gd name="connsiteX8251" fmla="*/ 14307414 w 16399629"/>
              <a:gd name="connsiteY8251" fmla="*/ 2865398 h 8553480"/>
              <a:gd name="connsiteX8252" fmla="*/ 14291423 w 16399629"/>
              <a:gd name="connsiteY8252" fmla="*/ 2862720 h 8553480"/>
              <a:gd name="connsiteX8253" fmla="*/ 14301018 w 16399629"/>
              <a:gd name="connsiteY8253" fmla="*/ 2835208 h 8553480"/>
              <a:gd name="connsiteX8254" fmla="*/ 11513952 w 16399629"/>
              <a:gd name="connsiteY8254" fmla="*/ 2834495 h 8553480"/>
              <a:gd name="connsiteX8255" fmla="*/ 11497579 w 16399629"/>
              <a:gd name="connsiteY8255" fmla="*/ 2837165 h 8553480"/>
              <a:gd name="connsiteX8256" fmla="*/ 11523677 w 16399629"/>
              <a:gd name="connsiteY8256" fmla="*/ 2861941 h 8553480"/>
              <a:gd name="connsiteX8257" fmla="*/ 11513952 w 16399629"/>
              <a:gd name="connsiteY8257" fmla="*/ 2834495 h 8553480"/>
              <a:gd name="connsiteX8258" fmla="*/ 12324437 w 16399629"/>
              <a:gd name="connsiteY8258" fmla="*/ 2833769 h 8553480"/>
              <a:gd name="connsiteX8259" fmla="*/ 12362502 w 16399629"/>
              <a:gd name="connsiteY8259" fmla="*/ 2873255 h 8553480"/>
              <a:gd name="connsiteX8260" fmla="*/ 12262311 w 16399629"/>
              <a:gd name="connsiteY8260" fmla="*/ 2909398 h 8553480"/>
              <a:gd name="connsiteX8261" fmla="*/ 12228996 w 16399629"/>
              <a:gd name="connsiteY8261" fmla="*/ 2931990 h 8553480"/>
              <a:gd name="connsiteX8262" fmla="*/ 12200123 w 16399629"/>
              <a:gd name="connsiteY8262" fmla="*/ 2904234 h 8553480"/>
              <a:gd name="connsiteX8263" fmla="*/ 12291430 w 16399629"/>
              <a:gd name="connsiteY8263" fmla="*/ 2837963 h 8553480"/>
              <a:gd name="connsiteX8264" fmla="*/ 12310030 w 16399629"/>
              <a:gd name="connsiteY8264" fmla="*/ 2834156 h 8553480"/>
              <a:gd name="connsiteX8265" fmla="*/ 12324437 w 16399629"/>
              <a:gd name="connsiteY8265" fmla="*/ 2833769 h 8553480"/>
              <a:gd name="connsiteX8266" fmla="*/ 12408373 w 16399629"/>
              <a:gd name="connsiteY8266" fmla="*/ 2827968 h 8553480"/>
              <a:gd name="connsiteX8267" fmla="*/ 12410965 w 16399629"/>
              <a:gd name="connsiteY8267" fmla="*/ 2833743 h 8553480"/>
              <a:gd name="connsiteX8268" fmla="*/ 12412488 w 16399629"/>
              <a:gd name="connsiteY8268" fmla="*/ 2837133 h 8553480"/>
              <a:gd name="connsiteX8269" fmla="*/ 12408373 w 16399629"/>
              <a:gd name="connsiteY8269" fmla="*/ 2845994 h 8553480"/>
              <a:gd name="connsiteX8270" fmla="*/ 12404257 w 16399629"/>
              <a:gd name="connsiteY8270" fmla="*/ 2837133 h 8553480"/>
              <a:gd name="connsiteX8271" fmla="*/ 12407088 w 16399629"/>
              <a:gd name="connsiteY8271" fmla="*/ 2829572 h 8553480"/>
              <a:gd name="connsiteX8272" fmla="*/ 12407818 w 16399629"/>
              <a:gd name="connsiteY8272" fmla="*/ 2828658 h 8553480"/>
              <a:gd name="connsiteX8273" fmla="*/ 6912039 w 16399629"/>
              <a:gd name="connsiteY8273" fmla="*/ 2825673 h 8553480"/>
              <a:gd name="connsiteX8274" fmla="*/ 6924866 w 16399629"/>
              <a:gd name="connsiteY8274" fmla="*/ 2843250 h 8553480"/>
              <a:gd name="connsiteX8275" fmla="*/ 6912039 w 16399629"/>
              <a:gd name="connsiteY8275" fmla="*/ 2825673 h 8553480"/>
              <a:gd name="connsiteX8276" fmla="*/ 6414335 w 16399629"/>
              <a:gd name="connsiteY8276" fmla="*/ 2813914 h 8553480"/>
              <a:gd name="connsiteX8277" fmla="*/ 6355991 w 16399629"/>
              <a:gd name="connsiteY8277" fmla="*/ 2928796 h 8553480"/>
              <a:gd name="connsiteX8278" fmla="*/ 6368106 w 16399629"/>
              <a:gd name="connsiteY8278" fmla="*/ 2866255 h 8553480"/>
              <a:gd name="connsiteX8279" fmla="*/ 6414335 w 16399629"/>
              <a:gd name="connsiteY8279" fmla="*/ 2813914 h 8553480"/>
              <a:gd name="connsiteX8280" fmla="*/ 11550267 w 16399629"/>
              <a:gd name="connsiteY8280" fmla="*/ 2811534 h 8553480"/>
              <a:gd name="connsiteX8281" fmla="*/ 11532541 w 16399629"/>
              <a:gd name="connsiteY8281" fmla="*/ 2837165 h 8553480"/>
              <a:gd name="connsiteX8282" fmla="*/ 11543619 w 16399629"/>
              <a:gd name="connsiteY8282" fmla="*/ 2835563 h 8553480"/>
              <a:gd name="connsiteX8283" fmla="*/ 11550267 w 16399629"/>
              <a:gd name="connsiteY8283" fmla="*/ 2811534 h 8553480"/>
              <a:gd name="connsiteX8284" fmla="*/ 13839263 w 16399629"/>
              <a:gd name="connsiteY8284" fmla="*/ 2811163 h 8553480"/>
              <a:gd name="connsiteX8285" fmla="*/ 13831033 w 16399629"/>
              <a:gd name="connsiteY8285" fmla="*/ 2836689 h 8553480"/>
              <a:gd name="connsiteX8286" fmla="*/ 13839263 w 16399629"/>
              <a:gd name="connsiteY8286" fmla="*/ 2811163 h 8553480"/>
              <a:gd name="connsiteX8287" fmla="*/ 12479771 w 16399629"/>
              <a:gd name="connsiteY8287" fmla="*/ 2811163 h 8553480"/>
              <a:gd name="connsiteX8288" fmla="*/ 12423803 w 16399629"/>
              <a:gd name="connsiteY8288" fmla="*/ 2836689 h 8553480"/>
              <a:gd name="connsiteX8289" fmla="*/ 12479771 w 16399629"/>
              <a:gd name="connsiteY8289" fmla="*/ 2811163 h 8553480"/>
              <a:gd name="connsiteX8290" fmla="*/ 15268209 w 16399629"/>
              <a:gd name="connsiteY8290" fmla="*/ 2811163 h 8553480"/>
              <a:gd name="connsiteX8291" fmla="*/ 15259980 w 16399629"/>
              <a:gd name="connsiteY8291" fmla="*/ 2836689 h 8553480"/>
              <a:gd name="connsiteX8292" fmla="*/ 15268209 w 16399629"/>
              <a:gd name="connsiteY8292" fmla="*/ 2811163 h 8553480"/>
              <a:gd name="connsiteX8293" fmla="*/ 14463891 w 16399629"/>
              <a:gd name="connsiteY8293" fmla="*/ 2808745 h 8553480"/>
              <a:gd name="connsiteX8294" fmla="*/ 14479883 w 16399629"/>
              <a:gd name="connsiteY8294" fmla="*/ 2811276 h 8553480"/>
              <a:gd name="connsiteX8295" fmla="*/ 14470288 w 16399629"/>
              <a:gd name="connsiteY8295" fmla="*/ 2839116 h 8553480"/>
              <a:gd name="connsiteX8296" fmla="*/ 14454297 w 16399629"/>
              <a:gd name="connsiteY8296" fmla="*/ 2836584 h 8553480"/>
              <a:gd name="connsiteX8297" fmla="*/ 14463891 w 16399629"/>
              <a:gd name="connsiteY8297" fmla="*/ 2808745 h 8553480"/>
              <a:gd name="connsiteX8298" fmla="*/ 15995713 w 16399629"/>
              <a:gd name="connsiteY8298" fmla="*/ 2792320 h 8553480"/>
              <a:gd name="connsiteX8299" fmla="*/ 15987483 w 16399629"/>
              <a:gd name="connsiteY8299" fmla="*/ 2814025 h 8553480"/>
              <a:gd name="connsiteX8300" fmla="*/ 15995713 w 16399629"/>
              <a:gd name="connsiteY8300" fmla="*/ 2792320 h 8553480"/>
              <a:gd name="connsiteX8301" fmla="*/ 14436466 w 16399629"/>
              <a:gd name="connsiteY8301" fmla="*/ 2792320 h 8553480"/>
              <a:gd name="connsiteX8302" fmla="*/ 14428236 w 16399629"/>
              <a:gd name="connsiteY8302" fmla="*/ 2814025 h 8553480"/>
              <a:gd name="connsiteX8303" fmla="*/ 14436466 w 16399629"/>
              <a:gd name="connsiteY8303" fmla="*/ 2792320 h 8553480"/>
              <a:gd name="connsiteX8304" fmla="*/ 13773355 w 16399629"/>
              <a:gd name="connsiteY8304" fmla="*/ 2792320 h 8553480"/>
              <a:gd name="connsiteX8305" fmla="*/ 13782736 w 16399629"/>
              <a:gd name="connsiteY8305" fmla="*/ 2836717 h 8553480"/>
              <a:gd name="connsiteX8306" fmla="*/ 13773355 w 16399629"/>
              <a:gd name="connsiteY8306" fmla="*/ 2792320 h 8553480"/>
              <a:gd name="connsiteX8307" fmla="*/ 6970288 w 16399629"/>
              <a:gd name="connsiteY8307" fmla="*/ 2786505 h 8553480"/>
              <a:gd name="connsiteX8308" fmla="*/ 6983112 w 16399629"/>
              <a:gd name="connsiteY8308" fmla="*/ 2804082 h 8553480"/>
              <a:gd name="connsiteX8309" fmla="*/ 6970288 w 16399629"/>
              <a:gd name="connsiteY8309" fmla="*/ 2786505 h 8553480"/>
              <a:gd name="connsiteX8310" fmla="*/ 6451952 w 16399629"/>
              <a:gd name="connsiteY8310" fmla="*/ 2781814 h 8553480"/>
              <a:gd name="connsiteX8311" fmla="*/ 6466692 w 16399629"/>
              <a:gd name="connsiteY8311" fmla="*/ 2785014 h 8553480"/>
              <a:gd name="connsiteX8312" fmla="*/ 6446543 w 16399629"/>
              <a:gd name="connsiteY8312" fmla="*/ 2803422 h 8553480"/>
              <a:gd name="connsiteX8313" fmla="*/ 6451952 w 16399629"/>
              <a:gd name="connsiteY8313" fmla="*/ 2781814 h 8553480"/>
              <a:gd name="connsiteX8314" fmla="*/ 6461886 w 16399629"/>
              <a:gd name="connsiteY8314" fmla="*/ 2768489 h 8553480"/>
              <a:gd name="connsiteX8315" fmla="*/ 6466783 w 16399629"/>
              <a:gd name="connsiteY8315" fmla="*/ 2771813 h 8553480"/>
              <a:gd name="connsiteX8316" fmla="*/ 6466384 w 16399629"/>
              <a:gd name="connsiteY8316" fmla="*/ 2784764 h 8553480"/>
              <a:gd name="connsiteX8317" fmla="*/ 6458203 w 16399629"/>
              <a:gd name="connsiteY8317" fmla="*/ 2774419 h 8553480"/>
              <a:gd name="connsiteX8318" fmla="*/ 6461886 w 16399629"/>
              <a:gd name="connsiteY8318" fmla="*/ 2768489 h 8553480"/>
              <a:gd name="connsiteX8319" fmla="*/ 11938263 w 16399629"/>
              <a:gd name="connsiteY8319" fmla="*/ 2765944 h 8553480"/>
              <a:gd name="connsiteX8320" fmla="*/ 11935321 w 16399629"/>
              <a:gd name="connsiteY8320" fmla="*/ 2836697 h 8553480"/>
              <a:gd name="connsiteX8321" fmla="*/ 11938263 w 16399629"/>
              <a:gd name="connsiteY8321" fmla="*/ 2765944 h 8553480"/>
              <a:gd name="connsiteX8322" fmla="*/ 12606221 w 16399629"/>
              <a:gd name="connsiteY8322" fmla="*/ 2765943 h 8553480"/>
              <a:gd name="connsiteX8323" fmla="*/ 12614451 w 16399629"/>
              <a:gd name="connsiteY8323" fmla="*/ 2791467 h 8553480"/>
              <a:gd name="connsiteX8324" fmla="*/ 12606221 w 16399629"/>
              <a:gd name="connsiteY8324" fmla="*/ 2765943 h 8553480"/>
              <a:gd name="connsiteX8325" fmla="*/ 15122710 w 16399629"/>
              <a:gd name="connsiteY8325" fmla="*/ 2765942 h 8553480"/>
              <a:gd name="connsiteX8326" fmla="*/ 15114482 w 16399629"/>
              <a:gd name="connsiteY8326" fmla="*/ 2791466 h 8553480"/>
              <a:gd name="connsiteX8327" fmla="*/ 15122710 w 16399629"/>
              <a:gd name="connsiteY8327" fmla="*/ 2765942 h 8553480"/>
              <a:gd name="connsiteX8328" fmla="*/ 14308797 w 16399629"/>
              <a:gd name="connsiteY8328" fmla="*/ 2765942 h 8553480"/>
              <a:gd name="connsiteX8329" fmla="*/ 14317025 w 16399629"/>
              <a:gd name="connsiteY8329" fmla="*/ 2791467 h 8553480"/>
              <a:gd name="connsiteX8330" fmla="*/ 14308797 w 16399629"/>
              <a:gd name="connsiteY8330" fmla="*/ 2765942 h 8553480"/>
              <a:gd name="connsiteX8331" fmla="*/ 14288371 w 16399629"/>
              <a:gd name="connsiteY8331" fmla="*/ 2765942 h 8553480"/>
              <a:gd name="connsiteX8332" fmla="*/ 14299641 w 16399629"/>
              <a:gd name="connsiteY8332" fmla="*/ 2791467 h 8553480"/>
              <a:gd name="connsiteX8333" fmla="*/ 14282737 w 16399629"/>
              <a:gd name="connsiteY8333" fmla="*/ 2776153 h 8553480"/>
              <a:gd name="connsiteX8334" fmla="*/ 14288371 w 16399629"/>
              <a:gd name="connsiteY8334" fmla="*/ 2765942 h 8553480"/>
              <a:gd name="connsiteX8335" fmla="*/ 11693484 w 16399629"/>
              <a:gd name="connsiteY8335" fmla="*/ 2760095 h 8553480"/>
              <a:gd name="connsiteX8336" fmla="*/ 11695992 w 16399629"/>
              <a:gd name="connsiteY8336" fmla="*/ 2763794 h 8553480"/>
              <a:gd name="connsiteX8337" fmla="*/ 11695302 w 16399629"/>
              <a:gd name="connsiteY8337" fmla="*/ 2762777 h 8553480"/>
              <a:gd name="connsiteX8338" fmla="*/ 13652958 w 16399629"/>
              <a:gd name="connsiteY8338" fmla="*/ 2754637 h 8553480"/>
              <a:gd name="connsiteX8339" fmla="*/ 13674169 w 16399629"/>
              <a:gd name="connsiteY8339" fmla="*/ 2759897 h 8553480"/>
              <a:gd name="connsiteX8340" fmla="*/ 13662048 w 16399629"/>
              <a:gd name="connsiteY8340" fmla="*/ 2791444 h 8553480"/>
              <a:gd name="connsiteX8341" fmla="*/ 13652958 w 16399629"/>
              <a:gd name="connsiteY8341" fmla="*/ 2754637 h 8553480"/>
              <a:gd name="connsiteX8342" fmla="*/ 6345718 w 16399629"/>
              <a:gd name="connsiteY8342" fmla="*/ 2749552 h 8553480"/>
              <a:gd name="connsiteX8343" fmla="*/ 6341128 w 16399629"/>
              <a:gd name="connsiteY8343" fmla="*/ 2794407 h 8553480"/>
              <a:gd name="connsiteX8344" fmla="*/ 6328040 w 16399629"/>
              <a:gd name="connsiteY8344" fmla="*/ 2754922 h 8553480"/>
              <a:gd name="connsiteX8345" fmla="*/ 6345718 w 16399629"/>
              <a:gd name="connsiteY8345" fmla="*/ 2749552 h 8553480"/>
              <a:gd name="connsiteX8346" fmla="*/ 11693041 w 16399629"/>
              <a:gd name="connsiteY8346" fmla="*/ 2747402 h 8553480"/>
              <a:gd name="connsiteX8347" fmla="*/ 11693449 w 16399629"/>
              <a:gd name="connsiteY8347" fmla="*/ 2752658 h 8553480"/>
              <a:gd name="connsiteX8348" fmla="*/ 11693484 w 16399629"/>
              <a:gd name="connsiteY8348" fmla="*/ 2760095 h 8553480"/>
              <a:gd name="connsiteX8349" fmla="*/ 11693507 w 16399629"/>
              <a:gd name="connsiteY8349" fmla="*/ 2765036 h 8553480"/>
              <a:gd name="connsiteX8350" fmla="*/ 11691645 w 16399629"/>
              <a:gd name="connsiteY8350" fmla="*/ 2757575 h 8553480"/>
              <a:gd name="connsiteX8351" fmla="*/ 11691086 w 16399629"/>
              <a:gd name="connsiteY8351" fmla="*/ 2756554 h 8553480"/>
              <a:gd name="connsiteX8352" fmla="*/ 11689784 w 16399629"/>
              <a:gd name="connsiteY8352" fmla="*/ 2754185 h 8553480"/>
              <a:gd name="connsiteX8353" fmla="*/ 11693041 w 16399629"/>
              <a:gd name="connsiteY8353" fmla="*/ 2747402 h 8553480"/>
              <a:gd name="connsiteX8354" fmla="*/ 14395599 w 16399629"/>
              <a:gd name="connsiteY8354" fmla="*/ 2741704 h 8553480"/>
              <a:gd name="connsiteX8355" fmla="*/ 14414325 w 16399629"/>
              <a:gd name="connsiteY8355" fmla="*/ 2753861 h 8553480"/>
              <a:gd name="connsiteX8356" fmla="*/ 14408451 w 16399629"/>
              <a:gd name="connsiteY8356" fmla="*/ 2789694 h 8553480"/>
              <a:gd name="connsiteX8357" fmla="*/ 14390824 w 16399629"/>
              <a:gd name="connsiteY8357" fmla="*/ 2810173 h 8553480"/>
              <a:gd name="connsiteX8358" fmla="*/ 14446153 w 16399629"/>
              <a:gd name="connsiteY8358" fmla="*/ 2851125 h 8553480"/>
              <a:gd name="connsiteX8359" fmla="*/ 14504908 w 16399629"/>
              <a:gd name="connsiteY8359" fmla="*/ 2891226 h 8553480"/>
              <a:gd name="connsiteX8360" fmla="*/ 14525472 w 16399629"/>
              <a:gd name="connsiteY8360" fmla="*/ 2973131 h 8553480"/>
              <a:gd name="connsiteX8361" fmla="*/ 14509590 w 16399629"/>
              <a:gd name="connsiteY8361" fmla="*/ 2983770 h 8553480"/>
              <a:gd name="connsiteX8362" fmla="*/ 14460842 w 16399629"/>
              <a:gd name="connsiteY8362" fmla="*/ 2962894 h 8553480"/>
              <a:gd name="connsiteX8363" fmla="*/ 14379074 w 16399629"/>
              <a:gd name="connsiteY8363" fmla="*/ 2957775 h 8553480"/>
              <a:gd name="connsiteX8364" fmla="*/ 14379074 w 16399629"/>
              <a:gd name="connsiteY8364" fmla="*/ 2906583 h 8553480"/>
              <a:gd name="connsiteX8365" fmla="*/ 14344309 w 16399629"/>
              <a:gd name="connsiteY8365" fmla="*/ 2932183 h 8553480"/>
              <a:gd name="connsiteX8366" fmla="*/ 14358509 w 16399629"/>
              <a:gd name="connsiteY8366" fmla="*/ 2845152 h 8553480"/>
              <a:gd name="connsiteX8367" fmla="*/ 14379074 w 16399629"/>
              <a:gd name="connsiteY8367" fmla="*/ 2764099 h 8553480"/>
              <a:gd name="connsiteX8368" fmla="*/ 14395599 w 16399629"/>
              <a:gd name="connsiteY8368" fmla="*/ 2741704 h 8553480"/>
              <a:gd name="connsiteX8369" fmla="*/ 12744737 w 16399629"/>
              <a:gd name="connsiteY8369" fmla="*/ 2740684 h 8553480"/>
              <a:gd name="connsiteX8370" fmla="*/ 12738399 w 16399629"/>
              <a:gd name="connsiteY8370" fmla="*/ 2762071 h 8553480"/>
              <a:gd name="connsiteX8371" fmla="*/ 12727834 w 16399629"/>
              <a:gd name="connsiteY8371" fmla="*/ 2765126 h 8553480"/>
              <a:gd name="connsiteX8372" fmla="*/ 12744737 w 16399629"/>
              <a:gd name="connsiteY8372" fmla="*/ 2740684 h 8553480"/>
              <a:gd name="connsiteX8373" fmla="*/ 15474516 w 16399629"/>
              <a:gd name="connsiteY8373" fmla="*/ 2739565 h 8553480"/>
              <a:gd name="connsiteX8374" fmla="*/ 15466288 w 16399629"/>
              <a:gd name="connsiteY8374" fmla="*/ 2765092 h 8553480"/>
              <a:gd name="connsiteX8375" fmla="*/ 15474516 w 16399629"/>
              <a:gd name="connsiteY8375" fmla="*/ 2739565 h 8553480"/>
              <a:gd name="connsiteX8376" fmla="*/ 15268209 w 16399629"/>
              <a:gd name="connsiteY8376" fmla="*/ 2739565 h 8553480"/>
              <a:gd name="connsiteX8377" fmla="*/ 15259982 w 16399629"/>
              <a:gd name="connsiteY8377" fmla="*/ 2765092 h 8553480"/>
              <a:gd name="connsiteX8378" fmla="*/ 15268209 w 16399629"/>
              <a:gd name="connsiteY8378" fmla="*/ 2739565 h 8553480"/>
              <a:gd name="connsiteX8379" fmla="*/ 12691611 w 16399629"/>
              <a:gd name="connsiteY8379" fmla="*/ 2739564 h 8553480"/>
              <a:gd name="connsiteX8380" fmla="*/ 12682229 w 16399629"/>
              <a:gd name="connsiteY8380" fmla="*/ 2791456 h 8553480"/>
              <a:gd name="connsiteX8381" fmla="*/ 12691611 w 16399629"/>
              <a:gd name="connsiteY8381" fmla="*/ 2739564 h 8553480"/>
              <a:gd name="connsiteX8382" fmla="*/ 11974271 w 16399629"/>
              <a:gd name="connsiteY8382" fmla="*/ 2739563 h 8553480"/>
              <a:gd name="connsiteX8383" fmla="*/ 11991173 w 16399629"/>
              <a:gd name="connsiteY8383" fmla="*/ 2739564 h 8553480"/>
              <a:gd name="connsiteX8384" fmla="*/ 11991173 w 16399629"/>
              <a:gd name="connsiteY8384" fmla="*/ 2791456 h 8553480"/>
              <a:gd name="connsiteX8385" fmla="*/ 11974271 w 16399629"/>
              <a:gd name="connsiteY8385" fmla="*/ 2791456 h 8553480"/>
              <a:gd name="connsiteX8386" fmla="*/ 11974271 w 16399629"/>
              <a:gd name="connsiteY8386" fmla="*/ 2739563 h 8553480"/>
              <a:gd name="connsiteX8387" fmla="*/ 15934610 w 16399629"/>
              <a:gd name="connsiteY8387" fmla="*/ 2732836 h 8553480"/>
              <a:gd name="connsiteX8388" fmla="*/ 15976143 w 16399629"/>
              <a:gd name="connsiteY8388" fmla="*/ 2772635 h 8553480"/>
              <a:gd name="connsiteX8389" fmla="*/ 15924504 w 16399629"/>
              <a:gd name="connsiteY8389" fmla="*/ 2752420 h 8553480"/>
              <a:gd name="connsiteX8390" fmla="*/ 15934610 w 16399629"/>
              <a:gd name="connsiteY8390" fmla="*/ 2732836 h 8553480"/>
              <a:gd name="connsiteX8391" fmla="*/ 15185099 w 16399629"/>
              <a:gd name="connsiteY8391" fmla="*/ 2726868 h 8553480"/>
              <a:gd name="connsiteX8392" fmla="*/ 15189984 w 16399629"/>
              <a:gd name="connsiteY8392" fmla="*/ 2729248 h 8553480"/>
              <a:gd name="connsiteX8393" fmla="*/ 15186977 w 16399629"/>
              <a:gd name="connsiteY8393" fmla="*/ 2738768 h 8553480"/>
              <a:gd name="connsiteX8394" fmla="*/ 15185099 w 16399629"/>
              <a:gd name="connsiteY8394" fmla="*/ 2726868 h 8553480"/>
              <a:gd name="connsiteX8395" fmla="*/ 15461441 w 16399629"/>
              <a:gd name="connsiteY8395" fmla="*/ 2714674 h 8553480"/>
              <a:gd name="connsiteX8396" fmla="*/ 15454244 w 16399629"/>
              <a:gd name="connsiteY8396" fmla="*/ 2739649 h 8553480"/>
              <a:gd name="connsiteX8397" fmla="*/ 15440229 w 16399629"/>
              <a:gd name="connsiteY8397" fmla="*/ 2740964 h 8553480"/>
              <a:gd name="connsiteX8398" fmla="*/ 15461441 w 16399629"/>
              <a:gd name="connsiteY8398" fmla="*/ 2714674 h 8553480"/>
              <a:gd name="connsiteX8399" fmla="*/ 13563451 w 16399629"/>
              <a:gd name="connsiteY8399" fmla="*/ 2714674 h 8553480"/>
              <a:gd name="connsiteX8400" fmla="*/ 13558168 w 16399629"/>
              <a:gd name="connsiteY8400" fmla="*/ 2739649 h 8553480"/>
              <a:gd name="connsiteX8401" fmla="*/ 13546547 w 16399629"/>
              <a:gd name="connsiteY8401" fmla="*/ 2740964 h 8553480"/>
              <a:gd name="connsiteX8402" fmla="*/ 13563451 w 16399629"/>
              <a:gd name="connsiteY8402" fmla="*/ 2714674 h 8553480"/>
              <a:gd name="connsiteX8403" fmla="*/ 11559131 w 16399629"/>
              <a:gd name="connsiteY8403" fmla="*/ 2714134 h 8553480"/>
              <a:gd name="connsiteX8404" fmla="*/ 11576857 w 16399629"/>
              <a:gd name="connsiteY8404" fmla="*/ 2739765 h 8553480"/>
              <a:gd name="connsiteX8405" fmla="*/ 11559131 w 16399629"/>
              <a:gd name="connsiteY8405" fmla="*/ 2714134 h 8553480"/>
              <a:gd name="connsiteX8406" fmla="*/ 14207481 w 16399629"/>
              <a:gd name="connsiteY8406" fmla="*/ 2713187 h 8553480"/>
              <a:gd name="connsiteX8407" fmla="*/ 14280077 w 16399629"/>
              <a:gd name="connsiteY8407" fmla="*/ 2754399 h 8553480"/>
              <a:gd name="connsiteX8408" fmla="*/ 14272595 w 16399629"/>
              <a:gd name="connsiteY8408" fmla="*/ 2765185 h 8553480"/>
              <a:gd name="connsiteX8409" fmla="*/ 14248409 w 16399629"/>
              <a:gd name="connsiteY8409" fmla="*/ 2749248 h 8553480"/>
              <a:gd name="connsiteX8410" fmla="*/ 14204557 w 16399629"/>
              <a:gd name="connsiteY8410" fmla="*/ 2728640 h 8553480"/>
              <a:gd name="connsiteX8411" fmla="*/ 14207481 w 16399629"/>
              <a:gd name="connsiteY8411" fmla="*/ 2713187 h 8553480"/>
              <a:gd name="connsiteX8412" fmla="*/ 13583464 w 16399629"/>
              <a:gd name="connsiteY8412" fmla="*/ 2713187 h 8553480"/>
              <a:gd name="connsiteX8413" fmla="*/ 13617728 w 16399629"/>
              <a:gd name="connsiteY8413" fmla="*/ 2728753 h 8553480"/>
              <a:gd name="connsiteX8414" fmla="*/ 13597460 w 16399629"/>
              <a:gd name="connsiteY8414" fmla="*/ 2765079 h 8553480"/>
              <a:gd name="connsiteX8415" fmla="*/ 13583464 w 16399629"/>
              <a:gd name="connsiteY8415" fmla="*/ 2765079 h 8553480"/>
              <a:gd name="connsiteX8416" fmla="*/ 13583464 w 16399629"/>
              <a:gd name="connsiteY8416" fmla="*/ 2713187 h 8553480"/>
              <a:gd name="connsiteX8417" fmla="*/ 11768373 w 16399629"/>
              <a:gd name="connsiteY8417" fmla="*/ 2707177 h 8553480"/>
              <a:gd name="connsiteX8418" fmla="*/ 11770478 w 16399629"/>
              <a:gd name="connsiteY8418" fmla="*/ 2712732 h 8553480"/>
              <a:gd name="connsiteX8419" fmla="*/ 11768997 w 16399629"/>
              <a:gd name="connsiteY8419" fmla="*/ 2718016 h 8553480"/>
              <a:gd name="connsiteX8420" fmla="*/ 11786742 w 16399629"/>
              <a:gd name="connsiteY8420" fmla="*/ 2729674 h 8553480"/>
              <a:gd name="connsiteX8421" fmla="*/ 11799431 w 16399629"/>
              <a:gd name="connsiteY8421" fmla="*/ 2739765 h 8553480"/>
              <a:gd name="connsiteX8422" fmla="*/ 11773672 w 16399629"/>
              <a:gd name="connsiteY8422" fmla="*/ 2711651 h 8553480"/>
              <a:gd name="connsiteX8423" fmla="*/ 6548977 w 16399629"/>
              <a:gd name="connsiteY8423" fmla="*/ 2700918 h 8553480"/>
              <a:gd name="connsiteX8424" fmla="*/ 6548871 w 16399629"/>
              <a:gd name="connsiteY8424" fmla="*/ 2702167 h 8553480"/>
              <a:gd name="connsiteX8425" fmla="*/ 6548890 w 16399629"/>
              <a:gd name="connsiteY8425" fmla="*/ 2701937 h 8553480"/>
              <a:gd name="connsiteX8426" fmla="*/ 6403186 w 16399629"/>
              <a:gd name="connsiteY8426" fmla="*/ 2695095 h 8553480"/>
              <a:gd name="connsiteX8427" fmla="*/ 6388899 w 16399629"/>
              <a:gd name="connsiteY8427" fmla="*/ 2719912 h 8553480"/>
              <a:gd name="connsiteX8428" fmla="*/ 6403186 w 16399629"/>
              <a:gd name="connsiteY8428" fmla="*/ 2695095 h 8553480"/>
              <a:gd name="connsiteX8429" fmla="*/ 6538230 w 16399629"/>
              <a:gd name="connsiteY8429" fmla="*/ 2694209 h 8553480"/>
              <a:gd name="connsiteX8430" fmla="*/ 6547596 w 16399629"/>
              <a:gd name="connsiteY8430" fmla="*/ 2700365 h 8553480"/>
              <a:gd name="connsiteX8431" fmla="*/ 6488310 w 16399629"/>
              <a:gd name="connsiteY8431" fmla="*/ 2776679 h 8553480"/>
              <a:gd name="connsiteX8432" fmla="*/ 6465854 w 16399629"/>
              <a:gd name="connsiteY8432" fmla="*/ 2763413 h 8553480"/>
              <a:gd name="connsiteX8433" fmla="*/ 6512256 w 16399629"/>
              <a:gd name="connsiteY8433" fmla="*/ 2719033 h 8553480"/>
              <a:gd name="connsiteX8434" fmla="*/ 6538230 w 16399629"/>
              <a:gd name="connsiteY8434" fmla="*/ 2694209 h 8553480"/>
              <a:gd name="connsiteX8435" fmla="*/ 12205840 w 16399629"/>
              <a:gd name="connsiteY8435" fmla="*/ 2693739 h 8553480"/>
              <a:gd name="connsiteX8436" fmla="*/ 12196983 w 16399629"/>
              <a:gd name="connsiteY8436" fmla="*/ 2739686 h 8553480"/>
              <a:gd name="connsiteX8437" fmla="*/ 12223554 w 16399629"/>
              <a:gd name="connsiteY8437" fmla="*/ 2739686 h 8553480"/>
              <a:gd name="connsiteX8438" fmla="*/ 12205840 w 16399629"/>
              <a:gd name="connsiteY8438" fmla="*/ 2693739 h 8553480"/>
              <a:gd name="connsiteX8439" fmla="*/ 6549740 w 16399629"/>
              <a:gd name="connsiteY8439" fmla="*/ 2691972 h 8553480"/>
              <a:gd name="connsiteX8440" fmla="*/ 6549342 w 16399629"/>
              <a:gd name="connsiteY8440" fmla="*/ 2696644 h 8553480"/>
              <a:gd name="connsiteX8441" fmla="*/ 6548977 w 16399629"/>
              <a:gd name="connsiteY8441" fmla="*/ 2700918 h 8553480"/>
              <a:gd name="connsiteX8442" fmla="*/ 6549272 w 16399629"/>
              <a:gd name="connsiteY8442" fmla="*/ 2697463 h 8553480"/>
              <a:gd name="connsiteX8443" fmla="*/ 13487912 w 16399629"/>
              <a:gd name="connsiteY8443" fmla="*/ 2690579 h 8553480"/>
              <a:gd name="connsiteX8444" fmla="*/ 13528684 w 16399629"/>
              <a:gd name="connsiteY8444" fmla="*/ 2731905 h 8553480"/>
              <a:gd name="connsiteX8445" fmla="*/ 13487912 w 16399629"/>
              <a:gd name="connsiteY8445" fmla="*/ 2742456 h 8553480"/>
              <a:gd name="connsiteX8446" fmla="*/ 13487912 w 16399629"/>
              <a:gd name="connsiteY8446" fmla="*/ 2690579 h 8553480"/>
              <a:gd name="connsiteX8447" fmla="*/ 12901045 w 16399629"/>
              <a:gd name="connsiteY8447" fmla="*/ 2690579 h 8553480"/>
              <a:gd name="connsiteX8448" fmla="*/ 12891664 w 16399629"/>
              <a:gd name="connsiteY8448" fmla="*/ 2742456 h 8553480"/>
              <a:gd name="connsiteX8449" fmla="*/ 12901045 w 16399629"/>
              <a:gd name="connsiteY8449" fmla="*/ 2690579 h 8553480"/>
              <a:gd name="connsiteX8450" fmla="*/ 14169810 w 16399629"/>
              <a:gd name="connsiteY8450" fmla="*/ 2690578 h 8553480"/>
              <a:gd name="connsiteX8451" fmla="*/ 14206223 w 16399629"/>
              <a:gd name="connsiteY8451" fmla="*/ 2705525 h 8553480"/>
              <a:gd name="connsiteX8452" fmla="*/ 14184603 w 16399629"/>
              <a:gd name="connsiteY8452" fmla="*/ 2725418 h 8553480"/>
              <a:gd name="connsiteX8453" fmla="*/ 14169810 w 16399629"/>
              <a:gd name="connsiteY8453" fmla="*/ 2690578 h 8553480"/>
              <a:gd name="connsiteX8454" fmla="*/ 12795156 w 16399629"/>
              <a:gd name="connsiteY8454" fmla="*/ 2690577 h 8553480"/>
              <a:gd name="connsiteX8455" fmla="*/ 12841929 w 16399629"/>
              <a:gd name="connsiteY8455" fmla="*/ 2690577 h 8553480"/>
              <a:gd name="connsiteX8456" fmla="*/ 12864828 w 16399629"/>
              <a:gd name="connsiteY8456" fmla="*/ 2710273 h 8553480"/>
              <a:gd name="connsiteX8457" fmla="*/ 12840953 w 16399629"/>
              <a:gd name="connsiteY8457" fmla="*/ 2737249 h 8553480"/>
              <a:gd name="connsiteX8458" fmla="*/ 12812695 w 16399629"/>
              <a:gd name="connsiteY8458" fmla="*/ 2741101 h 8553480"/>
              <a:gd name="connsiteX8459" fmla="*/ 12795156 w 16399629"/>
              <a:gd name="connsiteY8459" fmla="*/ 2690577 h 8553480"/>
              <a:gd name="connsiteX8460" fmla="*/ 15425025 w 16399629"/>
              <a:gd name="connsiteY8460" fmla="*/ 2690576 h 8553480"/>
              <a:gd name="connsiteX8461" fmla="*/ 15433255 w 16399629"/>
              <a:gd name="connsiteY8461" fmla="*/ 2716071 h 8553480"/>
              <a:gd name="connsiteX8462" fmla="*/ 15425025 w 16399629"/>
              <a:gd name="connsiteY8462" fmla="*/ 2690576 h 8553480"/>
              <a:gd name="connsiteX8463" fmla="*/ 13957760 w 16399629"/>
              <a:gd name="connsiteY8463" fmla="*/ 2690576 h 8553480"/>
              <a:gd name="connsiteX8464" fmla="*/ 13969527 w 16399629"/>
              <a:gd name="connsiteY8464" fmla="*/ 2716071 h 8553480"/>
              <a:gd name="connsiteX8465" fmla="*/ 13954817 w 16399629"/>
              <a:gd name="connsiteY8465" fmla="*/ 2705521 h 8553480"/>
              <a:gd name="connsiteX8466" fmla="*/ 13957760 w 16399629"/>
              <a:gd name="connsiteY8466" fmla="*/ 2690576 h 8553480"/>
              <a:gd name="connsiteX8467" fmla="*/ 12957572 w 16399629"/>
              <a:gd name="connsiteY8467" fmla="*/ 2690576 h 8553480"/>
              <a:gd name="connsiteX8468" fmla="*/ 12949342 w 16399629"/>
              <a:gd name="connsiteY8468" fmla="*/ 2716071 h 8553480"/>
              <a:gd name="connsiteX8469" fmla="*/ 12957572 w 16399629"/>
              <a:gd name="connsiteY8469" fmla="*/ 2690576 h 8553480"/>
              <a:gd name="connsiteX8470" fmla="*/ 13460760 w 16399629"/>
              <a:gd name="connsiteY8470" fmla="*/ 2689325 h 8553480"/>
              <a:gd name="connsiteX8471" fmla="*/ 13478752 w 16399629"/>
              <a:gd name="connsiteY8471" fmla="*/ 2715594 h 8553480"/>
              <a:gd name="connsiteX8472" fmla="*/ 13453165 w 16399629"/>
              <a:gd name="connsiteY8472" fmla="*/ 2690515 h 8553480"/>
              <a:gd name="connsiteX8473" fmla="*/ 13460760 w 16399629"/>
              <a:gd name="connsiteY8473" fmla="*/ 2689325 h 8553480"/>
              <a:gd name="connsiteX8474" fmla="*/ 14637176 w 16399629"/>
              <a:gd name="connsiteY8474" fmla="*/ 2688130 h 8553480"/>
              <a:gd name="connsiteX8475" fmla="*/ 14645546 w 16399629"/>
              <a:gd name="connsiteY8475" fmla="*/ 2712906 h 8553480"/>
              <a:gd name="connsiteX8476" fmla="*/ 14637176 w 16399629"/>
              <a:gd name="connsiteY8476" fmla="*/ 2688130 h 8553480"/>
              <a:gd name="connsiteX8477" fmla="*/ 12992432 w 16399629"/>
              <a:gd name="connsiteY8477" fmla="*/ 2687961 h 8553480"/>
              <a:gd name="connsiteX8478" fmla="*/ 13016206 w 16399629"/>
              <a:gd name="connsiteY8478" fmla="*/ 2690577 h 8553480"/>
              <a:gd name="connsiteX8479" fmla="*/ 13090003 w 16399629"/>
              <a:gd name="connsiteY8479" fmla="*/ 2690577 h 8553480"/>
              <a:gd name="connsiteX8480" fmla="*/ 13075516 w 16399629"/>
              <a:gd name="connsiteY8480" fmla="*/ 2721872 h 8553480"/>
              <a:gd name="connsiteX8481" fmla="*/ 13054344 w 16399629"/>
              <a:gd name="connsiteY8481" fmla="*/ 2719884 h 8553480"/>
              <a:gd name="connsiteX8482" fmla="*/ 12977573 w 16399629"/>
              <a:gd name="connsiteY8482" fmla="*/ 2714859 h 8553480"/>
              <a:gd name="connsiteX8483" fmla="*/ 12992432 w 16399629"/>
              <a:gd name="connsiteY8483" fmla="*/ 2687961 h 8553480"/>
              <a:gd name="connsiteX8484" fmla="*/ 6550127 w 16399629"/>
              <a:gd name="connsiteY8484" fmla="*/ 2687441 h 8553480"/>
              <a:gd name="connsiteX8485" fmla="*/ 6549740 w 16399629"/>
              <a:gd name="connsiteY8485" fmla="*/ 2691972 h 8553480"/>
              <a:gd name="connsiteX8486" fmla="*/ 6549872 w 16399629"/>
              <a:gd name="connsiteY8486" fmla="*/ 2690432 h 8553480"/>
              <a:gd name="connsiteX8487" fmla="*/ 6550127 w 16399629"/>
              <a:gd name="connsiteY8487" fmla="*/ 2687441 h 8553480"/>
              <a:gd name="connsiteX8488" fmla="*/ 12117946 w 16399629"/>
              <a:gd name="connsiteY8488" fmla="*/ 2684540 h 8553480"/>
              <a:gd name="connsiteX8489" fmla="*/ 12164888 w 16399629"/>
              <a:gd name="connsiteY8489" fmla="*/ 2705597 h 8553480"/>
              <a:gd name="connsiteX8490" fmla="*/ 12161954 w 16399629"/>
              <a:gd name="connsiteY8490" fmla="*/ 2722051 h 8553480"/>
              <a:gd name="connsiteX8491" fmla="*/ 12159901 w 16399629"/>
              <a:gd name="connsiteY8491" fmla="*/ 2736331 h 8553480"/>
              <a:gd name="connsiteX8492" fmla="*/ 12160533 w 16399629"/>
              <a:gd name="connsiteY8492" fmla="*/ 2739154 h 8553480"/>
              <a:gd name="connsiteX8493" fmla="*/ 12157526 w 16399629"/>
              <a:gd name="connsiteY8493" fmla="*/ 2753819 h 8553480"/>
              <a:gd name="connsiteX8494" fmla="*/ 12156397 w 16399629"/>
              <a:gd name="connsiteY8494" fmla="*/ 2737932 h 8553480"/>
              <a:gd name="connsiteX8495" fmla="*/ 12156376 w 16399629"/>
              <a:gd name="connsiteY8495" fmla="*/ 2736741 h 8553480"/>
              <a:gd name="connsiteX8496" fmla="*/ 12152035 w 16399629"/>
              <a:gd name="connsiteY8496" fmla="*/ 2727373 h 8553480"/>
              <a:gd name="connsiteX8497" fmla="*/ 12094476 w 16399629"/>
              <a:gd name="connsiteY8497" fmla="*/ 2742455 h 8553480"/>
              <a:gd name="connsiteX8498" fmla="*/ 12097411 w 16399629"/>
              <a:gd name="connsiteY8498" fmla="*/ 2695067 h 8553480"/>
              <a:gd name="connsiteX8499" fmla="*/ 12117946 w 16399629"/>
              <a:gd name="connsiteY8499" fmla="*/ 2684540 h 8553480"/>
              <a:gd name="connsiteX8500" fmla="*/ 13203365 w 16399629"/>
              <a:gd name="connsiteY8500" fmla="*/ 2683527 h 8553480"/>
              <a:gd name="connsiteX8501" fmla="*/ 13229003 w 16399629"/>
              <a:gd name="connsiteY8501" fmla="*/ 2690105 h 8553480"/>
              <a:gd name="connsiteX8502" fmla="*/ 13210786 w 16399629"/>
              <a:gd name="connsiteY8502" fmla="*/ 2723675 h 8553480"/>
              <a:gd name="connsiteX8503" fmla="*/ 13186053 w 16399629"/>
              <a:gd name="connsiteY8503" fmla="*/ 2715147 h 8553480"/>
              <a:gd name="connsiteX8504" fmla="*/ 13203365 w 16399629"/>
              <a:gd name="connsiteY8504" fmla="*/ 2683527 h 8553480"/>
              <a:gd name="connsiteX8505" fmla="*/ 12293980 w 16399629"/>
              <a:gd name="connsiteY8505" fmla="*/ 2683005 h 8553480"/>
              <a:gd name="connsiteX8506" fmla="*/ 12267839 w 16399629"/>
              <a:gd name="connsiteY8506" fmla="*/ 2689483 h 8553480"/>
              <a:gd name="connsiteX8507" fmla="*/ 12285307 w 16399629"/>
              <a:gd name="connsiteY8507" fmla="*/ 2722561 h 8553480"/>
              <a:gd name="connsiteX8508" fmla="*/ 12311631 w 16399629"/>
              <a:gd name="connsiteY8508" fmla="*/ 2714160 h 8553480"/>
              <a:gd name="connsiteX8509" fmla="*/ 12293980 w 16399629"/>
              <a:gd name="connsiteY8509" fmla="*/ 2683005 h 8553480"/>
              <a:gd name="connsiteX8510" fmla="*/ 12164003 w 16399629"/>
              <a:gd name="connsiteY8510" fmla="*/ 2682036 h 8553480"/>
              <a:gd name="connsiteX8511" fmla="*/ 12167089 w 16399629"/>
              <a:gd name="connsiteY8511" fmla="*/ 2690332 h 8553480"/>
              <a:gd name="connsiteX8512" fmla="*/ 12164003 w 16399629"/>
              <a:gd name="connsiteY8512" fmla="*/ 2701181 h 8553480"/>
              <a:gd name="connsiteX8513" fmla="*/ 12158859 w 16399629"/>
              <a:gd name="connsiteY8513" fmla="*/ 2690331 h 8553480"/>
              <a:gd name="connsiteX8514" fmla="*/ 12164003 w 16399629"/>
              <a:gd name="connsiteY8514" fmla="*/ 2682036 h 8553480"/>
              <a:gd name="connsiteX8515" fmla="*/ 13951225 w 16399629"/>
              <a:gd name="connsiteY8515" fmla="*/ 2677770 h 8553480"/>
              <a:gd name="connsiteX8516" fmla="*/ 13956487 w 16399629"/>
              <a:gd name="connsiteY8516" fmla="*/ 2679457 h 8553480"/>
              <a:gd name="connsiteX8517" fmla="*/ 13950474 w 16399629"/>
              <a:gd name="connsiteY8517" fmla="*/ 2689781 h 8553480"/>
              <a:gd name="connsiteX8518" fmla="*/ 13951225 w 16399629"/>
              <a:gd name="connsiteY8518" fmla="*/ 2677770 h 8553480"/>
              <a:gd name="connsiteX8519" fmla="*/ 6424360 w 16399629"/>
              <a:gd name="connsiteY8519" fmla="*/ 2665656 h 8553480"/>
              <a:gd name="connsiteX8520" fmla="*/ 6421611 w 16399629"/>
              <a:gd name="connsiteY8520" fmla="*/ 2687877 h 8553480"/>
              <a:gd name="connsiteX8521" fmla="*/ 6424360 w 16399629"/>
              <a:gd name="connsiteY8521" fmla="*/ 2665656 h 8553480"/>
              <a:gd name="connsiteX8522" fmla="*/ 13435791 w 16399629"/>
              <a:gd name="connsiteY8522" fmla="*/ 2664196 h 8553480"/>
              <a:gd name="connsiteX8523" fmla="*/ 13444022 w 16399629"/>
              <a:gd name="connsiteY8523" fmla="*/ 2689726 h 8553480"/>
              <a:gd name="connsiteX8524" fmla="*/ 13435791 w 16399629"/>
              <a:gd name="connsiteY8524" fmla="*/ 2664196 h 8553480"/>
              <a:gd name="connsiteX8525" fmla="*/ 13279433 w 16399629"/>
              <a:gd name="connsiteY8525" fmla="*/ 2664196 h 8553480"/>
              <a:gd name="connsiteX8526" fmla="*/ 13287663 w 16399629"/>
              <a:gd name="connsiteY8526" fmla="*/ 2689726 h 8553480"/>
              <a:gd name="connsiteX8527" fmla="*/ 13279433 w 16399629"/>
              <a:gd name="connsiteY8527" fmla="*/ 2664196 h 8553480"/>
              <a:gd name="connsiteX8528" fmla="*/ 12432489 w 16399629"/>
              <a:gd name="connsiteY8528" fmla="*/ 2664196 h 8553480"/>
              <a:gd name="connsiteX8529" fmla="*/ 12449393 w 16399629"/>
              <a:gd name="connsiteY8529" fmla="*/ 2664196 h 8553480"/>
              <a:gd name="connsiteX8530" fmla="*/ 12449393 w 16399629"/>
              <a:gd name="connsiteY8530" fmla="*/ 2689726 h 8553480"/>
              <a:gd name="connsiteX8531" fmla="*/ 12432489 w 16399629"/>
              <a:gd name="connsiteY8531" fmla="*/ 2689726 h 8553480"/>
              <a:gd name="connsiteX8532" fmla="*/ 12432489 w 16399629"/>
              <a:gd name="connsiteY8532" fmla="*/ 2664196 h 8553480"/>
              <a:gd name="connsiteX8533" fmla="*/ 15415884 w 16399629"/>
              <a:gd name="connsiteY8533" fmla="*/ 2664195 h 8553480"/>
              <a:gd name="connsiteX8534" fmla="*/ 15407652 w 16399629"/>
              <a:gd name="connsiteY8534" fmla="*/ 2689725 h 8553480"/>
              <a:gd name="connsiteX8535" fmla="*/ 15415884 w 16399629"/>
              <a:gd name="connsiteY8535" fmla="*/ 2664195 h 8553480"/>
              <a:gd name="connsiteX8536" fmla="*/ 14232788 w 16399629"/>
              <a:gd name="connsiteY8536" fmla="*/ 2664195 h 8553480"/>
              <a:gd name="connsiteX8537" fmla="*/ 14241019 w 16399629"/>
              <a:gd name="connsiteY8537" fmla="*/ 2689725 h 8553480"/>
              <a:gd name="connsiteX8538" fmla="*/ 14232788 w 16399629"/>
              <a:gd name="connsiteY8538" fmla="*/ 2664195 h 8553480"/>
              <a:gd name="connsiteX8539" fmla="*/ 13398873 w 16399629"/>
              <a:gd name="connsiteY8539" fmla="*/ 2664195 h 8553480"/>
              <a:gd name="connsiteX8540" fmla="*/ 13407104 w 16399629"/>
              <a:gd name="connsiteY8540" fmla="*/ 2664195 h 8553480"/>
              <a:gd name="connsiteX8541" fmla="*/ 13407104 w 16399629"/>
              <a:gd name="connsiteY8541" fmla="*/ 2716073 h 8553480"/>
              <a:gd name="connsiteX8542" fmla="*/ 13398874 w 16399629"/>
              <a:gd name="connsiteY8542" fmla="*/ 2716073 h 8553480"/>
              <a:gd name="connsiteX8543" fmla="*/ 13398873 w 16399629"/>
              <a:gd name="connsiteY8543" fmla="*/ 2664195 h 8553480"/>
              <a:gd name="connsiteX8544" fmla="*/ 13348926 w 16399629"/>
              <a:gd name="connsiteY8544" fmla="*/ 2664194 h 8553480"/>
              <a:gd name="connsiteX8545" fmla="*/ 13363639 w 16399629"/>
              <a:gd name="connsiteY8545" fmla="*/ 2664194 h 8553480"/>
              <a:gd name="connsiteX8546" fmla="*/ 13356283 w 16399629"/>
              <a:gd name="connsiteY8546" fmla="*/ 2692693 h 8553480"/>
              <a:gd name="connsiteX8547" fmla="*/ 13348926 w 16399629"/>
              <a:gd name="connsiteY8547" fmla="*/ 2664194 h 8553480"/>
              <a:gd name="connsiteX8548" fmla="*/ 12472202 w 16399629"/>
              <a:gd name="connsiteY8548" fmla="*/ 2657566 h 8553480"/>
              <a:gd name="connsiteX8549" fmla="*/ 12494960 w 16399629"/>
              <a:gd name="connsiteY8549" fmla="*/ 2662041 h 8553480"/>
              <a:gd name="connsiteX8550" fmla="*/ 12480169 w 16399629"/>
              <a:gd name="connsiteY8550" fmla="*/ 2693687 h 8553480"/>
              <a:gd name="connsiteX8551" fmla="*/ 12458548 w 16399629"/>
              <a:gd name="connsiteY8551" fmla="*/ 2687615 h 8553480"/>
              <a:gd name="connsiteX8552" fmla="*/ 12472202 w 16399629"/>
              <a:gd name="connsiteY8552" fmla="*/ 2657566 h 8553480"/>
              <a:gd name="connsiteX8553" fmla="*/ 14128288 w 16399629"/>
              <a:gd name="connsiteY8553" fmla="*/ 2657248 h 8553480"/>
              <a:gd name="connsiteX8554" fmla="*/ 14151952 w 16399629"/>
              <a:gd name="connsiteY8554" fmla="*/ 2663724 h 8553480"/>
              <a:gd name="connsiteX8555" fmla="*/ 14134841 w 16399629"/>
              <a:gd name="connsiteY8555" fmla="*/ 2697729 h 8553480"/>
              <a:gd name="connsiteX8556" fmla="*/ 14111176 w 16399629"/>
              <a:gd name="connsiteY8556" fmla="*/ 2689634 h 8553480"/>
              <a:gd name="connsiteX8557" fmla="*/ 14128288 w 16399629"/>
              <a:gd name="connsiteY8557" fmla="*/ 2657248 h 8553480"/>
              <a:gd name="connsiteX8558" fmla="*/ 14603318 w 16399629"/>
              <a:gd name="connsiteY8558" fmla="*/ 2656189 h 8553480"/>
              <a:gd name="connsiteX8559" fmla="*/ 14605626 w 16399629"/>
              <a:gd name="connsiteY8559" fmla="*/ 2665966 h 8553480"/>
              <a:gd name="connsiteX8560" fmla="*/ 14603610 w 16399629"/>
              <a:gd name="connsiteY8560" fmla="*/ 2674076 h 8553480"/>
              <a:gd name="connsiteX8561" fmla="*/ 14610584 w 16399629"/>
              <a:gd name="connsiteY8561" fmla="*/ 2682160 h 8553480"/>
              <a:gd name="connsiteX8562" fmla="*/ 14628312 w 16399629"/>
              <a:gd name="connsiteY8562" fmla="*/ 2688130 h 8553480"/>
              <a:gd name="connsiteX8563" fmla="*/ 14610584 w 16399629"/>
              <a:gd name="connsiteY8563" fmla="*/ 2662492 h 8553480"/>
              <a:gd name="connsiteX8564" fmla="*/ 14040105 w 16399629"/>
              <a:gd name="connsiteY8564" fmla="*/ 2644211 h 8553480"/>
              <a:gd name="connsiteX8565" fmla="*/ 14022336 w 16399629"/>
              <a:gd name="connsiteY8565" fmla="*/ 2690377 h 8553480"/>
              <a:gd name="connsiteX8566" fmla="*/ 14057872 w 16399629"/>
              <a:gd name="connsiteY8566" fmla="*/ 2690378 h 8553480"/>
              <a:gd name="connsiteX8567" fmla="*/ 14040105 w 16399629"/>
              <a:gd name="connsiteY8567" fmla="*/ 2644211 h 8553480"/>
              <a:gd name="connsiteX8568" fmla="*/ 13255546 w 16399629"/>
              <a:gd name="connsiteY8568" fmla="*/ 2642705 h 8553480"/>
              <a:gd name="connsiteX8569" fmla="*/ 13270258 w 16399629"/>
              <a:gd name="connsiteY8569" fmla="*/ 2662258 h 8553480"/>
              <a:gd name="connsiteX8570" fmla="*/ 13255546 w 16399629"/>
              <a:gd name="connsiteY8570" fmla="*/ 2642705 h 8553480"/>
              <a:gd name="connsiteX8571" fmla="*/ 14578084 w 16399629"/>
              <a:gd name="connsiteY8571" fmla="*/ 2641986 h 8553480"/>
              <a:gd name="connsiteX8572" fmla="*/ 14595812 w 16399629"/>
              <a:gd name="connsiteY8572" fmla="*/ 2662491 h 8553480"/>
              <a:gd name="connsiteX8573" fmla="*/ 14601160 w 16399629"/>
              <a:gd name="connsiteY8573" fmla="*/ 2670862 h 8553480"/>
              <a:gd name="connsiteX8574" fmla="*/ 14599795 w 16399629"/>
              <a:gd name="connsiteY8574" fmla="*/ 2663438 h 8553480"/>
              <a:gd name="connsiteX8575" fmla="*/ 14601170 w 16399629"/>
              <a:gd name="connsiteY8575" fmla="*/ 2658165 h 8553480"/>
              <a:gd name="connsiteX8576" fmla="*/ 14601983 w 16399629"/>
              <a:gd name="connsiteY8576" fmla="*/ 2655030 h 8553480"/>
              <a:gd name="connsiteX8577" fmla="*/ 14601721 w 16399629"/>
              <a:gd name="connsiteY8577" fmla="*/ 2654802 h 8553480"/>
              <a:gd name="connsiteX8578" fmla="*/ 14592856 w 16399629"/>
              <a:gd name="connsiteY8578" fmla="*/ 2647112 h 8553480"/>
              <a:gd name="connsiteX8579" fmla="*/ 14578084 w 16399629"/>
              <a:gd name="connsiteY8579" fmla="*/ 2641986 h 8553480"/>
              <a:gd name="connsiteX8580" fmla="*/ 14436466 w 16399629"/>
              <a:gd name="connsiteY8580" fmla="*/ 2641584 h 8553480"/>
              <a:gd name="connsiteX8581" fmla="*/ 14428236 w 16399629"/>
              <a:gd name="connsiteY8581" fmla="*/ 2663288 h 8553480"/>
              <a:gd name="connsiteX8582" fmla="*/ 14436466 w 16399629"/>
              <a:gd name="connsiteY8582" fmla="*/ 2641584 h 8553480"/>
              <a:gd name="connsiteX8583" fmla="*/ 14102032 w 16399629"/>
              <a:gd name="connsiteY8583" fmla="*/ 2641584 h 8553480"/>
              <a:gd name="connsiteX8584" fmla="*/ 14093802 w 16399629"/>
              <a:gd name="connsiteY8584" fmla="*/ 2663288 h 8553480"/>
              <a:gd name="connsiteX8585" fmla="*/ 14102032 w 16399629"/>
              <a:gd name="connsiteY8585" fmla="*/ 2641584 h 8553480"/>
              <a:gd name="connsiteX8586" fmla="*/ 6441143 w 16399629"/>
              <a:gd name="connsiteY8586" fmla="*/ 2638460 h 8553480"/>
              <a:gd name="connsiteX8587" fmla="*/ 6436076 w 16399629"/>
              <a:gd name="connsiteY8587" fmla="*/ 2661383 h 8553480"/>
              <a:gd name="connsiteX8588" fmla="*/ 6441143 w 16399629"/>
              <a:gd name="connsiteY8588" fmla="*/ 2638460 h 8553480"/>
              <a:gd name="connsiteX8589" fmla="*/ 14181419 w 16399629"/>
              <a:gd name="connsiteY8589" fmla="*/ 2626136 h 8553480"/>
              <a:gd name="connsiteX8590" fmla="*/ 14186683 w 16399629"/>
              <a:gd name="connsiteY8590" fmla="*/ 2628171 h 8553480"/>
              <a:gd name="connsiteX8591" fmla="*/ 14180669 w 16399629"/>
              <a:gd name="connsiteY8591" fmla="*/ 2644449 h 8553480"/>
              <a:gd name="connsiteX8592" fmla="*/ 14181419 w 16399629"/>
              <a:gd name="connsiteY8592" fmla="*/ 2626136 h 8553480"/>
              <a:gd name="connsiteX8593" fmla="*/ 15195297 w 16399629"/>
              <a:gd name="connsiteY8593" fmla="*/ 2626135 h 8553480"/>
              <a:gd name="connsiteX8594" fmla="*/ 15198554 w 16399629"/>
              <a:gd name="connsiteY8594" fmla="*/ 2628171 h 8553480"/>
              <a:gd name="connsiteX8595" fmla="*/ 15194831 w 16399629"/>
              <a:gd name="connsiteY8595" fmla="*/ 2644448 h 8553480"/>
              <a:gd name="connsiteX8596" fmla="*/ 15195297 w 16399629"/>
              <a:gd name="connsiteY8596" fmla="*/ 2626135 h 8553480"/>
              <a:gd name="connsiteX8597" fmla="*/ 6617618 w 16399629"/>
              <a:gd name="connsiteY8597" fmla="*/ 2621889 h 8553480"/>
              <a:gd name="connsiteX8598" fmla="*/ 6623051 w 16399629"/>
              <a:gd name="connsiteY8598" fmla="*/ 2627057 h 8553480"/>
              <a:gd name="connsiteX8599" fmla="*/ 6619876 w 16399629"/>
              <a:gd name="connsiteY8599" fmla="*/ 2634840 h 8553480"/>
              <a:gd name="connsiteX8600" fmla="*/ 6614444 w 16399629"/>
              <a:gd name="connsiteY8600" fmla="*/ 2629672 h 8553480"/>
              <a:gd name="connsiteX8601" fmla="*/ 6617618 w 16399629"/>
              <a:gd name="connsiteY8601" fmla="*/ 2621889 h 8553480"/>
              <a:gd name="connsiteX8602" fmla="*/ 6598425 w 16399629"/>
              <a:gd name="connsiteY8602" fmla="*/ 2621750 h 8553480"/>
              <a:gd name="connsiteX8603" fmla="*/ 6619872 w 16399629"/>
              <a:gd name="connsiteY8603" fmla="*/ 2636260 h 8553480"/>
              <a:gd name="connsiteX8604" fmla="*/ 6565540 w 16399629"/>
              <a:gd name="connsiteY8604" fmla="*/ 2685424 h 8553480"/>
              <a:gd name="connsiteX8605" fmla="*/ 6544722 w 16399629"/>
              <a:gd name="connsiteY8605" fmla="*/ 2680795 h 8553480"/>
              <a:gd name="connsiteX8606" fmla="*/ 6598425 w 16399629"/>
              <a:gd name="connsiteY8606" fmla="*/ 2621750 h 8553480"/>
              <a:gd name="connsiteX8607" fmla="*/ 12795156 w 16399629"/>
              <a:gd name="connsiteY8607" fmla="*/ 2618975 h 8553480"/>
              <a:gd name="connsiteX8608" fmla="*/ 12803385 w 16399629"/>
              <a:gd name="connsiteY8608" fmla="*/ 2644503 h 8553480"/>
              <a:gd name="connsiteX8609" fmla="*/ 12795156 w 16399629"/>
              <a:gd name="connsiteY8609" fmla="*/ 2618975 h 8553480"/>
              <a:gd name="connsiteX8610" fmla="*/ 14143751 w 16399629"/>
              <a:gd name="connsiteY8610" fmla="*/ 2618974 h 8553480"/>
              <a:gd name="connsiteX8611" fmla="*/ 14151981 w 16399629"/>
              <a:gd name="connsiteY8611" fmla="*/ 2644502 h 8553480"/>
              <a:gd name="connsiteX8612" fmla="*/ 14143751 w 16399629"/>
              <a:gd name="connsiteY8612" fmla="*/ 2618974 h 8553480"/>
              <a:gd name="connsiteX8613" fmla="*/ 13229033 w 16399629"/>
              <a:gd name="connsiteY8613" fmla="*/ 2618973 h 8553480"/>
              <a:gd name="connsiteX8614" fmla="*/ 13220889 w 16399629"/>
              <a:gd name="connsiteY8614" fmla="*/ 2663370 h 8553480"/>
              <a:gd name="connsiteX8615" fmla="*/ 13229033 w 16399629"/>
              <a:gd name="connsiteY8615" fmla="*/ 2618973 h 8553480"/>
              <a:gd name="connsiteX8616" fmla="*/ 12846793 w 16399629"/>
              <a:gd name="connsiteY8616" fmla="*/ 2616326 h 8553480"/>
              <a:gd name="connsiteX8617" fmla="*/ 12841605 w 16399629"/>
              <a:gd name="connsiteY8617" fmla="*/ 2637713 h 8553480"/>
              <a:gd name="connsiteX8618" fmla="*/ 12829901 w 16399629"/>
              <a:gd name="connsiteY8618" fmla="*/ 2640769 h 8553480"/>
              <a:gd name="connsiteX8619" fmla="*/ 12846793 w 16399629"/>
              <a:gd name="connsiteY8619" fmla="*/ 2616326 h 8553480"/>
              <a:gd name="connsiteX8620" fmla="*/ 13840218 w 16399629"/>
              <a:gd name="connsiteY8620" fmla="*/ 2593456 h 8553480"/>
              <a:gd name="connsiteX8621" fmla="*/ 13849057 w 16399629"/>
              <a:gd name="connsiteY8621" fmla="*/ 2619262 h 8553480"/>
              <a:gd name="connsiteX8622" fmla="*/ 13840218 w 16399629"/>
              <a:gd name="connsiteY8622" fmla="*/ 2593456 h 8553480"/>
              <a:gd name="connsiteX8623" fmla="*/ 12986260 w 16399629"/>
              <a:gd name="connsiteY8623" fmla="*/ 2592595 h 8553480"/>
              <a:gd name="connsiteX8624" fmla="*/ 12994490 w 16399629"/>
              <a:gd name="connsiteY8624" fmla="*/ 2618121 h 8553480"/>
              <a:gd name="connsiteX8625" fmla="*/ 12986260 w 16399629"/>
              <a:gd name="connsiteY8625" fmla="*/ 2592595 h 8553480"/>
              <a:gd name="connsiteX8626" fmla="*/ 12918482 w 16399629"/>
              <a:gd name="connsiteY8626" fmla="*/ 2592595 h 8553480"/>
              <a:gd name="connsiteX8627" fmla="*/ 12910253 w 16399629"/>
              <a:gd name="connsiteY8627" fmla="*/ 2618121 h 8553480"/>
              <a:gd name="connsiteX8628" fmla="*/ 12918482 w 16399629"/>
              <a:gd name="connsiteY8628" fmla="*/ 2592595 h 8553480"/>
              <a:gd name="connsiteX8629" fmla="*/ 14436466 w 16399629"/>
              <a:gd name="connsiteY8629" fmla="*/ 2592595 h 8553480"/>
              <a:gd name="connsiteX8630" fmla="*/ 14428236 w 16399629"/>
              <a:gd name="connsiteY8630" fmla="*/ 2618121 h 8553480"/>
              <a:gd name="connsiteX8631" fmla="*/ 14436466 w 16399629"/>
              <a:gd name="connsiteY8631" fmla="*/ 2592595 h 8553480"/>
              <a:gd name="connsiteX8632" fmla="*/ 13012320 w 16399629"/>
              <a:gd name="connsiteY8632" fmla="*/ 2592595 h 8553480"/>
              <a:gd name="connsiteX8633" fmla="*/ 13020551 w 16399629"/>
              <a:gd name="connsiteY8633" fmla="*/ 2618121 h 8553480"/>
              <a:gd name="connsiteX8634" fmla="*/ 13012320 w 16399629"/>
              <a:gd name="connsiteY8634" fmla="*/ 2592595 h 8553480"/>
              <a:gd name="connsiteX8635" fmla="*/ 13993464 w 16399629"/>
              <a:gd name="connsiteY8635" fmla="*/ 2589713 h 8553480"/>
              <a:gd name="connsiteX8636" fmla="*/ 14010492 w 16399629"/>
              <a:gd name="connsiteY8636" fmla="*/ 2598046 h 8553480"/>
              <a:gd name="connsiteX8637" fmla="*/ 14066264 w 16399629"/>
              <a:gd name="connsiteY8637" fmla="*/ 2618563 h 8553480"/>
              <a:gd name="connsiteX8638" fmla="*/ 14089953 w 16399629"/>
              <a:gd name="connsiteY8638" fmla="*/ 2725426 h 8553480"/>
              <a:gd name="connsiteX8639" fmla="*/ 14172379 w 16399629"/>
              <a:gd name="connsiteY8639" fmla="*/ 2761332 h 8553480"/>
              <a:gd name="connsiteX8640" fmla="*/ 14249373 w 16399629"/>
              <a:gd name="connsiteY8640" fmla="*/ 2797237 h 8553480"/>
              <a:gd name="connsiteX8641" fmla="*/ 14275532 w 16399629"/>
              <a:gd name="connsiteY8641" fmla="*/ 2807496 h 8553480"/>
              <a:gd name="connsiteX8642" fmla="*/ 14281454 w 16399629"/>
              <a:gd name="connsiteY8642" fmla="*/ 2863063 h 8553480"/>
              <a:gd name="connsiteX8643" fmla="*/ 13983839 w 16399629"/>
              <a:gd name="connsiteY8643" fmla="*/ 2730557 h 8553480"/>
              <a:gd name="connsiteX8644" fmla="*/ 13995683 w 16399629"/>
              <a:gd name="connsiteY8644" fmla="*/ 2618563 h 8553480"/>
              <a:gd name="connsiteX8645" fmla="*/ 13980878 w 16399629"/>
              <a:gd name="connsiteY8645" fmla="*/ 2608305 h 8553480"/>
              <a:gd name="connsiteX8646" fmla="*/ 13993464 w 16399629"/>
              <a:gd name="connsiteY8646" fmla="*/ 2589713 h 8553480"/>
              <a:gd name="connsiteX8647" fmla="*/ 6517388 w 16399629"/>
              <a:gd name="connsiteY8647" fmla="*/ 2587748 h 8553480"/>
              <a:gd name="connsiteX8648" fmla="*/ 6521462 w 16399629"/>
              <a:gd name="connsiteY8648" fmla="*/ 2591625 h 8553480"/>
              <a:gd name="connsiteX8649" fmla="*/ 6519081 w 16399629"/>
              <a:gd name="connsiteY8649" fmla="*/ 2597462 h 8553480"/>
              <a:gd name="connsiteX8650" fmla="*/ 6512855 w 16399629"/>
              <a:gd name="connsiteY8650" fmla="*/ 2594239 h 8553480"/>
              <a:gd name="connsiteX8651" fmla="*/ 6517388 w 16399629"/>
              <a:gd name="connsiteY8651" fmla="*/ 2587748 h 8553480"/>
              <a:gd name="connsiteX8652" fmla="*/ 15114482 w 16399629"/>
              <a:gd name="connsiteY8652" fmla="*/ 2581290 h 8553480"/>
              <a:gd name="connsiteX8653" fmla="*/ 15150563 w 16399629"/>
              <a:gd name="connsiteY8653" fmla="*/ 2586554 h 8553480"/>
              <a:gd name="connsiteX8654" fmla="*/ 15156577 w 16399629"/>
              <a:gd name="connsiteY8654" fmla="*/ 2644473 h 8553480"/>
              <a:gd name="connsiteX8655" fmla="*/ 15114482 w 16399629"/>
              <a:gd name="connsiteY8655" fmla="*/ 2581290 h 8553480"/>
              <a:gd name="connsiteX8656" fmla="*/ 12481884 w 16399629"/>
              <a:gd name="connsiteY8656" fmla="*/ 2572058 h 8553480"/>
              <a:gd name="connsiteX8657" fmla="*/ 12493692 w 16399629"/>
              <a:gd name="connsiteY8657" fmla="*/ 2592479 h 8553480"/>
              <a:gd name="connsiteX8658" fmla="*/ 12481884 w 16399629"/>
              <a:gd name="connsiteY8658" fmla="*/ 2572058 h 8553480"/>
              <a:gd name="connsiteX8659" fmla="*/ 15967469 w 16399629"/>
              <a:gd name="connsiteY8659" fmla="*/ 2571105 h 8553480"/>
              <a:gd name="connsiteX8660" fmla="*/ 15961129 w 16399629"/>
              <a:gd name="connsiteY8660" fmla="*/ 2590049 h 8553480"/>
              <a:gd name="connsiteX8661" fmla="*/ 15950565 w 16399629"/>
              <a:gd name="connsiteY8661" fmla="*/ 2590660 h 8553480"/>
              <a:gd name="connsiteX8662" fmla="*/ 15967469 w 16399629"/>
              <a:gd name="connsiteY8662" fmla="*/ 2571105 h 8553480"/>
              <a:gd name="connsiteX8663" fmla="*/ 12520632 w 16399629"/>
              <a:gd name="connsiteY8663" fmla="*/ 2570782 h 8553480"/>
              <a:gd name="connsiteX8664" fmla="*/ 12508453 w 16399629"/>
              <a:gd name="connsiteY8664" fmla="*/ 2572058 h 8553480"/>
              <a:gd name="connsiteX8665" fmla="*/ 12526168 w 16399629"/>
              <a:gd name="connsiteY8665" fmla="*/ 2592479 h 8553480"/>
              <a:gd name="connsiteX8666" fmla="*/ 12520632 w 16399629"/>
              <a:gd name="connsiteY8666" fmla="*/ 2570782 h 8553480"/>
              <a:gd name="connsiteX8667" fmla="*/ 6554699 w 16399629"/>
              <a:gd name="connsiteY8667" fmla="*/ 2568449 h 8553480"/>
              <a:gd name="connsiteX8668" fmla="*/ 6554684 w 16399629"/>
              <a:gd name="connsiteY8668" fmla="*/ 2572719 h 8553480"/>
              <a:gd name="connsiteX8669" fmla="*/ 6554662 w 16399629"/>
              <a:gd name="connsiteY8669" fmla="*/ 2578607 h 8553480"/>
              <a:gd name="connsiteX8670" fmla="*/ 6554681 w 16399629"/>
              <a:gd name="connsiteY8670" fmla="*/ 2573590 h 8553480"/>
              <a:gd name="connsiteX8671" fmla="*/ 6546398 w 16399629"/>
              <a:gd name="connsiteY8671" fmla="*/ 2565467 h 8553480"/>
              <a:gd name="connsiteX8672" fmla="*/ 6554527 w 16399629"/>
              <a:gd name="connsiteY8672" fmla="*/ 2575520 h 8553480"/>
              <a:gd name="connsiteX8673" fmla="*/ 6538327 w 16399629"/>
              <a:gd name="connsiteY8673" fmla="*/ 2589281 h 8553480"/>
              <a:gd name="connsiteX8674" fmla="*/ 6546398 w 16399629"/>
              <a:gd name="connsiteY8674" fmla="*/ 2565467 h 8553480"/>
              <a:gd name="connsiteX8675" fmla="*/ 6554719 w 16399629"/>
              <a:gd name="connsiteY8675" fmla="*/ 2562904 h 8553480"/>
              <a:gd name="connsiteX8676" fmla="*/ 6554699 w 16399629"/>
              <a:gd name="connsiteY8676" fmla="*/ 2568449 h 8553480"/>
              <a:gd name="connsiteX8677" fmla="*/ 6554707 w 16399629"/>
              <a:gd name="connsiteY8677" fmla="*/ 2566093 h 8553480"/>
              <a:gd name="connsiteX8678" fmla="*/ 6554719 w 16399629"/>
              <a:gd name="connsiteY8678" fmla="*/ 2562904 h 8553480"/>
              <a:gd name="connsiteX8679" fmla="*/ 6672924 w 16399629"/>
              <a:gd name="connsiteY8679" fmla="*/ 2561731 h 8553480"/>
              <a:gd name="connsiteX8680" fmla="*/ 6677485 w 16399629"/>
              <a:gd name="connsiteY8680" fmla="*/ 2568899 h 8553480"/>
              <a:gd name="connsiteX8681" fmla="*/ 6676615 w 16399629"/>
              <a:gd name="connsiteY8681" fmla="*/ 2580101 h 8553480"/>
              <a:gd name="connsiteX8682" fmla="*/ 6677135 w 16399629"/>
              <a:gd name="connsiteY8682" fmla="*/ 2580610 h 8553480"/>
              <a:gd name="connsiteX8683" fmla="*/ 6676501 w 16399629"/>
              <a:gd name="connsiteY8683" fmla="*/ 2581569 h 8553480"/>
              <a:gd name="connsiteX8684" fmla="*/ 6676464 w 16399629"/>
              <a:gd name="connsiteY8684" fmla="*/ 2582040 h 8553480"/>
              <a:gd name="connsiteX8685" fmla="*/ 6676354 w 16399629"/>
              <a:gd name="connsiteY8685" fmla="*/ 2581790 h 8553480"/>
              <a:gd name="connsiteX8686" fmla="*/ 6664588 w 16399629"/>
              <a:gd name="connsiteY8686" fmla="*/ 2599610 h 8553480"/>
              <a:gd name="connsiteX8687" fmla="*/ 6633537 w 16399629"/>
              <a:gd name="connsiteY8687" fmla="*/ 2623573 h 8553480"/>
              <a:gd name="connsiteX8688" fmla="*/ 6615288 w 16399629"/>
              <a:gd name="connsiteY8688" fmla="*/ 2620531 h 8553480"/>
              <a:gd name="connsiteX8689" fmla="*/ 6667692 w 16399629"/>
              <a:gd name="connsiteY8689" fmla="*/ 2571383 h 8553480"/>
              <a:gd name="connsiteX8690" fmla="*/ 6674871 w 16399629"/>
              <a:gd name="connsiteY8690" fmla="*/ 2578396 h 8553480"/>
              <a:gd name="connsiteX8691" fmla="*/ 6672335 w 16399629"/>
              <a:gd name="connsiteY8691" fmla="*/ 2572602 h 8553480"/>
              <a:gd name="connsiteX8692" fmla="*/ 6672924 w 16399629"/>
              <a:gd name="connsiteY8692" fmla="*/ 2561731 h 8553480"/>
              <a:gd name="connsiteX8693" fmla="*/ 15042327 w 16399629"/>
              <a:gd name="connsiteY8693" fmla="*/ 2554913 h 8553480"/>
              <a:gd name="connsiteX8694" fmla="*/ 15018927 w 16399629"/>
              <a:gd name="connsiteY8694" fmla="*/ 2591718 h 8553480"/>
              <a:gd name="connsiteX8695" fmla="*/ 15042327 w 16399629"/>
              <a:gd name="connsiteY8695" fmla="*/ 2554913 h 8553480"/>
              <a:gd name="connsiteX8696" fmla="*/ 13921887 w 16399629"/>
              <a:gd name="connsiteY8696" fmla="*/ 2548546 h 8553480"/>
              <a:gd name="connsiteX8697" fmla="*/ 13928283 w 16399629"/>
              <a:gd name="connsiteY8697" fmla="*/ 2554504 h 8553480"/>
              <a:gd name="connsiteX8698" fmla="*/ 13902697 w 16399629"/>
              <a:gd name="connsiteY8698" fmla="*/ 2569168 h 8553480"/>
              <a:gd name="connsiteX8699" fmla="*/ 13921887 w 16399629"/>
              <a:gd name="connsiteY8699" fmla="*/ 2548546 h 8553480"/>
              <a:gd name="connsiteX8700" fmla="*/ 12632280 w 16399629"/>
              <a:gd name="connsiteY8700" fmla="*/ 2547375 h 8553480"/>
              <a:gd name="connsiteX8701" fmla="*/ 12638296 w 16399629"/>
              <a:gd name="connsiteY8701" fmla="*/ 2572900 h 8553480"/>
              <a:gd name="connsiteX8702" fmla="*/ 12632280 w 16399629"/>
              <a:gd name="connsiteY8702" fmla="*/ 2547375 h 8553480"/>
              <a:gd name="connsiteX8703" fmla="*/ 14067743 w 16399629"/>
              <a:gd name="connsiteY8703" fmla="*/ 2547374 h 8553480"/>
              <a:gd name="connsiteX8704" fmla="*/ 14084646 w 16399629"/>
              <a:gd name="connsiteY8704" fmla="*/ 2547374 h 8553480"/>
              <a:gd name="connsiteX8705" fmla="*/ 14084647 w 16399629"/>
              <a:gd name="connsiteY8705" fmla="*/ 2572900 h 8553480"/>
              <a:gd name="connsiteX8706" fmla="*/ 14067745 w 16399629"/>
              <a:gd name="connsiteY8706" fmla="*/ 2572900 h 8553480"/>
              <a:gd name="connsiteX8707" fmla="*/ 14067743 w 16399629"/>
              <a:gd name="connsiteY8707" fmla="*/ 2547374 h 8553480"/>
              <a:gd name="connsiteX8708" fmla="*/ 12708289 w 16399629"/>
              <a:gd name="connsiteY8708" fmla="*/ 2547374 h 8553480"/>
              <a:gd name="connsiteX8709" fmla="*/ 12716518 w 16399629"/>
              <a:gd name="connsiteY8709" fmla="*/ 2572900 h 8553480"/>
              <a:gd name="connsiteX8710" fmla="*/ 12708289 w 16399629"/>
              <a:gd name="connsiteY8710" fmla="*/ 2547374 h 8553480"/>
              <a:gd name="connsiteX8711" fmla="*/ 12690457 w 16399629"/>
              <a:gd name="connsiteY8711" fmla="*/ 2547374 h 8553480"/>
              <a:gd name="connsiteX8712" fmla="*/ 12682228 w 16399629"/>
              <a:gd name="connsiteY8712" fmla="*/ 2572900 h 8553480"/>
              <a:gd name="connsiteX8713" fmla="*/ 12690457 w 16399629"/>
              <a:gd name="connsiteY8713" fmla="*/ 2547374 h 8553480"/>
              <a:gd name="connsiteX8714" fmla="*/ 14110708 w 16399629"/>
              <a:gd name="connsiteY8714" fmla="*/ 2545098 h 8553480"/>
              <a:gd name="connsiteX8715" fmla="*/ 14104368 w 16399629"/>
              <a:gd name="connsiteY8715" fmla="*/ 2570072 h 8553480"/>
              <a:gd name="connsiteX8716" fmla="*/ 14093804 w 16399629"/>
              <a:gd name="connsiteY8716" fmla="*/ 2571388 h 8553480"/>
              <a:gd name="connsiteX8717" fmla="*/ 14110708 w 16399629"/>
              <a:gd name="connsiteY8717" fmla="*/ 2545098 h 8553480"/>
              <a:gd name="connsiteX8718" fmla="*/ 14619449 w 16399629"/>
              <a:gd name="connsiteY8718" fmla="*/ 2544581 h 8553480"/>
              <a:gd name="connsiteX8719" fmla="*/ 14619448 w 16399629"/>
              <a:gd name="connsiteY8719" fmla="*/ 2590721 h 8553480"/>
              <a:gd name="connsiteX8720" fmla="*/ 14630774 w 16399629"/>
              <a:gd name="connsiteY8720" fmla="*/ 2590721 h 8553480"/>
              <a:gd name="connsiteX8721" fmla="*/ 14654410 w 16399629"/>
              <a:gd name="connsiteY8721" fmla="*/ 2590721 h 8553480"/>
              <a:gd name="connsiteX8722" fmla="*/ 14731232 w 16399629"/>
              <a:gd name="connsiteY8722" fmla="*/ 2626607 h 8553480"/>
              <a:gd name="connsiteX8723" fmla="*/ 14683957 w 16399629"/>
              <a:gd name="connsiteY8723" fmla="*/ 2580469 h 8553480"/>
              <a:gd name="connsiteX8724" fmla="*/ 14619449 w 16399629"/>
              <a:gd name="connsiteY8724" fmla="*/ 2544581 h 8553480"/>
              <a:gd name="connsiteX8725" fmla="*/ 12663474 w 16399629"/>
              <a:gd name="connsiteY8725" fmla="*/ 2541505 h 8553480"/>
              <a:gd name="connsiteX8726" fmla="*/ 12673069 w 16399629"/>
              <a:gd name="connsiteY8726" fmla="*/ 2570047 h 8553480"/>
              <a:gd name="connsiteX8727" fmla="*/ 12647482 w 16399629"/>
              <a:gd name="connsiteY8727" fmla="*/ 2544101 h 8553480"/>
              <a:gd name="connsiteX8728" fmla="*/ 12663474 w 16399629"/>
              <a:gd name="connsiteY8728" fmla="*/ 2541505 h 8553480"/>
              <a:gd name="connsiteX8729" fmla="*/ 15087275 w 16399629"/>
              <a:gd name="connsiteY8729" fmla="*/ 2541504 h 8553480"/>
              <a:gd name="connsiteX8730" fmla="*/ 15103139 w 16399629"/>
              <a:gd name="connsiteY8730" fmla="*/ 2544100 h 8553480"/>
              <a:gd name="connsiteX8731" fmla="*/ 15093607 w 16399629"/>
              <a:gd name="connsiteY8731" fmla="*/ 2570695 h 8553480"/>
              <a:gd name="connsiteX8732" fmla="*/ 15077562 w 16399629"/>
              <a:gd name="connsiteY8732" fmla="*/ 2570046 h 8553480"/>
              <a:gd name="connsiteX8733" fmla="*/ 15087275 w 16399629"/>
              <a:gd name="connsiteY8733" fmla="*/ 2541504 h 8553480"/>
              <a:gd name="connsiteX8734" fmla="*/ 11977686 w 16399629"/>
              <a:gd name="connsiteY8734" fmla="*/ 2539409 h 8553480"/>
              <a:gd name="connsiteX8735" fmla="*/ 11955528 w 16399629"/>
              <a:gd name="connsiteY8735" fmla="*/ 2545817 h 8553480"/>
              <a:gd name="connsiteX8736" fmla="*/ 11990981 w 16399629"/>
              <a:gd name="connsiteY8736" fmla="*/ 2571449 h 8553480"/>
              <a:gd name="connsiteX8737" fmla="*/ 11977686 w 16399629"/>
              <a:gd name="connsiteY8737" fmla="*/ 2539409 h 8553480"/>
              <a:gd name="connsiteX8738" fmla="*/ 13926357 w 16399629"/>
              <a:gd name="connsiteY8738" fmla="*/ 2538448 h 8553480"/>
              <a:gd name="connsiteX8739" fmla="*/ 13930470 w 16399629"/>
              <a:gd name="connsiteY8739" fmla="*/ 2545588 h 8553480"/>
              <a:gd name="connsiteX8740" fmla="*/ 13926357 w 16399629"/>
              <a:gd name="connsiteY8740" fmla="*/ 2549158 h 8553480"/>
              <a:gd name="connsiteX8741" fmla="*/ 13922242 w 16399629"/>
              <a:gd name="connsiteY8741" fmla="*/ 2545588 h 8553480"/>
              <a:gd name="connsiteX8742" fmla="*/ 13926357 w 16399629"/>
              <a:gd name="connsiteY8742" fmla="*/ 2538448 h 8553480"/>
              <a:gd name="connsiteX8743" fmla="*/ 12561104 w 16399629"/>
              <a:gd name="connsiteY8743" fmla="*/ 2521005 h 8553480"/>
              <a:gd name="connsiteX8744" fmla="*/ 12561103 w 16399629"/>
              <a:gd name="connsiteY8744" fmla="*/ 2572058 h 8553480"/>
              <a:gd name="connsiteX8745" fmla="*/ 12572913 w 16399629"/>
              <a:gd name="connsiteY8745" fmla="*/ 2572058 h 8553480"/>
              <a:gd name="connsiteX8746" fmla="*/ 12602437 w 16399629"/>
              <a:gd name="connsiteY8746" fmla="*/ 2572058 h 8553480"/>
              <a:gd name="connsiteX8747" fmla="*/ 12620151 w 16399629"/>
              <a:gd name="connsiteY8747" fmla="*/ 2587375 h 8553480"/>
              <a:gd name="connsiteX8748" fmla="*/ 12581770 w 16399629"/>
              <a:gd name="connsiteY8748" fmla="*/ 2607796 h 8553480"/>
              <a:gd name="connsiteX8749" fmla="*/ 12529120 w 16399629"/>
              <a:gd name="connsiteY8749" fmla="*/ 2612902 h 8553480"/>
              <a:gd name="connsiteX8750" fmla="*/ 12405614 w 16399629"/>
              <a:gd name="connsiteY8750" fmla="*/ 2643533 h 8553480"/>
              <a:gd name="connsiteX8751" fmla="*/ 12361822 w 16399629"/>
              <a:gd name="connsiteY8751" fmla="*/ 2653745 h 8553480"/>
              <a:gd name="connsiteX8752" fmla="*/ 12332298 w 16399629"/>
              <a:gd name="connsiteY8752" fmla="*/ 2663955 h 8553480"/>
              <a:gd name="connsiteX8753" fmla="*/ 12338202 w 16399629"/>
              <a:gd name="connsiteY8753" fmla="*/ 2693739 h 8553480"/>
              <a:gd name="connsiteX8754" fmla="*/ 12361822 w 16399629"/>
              <a:gd name="connsiteY8754" fmla="*/ 2683537 h 8553480"/>
              <a:gd name="connsiteX8755" fmla="*/ 12393805 w 16399629"/>
              <a:gd name="connsiteY8755" fmla="*/ 2689484 h 8553480"/>
              <a:gd name="connsiteX8756" fmla="*/ 12381995 w 16399629"/>
              <a:gd name="connsiteY8756" fmla="*/ 2724369 h 8553480"/>
              <a:gd name="connsiteX8757" fmla="*/ 12264887 w 16399629"/>
              <a:gd name="connsiteY8757" fmla="*/ 2760109 h 8553480"/>
              <a:gd name="connsiteX8758" fmla="*/ 12017874 w 16399629"/>
              <a:gd name="connsiteY8758" fmla="*/ 2836689 h 8553480"/>
              <a:gd name="connsiteX8759" fmla="*/ 12041493 w 16399629"/>
              <a:gd name="connsiteY8759" fmla="*/ 2806056 h 8553480"/>
              <a:gd name="connsiteX8760" fmla="*/ 12009017 w 16399629"/>
              <a:gd name="connsiteY8760" fmla="*/ 2765212 h 8553480"/>
              <a:gd name="connsiteX8761" fmla="*/ 12017874 w 16399629"/>
              <a:gd name="connsiteY8761" fmla="*/ 2714160 h 8553480"/>
              <a:gd name="connsiteX8762" fmla="*/ 12035588 w 16399629"/>
              <a:gd name="connsiteY8762" fmla="*/ 2709055 h 8553480"/>
              <a:gd name="connsiteX8763" fmla="*/ 12076921 w 16399629"/>
              <a:gd name="connsiteY8763" fmla="*/ 2703949 h 8553480"/>
              <a:gd name="connsiteX8764" fmla="*/ 12062159 w 16399629"/>
              <a:gd name="connsiteY8764" fmla="*/ 2775424 h 8553480"/>
              <a:gd name="connsiteX8765" fmla="*/ 12135476 w 16399629"/>
              <a:gd name="connsiteY8765" fmla="*/ 2744791 h 8553480"/>
              <a:gd name="connsiteX8766" fmla="*/ 12156142 w 16399629"/>
              <a:gd name="connsiteY8766" fmla="*/ 2755003 h 8553480"/>
              <a:gd name="connsiteX8767" fmla="*/ 12185173 w 16399629"/>
              <a:gd name="connsiteY8767" fmla="*/ 2739686 h 8553480"/>
              <a:gd name="connsiteX8768" fmla="*/ 12164999 w 16399629"/>
              <a:gd name="connsiteY8768" fmla="*/ 2678411 h 8553480"/>
              <a:gd name="connsiteX8769" fmla="*/ 12256028 w 16399629"/>
              <a:gd name="connsiteY8769" fmla="*/ 2628218 h 8553480"/>
              <a:gd name="connsiteX8770" fmla="*/ 12358869 w 16399629"/>
              <a:gd name="connsiteY8770" fmla="*/ 2592479 h 8553480"/>
              <a:gd name="connsiteX8771" fmla="*/ 12561104 w 16399629"/>
              <a:gd name="connsiteY8771" fmla="*/ 2521005 h 8553480"/>
              <a:gd name="connsiteX8772" fmla="*/ 13617752 w 16399629"/>
              <a:gd name="connsiteY8772" fmla="*/ 2520998 h 8553480"/>
              <a:gd name="connsiteX8773" fmla="*/ 13609524 w 16399629"/>
              <a:gd name="connsiteY8773" fmla="*/ 2546525 h 8553480"/>
              <a:gd name="connsiteX8774" fmla="*/ 13617752 w 16399629"/>
              <a:gd name="connsiteY8774" fmla="*/ 2520998 h 8553480"/>
              <a:gd name="connsiteX8775" fmla="*/ 12623136 w 16399629"/>
              <a:gd name="connsiteY8775" fmla="*/ 2520998 h 8553480"/>
              <a:gd name="connsiteX8776" fmla="*/ 12614908 w 16399629"/>
              <a:gd name="connsiteY8776" fmla="*/ 2546526 h 8553480"/>
              <a:gd name="connsiteX8777" fmla="*/ 12623136 w 16399629"/>
              <a:gd name="connsiteY8777" fmla="*/ 2520998 h 8553480"/>
              <a:gd name="connsiteX8778" fmla="*/ 15924050 w 16399629"/>
              <a:gd name="connsiteY8778" fmla="*/ 2520998 h 8553480"/>
              <a:gd name="connsiteX8779" fmla="*/ 15915820 w 16399629"/>
              <a:gd name="connsiteY8779" fmla="*/ 2546524 h 8553480"/>
              <a:gd name="connsiteX8780" fmla="*/ 15924050 w 16399629"/>
              <a:gd name="connsiteY8780" fmla="*/ 2520998 h 8553480"/>
              <a:gd name="connsiteX8781" fmla="*/ 14058598 w 16399629"/>
              <a:gd name="connsiteY8781" fmla="*/ 2520997 h 8553480"/>
              <a:gd name="connsiteX8782" fmla="*/ 14050368 w 16399629"/>
              <a:gd name="connsiteY8782" fmla="*/ 2546525 h 8553480"/>
              <a:gd name="connsiteX8783" fmla="*/ 14058598 w 16399629"/>
              <a:gd name="connsiteY8783" fmla="*/ 2520997 h 8553480"/>
              <a:gd name="connsiteX8784" fmla="*/ 6568886 w 16399629"/>
              <a:gd name="connsiteY8784" fmla="*/ 2520703 h 8553480"/>
              <a:gd name="connsiteX8785" fmla="*/ 6575045 w 16399629"/>
              <a:gd name="connsiteY8785" fmla="*/ 2556027 h 8553480"/>
              <a:gd name="connsiteX8786" fmla="*/ 6549201 w 16399629"/>
              <a:gd name="connsiteY8786" fmla="*/ 2555613 h 8553480"/>
              <a:gd name="connsiteX8787" fmla="*/ 6568886 w 16399629"/>
              <a:gd name="connsiteY8787" fmla="*/ 2520703 h 8553480"/>
              <a:gd name="connsiteX8788" fmla="*/ 15543997 w 16399629"/>
              <a:gd name="connsiteY8788" fmla="*/ 2518347 h 8553480"/>
              <a:gd name="connsiteX8789" fmla="*/ 15537657 w 16399629"/>
              <a:gd name="connsiteY8789" fmla="*/ 2539734 h 8553480"/>
              <a:gd name="connsiteX8790" fmla="*/ 15527093 w 16399629"/>
              <a:gd name="connsiteY8790" fmla="*/ 2542790 h 8553480"/>
              <a:gd name="connsiteX8791" fmla="*/ 15543997 w 16399629"/>
              <a:gd name="connsiteY8791" fmla="*/ 2518347 h 8553480"/>
              <a:gd name="connsiteX8792" fmla="*/ 12024836 w 16399629"/>
              <a:gd name="connsiteY8792" fmla="*/ 2517943 h 8553480"/>
              <a:gd name="connsiteX8793" fmla="*/ 12008217 w 16399629"/>
              <a:gd name="connsiteY8793" fmla="*/ 2520187 h 8553480"/>
              <a:gd name="connsiteX8794" fmla="*/ 12034807 w 16399629"/>
              <a:gd name="connsiteY8794" fmla="*/ 2545817 h 8553480"/>
              <a:gd name="connsiteX8795" fmla="*/ 12024836 w 16399629"/>
              <a:gd name="connsiteY8795" fmla="*/ 2517943 h 8553480"/>
              <a:gd name="connsiteX8796" fmla="*/ 12781718 w 16399629"/>
              <a:gd name="connsiteY8796" fmla="*/ 2513264 h 8553480"/>
              <a:gd name="connsiteX8797" fmla="*/ 12803337 w 16399629"/>
              <a:gd name="connsiteY8797" fmla="*/ 2519338 h 8553480"/>
              <a:gd name="connsiteX8798" fmla="*/ 12789682 w 16399629"/>
              <a:gd name="connsiteY8798" fmla="*/ 2549381 h 8553480"/>
              <a:gd name="connsiteX8799" fmla="*/ 12766924 w 16399629"/>
              <a:gd name="connsiteY8799" fmla="*/ 2544906 h 8553480"/>
              <a:gd name="connsiteX8800" fmla="*/ 12781718 w 16399629"/>
              <a:gd name="connsiteY8800" fmla="*/ 2513264 h 8553480"/>
              <a:gd name="connsiteX8801" fmla="*/ 13572303 w 16399629"/>
              <a:gd name="connsiteY8801" fmla="*/ 2511875 h 8553480"/>
              <a:gd name="connsiteX8802" fmla="*/ 13591645 w 16399629"/>
              <a:gd name="connsiteY8802" fmla="*/ 2520119 h 8553480"/>
              <a:gd name="connsiteX8803" fmla="*/ 13591645 w 16399629"/>
              <a:gd name="connsiteY8803" fmla="*/ 2546496 h 8553480"/>
              <a:gd name="connsiteX8804" fmla="*/ 13555235 w 16399629"/>
              <a:gd name="connsiteY8804" fmla="*/ 2530670 h 8553480"/>
              <a:gd name="connsiteX8805" fmla="*/ 13572303 w 16399629"/>
              <a:gd name="connsiteY8805" fmla="*/ 2511875 h 8553480"/>
              <a:gd name="connsiteX8806" fmla="*/ 6724830 w 16399629"/>
              <a:gd name="connsiteY8806" fmla="*/ 2511233 h 8553480"/>
              <a:gd name="connsiteX8807" fmla="*/ 6731784 w 16399629"/>
              <a:gd name="connsiteY8807" fmla="*/ 2551119 h 8553480"/>
              <a:gd name="connsiteX8808" fmla="*/ 6702987 w 16399629"/>
              <a:gd name="connsiteY8808" fmla="*/ 2570012 h 8553480"/>
              <a:gd name="connsiteX8809" fmla="*/ 6674106 w 16399629"/>
              <a:gd name="connsiteY8809" fmla="*/ 2560099 h 8553480"/>
              <a:gd name="connsiteX8810" fmla="*/ 6724830 w 16399629"/>
              <a:gd name="connsiteY8810" fmla="*/ 2511233 h 8553480"/>
              <a:gd name="connsiteX8811" fmla="*/ 14975024 w 16399629"/>
              <a:gd name="connsiteY8811" fmla="*/ 2496107 h 8553480"/>
              <a:gd name="connsiteX8812" fmla="*/ 14968685 w 16399629"/>
              <a:gd name="connsiteY8812" fmla="*/ 2520644 h 8553480"/>
              <a:gd name="connsiteX8813" fmla="*/ 14958121 w 16399629"/>
              <a:gd name="connsiteY8813" fmla="*/ 2521520 h 8553480"/>
              <a:gd name="connsiteX8814" fmla="*/ 14975024 w 16399629"/>
              <a:gd name="connsiteY8814" fmla="*/ 2496107 h 8553480"/>
              <a:gd name="connsiteX8815" fmla="*/ 15767867 w 16399629"/>
              <a:gd name="connsiteY8815" fmla="*/ 2495760 h 8553480"/>
              <a:gd name="connsiteX8816" fmla="*/ 15787210 w 16399629"/>
              <a:gd name="connsiteY8816" fmla="*/ 2504843 h 8553480"/>
              <a:gd name="connsiteX8817" fmla="*/ 15784314 w 16399629"/>
              <a:gd name="connsiteY8817" fmla="*/ 2520097 h 8553480"/>
              <a:gd name="connsiteX8818" fmla="*/ 15761632 w 16399629"/>
              <a:gd name="connsiteY8818" fmla="*/ 2504843 h 8553480"/>
              <a:gd name="connsiteX8819" fmla="*/ 15767867 w 16399629"/>
              <a:gd name="connsiteY8819" fmla="*/ 2495760 h 8553480"/>
              <a:gd name="connsiteX8820" fmla="*/ 12076170 w 16399629"/>
              <a:gd name="connsiteY8820" fmla="*/ 2495409 h 8553480"/>
              <a:gd name="connsiteX8821" fmla="*/ 12093405 w 16399629"/>
              <a:gd name="connsiteY8821" fmla="*/ 2520187 h 8553480"/>
              <a:gd name="connsiteX8822" fmla="*/ 12076170 w 16399629"/>
              <a:gd name="connsiteY8822" fmla="*/ 2495409 h 8553480"/>
              <a:gd name="connsiteX8823" fmla="*/ 11937800 w 16399629"/>
              <a:gd name="connsiteY8823" fmla="*/ 2495409 h 8553480"/>
              <a:gd name="connsiteX8824" fmla="*/ 11834885 w 16399629"/>
              <a:gd name="connsiteY8824" fmla="*/ 2530438 h 8553480"/>
              <a:gd name="connsiteX8825" fmla="*/ 11814203 w 16399629"/>
              <a:gd name="connsiteY8825" fmla="*/ 2540691 h 8553480"/>
              <a:gd name="connsiteX8826" fmla="*/ 11796969 w 16399629"/>
              <a:gd name="connsiteY8826" fmla="*/ 2571449 h 8553480"/>
              <a:gd name="connsiteX8827" fmla="*/ 11755606 w 16399629"/>
              <a:gd name="connsiteY8827" fmla="*/ 2586829 h 8553480"/>
              <a:gd name="connsiteX8828" fmla="*/ 11658600 w 16399629"/>
              <a:gd name="connsiteY8828" fmla="*/ 2653470 h 8553480"/>
              <a:gd name="connsiteX8829" fmla="*/ 11611328 w 16399629"/>
              <a:gd name="connsiteY8829" fmla="*/ 2689361 h 8553480"/>
              <a:gd name="connsiteX8830" fmla="*/ 11594092 w 16399629"/>
              <a:gd name="connsiteY8830" fmla="*/ 2714134 h 8553480"/>
              <a:gd name="connsiteX8831" fmla="*/ 11697008 w 16399629"/>
              <a:gd name="connsiteY8831" fmla="*/ 2663721 h 8553480"/>
              <a:gd name="connsiteX8832" fmla="*/ 11676326 w 16399629"/>
              <a:gd name="connsiteY8832" fmla="*/ 2709008 h 8553480"/>
              <a:gd name="connsiteX8833" fmla="*/ 11646782 w 16399629"/>
              <a:gd name="connsiteY8833" fmla="*/ 2744892 h 8553480"/>
              <a:gd name="connsiteX8834" fmla="*/ 11608866 w 16399629"/>
              <a:gd name="connsiteY8834" fmla="*/ 2765397 h 8553480"/>
              <a:gd name="connsiteX8835" fmla="*/ 11588183 w 16399629"/>
              <a:gd name="connsiteY8835" fmla="*/ 2791028 h 8553480"/>
              <a:gd name="connsiteX8836" fmla="*/ 11559131 w 16399629"/>
              <a:gd name="connsiteY8836" fmla="*/ 2791028 h 8553480"/>
              <a:gd name="connsiteX8837" fmla="*/ 11611328 w 16399629"/>
              <a:gd name="connsiteY8837" fmla="*/ 2791028 h 8553480"/>
              <a:gd name="connsiteX8838" fmla="*/ 11658599 w 16399629"/>
              <a:gd name="connsiteY8838" fmla="*/ 2765397 h 8553480"/>
              <a:gd name="connsiteX8839" fmla="*/ 11685190 w 16399629"/>
              <a:gd name="connsiteY8839" fmla="*/ 2765397 h 8553480"/>
              <a:gd name="connsiteX8840" fmla="*/ 11705379 w 16399629"/>
              <a:gd name="connsiteY8840" fmla="*/ 2791028 h 8553480"/>
              <a:gd name="connsiteX8841" fmla="*/ 11705379 w 16399629"/>
              <a:gd name="connsiteY8841" fmla="*/ 2739765 h 8553480"/>
              <a:gd name="connsiteX8842" fmla="*/ 11755607 w 16399629"/>
              <a:gd name="connsiteY8842" fmla="*/ 2765397 h 8553480"/>
              <a:gd name="connsiteX8843" fmla="*/ 11740832 w 16399629"/>
              <a:gd name="connsiteY8843" fmla="*/ 2739766 h 8553480"/>
              <a:gd name="connsiteX8844" fmla="*/ 11757167 w 16399629"/>
              <a:gd name="connsiteY8844" fmla="*/ 2713638 h 8553480"/>
              <a:gd name="connsiteX8845" fmla="*/ 11764765 w 16399629"/>
              <a:gd name="connsiteY8845" fmla="*/ 2716006 h 8553480"/>
              <a:gd name="connsiteX8846" fmla="*/ 11764306 w 16399629"/>
              <a:gd name="connsiteY8846" fmla="*/ 2712732 h 8553480"/>
              <a:gd name="connsiteX8847" fmla="*/ 11765776 w 16399629"/>
              <a:gd name="connsiteY8847" fmla="*/ 2704983 h 8553480"/>
              <a:gd name="connsiteX8848" fmla="*/ 11764469 w 16399629"/>
              <a:gd name="connsiteY8848" fmla="*/ 2703882 h 8553480"/>
              <a:gd name="connsiteX8849" fmla="*/ 11766217 w 16399629"/>
              <a:gd name="connsiteY8849" fmla="*/ 2702648 h 8553480"/>
              <a:gd name="connsiteX8850" fmla="*/ 11766363 w 16399629"/>
              <a:gd name="connsiteY8850" fmla="*/ 2701881 h 8553480"/>
              <a:gd name="connsiteX8851" fmla="*/ 11766562 w 16399629"/>
              <a:gd name="connsiteY8851" fmla="*/ 2702405 h 8553480"/>
              <a:gd name="connsiteX8852" fmla="*/ 11824237 w 16399629"/>
              <a:gd name="connsiteY8852" fmla="*/ 2661693 h 8553480"/>
              <a:gd name="connsiteX8853" fmla="*/ 11882158 w 16399629"/>
              <a:gd name="connsiteY8853" fmla="*/ 2622718 h 8553480"/>
              <a:gd name="connsiteX8854" fmla="*/ 11917119 w 16399629"/>
              <a:gd name="connsiteY8854" fmla="*/ 2597082 h 8553480"/>
              <a:gd name="connsiteX8855" fmla="*/ 11937800 w 16399629"/>
              <a:gd name="connsiteY8855" fmla="*/ 2495409 h 8553480"/>
              <a:gd name="connsiteX8856" fmla="*/ 14006247 w 16399629"/>
              <a:gd name="connsiteY8856" fmla="*/ 2495285 h 8553480"/>
              <a:gd name="connsiteX8857" fmla="*/ 14016959 w 16399629"/>
              <a:gd name="connsiteY8857" fmla="*/ 2504185 h 8553480"/>
              <a:gd name="connsiteX8858" fmla="*/ 14016960 w 16399629"/>
              <a:gd name="connsiteY8858" fmla="*/ 2539838 h 8553480"/>
              <a:gd name="connsiteX8859" fmla="*/ 13998919 w 16399629"/>
              <a:gd name="connsiteY8859" fmla="*/ 2546360 h 8553480"/>
              <a:gd name="connsiteX8860" fmla="*/ 13980878 w 16399629"/>
              <a:gd name="connsiteY8860" fmla="*/ 2545056 h 8553480"/>
              <a:gd name="connsiteX8861" fmla="*/ 14006247 w 16399629"/>
              <a:gd name="connsiteY8861" fmla="*/ 2495285 h 8553480"/>
              <a:gd name="connsiteX8862" fmla="*/ 15976169 w 16399629"/>
              <a:gd name="connsiteY8862" fmla="*/ 2494618 h 8553480"/>
              <a:gd name="connsiteX8863" fmla="*/ 15967938 w 16399629"/>
              <a:gd name="connsiteY8863" fmla="*/ 2520114 h 8553480"/>
              <a:gd name="connsiteX8864" fmla="*/ 15976169 w 16399629"/>
              <a:gd name="connsiteY8864" fmla="*/ 2494618 h 8553480"/>
              <a:gd name="connsiteX8865" fmla="*/ 15848041 w 16399629"/>
              <a:gd name="connsiteY8865" fmla="*/ 2494618 h 8553480"/>
              <a:gd name="connsiteX8866" fmla="*/ 15839811 w 16399629"/>
              <a:gd name="connsiteY8866" fmla="*/ 2520115 h 8553480"/>
              <a:gd name="connsiteX8867" fmla="*/ 15848041 w 16399629"/>
              <a:gd name="connsiteY8867" fmla="*/ 2494618 h 8553480"/>
              <a:gd name="connsiteX8868" fmla="*/ 13513972 w 16399629"/>
              <a:gd name="connsiteY8868" fmla="*/ 2494618 h 8553480"/>
              <a:gd name="connsiteX8869" fmla="*/ 13554748 w 16399629"/>
              <a:gd name="connsiteY8869" fmla="*/ 2505169 h 8553480"/>
              <a:gd name="connsiteX8870" fmla="*/ 13532177 w 16399629"/>
              <a:gd name="connsiteY8870" fmla="*/ 2528910 h 8553480"/>
              <a:gd name="connsiteX8871" fmla="*/ 13513972 w 16399629"/>
              <a:gd name="connsiteY8871" fmla="*/ 2494618 h 8553480"/>
              <a:gd name="connsiteX8872" fmla="*/ 13186052 w 16399629"/>
              <a:gd name="connsiteY8872" fmla="*/ 2494618 h 8553480"/>
              <a:gd name="connsiteX8873" fmla="*/ 13194282 w 16399629"/>
              <a:gd name="connsiteY8873" fmla="*/ 2520116 h 8553480"/>
              <a:gd name="connsiteX8874" fmla="*/ 13186052 w 16399629"/>
              <a:gd name="connsiteY8874" fmla="*/ 2494618 h 8553480"/>
              <a:gd name="connsiteX8875" fmla="*/ 12890251 w 16399629"/>
              <a:gd name="connsiteY8875" fmla="*/ 2494618 h 8553480"/>
              <a:gd name="connsiteX8876" fmla="*/ 12882021 w 16399629"/>
              <a:gd name="connsiteY8876" fmla="*/ 2520116 h 8553480"/>
              <a:gd name="connsiteX8877" fmla="*/ 12890251 w 16399629"/>
              <a:gd name="connsiteY8877" fmla="*/ 2494618 h 8553480"/>
              <a:gd name="connsiteX8878" fmla="*/ 15741032 w 16399629"/>
              <a:gd name="connsiteY8878" fmla="*/ 2486227 h 8553480"/>
              <a:gd name="connsiteX8879" fmla="*/ 15740762 w 16399629"/>
              <a:gd name="connsiteY8879" fmla="*/ 2488061 h 8553480"/>
              <a:gd name="connsiteX8880" fmla="*/ 15739916 w 16399629"/>
              <a:gd name="connsiteY8880" fmla="*/ 2493772 h 8553480"/>
              <a:gd name="connsiteX8881" fmla="*/ 15741931 w 16399629"/>
              <a:gd name="connsiteY8881" fmla="*/ 2480162 h 8553480"/>
              <a:gd name="connsiteX8882" fmla="*/ 15741032 w 16399629"/>
              <a:gd name="connsiteY8882" fmla="*/ 2486227 h 8553480"/>
              <a:gd name="connsiteX8883" fmla="*/ 15741642 w 16399629"/>
              <a:gd name="connsiteY8883" fmla="*/ 2482111 h 8553480"/>
              <a:gd name="connsiteX8884" fmla="*/ 6630860 w 16399629"/>
              <a:gd name="connsiteY8884" fmla="*/ 2479803 h 8553480"/>
              <a:gd name="connsiteX8885" fmla="*/ 6625819 w 16399629"/>
              <a:gd name="connsiteY8885" fmla="*/ 2502719 h 8553480"/>
              <a:gd name="connsiteX8886" fmla="*/ 6630860 w 16399629"/>
              <a:gd name="connsiteY8886" fmla="*/ 2479803 h 8553480"/>
              <a:gd name="connsiteX8887" fmla="*/ 15199174 w 16399629"/>
              <a:gd name="connsiteY8887" fmla="*/ 2479547 h 8553480"/>
              <a:gd name="connsiteX8888" fmla="*/ 15270346 w 16399629"/>
              <a:gd name="connsiteY8888" fmla="*/ 2505635 h 8553480"/>
              <a:gd name="connsiteX8889" fmla="*/ 15243657 w 16399629"/>
              <a:gd name="connsiteY8889" fmla="*/ 2546506 h 8553480"/>
              <a:gd name="connsiteX8890" fmla="*/ 15199174 w 16399629"/>
              <a:gd name="connsiteY8890" fmla="*/ 2479547 h 8553480"/>
              <a:gd name="connsiteX8891" fmla="*/ 14410864 w 16399629"/>
              <a:gd name="connsiteY8891" fmla="*/ 2479545 h 8553480"/>
              <a:gd name="connsiteX8892" fmla="*/ 14482032 w 16399629"/>
              <a:gd name="connsiteY8892" fmla="*/ 2494618 h 8553480"/>
              <a:gd name="connsiteX8893" fmla="*/ 14467553 w 16399629"/>
              <a:gd name="connsiteY8893" fmla="*/ 2526531 h 8553480"/>
              <a:gd name="connsiteX8894" fmla="*/ 14410864 w 16399629"/>
              <a:gd name="connsiteY8894" fmla="*/ 2479545 h 8553480"/>
              <a:gd name="connsiteX8895" fmla="*/ 15742452 w 16399629"/>
              <a:gd name="connsiteY8895" fmla="*/ 2476640 h 8553480"/>
              <a:gd name="connsiteX8896" fmla="*/ 15741931 w 16399629"/>
              <a:gd name="connsiteY8896" fmla="*/ 2480162 h 8553480"/>
              <a:gd name="connsiteX8897" fmla="*/ 15742170 w 16399629"/>
              <a:gd name="connsiteY8897" fmla="*/ 2478545 h 8553480"/>
              <a:gd name="connsiteX8898" fmla="*/ 15742452 w 16399629"/>
              <a:gd name="connsiteY8898" fmla="*/ 2476640 h 8553480"/>
              <a:gd name="connsiteX8899" fmla="*/ 15750186 w 16399629"/>
              <a:gd name="connsiteY8899" fmla="*/ 2476535 h 8553480"/>
              <a:gd name="connsiteX8900" fmla="*/ 15758989 w 16399629"/>
              <a:gd name="connsiteY8900" fmla="*/ 2478449 h 8553480"/>
              <a:gd name="connsiteX8901" fmla="*/ 15747721 w 16399629"/>
              <a:gd name="connsiteY8901" fmla="*/ 2493766 h 8553480"/>
              <a:gd name="connsiteX8902" fmla="*/ 15750186 w 16399629"/>
              <a:gd name="connsiteY8902" fmla="*/ 2476535 h 8553480"/>
              <a:gd name="connsiteX8903" fmla="*/ 12249500 w 16399629"/>
              <a:gd name="connsiteY8903" fmla="*/ 2469779 h 8553480"/>
              <a:gd name="connsiteX8904" fmla="*/ 12258364 w 16399629"/>
              <a:gd name="connsiteY8904" fmla="*/ 2520187 h 8553480"/>
              <a:gd name="connsiteX8905" fmla="*/ 12249500 w 16399629"/>
              <a:gd name="connsiteY8905" fmla="*/ 2469779 h 8553480"/>
              <a:gd name="connsiteX8906" fmla="*/ 15902285 w 16399629"/>
              <a:gd name="connsiteY8906" fmla="*/ 2469730 h 8553480"/>
              <a:gd name="connsiteX8907" fmla="*/ 15895087 w 16399629"/>
              <a:gd name="connsiteY8907" fmla="*/ 2494705 h 8553480"/>
              <a:gd name="connsiteX8908" fmla="*/ 15881072 w 16399629"/>
              <a:gd name="connsiteY8908" fmla="*/ 2496019 h 8553480"/>
              <a:gd name="connsiteX8909" fmla="*/ 15902285 w 16399629"/>
              <a:gd name="connsiteY8909" fmla="*/ 2469730 h 8553480"/>
              <a:gd name="connsiteX8910" fmla="*/ 15614287 w 16399629"/>
              <a:gd name="connsiteY8910" fmla="*/ 2469054 h 8553480"/>
              <a:gd name="connsiteX8911" fmla="*/ 15623156 w 16399629"/>
              <a:gd name="connsiteY8911" fmla="*/ 2494680 h 8553480"/>
              <a:gd name="connsiteX8912" fmla="*/ 15614287 w 16399629"/>
              <a:gd name="connsiteY8912" fmla="*/ 2469054 h 8553480"/>
              <a:gd name="connsiteX8913" fmla="*/ 12690915 w 16399629"/>
              <a:gd name="connsiteY8913" fmla="*/ 2468239 h 8553480"/>
              <a:gd name="connsiteX8914" fmla="*/ 12699145 w 16399629"/>
              <a:gd name="connsiteY8914" fmla="*/ 2493766 h 8553480"/>
              <a:gd name="connsiteX8915" fmla="*/ 12690915 w 16399629"/>
              <a:gd name="connsiteY8915" fmla="*/ 2468239 h 8553480"/>
              <a:gd name="connsiteX8916" fmla="*/ 16115153 w 16399629"/>
              <a:gd name="connsiteY8916" fmla="*/ 2468237 h 8553480"/>
              <a:gd name="connsiteX8917" fmla="*/ 16106924 w 16399629"/>
              <a:gd name="connsiteY8917" fmla="*/ 2493765 h 8553480"/>
              <a:gd name="connsiteX8918" fmla="*/ 16115153 w 16399629"/>
              <a:gd name="connsiteY8918" fmla="*/ 2468237 h 8553480"/>
              <a:gd name="connsiteX8919" fmla="*/ 15018927 w 16399629"/>
              <a:gd name="connsiteY8919" fmla="*/ 2468237 h 8553480"/>
              <a:gd name="connsiteX8920" fmla="*/ 15024941 w 16399629"/>
              <a:gd name="connsiteY8920" fmla="*/ 2493766 h 8553480"/>
              <a:gd name="connsiteX8921" fmla="*/ 15018927 w 16399629"/>
              <a:gd name="connsiteY8921" fmla="*/ 2468237 h 8553480"/>
              <a:gd name="connsiteX8922" fmla="*/ 13099186 w 16399629"/>
              <a:gd name="connsiteY8922" fmla="*/ 2468237 h 8553480"/>
              <a:gd name="connsiteX8923" fmla="*/ 13105200 w 16399629"/>
              <a:gd name="connsiteY8923" fmla="*/ 2493766 h 8553480"/>
              <a:gd name="connsiteX8924" fmla="*/ 13099186 w 16399629"/>
              <a:gd name="connsiteY8924" fmla="*/ 2468237 h 8553480"/>
              <a:gd name="connsiteX8925" fmla="*/ 12803384 w 16399629"/>
              <a:gd name="connsiteY8925" fmla="*/ 2468237 h 8553480"/>
              <a:gd name="connsiteX8926" fmla="*/ 12795155 w 16399629"/>
              <a:gd name="connsiteY8926" fmla="*/ 2493766 h 8553480"/>
              <a:gd name="connsiteX8927" fmla="*/ 12803384 w 16399629"/>
              <a:gd name="connsiteY8927" fmla="*/ 2468237 h 8553480"/>
              <a:gd name="connsiteX8928" fmla="*/ 12766924 w 16399629"/>
              <a:gd name="connsiteY8928" fmla="*/ 2468237 h 8553480"/>
              <a:gd name="connsiteX8929" fmla="*/ 12788134 w 16399629"/>
              <a:gd name="connsiteY8929" fmla="*/ 2468237 h 8553480"/>
              <a:gd name="connsiteX8930" fmla="*/ 12788135 w 16399629"/>
              <a:gd name="connsiteY8930" fmla="*/ 2493766 h 8553480"/>
              <a:gd name="connsiteX8931" fmla="*/ 12766924 w 16399629"/>
              <a:gd name="connsiteY8931" fmla="*/ 2493766 h 8553480"/>
              <a:gd name="connsiteX8932" fmla="*/ 12766924 w 16399629"/>
              <a:gd name="connsiteY8932" fmla="*/ 2468237 h 8553480"/>
              <a:gd name="connsiteX8933" fmla="*/ 15958795 w 16399629"/>
              <a:gd name="connsiteY8933" fmla="*/ 2468236 h 8553480"/>
              <a:gd name="connsiteX8934" fmla="*/ 15950565 w 16399629"/>
              <a:gd name="connsiteY8934" fmla="*/ 2493766 h 8553480"/>
              <a:gd name="connsiteX8935" fmla="*/ 15958795 w 16399629"/>
              <a:gd name="connsiteY8935" fmla="*/ 2468236 h 8553480"/>
              <a:gd name="connsiteX8936" fmla="*/ 15830667 w 16399629"/>
              <a:gd name="connsiteY8936" fmla="*/ 2468236 h 8553480"/>
              <a:gd name="connsiteX8937" fmla="*/ 15822439 w 16399629"/>
              <a:gd name="connsiteY8937" fmla="*/ 2493766 h 8553480"/>
              <a:gd name="connsiteX8938" fmla="*/ 15830667 w 16399629"/>
              <a:gd name="connsiteY8938" fmla="*/ 2468236 h 8553480"/>
              <a:gd name="connsiteX8939" fmla="*/ 14886454 w 16399629"/>
              <a:gd name="connsiteY8939" fmla="*/ 2453166 h 8553480"/>
              <a:gd name="connsiteX8940" fmla="*/ 14938093 w 16399629"/>
              <a:gd name="connsiteY8940" fmla="*/ 2479254 h 8553480"/>
              <a:gd name="connsiteX8941" fmla="*/ 14895142 w 16399629"/>
              <a:gd name="connsiteY8941" fmla="*/ 2520124 h 8553480"/>
              <a:gd name="connsiteX8942" fmla="*/ 14900932 w 16399629"/>
              <a:gd name="connsiteY8942" fmla="*/ 2489689 h 8553480"/>
              <a:gd name="connsiteX8943" fmla="*/ 14886454 w 16399629"/>
              <a:gd name="connsiteY8943" fmla="*/ 2453166 h 8553480"/>
              <a:gd name="connsiteX8944" fmla="*/ 13364129 w 16399629"/>
              <a:gd name="connsiteY8944" fmla="*/ 2453165 h 8553480"/>
              <a:gd name="connsiteX8945" fmla="*/ 13496109 w 16399629"/>
              <a:gd name="connsiteY8945" fmla="*/ 2468815 h 8553480"/>
              <a:gd name="connsiteX8946" fmla="*/ 13478445 w 16399629"/>
              <a:gd name="connsiteY8946" fmla="*/ 2503710 h 8553480"/>
              <a:gd name="connsiteX8947" fmla="*/ 13451952 w 16399629"/>
              <a:gd name="connsiteY8947" fmla="*/ 2500124 h 8553480"/>
              <a:gd name="connsiteX8948" fmla="*/ 13407795 w 16399629"/>
              <a:gd name="connsiteY8948" fmla="*/ 2494906 h 8553480"/>
              <a:gd name="connsiteX8949" fmla="*/ 13364129 w 16399629"/>
              <a:gd name="connsiteY8949" fmla="*/ 2453165 h 8553480"/>
              <a:gd name="connsiteX8950" fmla="*/ 15806944 w 16399629"/>
              <a:gd name="connsiteY8950" fmla="*/ 2446155 h 8553480"/>
              <a:gd name="connsiteX8951" fmla="*/ 15813283 w 16399629"/>
              <a:gd name="connsiteY8951" fmla="*/ 2471130 h 8553480"/>
              <a:gd name="connsiteX8952" fmla="*/ 15796379 w 16399629"/>
              <a:gd name="connsiteY8952" fmla="*/ 2460614 h 8553480"/>
              <a:gd name="connsiteX8953" fmla="*/ 15806944 w 16399629"/>
              <a:gd name="connsiteY8953" fmla="*/ 2446155 h 8553480"/>
              <a:gd name="connsiteX8954" fmla="*/ 15874101 w 16399629"/>
              <a:gd name="connsiteY8954" fmla="*/ 2445629 h 8553480"/>
              <a:gd name="connsiteX8955" fmla="*/ 15865872 w 16399629"/>
              <a:gd name="connsiteY8955" fmla="*/ 2471157 h 8553480"/>
              <a:gd name="connsiteX8956" fmla="*/ 15874101 w 16399629"/>
              <a:gd name="connsiteY8956" fmla="*/ 2445629 h 8553480"/>
              <a:gd name="connsiteX8957" fmla="*/ 12829432 w 16399629"/>
              <a:gd name="connsiteY8957" fmla="*/ 2445627 h 8553480"/>
              <a:gd name="connsiteX8958" fmla="*/ 12824150 w 16399629"/>
              <a:gd name="connsiteY8958" fmla="*/ 2468847 h 8553480"/>
              <a:gd name="connsiteX8959" fmla="*/ 12812529 w 16399629"/>
              <a:gd name="connsiteY8959" fmla="*/ 2470070 h 8553480"/>
              <a:gd name="connsiteX8960" fmla="*/ 12829432 w 16399629"/>
              <a:gd name="connsiteY8960" fmla="*/ 2445627 h 8553480"/>
              <a:gd name="connsiteX8961" fmla="*/ 6816219 w 16399629"/>
              <a:gd name="connsiteY8961" fmla="*/ 2445558 h 8553480"/>
              <a:gd name="connsiteX8962" fmla="*/ 6801931 w 16399629"/>
              <a:gd name="connsiteY8962" fmla="*/ 2470375 h 8553480"/>
              <a:gd name="connsiteX8963" fmla="*/ 6816219 w 16399629"/>
              <a:gd name="connsiteY8963" fmla="*/ 2445558 h 8553480"/>
              <a:gd name="connsiteX8964" fmla="*/ 13646749 w 16399629"/>
              <a:gd name="connsiteY8964" fmla="*/ 2444654 h 8553480"/>
              <a:gd name="connsiteX8965" fmla="*/ 13685049 w 16399629"/>
              <a:gd name="connsiteY8965" fmla="*/ 2460135 h 8553480"/>
              <a:gd name="connsiteX8966" fmla="*/ 13804864 w 16399629"/>
              <a:gd name="connsiteY8966" fmla="*/ 2506583 h 8553480"/>
              <a:gd name="connsiteX8967" fmla="*/ 13719912 w 16399629"/>
              <a:gd name="connsiteY8967" fmla="*/ 2547010 h 8553480"/>
              <a:gd name="connsiteX8968" fmla="*/ 13849057 w 16399629"/>
              <a:gd name="connsiteY8968" fmla="*/ 2547010 h 8553480"/>
              <a:gd name="connsiteX8969" fmla="*/ 13825487 w 16399629"/>
              <a:gd name="connsiteY8969" fmla="*/ 2521205 h 8553480"/>
              <a:gd name="connsiteX8970" fmla="*/ 13866734 w 16399629"/>
              <a:gd name="connsiteY8970" fmla="*/ 2531526 h 8553480"/>
              <a:gd name="connsiteX8971" fmla="*/ 13892759 w 16399629"/>
              <a:gd name="connsiteY8971" fmla="*/ 2619261 h 8553480"/>
              <a:gd name="connsiteX8972" fmla="*/ 13875573 w 16399629"/>
              <a:gd name="connsiteY8972" fmla="*/ 2629584 h 8553480"/>
              <a:gd name="connsiteX8973" fmla="*/ 13889814 w 16399629"/>
              <a:gd name="connsiteY8973" fmla="*/ 2650228 h 8553480"/>
              <a:gd name="connsiteX8974" fmla="*/ 13936955 w 16399629"/>
              <a:gd name="connsiteY8974" fmla="*/ 2619262 h 8553480"/>
              <a:gd name="connsiteX8975" fmla="*/ 13928114 w 16399629"/>
              <a:gd name="connsiteY8975" fmla="*/ 2670869 h 8553480"/>
              <a:gd name="connsiteX8976" fmla="*/ 13907490 w 16399629"/>
              <a:gd name="connsiteY8976" fmla="*/ 2670869 h 8553480"/>
              <a:gd name="connsiteX8977" fmla="*/ 13866733 w 16399629"/>
              <a:gd name="connsiteY8977" fmla="*/ 2665708 h 8553480"/>
              <a:gd name="connsiteX8978" fmla="*/ 13790131 w 16399629"/>
              <a:gd name="connsiteY8978" fmla="*/ 2645067 h 8553480"/>
              <a:gd name="connsiteX8979" fmla="*/ 13634962 w 16399629"/>
              <a:gd name="connsiteY8979" fmla="*/ 2593456 h 8553480"/>
              <a:gd name="connsiteX8980" fmla="*/ 13655587 w 16399629"/>
              <a:gd name="connsiteY8980" fmla="*/ 2506583 h 8553480"/>
              <a:gd name="connsiteX8981" fmla="*/ 13702236 w 16399629"/>
              <a:gd name="connsiteY8981" fmla="*/ 2506583 h 8553480"/>
              <a:gd name="connsiteX8982" fmla="*/ 13670318 w 16399629"/>
              <a:gd name="connsiteY8982" fmla="*/ 2470458 h 8553480"/>
              <a:gd name="connsiteX8983" fmla="*/ 13661478 w 16399629"/>
              <a:gd name="connsiteY8983" fmla="*/ 2496261 h 8553480"/>
              <a:gd name="connsiteX8984" fmla="*/ 13649693 w 16399629"/>
              <a:gd name="connsiteY8984" fmla="*/ 2475618 h 8553480"/>
              <a:gd name="connsiteX8985" fmla="*/ 13637909 w 16399629"/>
              <a:gd name="connsiteY8985" fmla="*/ 2521206 h 8553480"/>
              <a:gd name="connsiteX8986" fmla="*/ 13646749 w 16399629"/>
              <a:gd name="connsiteY8986" fmla="*/ 2444654 h 8553480"/>
              <a:gd name="connsiteX8987" fmla="*/ 13234056 w 16399629"/>
              <a:gd name="connsiteY8987" fmla="*/ 2443518 h 8553480"/>
              <a:gd name="connsiteX8988" fmla="*/ 13239885 w 16399629"/>
              <a:gd name="connsiteY8988" fmla="*/ 2443518 h 8553480"/>
              <a:gd name="connsiteX8989" fmla="*/ 13235061 w 16399629"/>
              <a:gd name="connsiteY8989" fmla="*/ 2457831 h 8553480"/>
              <a:gd name="connsiteX8990" fmla="*/ 13235498 w 16399629"/>
              <a:gd name="connsiteY8990" fmla="*/ 2459907 h 8553480"/>
              <a:gd name="connsiteX8991" fmla="*/ 13229484 w 16399629"/>
              <a:gd name="connsiteY8991" fmla="*/ 2459907 h 8553480"/>
              <a:gd name="connsiteX8992" fmla="*/ 13232492 w 16399629"/>
              <a:gd name="connsiteY8992" fmla="*/ 2445627 h 8553480"/>
              <a:gd name="connsiteX8993" fmla="*/ 13234280 w 16399629"/>
              <a:gd name="connsiteY8993" fmla="*/ 2454119 h 8553480"/>
              <a:gd name="connsiteX8994" fmla="*/ 15684288 w 16399629"/>
              <a:gd name="connsiteY8994" fmla="*/ 2434320 h 8553480"/>
              <a:gd name="connsiteX8995" fmla="*/ 15686544 w 16399629"/>
              <a:gd name="connsiteY8995" fmla="*/ 2447084 h 8553480"/>
              <a:gd name="connsiteX8996" fmla="*/ 15684621 w 16399629"/>
              <a:gd name="connsiteY8996" fmla="*/ 2457962 h 8553480"/>
              <a:gd name="connsiteX8997" fmla="*/ 15683386 w 16399629"/>
              <a:gd name="connsiteY8997" fmla="*/ 2454743 h 8553480"/>
              <a:gd name="connsiteX8998" fmla="*/ 15682033 w 16399629"/>
              <a:gd name="connsiteY8998" fmla="*/ 2447084 h 8553480"/>
              <a:gd name="connsiteX8999" fmla="*/ 15684288 w 16399629"/>
              <a:gd name="connsiteY8999" fmla="*/ 2434320 h 8553480"/>
              <a:gd name="connsiteX9000" fmla="*/ 13907770 w 16399629"/>
              <a:gd name="connsiteY9000" fmla="*/ 2433919 h 8553480"/>
              <a:gd name="connsiteX9001" fmla="*/ 13969528 w 16399629"/>
              <a:gd name="connsiteY9001" fmla="*/ 2504234 h 8553480"/>
              <a:gd name="connsiteX9002" fmla="*/ 13940965 w 16399629"/>
              <a:gd name="connsiteY9002" fmla="*/ 2539035 h 8553480"/>
              <a:gd name="connsiteX9003" fmla="*/ 13931259 w 16399629"/>
              <a:gd name="connsiteY9003" fmla="*/ 2533795 h 8553480"/>
              <a:gd name="connsiteX9004" fmla="*/ 13916540 w 16399629"/>
              <a:gd name="connsiteY9004" fmla="*/ 2489029 h 8553480"/>
              <a:gd name="connsiteX9005" fmla="*/ 13878270 w 16399629"/>
              <a:gd name="connsiteY9005" fmla="*/ 2473827 h 8553480"/>
              <a:gd name="connsiteX9006" fmla="*/ 13837548 w 16399629"/>
              <a:gd name="connsiteY9006" fmla="*/ 2443421 h 8553480"/>
              <a:gd name="connsiteX9007" fmla="*/ 13907770 w 16399629"/>
              <a:gd name="connsiteY9007" fmla="*/ 2433919 h 8553480"/>
              <a:gd name="connsiteX9008" fmla="*/ 13231157 w 16399629"/>
              <a:gd name="connsiteY9008" fmla="*/ 2431675 h 8553480"/>
              <a:gd name="connsiteX9009" fmla="*/ 13215703 w 16399629"/>
              <a:gd name="connsiteY9009" fmla="*/ 2444355 h 8553480"/>
              <a:gd name="connsiteX9010" fmla="*/ 13168680 w 16399629"/>
              <a:gd name="connsiteY9010" fmla="*/ 2451229 h 8553480"/>
              <a:gd name="connsiteX9011" fmla="*/ 13231157 w 16399629"/>
              <a:gd name="connsiteY9011" fmla="*/ 2431675 h 8553480"/>
              <a:gd name="connsiteX9012" fmla="*/ 15791808 w 16399629"/>
              <a:gd name="connsiteY9012" fmla="*/ 2427764 h 8553480"/>
              <a:gd name="connsiteX9013" fmla="*/ 15795922 w 16399629"/>
              <a:gd name="connsiteY9013" fmla="*/ 2433868 h 8553480"/>
              <a:gd name="connsiteX9014" fmla="*/ 15790436 w 16399629"/>
              <a:gd name="connsiteY9014" fmla="*/ 2444721 h 8553480"/>
              <a:gd name="connsiteX9015" fmla="*/ 15787692 w 16399629"/>
              <a:gd name="connsiteY9015" fmla="*/ 2433868 h 8553480"/>
              <a:gd name="connsiteX9016" fmla="*/ 15791808 w 16399629"/>
              <a:gd name="connsiteY9016" fmla="*/ 2427764 h 8553480"/>
              <a:gd name="connsiteX9017" fmla="*/ 6688184 w 16399629"/>
              <a:gd name="connsiteY9017" fmla="*/ 2424505 h 8553480"/>
              <a:gd name="connsiteX9018" fmla="*/ 6683117 w 16399629"/>
              <a:gd name="connsiteY9018" fmla="*/ 2447429 h 8553480"/>
              <a:gd name="connsiteX9019" fmla="*/ 6688184 w 16399629"/>
              <a:gd name="connsiteY9019" fmla="*/ 2424505 h 8553480"/>
              <a:gd name="connsiteX9020" fmla="*/ 13798231 w 16399629"/>
              <a:gd name="connsiteY9020" fmla="*/ 2424354 h 8553480"/>
              <a:gd name="connsiteX9021" fmla="*/ 13804481 w 16399629"/>
              <a:gd name="connsiteY9021" fmla="*/ 2444775 h 8553480"/>
              <a:gd name="connsiteX9022" fmla="*/ 13789772 w 16399629"/>
              <a:gd name="connsiteY9022" fmla="*/ 2434563 h 8553480"/>
              <a:gd name="connsiteX9023" fmla="*/ 13798231 w 16399629"/>
              <a:gd name="connsiteY9023" fmla="*/ 2424354 h 8553480"/>
              <a:gd name="connsiteX9024" fmla="*/ 15856700 w 16399629"/>
              <a:gd name="connsiteY9024" fmla="*/ 2424136 h 8553480"/>
              <a:gd name="connsiteX9025" fmla="*/ 15850426 w 16399629"/>
              <a:gd name="connsiteY9025" fmla="*/ 2443080 h 8553480"/>
              <a:gd name="connsiteX9026" fmla="*/ 15839811 w 16399629"/>
              <a:gd name="connsiteY9026" fmla="*/ 2443692 h 8553480"/>
              <a:gd name="connsiteX9027" fmla="*/ 15856700 w 16399629"/>
              <a:gd name="connsiteY9027" fmla="*/ 2424136 h 8553480"/>
              <a:gd name="connsiteX9028" fmla="*/ 15440226 w 16399629"/>
              <a:gd name="connsiteY9028" fmla="*/ 2423017 h 8553480"/>
              <a:gd name="connsiteX9029" fmla="*/ 15448457 w 16399629"/>
              <a:gd name="connsiteY9029" fmla="*/ 2444721 h 8553480"/>
              <a:gd name="connsiteX9030" fmla="*/ 15440226 w 16399629"/>
              <a:gd name="connsiteY9030" fmla="*/ 2423017 h 8553480"/>
              <a:gd name="connsiteX9031" fmla="*/ 13826232 w 16399629"/>
              <a:gd name="connsiteY9031" fmla="*/ 2423017 h 8553480"/>
              <a:gd name="connsiteX9032" fmla="*/ 13818002 w 16399629"/>
              <a:gd name="connsiteY9032" fmla="*/ 2444722 h 8553480"/>
              <a:gd name="connsiteX9033" fmla="*/ 13826232 w 16399629"/>
              <a:gd name="connsiteY9033" fmla="*/ 2423017 h 8553480"/>
              <a:gd name="connsiteX9034" fmla="*/ 13618211 w 16399629"/>
              <a:gd name="connsiteY9034" fmla="*/ 2423017 h 8553480"/>
              <a:gd name="connsiteX9035" fmla="*/ 13635114 w 16399629"/>
              <a:gd name="connsiteY9035" fmla="*/ 2433228 h 8553480"/>
              <a:gd name="connsiteX9036" fmla="*/ 13624549 w 16399629"/>
              <a:gd name="connsiteY9036" fmla="*/ 2443439 h 8553480"/>
              <a:gd name="connsiteX9037" fmla="*/ 13618211 w 16399629"/>
              <a:gd name="connsiteY9037" fmla="*/ 2423017 h 8553480"/>
              <a:gd name="connsiteX9038" fmla="*/ 14300591 w 16399629"/>
              <a:gd name="connsiteY9038" fmla="*/ 2421607 h 8553480"/>
              <a:gd name="connsiteX9039" fmla="*/ 14309489 w 16399629"/>
              <a:gd name="connsiteY9039" fmla="*/ 2441956 h 8553480"/>
              <a:gd name="connsiteX9040" fmla="*/ 14300591 w 16399629"/>
              <a:gd name="connsiteY9040" fmla="*/ 2421607 h 8553480"/>
              <a:gd name="connsiteX9041" fmla="*/ 13320880 w 16399629"/>
              <a:gd name="connsiteY9041" fmla="*/ 2420435 h 8553480"/>
              <a:gd name="connsiteX9042" fmla="*/ 13304260 w 16399629"/>
              <a:gd name="connsiteY9042" fmla="*/ 2423640 h 8553480"/>
              <a:gd name="connsiteX9043" fmla="*/ 13330853 w 16399629"/>
              <a:gd name="connsiteY9043" fmla="*/ 2444146 h 8553480"/>
              <a:gd name="connsiteX9044" fmla="*/ 13320880 w 16399629"/>
              <a:gd name="connsiteY9044" fmla="*/ 2420435 h 8553480"/>
              <a:gd name="connsiteX9045" fmla="*/ 6857995 w 16399629"/>
              <a:gd name="connsiteY9045" fmla="*/ 2410819 h 8553480"/>
              <a:gd name="connsiteX9046" fmla="*/ 6851113 w 16399629"/>
              <a:gd name="connsiteY9046" fmla="*/ 2436035 h 8553480"/>
              <a:gd name="connsiteX9047" fmla="*/ 6831622 w 16399629"/>
              <a:gd name="connsiteY9047" fmla="*/ 2432046 h 8553480"/>
              <a:gd name="connsiteX9048" fmla="*/ 6857995 w 16399629"/>
              <a:gd name="connsiteY9048" fmla="*/ 2410819 h 8553480"/>
              <a:gd name="connsiteX9049" fmla="*/ 12137721 w 16399629"/>
              <a:gd name="connsiteY9049" fmla="*/ 2408261 h 8553480"/>
              <a:gd name="connsiteX9050" fmla="*/ 11946664 w 16399629"/>
              <a:gd name="connsiteY9050" fmla="*/ 2469779 h 8553480"/>
              <a:gd name="connsiteX9051" fmla="*/ 11979163 w 16399629"/>
              <a:gd name="connsiteY9051" fmla="*/ 2505661 h 8553480"/>
              <a:gd name="connsiteX9052" fmla="*/ 12037761 w 16399629"/>
              <a:gd name="connsiteY9052" fmla="*/ 2490283 h 8553480"/>
              <a:gd name="connsiteX9053" fmla="*/ 12096359 w 16399629"/>
              <a:gd name="connsiteY9053" fmla="*/ 2474903 h 8553480"/>
              <a:gd name="connsiteX9054" fmla="*/ 12108673 w 16399629"/>
              <a:gd name="connsiteY9054" fmla="*/ 2474903 h 8553480"/>
              <a:gd name="connsiteX9055" fmla="*/ 12106743 w 16399629"/>
              <a:gd name="connsiteY9055" fmla="*/ 2471553 h 8553480"/>
              <a:gd name="connsiteX9056" fmla="*/ 12111237 w 16399629"/>
              <a:gd name="connsiteY9056" fmla="*/ 2466381 h 8553480"/>
              <a:gd name="connsiteX9057" fmla="*/ 12112568 w 16399629"/>
              <a:gd name="connsiteY9057" fmla="*/ 2466551 h 8553480"/>
              <a:gd name="connsiteX9058" fmla="*/ 12111131 w 16399629"/>
              <a:gd name="connsiteY9058" fmla="*/ 2459525 h 8553480"/>
              <a:gd name="connsiteX9059" fmla="*/ 12137721 w 16399629"/>
              <a:gd name="connsiteY9059" fmla="*/ 2408261 h 8553480"/>
              <a:gd name="connsiteX9060" fmla="*/ 13786180 w 16399629"/>
              <a:gd name="connsiteY9060" fmla="*/ 2407568 h 8553480"/>
              <a:gd name="connsiteX9061" fmla="*/ 13791443 w 16399629"/>
              <a:gd name="connsiteY9061" fmla="*/ 2409603 h 8553480"/>
              <a:gd name="connsiteX9062" fmla="*/ 13785429 w 16399629"/>
              <a:gd name="connsiteY9062" fmla="*/ 2425881 h 8553480"/>
              <a:gd name="connsiteX9063" fmla="*/ 13786180 w 16399629"/>
              <a:gd name="connsiteY9063" fmla="*/ 2407568 h 8553480"/>
              <a:gd name="connsiteX9064" fmla="*/ 15774239 w 16399629"/>
              <a:gd name="connsiteY9064" fmla="*/ 2400276 h 8553480"/>
              <a:gd name="connsiteX9065" fmla="*/ 15787210 w 16399629"/>
              <a:gd name="connsiteY9065" fmla="*/ 2410134 h 8553480"/>
              <a:gd name="connsiteX9066" fmla="*/ 15784314 w 16399629"/>
              <a:gd name="connsiteY9066" fmla="*/ 2425909 h 8553480"/>
              <a:gd name="connsiteX9067" fmla="*/ 15761632 w 16399629"/>
              <a:gd name="connsiteY9067" fmla="*/ 2410134 h 8553480"/>
              <a:gd name="connsiteX9068" fmla="*/ 15774239 w 16399629"/>
              <a:gd name="connsiteY9068" fmla="*/ 2400276 h 8553480"/>
              <a:gd name="connsiteX9069" fmla="*/ 15407169 w 16399629"/>
              <a:gd name="connsiteY9069" fmla="*/ 2398128 h 8553480"/>
              <a:gd name="connsiteX9070" fmla="*/ 15400715 w 16399629"/>
              <a:gd name="connsiteY9070" fmla="*/ 2423103 h 8553480"/>
              <a:gd name="connsiteX9071" fmla="*/ 15390280 w 16399629"/>
              <a:gd name="connsiteY9071" fmla="*/ 2424417 h 8553480"/>
              <a:gd name="connsiteX9072" fmla="*/ 15407169 w 16399629"/>
              <a:gd name="connsiteY9072" fmla="*/ 2398128 h 8553480"/>
              <a:gd name="connsiteX9073" fmla="*/ 12146586 w 16399629"/>
              <a:gd name="connsiteY9073" fmla="*/ 2398007 h 8553480"/>
              <a:gd name="connsiteX9074" fmla="*/ 12155449 w 16399629"/>
              <a:gd name="connsiteY9074" fmla="*/ 2423640 h 8553480"/>
              <a:gd name="connsiteX9075" fmla="*/ 12146586 w 16399629"/>
              <a:gd name="connsiteY9075" fmla="*/ 2398007 h 8553480"/>
              <a:gd name="connsiteX9076" fmla="*/ 11634963 w 16399629"/>
              <a:gd name="connsiteY9076" fmla="*/ 2398007 h 8553480"/>
              <a:gd name="connsiteX9077" fmla="*/ 11643828 w 16399629"/>
              <a:gd name="connsiteY9077" fmla="*/ 2423640 h 8553480"/>
              <a:gd name="connsiteX9078" fmla="*/ 11634963 w 16399629"/>
              <a:gd name="connsiteY9078" fmla="*/ 2398007 h 8553480"/>
              <a:gd name="connsiteX9079" fmla="*/ 11626100 w 16399629"/>
              <a:gd name="connsiteY9079" fmla="*/ 2398007 h 8553480"/>
              <a:gd name="connsiteX9080" fmla="*/ 11620191 w 16399629"/>
              <a:gd name="connsiteY9080" fmla="*/ 2423640 h 8553480"/>
              <a:gd name="connsiteX9081" fmla="*/ 11626100 w 16399629"/>
              <a:gd name="connsiteY9081" fmla="*/ 2398007 h 8553480"/>
              <a:gd name="connsiteX9082" fmla="*/ 15906633 w 16399629"/>
              <a:gd name="connsiteY9082" fmla="*/ 2396638 h 8553480"/>
              <a:gd name="connsiteX9083" fmla="*/ 15900616 w 16399629"/>
              <a:gd name="connsiteY9083" fmla="*/ 2422163 h 8553480"/>
              <a:gd name="connsiteX9084" fmla="*/ 15906633 w 16399629"/>
              <a:gd name="connsiteY9084" fmla="*/ 2396638 h 8553480"/>
              <a:gd name="connsiteX9085" fmla="*/ 15259522 w 16399629"/>
              <a:gd name="connsiteY9085" fmla="*/ 2396638 h 8553480"/>
              <a:gd name="connsiteX9086" fmla="*/ 15251293 w 16399629"/>
              <a:gd name="connsiteY9086" fmla="*/ 2422164 h 8553480"/>
              <a:gd name="connsiteX9087" fmla="*/ 15259522 w 16399629"/>
              <a:gd name="connsiteY9087" fmla="*/ 2396638 h 8553480"/>
              <a:gd name="connsiteX9088" fmla="*/ 13920073 w 16399629"/>
              <a:gd name="connsiteY9088" fmla="*/ 2396638 h 8553480"/>
              <a:gd name="connsiteX9089" fmla="*/ 13928301 w 16399629"/>
              <a:gd name="connsiteY9089" fmla="*/ 2422164 h 8553480"/>
              <a:gd name="connsiteX9090" fmla="*/ 13920073 w 16399629"/>
              <a:gd name="connsiteY9090" fmla="*/ 2396638 h 8553480"/>
              <a:gd name="connsiteX9091" fmla="*/ 13165172 w 16399629"/>
              <a:gd name="connsiteY9091" fmla="*/ 2396638 h 8553480"/>
              <a:gd name="connsiteX9092" fmla="*/ 13168180 w 16399629"/>
              <a:gd name="connsiteY9092" fmla="*/ 2407072 h 8553480"/>
              <a:gd name="connsiteX9093" fmla="*/ 13165172 w 16399629"/>
              <a:gd name="connsiteY9093" fmla="*/ 2396638 h 8553480"/>
              <a:gd name="connsiteX9094" fmla="*/ 13114959 w 16399629"/>
              <a:gd name="connsiteY9094" fmla="*/ 2389102 h 8553480"/>
              <a:gd name="connsiteX9095" fmla="*/ 13114573 w 16399629"/>
              <a:gd name="connsiteY9095" fmla="*/ 2404364 h 8553480"/>
              <a:gd name="connsiteX9096" fmla="*/ 13112217 w 16399629"/>
              <a:gd name="connsiteY9096" fmla="*/ 2399954 h 8553480"/>
              <a:gd name="connsiteX9097" fmla="*/ 13114959 w 16399629"/>
              <a:gd name="connsiteY9097" fmla="*/ 2389102 h 8553480"/>
              <a:gd name="connsiteX9098" fmla="*/ 11670418 w 16399629"/>
              <a:gd name="connsiteY9098" fmla="*/ 2372376 h 8553480"/>
              <a:gd name="connsiteX9099" fmla="*/ 11679281 w 16399629"/>
              <a:gd name="connsiteY9099" fmla="*/ 2397367 h 8553480"/>
              <a:gd name="connsiteX9100" fmla="*/ 11688144 w 16399629"/>
              <a:gd name="connsiteY9100" fmla="*/ 2372376 h 8553480"/>
              <a:gd name="connsiteX9101" fmla="*/ 11670418 w 16399629"/>
              <a:gd name="connsiteY9101" fmla="*/ 2372376 h 8553480"/>
              <a:gd name="connsiteX9102" fmla="*/ 14957652 w 16399629"/>
              <a:gd name="connsiteY9102" fmla="*/ 2371379 h 8553480"/>
              <a:gd name="connsiteX9103" fmla="*/ 14951312 w 16399629"/>
              <a:gd name="connsiteY9103" fmla="*/ 2392767 h 8553480"/>
              <a:gd name="connsiteX9104" fmla="*/ 14940748 w 16399629"/>
              <a:gd name="connsiteY9104" fmla="*/ 2395822 h 8553480"/>
              <a:gd name="connsiteX9105" fmla="*/ 14957652 w 16399629"/>
              <a:gd name="connsiteY9105" fmla="*/ 2371379 h 8553480"/>
              <a:gd name="connsiteX9106" fmla="*/ 13850579 w 16399629"/>
              <a:gd name="connsiteY9106" fmla="*/ 2371379 h 8553480"/>
              <a:gd name="connsiteX9107" fmla="*/ 13867482 w 16399629"/>
              <a:gd name="connsiteY9107" fmla="*/ 2395823 h 8553480"/>
              <a:gd name="connsiteX9108" fmla="*/ 13850579 w 16399629"/>
              <a:gd name="connsiteY9108" fmla="*/ 2371379 h 8553480"/>
              <a:gd name="connsiteX9109" fmla="*/ 15123167 w 16399629"/>
              <a:gd name="connsiteY9109" fmla="*/ 2370260 h 8553480"/>
              <a:gd name="connsiteX9110" fmla="*/ 15129179 w 16399629"/>
              <a:gd name="connsiteY9110" fmla="*/ 2395788 h 8553480"/>
              <a:gd name="connsiteX9111" fmla="*/ 15123167 w 16399629"/>
              <a:gd name="connsiteY9111" fmla="*/ 2370260 h 8553480"/>
              <a:gd name="connsiteX9112" fmla="*/ 6737647 w 16399629"/>
              <a:gd name="connsiteY9112" fmla="*/ 2365276 h 8553480"/>
              <a:gd name="connsiteX9113" fmla="*/ 6717683 w 16399629"/>
              <a:gd name="connsiteY9113" fmla="*/ 2430615 h 8553480"/>
              <a:gd name="connsiteX9114" fmla="*/ 6705318 w 16399629"/>
              <a:gd name="connsiteY9114" fmla="*/ 2396267 h 8553480"/>
              <a:gd name="connsiteX9115" fmla="*/ 6737647 w 16399629"/>
              <a:gd name="connsiteY9115" fmla="*/ 2365276 h 8553480"/>
              <a:gd name="connsiteX9116" fmla="*/ 7191770 w 16399629"/>
              <a:gd name="connsiteY9116" fmla="*/ 2359668 h 8553480"/>
              <a:gd name="connsiteX9117" fmla="*/ 7162474 w 16399629"/>
              <a:gd name="connsiteY9117" fmla="*/ 2362977 h 8553480"/>
              <a:gd name="connsiteX9118" fmla="*/ 7212206 w 16399629"/>
              <a:gd name="connsiteY9118" fmla="*/ 2398008 h 8553480"/>
              <a:gd name="connsiteX9119" fmla="*/ 7191770 w 16399629"/>
              <a:gd name="connsiteY9119" fmla="*/ 2359668 h 8553480"/>
              <a:gd name="connsiteX9120" fmla="*/ 12737631 w 16399629"/>
              <a:gd name="connsiteY9120" fmla="*/ 2355624 h 8553480"/>
              <a:gd name="connsiteX9121" fmla="*/ 12736752 w 16399629"/>
              <a:gd name="connsiteY9121" fmla="*/ 2358210 h 8553480"/>
              <a:gd name="connsiteX9122" fmla="*/ 12736437 w 16399629"/>
              <a:gd name="connsiteY9122" fmla="*/ 2359135 h 8553480"/>
              <a:gd name="connsiteX9123" fmla="*/ 15206370 w 16399629"/>
              <a:gd name="connsiteY9123" fmla="*/ 2351470 h 8553480"/>
              <a:gd name="connsiteX9124" fmla="*/ 15229080 w 16399629"/>
              <a:gd name="connsiteY9124" fmla="*/ 2371751 h 8553480"/>
              <a:gd name="connsiteX9125" fmla="*/ 15199174 w 16399629"/>
              <a:gd name="connsiteY9125" fmla="*/ 2362250 h 8553480"/>
              <a:gd name="connsiteX9126" fmla="*/ 15206370 w 16399629"/>
              <a:gd name="connsiteY9126" fmla="*/ 2351470 h 8553480"/>
              <a:gd name="connsiteX9127" fmla="*/ 13826232 w 16399629"/>
              <a:gd name="connsiteY9127" fmla="*/ 2347650 h 8553480"/>
              <a:gd name="connsiteX9128" fmla="*/ 13818002 w 16399629"/>
              <a:gd name="connsiteY9128" fmla="*/ 2373148 h 8553480"/>
              <a:gd name="connsiteX9129" fmla="*/ 13826232 w 16399629"/>
              <a:gd name="connsiteY9129" fmla="*/ 2347650 h 8553480"/>
              <a:gd name="connsiteX9130" fmla="*/ 12740343 w 16399629"/>
              <a:gd name="connsiteY9130" fmla="*/ 2347649 h 8553480"/>
              <a:gd name="connsiteX9131" fmla="*/ 12737631 w 16399629"/>
              <a:gd name="connsiteY9131" fmla="*/ 2355624 h 8553480"/>
              <a:gd name="connsiteX9132" fmla="*/ 12738583 w 16399629"/>
              <a:gd name="connsiteY9132" fmla="*/ 2352822 h 8553480"/>
              <a:gd name="connsiteX9133" fmla="*/ 12740343 w 16399629"/>
              <a:gd name="connsiteY9133" fmla="*/ 2347649 h 8553480"/>
              <a:gd name="connsiteX9134" fmla="*/ 15865414 w 16399629"/>
              <a:gd name="connsiteY9134" fmla="*/ 2347648 h 8553480"/>
              <a:gd name="connsiteX9135" fmla="*/ 15857185 w 16399629"/>
              <a:gd name="connsiteY9135" fmla="*/ 2373148 h 8553480"/>
              <a:gd name="connsiteX9136" fmla="*/ 15865414 w 16399629"/>
              <a:gd name="connsiteY9136" fmla="*/ 2347648 h 8553480"/>
              <a:gd name="connsiteX9137" fmla="*/ 13787358 w 16399629"/>
              <a:gd name="connsiteY9137" fmla="*/ 2346326 h 8553480"/>
              <a:gd name="connsiteX9138" fmla="*/ 13797977 w 16399629"/>
              <a:gd name="connsiteY9138" fmla="*/ 2373130 h 8553480"/>
              <a:gd name="connsiteX9139" fmla="*/ 13772398 w 16399629"/>
              <a:gd name="connsiteY9139" fmla="*/ 2363260 h 8553480"/>
              <a:gd name="connsiteX9140" fmla="*/ 13787358 w 16399629"/>
              <a:gd name="connsiteY9140" fmla="*/ 2346326 h 8553480"/>
              <a:gd name="connsiteX9141" fmla="*/ 11739726 w 16399629"/>
              <a:gd name="connsiteY9141" fmla="*/ 2344929 h 8553480"/>
              <a:gd name="connsiteX9142" fmla="*/ 11723106 w 16399629"/>
              <a:gd name="connsiteY9142" fmla="*/ 2347602 h 8553480"/>
              <a:gd name="connsiteX9143" fmla="*/ 11749697 w 16399629"/>
              <a:gd name="connsiteY9143" fmla="*/ 2372376 h 8553480"/>
              <a:gd name="connsiteX9144" fmla="*/ 11739726 w 16399629"/>
              <a:gd name="connsiteY9144" fmla="*/ 2344929 h 8553480"/>
              <a:gd name="connsiteX9145" fmla="*/ 13764549 w 16399629"/>
              <a:gd name="connsiteY9145" fmla="*/ 2336345 h 8553480"/>
              <a:gd name="connsiteX9146" fmla="*/ 13763703 w 16399629"/>
              <a:gd name="connsiteY9146" fmla="*/ 2352856 h 8553480"/>
              <a:gd name="connsiteX9147" fmla="*/ 13763105 w 16399629"/>
              <a:gd name="connsiteY9147" fmla="*/ 2351111 h 8553480"/>
              <a:gd name="connsiteX9148" fmla="*/ 13765382 w 16399629"/>
              <a:gd name="connsiteY9148" fmla="*/ 2361927 h 8553480"/>
              <a:gd name="connsiteX9149" fmla="*/ 13760496 w 16399629"/>
              <a:gd name="connsiteY9149" fmla="*/ 2360142 h 8553480"/>
              <a:gd name="connsiteX9150" fmla="*/ 13762234 w 16399629"/>
              <a:gd name="connsiteY9150" fmla="*/ 2348578 h 8553480"/>
              <a:gd name="connsiteX9151" fmla="*/ 13761542 w 16399629"/>
              <a:gd name="connsiteY9151" fmla="*/ 2346553 h 8553480"/>
              <a:gd name="connsiteX9152" fmla="*/ 13764549 w 16399629"/>
              <a:gd name="connsiteY9152" fmla="*/ 2336345 h 8553480"/>
              <a:gd name="connsiteX9153" fmla="*/ 15841690 w 16399629"/>
              <a:gd name="connsiteY9153" fmla="*/ 2325445 h 8553480"/>
              <a:gd name="connsiteX9154" fmla="*/ 15848029 w 16399629"/>
              <a:gd name="connsiteY9154" fmla="*/ 2346834 h 8553480"/>
              <a:gd name="connsiteX9155" fmla="*/ 15831125 w 16399629"/>
              <a:gd name="connsiteY9155" fmla="*/ 2337055 h 8553480"/>
              <a:gd name="connsiteX9156" fmla="*/ 15841690 w 16399629"/>
              <a:gd name="connsiteY9156" fmla="*/ 2325445 h 8553480"/>
              <a:gd name="connsiteX9157" fmla="*/ 14725088 w 16399629"/>
              <a:gd name="connsiteY9157" fmla="*/ 2325038 h 8553480"/>
              <a:gd name="connsiteX9158" fmla="*/ 14746136 w 16399629"/>
              <a:gd name="connsiteY9158" fmla="*/ 2369419 h 8553480"/>
              <a:gd name="connsiteX9159" fmla="*/ 14747091 w 16399629"/>
              <a:gd name="connsiteY9159" fmla="*/ 2374208 h 8553480"/>
              <a:gd name="connsiteX9160" fmla="*/ 14748041 w 16399629"/>
              <a:gd name="connsiteY9160" fmla="*/ 2362723 h 8553480"/>
              <a:gd name="connsiteX9161" fmla="*/ 14749746 w 16399629"/>
              <a:gd name="connsiteY9161" fmla="*/ 2364498 h 8553480"/>
              <a:gd name="connsiteX9162" fmla="*/ 14765186 w 16399629"/>
              <a:gd name="connsiteY9162" fmla="*/ 2348350 h 8553480"/>
              <a:gd name="connsiteX9163" fmla="*/ 14780662 w 16399629"/>
              <a:gd name="connsiteY9163" fmla="*/ 2344477 h 8553480"/>
              <a:gd name="connsiteX9164" fmla="*/ 14870761 w 16399629"/>
              <a:gd name="connsiteY9164" fmla="*/ 2436280 h 8553480"/>
              <a:gd name="connsiteX9165" fmla="*/ 14811933 w 16399629"/>
              <a:gd name="connsiteY9165" fmla="*/ 2467371 h 8553480"/>
              <a:gd name="connsiteX9166" fmla="*/ 14779675 w 16399629"/>
              <a:gd name="connsiteY9166" fmla="*/ 2425381 h 8553480"/>
              <a:gd name="connsiteX9167" fmla="*/ 14753513 w 16399629"/>
              <a:gd name="connsiteY9167" fmla="*/ 2372441 h 8553480"/>
              <a:gd name="connsiteX9168" fmla="*/ 14748041 w 16399629"/>
              <a:gd name="connsiteY9168" fmla="*/ 2388223 h 8553480"/>
              <a:gd name="connsiteX9169" fmla="*/ 14747694 w 16399629"/>
              <a:gd name="connsiteY9169" fmla="*/ 2383785 h 8553480"/>
              <a:gd name="connsiteX9170" fmla="*/ 14729848 w 16399629"/>
              <a:gd name="connsiteY9170" fmla="*/ 2375072 h 8553480"/>
              <a:gd name="connsiteX9171" fmla="*/ 14710553 w 16399629"/>
              <a:gd name="connsiteY9171" fmla="*/ 2369420 h 8553480"/>
              <a:gd name="connsiteX9172" fmla="*/ 14725088 w 16399629"/>
              <a:gd name="connsiteY9172" fmla="*/ 2325038 h 8553480"/>
              <a:gd name="connsiteX9173" fmla="*/ 15181800 w 16399629"/>
              <a:gd name="connsiteY9173" fmla="*/ 2321273 h 8553480"/>
              <a:gd name="connsiteX9174" fmla="*/ 15198691 w 16399629"/>
              <a:gd name="connsiteY9174" fmla="*/ 2337422 h 8553480"/>
              <a:gd name="connsiteX9175" fmla="*/ 15188255 w 16399629"/>
              <a:gd name="connsiteY9175" fmla="*/ 2345159 h 8553480"/>
              <a:gd name="connsiteX9176" fmla="*/ 15181800 w 16399629"/>
              <a:gd name="connsiteY9176" fmla="*/ 2321273 h 8553480"/>
              <a:gd name="connsiteX9177" fmla="*/ 14654090 w 16399629"/>
              <a:gd name="connsiteY9177" fmla="*/ 2321273 h 8553480"/>
              <a:gd name="connsiteX9178" fmla="*/ 14686175 w 16399629"/>
              <a:gd name="connsiteY9178" fmla="*/ 2337098 h 8553480"/>
              <a:gd name="connsiteX9179" fmla="*/ 14667945 w 16399629"/>
              <a:gd name="connsiteY9179" fmla="*/ 2356224 h 8553480"/>
              <a:gd name="connsiteX9180" fmla="*/ 14654090 w 16399629"/>
              <a:gd name="connsiteY9180" fmla="*/ 2321273 h 8553480"/>
              <a:gd name="connsiteX9181" fmla="*/ 15785052 w 16399629"/>
              <a:gd name="connsiteY9181" fmla="*/ 2321271 h 8553480"/>
              <a:gd name="connsiteX9182" fmla="*/ 15779768 w 16399629"/>
              <a:gd name="connsiteY9182" fmla="*/ 2344820 h 8553480"/>
              <a:gd name="connsiteX9183" fmla="*/ 15768148 w 16399629"/>
              <a:gd name="connsiteY9183" fmla="*/ 2346390 h 8553480"/>
              <a:gd name="connsiteX9184" fmla="*/ 15785052 w 16399629"/>
              <a:gd name="connsiteY9184" fmla="*/ 2321271 h 8553480"/>
              <a:gd name="connsiteX9185" fmla="*/ 13427105 w 16399629"/>
              <a:gd name="connsiteY9185" fmla="*/ 2321271 h 8553480"/>
              <a:gd name="connsiteX9186" fmla="*/ 13444008 w 16399629"/>
              <a:gd name="connsiteY9186" fmla="*/ 2346391 h 8553480"/>
              <a:gd name="connsiteX9187" fmla="*/ 13427105 w 16399629"/>
              <a:gd name="connsiteY9187" fmla="*/ 2321271 h 8553480"/>
              <a:gd name="connsiteX9188" fmla="*/ 15318615 w 16399629"/>
              <a:gd name="connsiteY9188" fmla="*/ 2321270 h 8553480"/>
              <a:gd name="connsiteX9189" fmla="*/ 15335518 w 16399629"/>
              <a:gd name="connsiteY9189" fmla="*/ 2336343 h 8553480"/>
              <a:gd name="connsiteX9190" fmla="*/ 15330501 w 16399629"/>
              <a:gd name="connsiteY9190" fmla="*/ 2344114 h 8553480"/>
              <a:gd name="connsiteX9191" fmla="*/ 15318615 w 16399629"/>
              <a:gd name="connsiteY9191" fmla="*/ 2321270 h 8553480"/>
              <a:gd name="connsiteX9192" fmla="*/ 14894672 w 16399629"/>
              <a:gd name="connsiteY9192" fmla="*/ 2321270 h 8553480"/>
              <a:gd name="connsiteX9193" fmla="*/ 14889391 w 16399629"/>
              <a:gd name="connsiteY9193" fmla="*/ 2344820 h 8553480"/>
              <a:gd name="connsiteX9194" fmla="*/ 14877769 w 16399629"/>
              <a:gd name="connsiteY9194" fmla="*/ 2346391 h 8553480"/>
              <a:gd name="connsiteX9195" fmla="*/ 14894672 w 16399629"/>
              <a:gd name="connsiteY9195" fmla="*/ 2321270 h 8553480"/>
              <a:gd name="connsiteX9196" fmla="*/ 14072418 w 16399629"/>
              <a:gd name="connsiteY9196" fmla="*/ 2300426 h 8553480"/>
              <a:gd name="connsiteX9197" fmla="*/ 14084634 w 16399629"/>
              <a:gd name="connsiteY9197" fmla="*/ 2346790 h 8553480"/>
              <a:gd name="connsiteX9198" fmla="*/ 14067261 w 16399629"/>
              <a:gd name="connsiteY9198" fmla="*/ 2310729 h 8553480"/>
              <a:gd name="connsiteX9199" fmla="*/ 14072418 w 16399629"/>
              <a:gd name="connsiteY9199" fmla="*/ 2300426 h 8553480"/>
              <a:gd name="connsiteX9200" fmla="*/ 14785210 w 16399629"/>
              <a:gd name="connsiteY9200" fmla="*/ 2299067 h 8553480"/>
              <a:gd name="connsiteX9201" fmla="*/ 14792606 w 16399629"/>
              <a:gd name="connsiteY9201" fmla="*/ 2320452 h 8553480"/>
              <a:gd name="connsiteX9202" fmla="*/ 14775702 w 16399629"/>
              <a:gd name="connsiteY9202" fmla="*/ 2310676 h 8553480"/>
              <a:gd name="connsiteX9203" fmla="*/ 14785210 w 16399629"/>
              <a:gd name="connsiteY9203" fmla="*/ 2299067 h 8553480"/>
              <a:gd name="connsiteX9204" fmla="*/ 13653573 w 16399629"/>
              <a:gd name="connsiteY9204" fmla="*/ 2296680 h 8553480"/>
              <a:gd name="connsiteX9205" fmla="*/ 13661169 w 16399629"/>
              <a:gd name="connsiteY9205" fmla="*/ 2297733 h 8553480"/>
              <a:gd name="connsiteX9206" fmla="*/ 13651574 w 16399629"/>
              <a:gd name="connsiteY9206" fmla="*/ 2326275 h 8553480"/>
              <a:gd name="connsiteX9207" fmla="*/ 13635584 w 16399629"/>
              <a:gd name="connsiteY9207" fmla="*/ 2323680 h 8553480"/>
              <a:gd name="connsiteX9208" fmla="*/ 13653573 w 16399629"/>
              <a:gd name="connsiteY9208" fmla="*/ 2296680 h 8553480"/>
              <a:gd name="connsiteX9209" fmla="*/ 13045742 w 16399629"/>
              <a:gd name="connsiteY9209" fmla="*/ 2296338 h 8553480"/>
              <a:gd name="connsiteX9210" fmla="*/ 13045742 w 16399629"/>
              <a:gd name="connsiteY9210" fmla="*/ 2321969 h 8553480"/>
              <a:gd name="connsiteX9211" fmla="*/ 13045742 w 16399629"/>
              <a:gd name="connsiteY9211" fmla="*/ 2296338 h 8553480"/>
              <a:gd name="connsiteX9212" fmla="*/ 13019643 w 16399629"/>
              <a:gd name="connsiteY9212" fmla="*/ 2296338 h 8553480"/>
              <a:gd name="connsiteX9213" fmla="*/ 13022025 w 16399629"/>
              <a:gd name="connsiteY9213" fmla="*/ 2298861 h 8553480"/>
              <a:gd name="connsiteX9214" fmla="*/ 13020057 w 16399629"/>
              <a:gd name="connsiteY9214" fmla="*/ 2300119 h 8553480"/>
              <a:gd name="connsiteX9215" fmla="*/ 15813754 w 16399629"/>
              <a:gd name="connsiteY9215" fmla="*/ 2294892 h 8553480"/>
              <a:gd name="connsiteX9216" fmla="*/ 15830655 w 16399629"/>
              <a:gd name="connsiteY9216" fmla="*/ 2310208 h 8553480"/>
              <a:gd name="connsiteX9217" fmla="*/ 15825021 w 16399629"/>
              <a:gd name="connsiteY9217" fmla="*/ 2320419 h 8553480"/>
              <a:gd name="connsiteX9218" fmla="*/ 15813754 w 16399629"/>
              <a:gd name="connsiteY9218" fmla="*/ 2294892 h 8553480"/>
              <a:gd name="connsiteX9219" fmla="*/ 15415884 w 16399629"/>
              <a:gd name="connsiteY9219" fmla="*/ 2294892 h 8553480"/>
              <a:gd name="connsiteX9220" fmla="*/ 15407652 w 16399629"/>
              <a:gd name="connsiteY9220" fmla="*/ 2320419 h 8553480"/>
              <a:gd name="connsiteX9221" fmla="*/ 15415884 w 16399629"/>
              <a:gd name="connsiteY9221" fmla="*/ 2294892 h 8553480"/>
              <a:gd name="connsiteX9222" fmla="*/ 14004309 w 16399629"/>
              <a:gd name="connsiteY9222" fmla="*/ 2294892 h 8553480"/>
              <a:gd name="connsiteX9223" fmla="*/ 13996079 w 16399629"/>
              <a:gd name="connsiteY9223" fmla="*/ 2320420 h 8553480"/>
              <a:gd name="connsiteX9224" fmla="*/ 14004309 w 16399629"/>
              <a:gd name="connsiteY9224" fmla="*/ 2294892 h 8553480"/>
              <a:gd name="connsiteX9225" fmla="*/ 13529173 w 16399629"/>
              <a:gd name="connsiteY9225" fmla="*/ 2294892 h 8553480"/>
              <a:gd name="connsiteX9226" fmla="*/ 13541683 w 16399629"/>
              <a:gd name="connsiteY9226" fmla="*/ 2320420 h 8553480"/>
              <a:gd name="connsiteX9227" fmla="*/ 13529173 w 16399629"/>
              <a:gd name="connsiteY9227" fmla="*/ 2294892 h 8553480"/>
              <a:gd name="connsiteX9228" fmla="*/ 16165060 w 16399629"/>
              <a:gd name="connsiteY9228" fmla="*/ 2294891 h 8553480"/>
              <a:gd name="connsiteX9229" fmla="*/ 16159045 w 16399629"/>
              <a:gd name="connsiteY9229" fmla="*/ 2320419 h 8553480"/>
              <a:gd name="connsiteX9230" fmla="*/ 16165060 w 16399629"/>
              <a:gd name="connsiteY9230" fmla="*/ 2294891 h 8553480"/>
              <a:gd name="connsiteX9231" fmla="*/ 13774049 w 16399629"/>
              <a:gd name="connsiteY9231" fmla="*/ 2294891 h 8553480"/>
              <a:gd name="connsiteX9232" fmla="*/ 13774047 w 16399629"/>
              <a:gd name="connsiteY9232" fmla="*/ 2336406 h 8553480"/>
              <a:gd name="connsiteX9233" fmla="*/ 13767795 w 16399629"/>
              <a:gd name="connsiteY9233" fmla="*/ 2346783 h 8553480"/>
              <a:gd name="connsiteX9234" fmla="*/ 13774049 w 16399629"/>
              <a:gd name="connsiteY9234" fmla="*/ 2294891 h 8553480"/>
              <a:gd name="connsiteX9235" fmla="*/ 15292555 w 16399629"/>
              <a:gd name="connsiteY9235" fmla="*/ 2294889 h 8553480"/>
              <a:gd name="connsiteX9236" fmla="*/ 15309458 w 16399629"/>
              <a:gd name="connsiteY9236" fmla="*/ 2319332 h 8553480"/>
              <a:gd name="connsiteX9237" fmla="*/ 15292555 w 16399629"/>
              <a:gd name="connsiteY9237" fmla="*/ 2294889 h 8553480"/>
              <a:gd name="connsiteX9238" fmla="*/ 14174402 w 16399629"/>
              <a:gd name="connsiteY9238" fmla="*/ 2289941 h 8553480"/>
              <a:gd name="connsiteX9239" fmla="*/ 14247698 w 16399629"/>
              <a:gd name="connsiteY9239" fmla="*/ 2330885 h 8553480"/>
              <a:gd name="connsiteX9240" fmla="*/ 14371280 w 16399629"/>
              <a:gd name="connsiteY9240" fmla="*/ 2421608 h 8553480"/>
              <a:gd name="connsiteX9241" fmla="*/ 14359415 w 16399629"/>
              <a:gd name="connsiteY9241" fmla="*/ 2462304 h 8553480"/>
              <a:gd name="connsiteX9242" fmla="*/ 14346315 w 16399629"/>
              <a:gd name="connsiteY9242" fmla="*/ 2466755 h 8553480"/>
              <a:gd name="connsiteX9243" fmla="*/ 14333217 w 16399629"/>
              <a:gd name="connsiteY9243" fmla="*/ 2467390 h 8553480"/>
              <a:gd name="connsiteX9244" fmla="*/ 14279829 w 16399629"/>
              <a:gd name="connsiteY9244" fmla="*/ 2447043 h 8553480"/>
              <a:gd name="connsiteX9245" fmla="*/ 14259067 w 16399629"/>
              <a:gd name="connsiteY9245" fmla="*/ 2406346 h 8553480"/>
              <a:gd name="connsiteX9246" fmla="*/ 14229902 w 16399629"/>
              <a:gd name="connsiteY9246" fmla="*/ 2406346 h 8553480"/>
              <a:gd name="connsiteX9247" fmla="*/ 14170582 w 16399629"/>
              <a:gd name="connsiteY9247" fmla="*/ 2385997 h 8553480"/>
              <a:gd name="connsiteX9248" fmla="*/ 14176514 w 16399629"/>
              <a:gd name="connsiteY9248" fmla="*/ 2370735 h 8553480"/>
              <a:gd name="connsiteX9249" fmla="*/ 14144384 w 16399629"/>
              <a:gd name="connsiteY9249" fmla="*/ 2361409 h 8553480"/>
              <a:gd name="connsiteX9250" fmla="*/ 14117690 w 16399629"/>
              <a:gd name="connsiteY9250" fmla="*/ 2310537 h 8553480"/>
              <a:gd name="connsiteX9251" fmla="*/ 14149683 w 16399629"/>
              <a:gd name="connsiteY9251" fmla="*/ 2290109 h 8553480"/>
              <a:gd name="connsiteX9252" fmla="*/ 14174402 w 16399629"/>
              <a:gd name="connsiteY9252" fmla="*/ 2289941 h 8553480"/>
              <a:gd name="connsiteX9253" fmla="*/ 15736383 w 16399629"/>
              <a:gd name="connsiteY9253" fmla="*/ 2283803 h 8553480"/>
              <a:gd name="connsiteX9254" fmla="*/ 15756804 w 16399629"/>
              <a:gd name="connsiteY9254" fmla="*/ 2297499 h 8553480"/>
              <a:gd name="connsiteX9255" fmla="*/ 15732190 w 16399629"/>
              <a:gd name="connsiteY9255" fmla="*/ 2323179 h 8553480"/>
              <a:gd name="connsiteX9256" fmla="*/ 15730634 w 16399629"/>
              <a:gd name="connsiteY9256" fmla="*/ 2321091 h 8553480"/>
              <a:gd name="connsiteX9257" fmla="*/ 15726658 w 16399629"/>
              <a:gd name="connsiteY9257" fmla="*/ 2328956 h 8553480"/>
              <a:gd name="connsiteX9258" fmla="*/ 15722542 w 16399629"/>
              <a:gd name="connsiteY9258" fmla="*/ 2320816 h 8553480"/>
              <a:gd name="connsiteX9259" fmla="*/ 15724599 w 16399629"/>
              <a:gd name="connsiteY9259" fmla="*/ 2315475 h 8553480"/>
              <a:gd name="connsiteX9260" fmla="*/ 15726048 w 16399629"/>
              <a:gd name="connsiteY9260" fmla="*/ 2314938 h 8553480"/>
              <a:gd name="connsiteX9261" fmla="*/ 15724717 w 16399629"/>
              <a:gd name="connsiteY9261" fmla="*/ 2313152 h 8553480"/>
              <a:gd name="connsiteX9262" fmla="*/ 15736383 w 16399629"/>
              <a:gd name="connsiteY9262" fmla="*/ 2283803 h 8553480"/>
              <a:gd name="connsiteX9263" fmla="*/ 13726765 w 16399629"/>
              <a:gd name="connsiteY9263" fmla="*/ 2279820 h 8553480"/>
              <a:gd name="connsiteX9264" fmla="*/ 13748004 w 16399629"/>
              <a:gd name="connsiteY9264" fmla="*/ 2295275 h 8553480"/>
              <a:gd name="connsiteX9265" fmla="*/ 13741935 w 16399629"/>
              <a:gd name="connsiteY9265" fmla="*/ 2346790 h 8553480"/>
              <a:gd name="connsiteX9266" fmla="*/ 13711593 w 16399629"/>
              <a:gd name="connsiteY9266" fmla="*/ 2336488 h 8553480"/>
              <a:gd name="connsiteX9267" fmla="*/ 13726765 w 16399629"/>
              <a:gd name="connsiteY9267" fmla="*/ 2279820 h 8553480"/>
              <a:gd name="connsiteX9268" fmla="*/ 15276884 w 16399629"/>
              <a:gd name="connsiteY9268" fmla="*/ 2277539 h 8553480"/>
              <a:gd name="connsiteX9269" fmla="*/ 15270546 w 16399629"/>
              <a:gd name="connsiteY9269" fmla="*/ 2299884 h 8553480"/>
              <a:gd name="connsiteX9270" fmla="*/ 15259982 w 16399629"/>
              <a:gd name="connsiteY9270" fmla="*/ 2298569 h 8553480"/>
              <a:gd name="connsiteX9271" fmla="*/ 15276884 w 16399629"/>
              <a:gd name="connsiteY9271" fmla="*/ 2277539 h 8553480"/>
              <a:gd name="connsiteX9272" fmla="*/ 13203427 w 16399629"/>
              <a:gd name="connsiteY9272" fmla="*/ 2277169 h 8553480"/>
              <a:gd name="connsiteX9273" fmla="*/ 13220316 w 16399629"/>
              <a:gd name="connsiteY9273" fmla="*/ 2296723 h 8553480"/>
              <a:gd name="connsiteX9274" fmla="*/ 13203427 w 16399629"/>
              <a:gd name="connsiteY9274" fmla="*/ 2277169 h 8553480"/>
              <a:gd name="connsiteX9275" fmla="*/ 12974932 w 16399629"/>
              <a:gd name="connsiteY9275" fmla="*/ 2277169 h 8553480"/>
              <a:gd name="connsiteX9276" fmla="*/ 12969650 w 16399629"/>
              <a:gd name="connsiteY9276" fmla="*/ 2296111 h 8553480"/>
              <a:gd name="connsiteX9277" fmla="*/ 12958029 w 16399629"/>
              <a:gd name="connsiteY9277" fmla="*/ 2296723 h 8553480"/>
              <a:gd name="connsiteX9278" fmla="*/ 12974932 w 16399629"/>
              <a:gd name="connsiteY9278" fmla="*/ 2277169 h 8553480"/>
              <a:gd name="connsiteX9279" fmla="*/ 14110703 w 16399629"/>
              <a:gd name="connsiteY9279" fmla="*/ 2276051 h 8553480"/>
              <a:gd name="connsiteX9280" fmla="*/ 14105017 w 16399629"/>
              <a:gd name="connsiteY9280" fmla="*/ 2322753 h 8553480"/>
              <a:gd name="connsiteX9281" fmla="*/ 14085116 w 16399629"/>
              <a:gd name="connsiteY9281" fmla="*/ 2291619 h 8553480"/>
              <a:gd name="connsiteX9282" fmla="*/ 14110703 w 16399629"/>
              <a:gd name="connsiteY9282" fmla="*/ 2276051 h 8553480"/>
              <a:gd name="connsiteX9283" fmla="*/ 14749643 w 16399629"/>
              <a:gd name="connsiteY9283" fmla="*/ 2276049 h 8553480"/>
              <a:gd name="connsiteX9284" fmla="*/ 14775228 w 16399629"/>
              <a:gd name="connsiteY9284" fmla="*/ 2286564 h 8553480"/>
              <a:gd name="connsiteX9285" fmla="*/ 14760303 w 16399629"/>
              <a:gd name="connsiteY9285" fmla="*/ 2302996 h 8553480"/>
              <a:gd name="connsiteX9286" fmla="*/ 14749643 w 16399629"/>
              <a:gd name="connsiteY9286" fmla="*/ 2276049 h 8553480"/>
              <a:gd name="connsiteX9287" fmla="*/ 13946130 w 16399629"/>
              <a:gd name="connsiteY9287" fmla="*/ 2276049 h 8553480"/>
              <a:gd name="connsiteX9288" fmla="*/ 13954360 w 16399629"/>
              <a:gd name="connsiteY9288" fmla="*/ 2297753 h 8553480"/>
              <a:gd name="connsiteX9289" fmla="*/ 13946130 w 16399629"/>
              <a:gd name="connsiteY9289" fmla="*/ 2276049 h 8553480"/>
              <a:gd name="connsiteX9290" fmla="*/ 12173176 w 16399629"/>
              <a:gd name="connsiteY9290" fmla="*/ 2275832 h 8553480"/>
              <a:gd name="connsiteX9291" fmla="*/ 12181547 w 16399629"/>
              <a:gd name="connsiteY9291" fmla="*/ 2296338 h 8553480"/>
              <a:gd name="connsiteX9292" fmla="*/ 12173176 w 16399629"/>
              <a:gd name="connsiteY9292" fmla="*/ 2275832 h 8553480"/>
              <a:gd name="connsiteX9293" fmla="*/ 15565012 w 16399629"/>
              <a:gd name="connsiteY9293" fmla="*/ 2273527 h 8553480"/>
              <a:gd name="connsiteX9294" fmla="*/ 15596096 w 16399629"/>
              <a:gd name="connsiteY9294" fmla="*/ 2309116 h 8553480"/>
              <a:gd name="connsiteX9295" fmla="*/ 15555326 w 16399629"/>
              <a:gd name="connsiteY9295" fmla="*/ 2283809 h 8553480"/>
              <a:gd name="connsiteX9296" fmla="*/ 15565012 w 16399629"/>
              <a:gd name="connsiteY9296" fmla="*/ 2273527 h 8553480"/>
              <a:gd name="connsiteX9297" fmla="*/ 13697828 w 16399629"/>
              <a:gd name="connsiteY9297" fmla="*/ 2271510 h 8553480"/>
              <a:gd name="connsiteX9298" fmla="*/ 13711638 w 16399629"/>
              <a:gd name="connsiteY9298" fmla="*/ 2282040 h 8553480"/>
              <a:gd name="connsiteX9299" fmla="*/ 13708699 w 16399629"/>
              <a:gd name="connsiteY9299" fmla="*/ 2318319 h 8553480"/>
              <a:gd name="connsiteX9300" fmla="*/ 13702681 w 16399629"/>
              <a:gd name="connsiteY9300" fmla="*/ 2318895 h 8553480"/>
              <a:gd name="connsiteX9301" fmla="*/ 13670331 w 16399629"/>
              <a:gd name="connsiteY9301" fmla="*/ 2324160 h 8553480"/>
              <a:gd name="connsiteX9302" fmla="*/ 13681778 w 16399629"/>
              <a:gd name="connsiteY9302" fmla="*/ 2276775 h 8553480"/>
              <a:gd name="connsiteX9303" fmla="*/ 13697828 w 16399629"/>
              <a:gd name="connsiteY9303" fmla="*/ 2271510 h 8553480"/>
              <a:gd name="connsiteX9304" fmla="*/ 13583181 w 16399629"/>
              <a:gd name="connsiteY9304" fmla="*/ 2270172 h 8553480"/>
              <a:gd name="connsiteX9305" fmla="*/ 13595996 w 16399629"/>
              <a:gd name="connsiteY9305" fmla="*/ 2270172 h 8553480"/>
              <a:gd name="connsiteX9306" fmla="*/ 13572606 w 16399629"/>
              <a:gd name="connsiteY9306" fmla="*/ 2286450 h 8553480"/>
              <a:gd name="connsiteX9307" fmla="*/ 13583181 w 16399629"/>
              <a:gd name="connsiteY9307" fmla="*/ 2270172 h 8553480"/>
              <a:gd name="connsiteX9308" fmla="*/ 12723083 w 16399629"/>
              <a:gd name="connsiteY9308" fmla="*/ 2268895 h 8553480"/>
              <a:gd name="connsiteX9309" fmla="*/ 12744701 w 16399629"/>
              <a:gd name="connsiteY9309" fmla="*/ 2274047 h 8553480"/>
              <a:gd name="connsiteX9310" fmla="*/ 12729909 w 16399629"/>
              <a:gd name="connsiteY9310" fmla="*/ 2301736 h 8553480"/>
              <a:gd name="connsiteX9311" fmla="*/ 12708290 w 16399629"/>
              <a:gd name="connsiteY9311" fmla="*/ 2294653 h 8553480"/>
              <a:gd name="connsiteX9312" fmla="*/ 12723083 w 16399629"/>
              <a:gd name="connsiteY9312" fmla="*/ 2268895 h 8553480"/>
              <a:gd name="connsiteX9313" fmla="*/ 14988317 w 16399629"/>
              <a:gd name="connsiteY9313" fmla="*/ 2260978 h 8553480"/>
              <a:gd name="connsiteX9314" fmla="*/ 15035800 w 16399629"/>
              <a:gd name="connsiteY9314" fmla="*/ 2296147 h 8553480"/>
              <a:gd name="connsiteX9315" fmla="*/ 15015057 w 16399629"/>
              <a:gd name="connsiteY9315" fmla="*/ 2327864 h 8553480"/>
              <a:gd name="connsiteX9316" fmla="*/ 14985319 w 16399629"/>
              <a:gd name="connsiteY9316" fmla="*/ 2311219 h 8553480"/>
              <a:gd name="connsiteX9317" fmla="*/ 14988317 w 16399629"/>
              <a:gd name="connsiteY9317" fmla="*/ 2260978 h 8553480"/>
              <a:gd name="connsiteX9318" fmla="*/ 14066536 w 16399629"/>
              <a:gd name="connsiteY9318" fmla="*/ 2260978 h 8553480"/>
              <a:gd name="connsiteX9319" fmla="*/ 14069433 w 16399629"/>
              <a:gd name="connsiteY9319" fmla="*/ 2277255 h 8553480"/>
              <a:gd name="connsiteX9320" fmla="*/ 14066536 w 16399629"/>
              <a:gd name="connsiteY9320" fmla="*/ 2260978 h 8553480"/>
              <a:gd name="connsiteX9321" fmla="*/ 15554824 w 16399629"/>
              <a:gd name="connsiteY9321" fmla="*/ 2260976 h 8553480"/>
              <a:gd name="connsiteX9322" fmla="*/ 15548810 w 16399629"/>
              <a:gd name="connsiteY9322" fmla="*/ 2275255 h 8553480"/>
              <a:gd name="connsiteX9323" fmla="*/ 15554824 w 16399629"/>
              <a:gd name="connsiteY9323" fmla="*/ 2260976 h 8553480"/>
              <a:gd name="connsiteX9324" fmla="*/ 12267229 w 16399629"/>
              <a:gd name="connsiteY9324" fmla="*/ 2250205 h 8553480"/>
              <a:gd name="connsiteX9325" fmla="*/ 12275600 w 16399629"/>
              <a:gd name="connsiteY9325" fmla="*/ 2275832 h 8553480"/>
              <a:gd name="connsiteX9326" fmla="*/ 12267229 w 16399629"/>
              <a:gd name="connsiteY9326" fmla="*/ 2250205 h 8553480"/>
              <a:gd name="connsiteX9327" fmla="*/ 14593282 w 16399629"/>
              <a:gd name="connsiteY9327" fmla="*/ 2249676 h 8553480"/>
              <a:gd name="connsiteX9328" fmla="*/ 14631288 w 16399629"/>
              <a:gd name="connsiteY9328" fmla="*/ 2259782 h 8553480"/>
              <a:gd name="connsiteX9329" fmla="*/ 14611052 w 16399629"/>
              <a:gd name="connsiteY9329" fmla="*/ 2320427 h 8553480"/>
              <a:gd name="connsiteX9330" fmla="*/ 14593282 w 16399629"/>
              <a:gd name="connsiteY9330" fmla="*/ 2249676 h 8553480"/>
              <a:gd name="connsiteX9331" fmla="*/ 15785061 w 16399629"/>
              <a:gd name="connsiteY9331" fmla="*/ 2249671 h 8553480"/>
              <a:gd name="connsiteX9332" fmla="*/ 15776832 w 16399629"/>
              <a:gd name="connsiteY9332" fmla="*/ 2275198 h 8553480"/>
              <a:gd name="connsiteX9333" fmla="*/ 15785061 w 16399629"/>
              <a:gd name="connsiteY9333" fmla="*/ 2249671 h 8553480"/>
              <a:gd name="connsiteX9334" fmla="*/ 16141202 w 16399629"/>
              <a:gd name="connsiteY9334" fmla="*/ 2249668 h 8553480"/>
              <a:gd name="connsiteX9335" fmla="*/ 16134862 w 16399629"/>
              <a:gd name="connsiteY9335" fmla="*/ 2272888 h 8553480"/>
              <a:gd name="connsiteX9336" fmla="*/ 16124299 w 16399629"/>
              <a:gd name="connsiteY9336" fmla="*/ 2274110 h 8553480"/>
              <a:gd name="connsiteX9337" fmla="*/ 16141202 w 16399629"/>
              <a:gd name="connsiteY9337" fmla="*/ 2249668 h 8553480"/>
              <a:gd name="connsiteX9338" fmla="*/ 11619822 w 16399629"/>
              <a:gd name="connsiteY9338" fmla="*/ 2247644 h 8553480"/>
              <a:gd name="connsiteX9339" fmla="*/ 11611328 w 16399629"/>
              <a:gd name="connsiteY9339" fmla="*/ 2275832 h 8553480"/>
              <a:gd name="connsiteX9340" fmla="*/ 11626469 w 16399629"/>
              <a:gd name="connsiteY9340" fmla="*/ 2278396 h 8553480"/>
              <a:gd name="connsiteX9341" fmla="*/ 11634963 w 16399629"/>
              <a:gd name="connsiteY9341" fmla="*/ 2250205 h 8553480"/>
              <a:gd name="connsiteX9342" fmla="*/ 11619822 w 16399629"/>
              <a:gd name="connsiteY9342" fmla="*/ 2247644 h 8553480"/>
              <a:gd name="connsiteX9343" fmla="*/ 14719898 w 16399629"/>
              <a:gd name="connsiteY9343" fmla="*/ 2246253 h 8553480"/>
              <a:gd name="connsiteX9344" fmla="*/ 14731782 w 16399629"/>
              <a:gd name="connsiteY9344" fmla="*/ 2248883 h 8553480"/>
              <a:gd name="connsiteX9345" fmla="*/ 14731782 w 16399629"/>
              <a:gd name="connsiteY9345" fmla="*/ 2275172 h 8553480"/>
              <a:gd name="connsiteX9346" fmla="*/ 14708382 w 16399629"/>
              <a:gd name="connsiteY9346" fmla="*/ 2259397 h 8553480"/>
              <a:gd name="connsiteX9347" fmla="*/ 14719898 w 16399629"/>
              <a:gd name="connsiteY9347" fmla="*/ 2246253 h 8553480"/>
              <a:gd name="connsiteX9348" fmla="*/ 12231774 w 16399629"/>
              <a:gd name="connsiteY9348" fmla="*/ 2243802 h 8553480"/>
              <a:gd name="connsiteX9349" fmla="*/ 12205184 w 16399629"/>
              <a:gd name="connsiteY9349" fmla="*/ 2250205 h 8553480"/>
              <a:gd name="connsiteX9350" fmla="*/ 12237591 w 16399629"/>
              <a:gd name="connsiteY9350" fmla="*/ 2279756 h 8553480"/>
              <a:gd name="connsiteX9351" fmla="*/ 12249500 w 16399629"/>
              <a:gd name="connsiteY9351" fmla="*/ 2275833 h 8553480"/>
              <a:gd name="connsiteX9352" fmla="*/ 12231774 w 16399629"/>
              <a:gd name="connsiteY9352" fmla="*/ 2243802 h 8553480"/>
              <a:gd name="connsiteX9353" fmla="*/ 14025528 w 16399629"/>
              <a:gd name="connsiteY9353" fmla="*/ 2242042 h 8553480"/>
              <a:gd name="connsiteX9354" fmla="*/ 14067248 w 16399629"/>
              <a:gd name="connsiteY9354" fmla="*/ 2285326 h 8553480"/>
              <a:gd name="connsiteX9355" fmla="*/ 14046005 w 16399629"/>
              <a:gd name="connsiteY9355" fmla="*/ 2287529 h 8553480"/>
              <a:gd name="connsiteX9356" fmla="*/ 14046737 w 16399629"/>
              <a:gd name="connsiteY9356" fmla="*/ 2294690 h 8553480"/>
              <a:gd name="connsiteX9357" fmla="*/ 14049032 w 16399629"/>
              <a:gd name="connsiteY9357" fmla="*/ 2292459 h 8553480"/>
              <a:gd name="connsiteX9358" fmla="*/ 14049457 w 16399629"/>
              <a:gd name="connsiteY9358" fmla="*/ 2308972 h 8553480"/>
              <a:gd name="connsiteX9359" fmla="*/ 14049452 w 16399629"/>
              <a:gd name="connsiteY9359" fmla="*/ 2309013 h 8553480"/>
              <a:gd name="connsiteX9360" fmla="*/ 14049914 w 16399629"/>
              <a:gd name="connsiteY9360" fmla="*/ 2311412 h 8553480"/>
              <a:gd name="connsiteX9361" fmla="*/ 14049270 w 16399629"/>
              <a:gd name="connsiteY9361" fmla="*/ 2310693 h 8553480"/>
              <a:gd name="connsiteX9362" fmla="*/ 14049032 w 16399629"/>
              <a:gd name="connsiteY9362" fmla="*/ 2312883 h 8553480"/>
              <a:gd name="connsiteX9363" fmla="*/ 14048415 w 16399629"/>
              <a:gd name="connsiteY9363" fmla="*/ 2309737 h 8553480"/>
              <a:gd name="connsiteX9364" fmla="*/ 14028368 w 16399629"/>
              <a:gd name="connsiteY9364" fmla="*/ 2287283 h 8553480"/>
              <a:gd name="connsiteX9365" fmla="*/ 14011280 w 16399629"/>
              <a:gd name="connsiteY9365" fmla="*/ 2243592 h 8553480"/>
              <a:gd name="connsiteX9366" fmla="*/ 14025528 w 16399629"/>
              <a:gd name="connsiteY9366" fmla="*/ 2242042 h 8553480"/>
              <a:gd name="connsiteX9367" fmla="*/ 14702618 w 16399629"/>
              <a:gd name="connsiteY9367" fmla="*/ 2234900 h 8553480"/>
              <a:gd name="connsiteX9368" fmla="*/ 14707880 w 16399629"/>
              <a:gd name="connsiteY9368" fmla="*/ 2241686 h 8553480"/>
              <a:gd name="connsiteX9369" fmla="*/ 14701866 w 16399629"/>
              <a:gd name="connsiteY9369" fmla="*/ 2252536 h 8553480"/>
              <a:gd name="connsiteX9370" fmla="*/ 14702618 w 16399629"/>
              <a:gd name="connsiteY9370" fmla="*/ 2234900 h 8553480"/>
              <a:gd name="connsiteX9371" fmla="*/ 13517900 w 16399629"/>
              <a:gd name="connsiteY9371" fmla="*/ 2227271 h 8553480"/>
              <a:gd name="connsiteX9372" fmla="*/ 13554746 w 16399629"/>
              <a:gd name="connsiteY9372" fmla="*/ 2261847 h 8553480"/>
              <a:gd name="connsiteX9373" fmla="*/ 13535378 w 16399629"/>
              <a:gd name="connsiteY9373" fmla="*/ 2272934 h 8553480"/>
              <a:gd name="connsiteX9374" fmla="*/ 13513819 w 16399629"/>
              <a:gd name="connsiteY9374" fmla="*/ 2272280 h 8553480"/>
              <a:gd name="connsiteX9375" fmla="*/ 13479224 w 16399629"/>
              <a:gd name="connsiteY9375" fmla="*/ 2235751 h 8553480"/>
              <a:gd name="connsiteX9376" fmla="*/ 13517900 w 16399629"/>
              <a:gd name="connsiteY9376" fmla="*/ 2227271 h 8553480"/>
              <a:gd name="connsiteX9377" fmla="*/ 11652690 w 16399629"/>
              <a:gd name="connsiteY9377" fmla="*/ 2224552 h 8553480"/>
              <a:gd name="connsiteX9378" fmla="*/ 11643827 w 16399629"/>
              <a:gd name="connsiteY9378" fmla="*/ 2250205 h 8553480"/>
              <a:gd name="connsiteX9379" fmla="*/ 11652690 w 16399629"/>
              <a:gd name="connsiteY9379" fmla="*/ 2224552 h 8553480"/>
              <a:gd name="connsiteX9380" fmla="*/ 14566731 w 16399629"/>
              <a:gd name="connsiteY9380" fmla="*/ 2223287 h 8553480"/>
              <a:gd name="connsiteX9381" fmla="*/ 14566731 w 16399629"/>
              <a:gd name="connsiteY9381" fmla="*/ 2273909 h 8553480"/>
              <a:gd name="connsiteX9382" fmla="*/ 14543532 w 16399629"/>
              <a:gd name="connsiteY9382" fmla="*/ 2268846 h 8553480"/>
              <a:gd name="connsiteX9383" fmla="*/ 14566731 w 16399629"/>
              <a:gd name="connsiteY9383" fmla="*/ 2223287 h 8553480"/>
              <a:gd name="connsiteX9384" fmla="*/ 15759003 w 16399629"/>
              <a:gd name="connsiteY9384" fmla="*/ 2223285 h 8553480"/>
              <a:gd name="connsiteX9385" fmla="*/ 15750772 w 16399629"/>
              <a:gd name="connsiteY9385" fmla="*/ 2248819 h 8553480"/>
              <a:gd name="connsiteX9386" fmla="*/ 15759003 w 16399629"/>
              <a:gd name="connsiteY9386" fmla="*/ 2223285 h 8553480"/>
              <a:gd name="connsiteX9387" fmla="*/ 15564012 w 16399629"/>
              <a:gd name="connsiteY9387" fmla="*/ 2223285 h 8553480"/>
              <a:gd name="connsiteX9388" fmla="*/ 15570028 w 16399629"/>
              <a:gd name="connsiteY9388" fmla="*/ 2248818 h 8553480"/>
              <a:gd name="connsiteX9389" fmla="*/ 15564012 w 16399629"/>
              <a:gd name="connsiteY9389" fmla="*/ 2223285 h 8553480"/>
              <a:gd name="connsiteX9390" fmla="*/ 14688347 w 16399629"/>
              <a:gd name="connsiteY9390" fmla="*/ 2223285 h 8553480"/>
              <a:gd name="connsiteX9391" fmla="*/ 14683197 w 16399629"/>
              <a:gd name="connsiteY9391" fmla="*/ 2246513 h 8553480"/>
              <a:gd name="connsiteX9392" fmla="*/ 14673635 w 16399629"/>
              <a:gd name="connsiteY9392" fmla="*/ 2247736 h 8553480"/>
              <a:gd name="connsiteX9393" fmla="*/ 14688347 w 16399629"/>
              <a:gd name="connsiteY9393" fmla="*/ 2223285 h 8553480"/>
              <a:gd name="connsiteX9394" fmla="*/ 13789772 w 16399629"/>
              <a:gd name="connsiteY9394" fmla="*/ 2215755 h 8553480"/>
              <a:gd name="connsiteX9395" fmla="*/ 13892650 w 16399629"/>
              <a:gd name="connsiteY9395" fmla="*/ 2231541 h 8553480"/>
              <a:gd name="connsiteX9396" fmla="*/ 13936952 w 16399629"/>
              <a:gd name="connsiteY9396" fmla="*/ 2278938 h 8553480"/>
              <a:gd name="connsiteX9397" fmla="*/ 13883790 w 16399629"/>
              <a:gd name="connsiteY9397" fmla="*/ 2278938 h 8553480"/>
              <a:gd name="connsiteX9398" fmla="*/ 13789772 w 16399629"/>
              <a:gd name="connsiteY9398" fmla="*/ 2215755 h 8553480"/>
              <a:gd name="connsiteX9399" fmla="*/ 14534558 w 16399629"/>
              <a:gd name="connsiteY9399" fmla="*/ 2209242 h 8553480"/>
              <a:gd name="connsiteX9400" fmla="*/ 14540473 w 16399629"/>
              <a:gd name="connsiteY9400" fmla="*/ 2218898 h 8553480"/>
              <a:gd name="connsiteX9401" fmla="*/ 14534426 w 16399629"/>
              <a:gd name="connsiteY9401" fmla="*/ 2249812 h 8553480"/>
              <a:gd name="connsiteX9402" fmla="*/ 14517276 w 16399629"/>
              <a:gd name="connsiteY9402" fmla="*/ 2249812 h 8553480"/>
              <a:gd name="connsiteX9403" fmla="*/ 14534558 w 16399629"/>
              <a:gd name="connsiteY9403" fmla="*/ 2209242 h 8553480"/>
              <a:gd name="connsiteX9404" fmla="*/ 15518406 w 16399629"/>
              <a:gd name="connsiteY9404" fmla="*/ 2204445 h 8553480"/>
              <a:gd name="connsiteX9405" fmla="*/ 15526635 w 16399629"/>
              <a:gd name="connsiteY9405" fmla="*/ 2226147 h 8553480"/>
              <a:gd name="connsiteX9406" fmla="*/ 15518406 w 16399629"/>
              <a:gd name="connsiteY9406" fmla="*/ 2204445 h 8553480"/>
              <a:gd name="connsiteX9407" fmla="*/ 15500578 w 16399629"/>
              <a:gd name="connsiteY9407" fmla="*/ 2204445 h 8553480"/>
              <a:gd name="connsiteX9408" fmla="*/ 15492348 w 16399629"/>
              <a:gd name="connsiteY9408" fmla="*/ 2248847 h 8553480"/>
              <a:gd name="connsiteX9409" fmla="*/ 15500578 w 16399629"/>
              <a:gd name="connsiteY9409" fmla="*/ 2204445 h 8553480"/>
              <a:gd name="connsiteX9410" fmla="*/ 14662294 w 16399629"/>
              <a:gd name="connsiteY9410" fmla="*/ 2204445 h 8553480"/>
              <a:gd name="connsiteX9411" fmla="*/ 14662294 w 16399629"/>
              <a:gd name="connsiteY9411" fmla="*/ 2248847 h 8553480"/>
              <a:gd name="connsiteX9412" fmla="*/ 14644922 w 16399629"/>
              <a:gd name="connsiteY9412" fmla="*/ 2248847 h 8553480"/>
              <a:gd name="connsiteX9413" fmla="*/ 14636716 w 16399629"/>
              <a:gd name="connsiteY9413" fmla="*/ 2219244 h 8553480"/>
              <a:gd name="connsiteX9414" fmla="*/ 14662294 w 16399629"/>
              <a:gd name="connsiteY9414" fmla="*/ 2204445 h 8553480"/>
              <a:gd name="connsiteX9415" fmla="*/ 13961331 w 16399629"/>
              <a:gd name="connsiteY9415" fmla="*/ 2204445 h 8553480"/>
              <a:gd name="connsiteX9416" fmla="*/ 14002102 w 16399629"/>
              <a:gd name="connsiteY9416" fmla="*/ 2224172 h 8553480"/>
              <a:gd name="connsiteX9417" fmla="*/ 13961331 w 16399629"/>
              <a:gd name="connsiteY9417" fmla="*/ 2248847 h 8553480"/>
              <a:gd name="connsiteX9418" fmla="*/ 13961331 w 16399629"/>
              <a:gd name="connsiteY9418" fmla="*/ 2204445 h 8553480"/>
              <a:gd name="connsiteX9419" fmla="*/ 15731912 w 16399629"/>
              <a:gd name="connsiteY9419" fmla="*/ 2202344 h 8553480"/>
              <a:gd name="connsiteX9420" fmla="*/ 15745923 w 16399629"/>
              <a:gd name="connsiteY9420" fmla="*/ 2203657 h 8553480"/>
              <a:gd name="connsiteX9421" fmla="*/ 15738728 w 16399629"/>
              <a:gd name="connsiteY9421" fmla="*/ 2224029 h 8553480"/>
              <a:gd name="connsiteX9422" fmla="*/ 15724714 w 16399629"/>
              <a:gd name="connsiteY9422" fmla="*/ 2224687 h 8553480"/>
              <a:gd name="connsiteX9423" fmla="*/ 15731912 w 16399629"/>
              <a:gd name="connsiteY9423" fmla="*/ 2202344 h 8553480"/>
              <a:gd name="connsiteX9424" fmla="*/ 14627560 w 16399629"/>
              <a:gd name="connsiteY9424" fmla="*/ 2179685 h 8553480"/>
              <a:gd name="connsiteX9425" fmla="*/ 14622278 w 16399629"/>
              <a:gd name="connsiteY9425" fmla="*/ 2204469 h 8553480"/>
              <a:gd name="connsiteX9426" fmla="*/ 14610657 w 16399629"/>
              <a:gd name="connsiteY9426" fmla="*/ 2205703 h 8553480"/>
              <a:gd name="connsiteX9427" fmla="*/ 14627560 w 16399629"/>
              <a:gd name="connsiteY9427" fmla="*/ 2179685 h 8553480"/>
              <a:gd name="connsiteX9428" fmla="*/ 14877312 w 16399629"/>
              <a:gd name="connsiteY9428" fmla="*/ 2178068 h 8553480"/>
              <a:gd name="connsiteX9429" fmla="*/ 14869082 w 16399629"/>
              <a:gd name="connsiteY9429" fmla="*/ 2203565 h 8553480"/>
              <a:gd name="connsiteX9430" fmla="*/ 14877312 w 16399629"/>
              <a:gd name="connsiteY9430" fmla="*/ 2178068 h 8553480"/>
              <a:gd name="connsiteX9431" fmla="*/ 13711135 w 16399629"/>
              <a:gd name="connsiteY9431" fmla="*/ 2178068 h 8553480"/>
              <a:gd name="connsiteX9432" fmla="*/ 13702905 w 16399629"/>
              <a:gd name="connsiteY9432" fmla="*/ 2203565 h 8553480"/>
              <a:gd name="connsiteX9433" fmla="*/ 13711135 w 16399629"/>
              <a:gd name="connsiteY9433" fmla="*/ 2178068 h 8553480"/>
              <a:gd name="connsiteX9434" fmla="*/ 12524639 w 16399629"/>
              <a:gd name="connsiteY9434" fmla="*/ 2176612 h 8553480"/>
              <a:gd name="connsiteX9435" fmla="*/ 12508020 w 16399629"/>
              <a:gd name="connsiteY9435" fmla="*/ 2179282 h 8553480"/>
              <a:gd name="connsiteX9436" fmla="*/ 12534610 w 16399629"/>
              <a:gd name="connsiteY9436" fmla="*/ 2204056 h 8553480"/>
              <a:gd name="connsiteX9437" fmla="*/ 12524639 w 16399629"/>
              <a:gd name="connsiteY9437" fmla="*/ 2176612 h 8553480"/>
              <a:gd name="connsiteX9438" fmla="*/ 15468182 w 16399629"/>
              <a:gd name="connsiteY9438" fmla="*/ 2175735 h 8553480"/>
              <a:gd name="connsiteX9439" fmla="*/ 15483175 w 16399629"/>
              <a:gd name="connsiteY9439" fmla="*/ 2178411 h 8553480"/>
              <a:gd name="connsiteX9440" fmla="*/ 15474764 w 16399629"/>
              <a:gd name="connsiteY9440" fmla="*/ 2205922 h 8553480"/>
              <a:gd name="connsiteX9441" fmla="*/ 15459773 w 16399629"/>
              <a:gd name="connsiteY9441" fmla="*/ 2203245 h 8553480"/>
              <a:gd name="connsiteX9442" fmla="*/ 15468182 w 16399629"/>
              <a:gd name="connsiteY9442" fmla="*/ 2175735 h 8553480"/>
              <a:gd name="connsiteX9443" fmla="*/ 15695180 w 16399629"/>
              <a:gd name="connsiteY9443" fmla="*/ 2151844 h 8553480"/>
              <a:gd name="connsiteX9444" fmla="*/ 15709039 w 16399629"/>
              <a:gd name="connsiteY9444" fmla="*/ 2167072 h 8553480"/>
              <a:gd name="connsiteX9445" fmla="*/ 15703354 w 16399629"/>
              <a:gd name="connsiteY9445" fmla="*/ 2177223 h 8553480"/>
              <a:gd name="connsiteX9446" fmla="*/ 15683452 w 16399629"/>
              <a:gd name="connsiteY9446" fmla="*/ 2167072 h 8553480"/>
              <a:gd name="connsiteX9447" fmla="*/ 15695180 w 16399629"/>
              <a:gd name="connsiteY9447" fmla="*/ 2151844 h 8553480"/>
              <a:gd name="connsiteX9448" fmla="*/ 16063034 w 16399629"/>
              <a:gd name="connsiteY9448" fmla="*/ 2151692 h 8553480"/>
              <a:gd name="connsiteX9449" fmla="*/ 16054806 w 16399629"/>
              <a:gd name="connsiteY9449" fmla="*/ 2177218 h 8553480"/>
              <a:gd name="connsiteX9450" fmla="*/ 16063034 w 16399629"/>
              <a:gd name="connsiteY9450" fmla="*/ 2151692 h 8553480"/>
              <a:gd name="connsiteX9451" fmla="*/ 14842521 w 16399629"/>
              <a:gd name="connsiteY9451" fmla="*/ 2151692 h 8553480"/>
              <a:gd name="connsiteX9452" fmla="*/ 14836510 w 16399629"/>
              <a:gd name="connsiteY9452" fmla="*/ 2177218 h 8553480"/>
              <a:gd name="connsiteX9453" fmla="*/ 14842521 w 16399629"/>
              <a:gd name="connsiteY9453" fmla="*/ 2151692 h 8553480"/>
              <a:gd name="connsiteX9454" fmla="*/ 15889302 w 16399629"/>
              <a:gd name="connsiteY9454" fmla="*/ 2151690 h 8553480"/>
              <a:gd name="connsiteX9455" fmla="*/ 15881072 w 16399629"/>
              <a:gd name="connsiteY9455" fmla="*/ 2177218 h 8553480"/>
              <a:gd name="connsiteX9456" fmla="*/ 15889302 w 16399629"/>
              <a:gd name="connsiteY9456" fmla="*/ 2151690 h 8553480"/>
              <a:gd name="connsiteX9457" fmla="*/ 13881946 w 16399629"/>
              <a:gd name="connsiteY9457" fmla="*/ 2151690 h 8553480"/>
              <a:gd name="connsiteX9458" fmla="*/ 13919588 w 16399629"/>
              <a:gd name="connsiteY9458" fmla="*/ 2203568 h 8553480"/>
              <a:gd name="connsiteX9459" fmla="*/ 13867951 w 16399629"/>
              <a:gd name="connsiteY9459" fmla="*/ 2203568 h 8553480"/>
              <a:gd name="connsiteX9460" fmla="*/ 13881946 w 16399629"/>
              <a:gd name="connsiteY9460" fmla="*/ 2151690 h 8553480"/>
              <a:gd name="connsiteX9461" fmla="*/ 14575544 w 16399629"/>
              <a:gd name="connsiteY9461" fmla="*/ 2149962 h 8553480"/>
              <a:gd name="connsiteX9462" fmla="*/ 14592786 w 16399629"/>
              <a:gd name="connsiteY9462" fmla="*/ 2154201 h 8553480"/>
              <a:gd name="connsiteX9463" fmla="*/ 14565871 w 16399629"/>
              <a:gd name="connsiteY9463" fmla="*/ 2203608 h 8553480"/>
              <a:gd name="connsiteX9464" fmla="*/ 14568862 w 16399629"/>
              <a:gd name="connsiteY9464" fmla="*/ 2154201 h 8553480"/>
              <a:gd name="connsiteX9465" fmla="*/ 14575544 w 16399629"/>
              <a:gd name="connsiteY9465" fmla="*/ 2149962 h 8553480"/>
              <a:gd name="connsiteX9466" fmla="*/ 15678064 w 16399629"/>
              <a:gd name="connsiteY9466" fmla="*/ 2138994 h 8553480"/>
              <a:gd name="connsiteX9467" fmla="*/ 15682952 w 16399629"/>
              <a:gd name="connsiteY9467" fmla="*/ 2141374 h 8553480"/>
              <a:gd name="connsiteX9468" fmla="*/ 15679945 w 16399629"/>
              <a:gd name="connsiteY9468" fmla="*/ 2150894 h 8553480"/>
              <a:gd name="connsiteX9469" fmla="*/ 15678064 w 16399629"/>
              <a:gd name="connsiteY9469" fmla="*/ 2138994 h 8553480"/>
              <a:gd name="connsiteX9470" fmla="*/ 12613891 w 16399629"/>
              <a:gd name="connsiteY9470" fmla="*/ 2133145 h 8553480"/>
              <a:gd name="connsiteX9471" fmla="*/ 12543475 w 16399629"/>
              <a:gd name="connsiteY9471" fmla="*/ 2163903 h 8553480"/>
              <a:gd name="connsiteX9472" fmla="*/ 12560709 w 16399629"/>
              <a:gd name="connsiteY9472" fmla="*/ 2204056 h 8553480"/>
              <a:gd name="connsiteX9473" fmla="*/ 12581391 w 16399629"/>
              <a:gd name="connsiteY9473" fmla="*/ 2193805 h 8553480"/>
              <a:gd name="connsiteX9474" fmla="*/ 12622754 w 16399629"/>
              <a:gd name="connsiteY9474" fmla="*/ 2179282 h 8553480"/>
              <a:gd name="connsiteX9475" fmla="*/ 12613891 w 16399629"/>
              <a:gd name="connsiteY9475" fmla="*/ 2133145 h 8553480"/>
              <a:gd name="connsiteX9476" fmla="*/ 13804973 w 16399629"/>
              <a:gd name="connsiteY9476" fmla="*/ 2129081 h 8553480"/>
              <a:gd name="connsiteX9477" fmla="*/ 13819685 w 16399629"/>
              <a:gd name="connsiteY9477" fmla="*/ 2155027 h 8553480"/>
              <a:gd name="connsiteX9478" fmla="*/ 13804973 w 16399629"/>
              <a:gd name="connsiteY9478" fmla="*/ 2180973 h 8553480"/>
              <a:gd name="connsiteX9479" fmla="*/ 13804973 w 16399629"/>
              <a:gd name="connsiteY9479" fmla="*/ 2129081 h 8553480"/>
              <a:gd name="connsiteX9480" fmla="*/ 13790727 w 16399629"/>
              <a:gd name="connsiteY9480" fmla="*/ 2129080 h 8553480"/>
              <a:gd name="connsiteX9481" fmla="*/ 13800110 w 16399629"/>
              <a:gd name="connsiteY9481" fmla="*/ 2180973 h 8553480"/>
              <a:gd name="connsiteX9482" fmla="*/ 13790727 w 16399629"/>
              <a:gd name="connsiteY9482" fmla="*/ 2129080 h 8553480"/>
              <a:gd name="connsiteX9483" fmla="*/ 16045636 w 16399629"/>
              <a:gd name="connsiteY9483" fmla="*/ 2129080 h 8553480"/>
              <a:gd name="connsiteX9484" fmla="*/ 16037431 w 16399629"/>
              <a:gd name="connsiteY9484" fmla="*/ 2154606 h 8553480"/>
              <a:gd name="connsiteX9485" fmla="*/ 16045636 w 16399629"/>
              <a:gd name="connsiteY9485" fmla="*/ 2129080 h 8553480"/>
              <a:gd name="connsiteX9486" fmla="*/ 15500578 w 16399629"/>
              <a:gd name="connsiteY9486" fmla="*/ 2129080 h 8553480"/>
              <a:gd name="connsiteX9487" fmla="*/ 15492348 w 16399629"/>
              <a:gd name="connsiteY9487" fmla="*/ 2154606 h 8553480"/>
              <a:gd name="connsiteX9488" fmla="*/ 15500578 w 16399629"/>
              <a:gd name="connsiteY9488" fmla="*/ 2129080 h 8553480"/>
              <a:gd name="connsiteX9489" fmla="*/ 13771929 w 16399629"/>
              <a:gd name="connsiteY9489" fmla="*/ 2126800 h 8553480"/>
              <a:gd name="connsiteX9490" fmla="*/ 13765591 w 16399629"/>
              <a:gd name="connsiteY9490" fmla="*/ 2151777 h 8553480"/>
              <a:gd name="connsiteX9491" fmla="*/ 13755027 w 16399629"/>
              <a:gd name="connsiteY9491" fmla="*/ 2153091 h 8553480"/>
              <a:gd name="connsiteX9492" fmla="*/ 13771929 w 16399629"/>
              <a:gd name="connsiteY9492" fmla="*/ 2126800 h 8553480"/>
              <a:gd name="connsiteX9493" fmla="*/ 13656722 w 16399629"/>
              <a:gd name="connsiteY9493" fmla="*/ 2107594 h 8553480"/>
              <a:gd name="connsiteX9494" fmla="*/ 13695901 w 16399629"/>
              <a:gd name="connsiteY9494" fmla="*/ 2181298 h 8553480"/>
              <a:gd name="connsiteX9495" fmla="*/ 13655258 w 16399629"/>
              <a:gd name="connsiteY9495" fmla="*/ 2181297 h 8553480"/>
              <a:gd name="connsiteX9496" fmla="*/ 13652319 w 16399629"/>
              <a:gd name="connsiteY9496" fmla="*/ 2113649 h 8553480"/>
              <a:gd name="connsiteX9497" fmla="*/ 13656722 w 16399629"/>
              <a:gd name="connsiteY9497" fmla="*/ 2107594 h 8553480"/>
              <a:gd name="connsiteX9498" fmla="*/ 13719789 w 16399629"/>
              <a:gd name="connsiteY9498" fmla="*/ 2102704 h 8553480"/>
              <a:gd name="connsiteX9499" fmla="*/ 13710963 w 16399629"/>
              <a:gd name="connsiteY9499" fmla="*/ 2154595 h 8553480"/>
              <a:gd name="connsiteX9500" fmla="*/ 13705078 w 16399629"/>
              <a:gd name="connsiteY9500" fmla="*/ 2123461 h 8553480"/>
              <a:gd name="connsiteX9501" fmla="*/ 13719789 w 16399629"/>
              <a:gd name="connsiteY9501" fmla="*/ 2102704 h 8553480"/>
              <a:gd name="connsiteX9502" fmla="*/ 14280109 w 16399629"/>
              <a:gd name="connsiteY9502" fmla="*/ 2102703 h 8553480"/>
              <a:gd name="connsiteX9503" fmla="*/ 14271879 w 16399629"/>
              <a:gd name="connsiteY9503" fmla="*/ 2128229 h 8553480"/>
              <a:gd name="connsiteX9504" fmla="*/ 14280109 w 16399629"/>
              <a:gd name="connsiteY9504" fmla="*/ 2102703 h 8553480"/>
              <a:gd name="connsiteX9505" fmla="*/ 13270745 w 16399629"/>
              <a:gd name="connsiteY9505" fmla="*/ 2102703 h 8553480"/>
              <a:gd name="connsiteX9506" fmla="*/ 13278975 w 16399629"/>
              <a:gd name="connsiteY9506" fmla="*/ 2128229 h 8553480"/>
              <a:gd name="connsiteX9507" fmla="*/ 13270745 w 16399629"/>
              <a:gd name="connsiteY9507" fmla="*/ 2102703 h 8553480"/>
              <a:gd name="connsiteX9508" fmla="*/ 16030460 w 16399629"/>
              <a:gd name="connsiteY9508" fmla="*/ 2102702 h 8553480"/>
              <a:gd name="connsiteX9509" fmla="*/ 16022231 w 16399629"/>
              <a:gd name="connsiteY9509" fmla="*/ 2128227 h 8553480"/>
              <a:gd name="connsiteX9510" fmla="*/ 16030460 w 16399629"/>
              <a:gd name="connsiteY9510" fmla="*/ 2102702 h 8553480"/>
              <a:gd name="connsiteX9511" fmla="*/ 15856703 w 16399629"/>
              <a:gd name="connsiteY9511" fmla="*/ 2102702 h 8553480"/>
              <a:gd name="connsiteX9512" fmla="*/ 15848498 w 16399629"/>
              <a:gd name="connsiteY9512" fmla="*/ 2128227 h 8553480"/>
              <a:gd name="connsiteX9513" fmla="*/ 15856703 w 16399629"/>
              <a:gd name="connsiteY9513" fmla="*/ 2102702 h 8553480"/>
              <a:gd name="connsiteX9514" fmla="*/ 15051502 w 16399629"/>
              <a:gd name="connsiteY9514" fmla="*/ 2102702 h 8553480"/>
              <a:gd name="connsiteX9515" fmla="*/ 15059732 w 16399629"/>
              <a:gd name="connsiteY9515" fmla="*/ 2128229 h 8553480"/>
              <a:gd name="connsiteX9516" fmla="*/ 15051502 w 16399629"/>
              <a:gd name="connsiteY9516" fmla="*/ 2102702 h 8553480"/>
              <a:gd name="connsiteX9517" fmla="*/ 15030461 w 16399629"/>
              <a:gd name="connsiteY9517" fmla="*/ 2102499 h 8553480"/>
              <a:gd name="connsiteX9518" fmla="*/ 15042346 w 16399629"/>
              <a:gd name="connsiteY9518" fmla="*/ 2124497 h 8553480"/>
              <a:gd name="connsiteX9519" fmla="*/ 15025442 w 16399629"/>
              <a:gd name="connsiteY9519" fmla="*/ 2109832 h 8553480"/>
              <a:gd name="connsiteX9520" fmla="*/ 15030461 w 16399629"/>
              <a:gd name="connsiteY9520" fmla="*/ 2102499 h 8553480"/>
              <a:gd name="connsiteX9521" fmla="*/ 13028506 w 16399629"/>
              <a:gd name="connsiteY9521" fmla="*/ 2102387 h 8553480"/>
              <a:gd name="connsiteX9522" fmla="*/ 13036879 w 16399629"/>
              <a:gd name="connsiteY9522" fmla="*/ 2128018 h 8553480"/>
              <a:gd name="connsiteX9523" fmla="*/ 13028506 w 16399629"/>
              <a:gd name="connsiteY9523" fmla="*/ 2102387 h 8553480"/>
              <a:gd name="connsiteX9524" fmla="*/ 12319917 w 16399629"/>
              <a:gd name="connsiteY9524" fmla="*/ 2102387 h 8553480"/>
              <a:gd name="connsiteX9525" fmla="*/ 12328781 w 16399629"/>
              <a:gd name="connsiteY9525" fmla="*/ 2128018 h 8553480"/>
              <a:gd name="connsiteX9526" fmla="*/ 12319917 w 16399629"/>
              <a:gd name="connsiteY9526" fmla="*/ 2102387 h 8553480"/>
              <a:gd name="connsiteX9527" fmla="*/ 12690216 w 16399629"/>
              <a:gd name="connsiteY9527" fmla="*/ 2102386 h 8553480"/>
              <a:gd name="connsiteX9528" fmla="*/ 12696124 w 16399629"/>
              <a:gd name="connsiteY9528" fmla="*/ 2153650 h 8553480"/>
              <a:gd name="connsiteX9529" fmla="*/ 12728624 w 16399629"/>
              <a:gd name="connsiteY9529" fmla="*/ 2153650 h 8553480"/>
              <a:gd name="connsiteX9530" fmla="*/ 12790177 w 16399629"/>
              <a:gd name="connsiteY9530" fmla="*/ 2158775 h 8553480"/>
              <a:gd name="connsiteX9531" fmla="*/ 12837941 w 16399629"/>
              <a:gd name="connsiteY9531" fmla="*/ 2164542 h 8553480"/>
              <a:gd name="connsiteX9532" fmla="*/ 12881273 w 16399629"/>
              <a:gd name="connsiteY9532" fmla="*/ 2112639 h 8553480"/>
              <a:gd name="connsiteX9533" fmla="*/ 12690216 w 16399629"/>
              <a:gd name="connsiteY9533" fmla="*/ 2102386 h 8553480"/>
              <a:gd name="connsiteX9534" fmla="*/ 15364476 w 16399629"/>
              <a:gd name="connsiteY9534" fmla="*/ 2101772 h 8553480"/>
              <a:gd name="connsiteX9535" fmla="*/ 15373342 w 16399629"/>
              <a:gd name="connsiteY9535" fmla="*/ 2127397 h 8553480"/>
              <a:gd name="connsiteX9536" fmla="*/ 15364476 w 16399629"/>
              <a:gd name="connsiteY9536" fmla="*/ 2101772 h 8553480"/>
              <a:gd name="connsiteX9537" fmla="*/ 15475814 w 16399629"/>
              <a:gd name="connsiteY9537" fmla="*/ 2100722 h 8553480"/>
              <a:gd name="connsiteX9538" fmla="*/ 15483175 w 16399629"/>
              <a:gd name="connsiteY9538" fmla="*/ 2101774 h 8553480"/>
              <a:gd name="connsiteX9539" fmla="*/ 15474764 w 16399629"/>
              <a:gd name="connsiteY9539" fmla="*/ 2130315 h 8553480"/>
              <a:gd name="connsiteX9540" fmla="*/ 15459773 w 16399629"/>
              <a:gd name="connsiteY9540" fmla="*/ 2127721 h 8553480"/>
              <a:gd name="connsiteX9541" fmla="*/ 15475814 w 16399629"/>
              <a:gd name="connsiteY9541" fmla="*/ 2100722 h 8553480"/>
              <a:gd name="connsiteX9542" fmla="*/ 14491831 w 16399629"/>
              <a:gd name="connsiteY9542" fmla="*/ 2100722 h 8553480"/>
              <a:gd name="connsiteX9543" fmla="*/ 14499427 w 16399629"/>
              <a:gd name="connsiteY9543" fmla="*/ 2101776 h 8553480"/>
              <a:gd name="connsiteX9544" fmla="*/ 14489832 w 16399629"/>
              <a:gd name="connsiteY9544" fmla="*/ 2130316 h 8553480"/>
              <a:gd name="connsiteX9545" fmla="*/ 14473841 w 16399629"/>
              <a:gd name="connsiteY9545" fmla="*/ 2127721 h 8553480"/>
              <a:gd name="connsiteX9546" fmla="*/ 14491831 w 16399629"/>
              <a:gd name="connsiteY9546" fmla="*/ 2100722 h 8553480"/>
              <a:gd name="connsiteX9547" fmla="*/ 13665159 w 16399629"/>
              <a:gd name="connsiteY9547" fmla="*/ 2096578 h 8553480"/>
              <a:gd name="connsiteX9548" fmla="*/ 13667851 w 16399629"/>
              <a:gd name="connsiteY9548" fmla="*/ 2100553 h 8553480"/>
              <a:gd name="connsiteX9549" fmla="*/ 13667161 w 16399629"/>
              <a:gd name="connsiteY9549" fmla="*/ 2099535 h 8553480"/>
              <a:gd name="connsiteX9550" fmla="*/ 12361402 w 16399629"/>
              <a:gd name="connsiteY9550" fmla="*/ 2095979 h 8553480"/>
              <a:gd name="connsiteX9551" fmla="*/ 12337643 w 16399629"/>
              <a:gd name="connsiteY9551" fmla="*/ 2102386 h 8553480"/>
              <a:gd name="connsiteX9552" fmla="*/ 12354755 w 16399629"/>
              <a:gd name="connsiteY9552" fmla="*/ 2136348 h 8553480"/>
              <a:gd name="connsiteX9553" fmla="*/ 12378514 w 16399629"/>
              <a:gd name="connsiteY9553" fmla="*/ 2128018 h 8553480"/>
              <a:gd name="connsiteX9554" fmla="*/ 12361402 w 16399629"/>
              <a:gd name="connsiteY9554" fmla="*/ 2095979 h 8553480"/>
              <a:gd name="connsiteX9555" fmla="*/ 13664901 w 16399629"/>
              <a:gd name="connsiteY9555" fmla="*/ 2090008 h 8553480"/>
              <a:gd name="connsiteX9556" fmla="*/ 13665159 w 16399629"/>
              <a:gd name="connsiteY9556" fmla="*/ 2096578 h 8553480"/>
              <a:gd name="connsiteX9557" fmla="*/ 13665367 w 16399629"/>
              <a:gd name="connsiteY9557" fmla="*/ 2101909 h 8553480"/>
              <a:gd name="connsiteX9558" fmla="*/ 13661644 w 16399629"/>
              <a:gd name="connsiteY9558" fmla="*/ 2092388 h 8553480"/>
              <a:gd name="connsiteX9559" fmla="*/ 13664901 w 16399629"/>
              <a:gd name="connsiteY9559" fmla="*/ 2090008 h 8553480"/>
              <a:gd name="connsiteX9560" fmla="*/ 15113656 w 16399629"/>
              <a:gd name="connsiteY9560" fmla="*/ 2080095 h 8553480"/>
              <a:gd name="connsiteX9561" fmla="*/ 15167202 w 16399629"/>
              <a:gd name="connsiteY9561" fmla="*/ 2187761 h 8553480"/>
              <a:gd name="connsiteX9562" fmla="*/ 15252970 w 16399629"/>
              <a:gd name="connsiteY9562" fmla="*/ 2260114 h 8553480"/>
              <a:gd name="connsiteX9563" fmla="*/ 15155301 w 16399629"/>
              <a:gd name="connsiteY9563" fmla="*/ 2239445 h 8553480"/>
              <a:gd name="connsiteX9564" fmla="*/ 15161251 w 16399629"/>
              <a:gd name="connsiteY9564" fmla="*/ 2223936 h 8553480"/>
              <a:gd name="connsiteX9565" fmla="*/ 15137455 w 16399629"/>
              <a:gd name="connsiteY9565" fmla="*/ 2218767 h 8553480"/>
              <a:gd name="connsiteX9566" fmla="*/ 15128528 w 16399629"/>
              <a:gd name="connsiteY9566" fmla="*/ 2162783 h 8553480"/>
              <a:gd name="connsiteX9567" fmla="*/ 15119606 w 16399629"/>
              <a:gd name="connsiteY9567" fmla="*/ 2198958 h 8553480"/>
              <a:gd name="connsiteX9568" fmla="*/ 15104731 w 16399629"/>
              <a:gd name="connsiteY9568" fmla="*/ 2173118 h 8553480"/>
              <a:gd name="connsiteX9569" fmla="*/ 15101756 w 16399629"/>
              <a:gd name="connsiteY9569" fmla="*/ 2111104 h 8553480"/>
              <a:gd name="connsiteX9570" fmla="*/ 15113656 w 16399629"/>
              <a:gd name="connsiteY9570" fmla="*/ 2080095 h 8553480"/>
              <a:gd name="connsiteX9571" fmla="*/ 15010321 w 16399629"/>
              <a:gd name="connsiteY9571" fmla="*/ 2077846 h 8553480"/>
              <a:gd name="connsiteX9572" fmla="*/ 15024958 w 16399629"/>
              <a:gd name="connsiteY9572" fmla="*/ 2089683 h 8553480"/>
              <a:gd name="connsiteX9573" fmla="*/ 15019672 w 16399629"/>
              <a:gd name="connsiteY9573" fmla="*/ 2098701 h 8553480"/>
              <a:gd name="connsiteX9574" fmla="*/ 14999380 w 16399629"/>
              <a:gd name="connsiteY9574" fmla="*/ 2089683 h 8553480"/>
              <a:gd name="connsiteX9575" fmla="*/ 15005006 w 16399629"/>
              <a:gd name="connsiteY9575" fmla="*/ 2078583 h 8553480"/>
              <a:gd name="connsiteX9576" fmla="*/ 15010321 w 16399629"/>
              <a:gd name="connsiteY9576" fmla="*/ 2077846 h 8553480"/>
              <a:gd name="connsiteX9577" fmla="*/ 14855901 w 16399629"/>
              <a:gd name="connsiteY9577" fmla="*/ 2076850 h 8553480"/>
              <a:gd name="connsiteX9578" fmla="*/ 14864234 w 16399629"/>
              <a:gd name="connsiteY9578" fmla="*/ 2101826 h 8553480"/>
              <a:gd name="connsiteX9579" fmla="*/ 14843023 w 16399629"/>
              <a:gd name="connsiteY9579" fmla="*/ 2091309 h 8553480"/>
              <a:gd name="connsiteX9580" fmla="*/ 14855901 w 16399629"/>
              <a:gd name="connsiteY9580" fmla="*/ 2076850 h 8553480"/>
              <a:gd name="connsiteX9581" fmla="*/ 12475520 w 16399629"/>
              <a:gd name="connsiteY9581" fmla="*/ 2076755 h 8553480"/>
              <a:gd name="connsiteX9582" fmla="*/ 12481430 w 16399629"/>
              <a:gd name="connsiteY9582" fmla="*/ 2102386 h 8553480"/>
              <a:gd name="connsiteX9583" fmla="*/ 12475520 w 16399629"/>
              <a:gd name="connsiteY9583" fmla="*/ 2076755 h 8553480"/>
              <a:gd name="connsiteX9584" fmla="*/ 12440559 w 16399629"/>
              <a:gd name="connsiteY9584" fmla="*/ 2076755 h 8553480"/>
              <a:gd name="connsiteX9585" fmla="*/ 12457794 w 16399629"/>
              <a:gd name="connsiteY9585" fmla="*/ 2102386 h 8553480"/>
              <a:gd name="connsiteX9586" fmla="*/ 12440559 w 16399629"/>
              <a:gd name="connsiteY9586" fmla="*/ 2076755 h 8553480"/>
              <a:gd name="connsiteX9587" fmla="*/ 12240637 w 16399629"/>
              <a:gd name="connsiteY9587" fmla="*/ 2076755 h 8553480"/>
              <a:gd name="connsiteX9588" fmla="*/ 11982118 w 16399629"/>
              <a:gd name="connsiteY9588" fmla="*/ 2193805 h 8553480"/>
              <a:gd name="connsiteX9589" fmla="*/ 11923028 w 16399629"/>
              <a:gd name="connsiteY9589" fmla="*/ 2209181 h 8553480"/>
              <a:gd name="connsiteX9590" fmla="*/ 11873293 w 16399629"/>
              <a:gd name="connsiteY9590" fmla="*/ 2260456 h 8553480"/>
              <a:gd name="connsiteX9591" fmla="*/ 11755607 w 16399629"/>
              <a:gd name="connsiteY9591" fmla="*/ 2321969 h 8553480"/>
              <a:gd name="connsiteX9592" fmla="*/ 11755606 w 16399629"/>
              <a:gd name="connsiteY9592" fmla="*/ 2347602 h 8553480"/>
              <a:gd name="connsiteX9593" fmla="*/ 12040716 w 16399629"/>
              <a:gd name="connsiteY9593" fmla="*/ 2229671 h 8553480"/>
              <a:gd name="connsiteX9594" fmla="*/ 12111131 w 16399629"/>
              <a:gd name="connsiteY9594" fmla="*/ 2209182 h 8553480"/>
              <a:gd name="connsiteX9595" fmla="*/ 12134767 w 16399629"/>
              <a:gd name="connsiteY9595" fmla="*/ 2174153 h 8553480"/>
              <a:gd name="connsiteX9596" fmla="*/ 12170222 w 16399629"/>
              <a:gd name="connsiteY9596" fmla="*/ 2163904 h 8553480"/>
              <a:gd name="connsiteX9597" fmla="*/ 12311053 w 16399629"/>
              <a:gd name="connsiteY9597" fmla="*/ 2128018 h 8553480"/>
              <a:gd name="connsiteX9598" fmla="*/ 12240637 w 16399629"/>
              <a:gd name="connsiteY9598" fmla="*/ 2128018 h 8553480"/>
              <a:gd name="connsiteX9599" fmla="*/ 12240637 w 16399629"/>
              <a:gd name="connsiteY9599" fmla="*/ 2076755 h 8553480"/>
              <a:gd name="connsiteX9600" fmla="*/ 13754568 w 16399629"/>
              <a:gd name="connsiteY9600" fmla="*/ 2076324 h 8553480"/>
              <a:gd name="connsiteX9601" fmla="*/ 13746338 w 16399629"/>
              <a:gd name="connsiteY9601" fmla="*/ 2101851 h 8553480"/>
              <a:gd name="connsiteX9602" fmla="*/ 13754568 w 16399629"/>
              <a:gd name="connsiteY9602" fmla="*/ 2076324 h 8553480"/>
              <a:gd name="connsiteX9603" fmla="*/ 15071690 w 16399629"/>
              <a:gd name="connsiteY9603" fmla="*/ 2076322 h 8553480"/>
              <a:gd name="connsiteX9604" fmla="*/ 15085777 w 16399629"/>
              <a:gd name="connsiteY9604" fmla="*/ 2101851 h 8553480"/>
              <a:gd name="connsiteX9605" fmla="*/ 15068874 w 16399629"/>
              <a:gd name="connsiteY9605" fmla="*/ 2091639 h 8553480"/>
              <a:gd name="connsiteX9606" fmla="*/ 15071690 w 16399629"/>
              <a:gd name="connsiteY9606" fmla="*/ 2076322 h 8553480"/>
              <a:gd name="connsiteX9607" fmla="*/ 13635584 w 16399629"/>
              <a:gd name="connsiteY9607" fmla="*/ 2076321 h 8553480"/>
              <a:gd name="connsiteX9608" fmla="*/ 13644036 w 16399629"/>
              <a:gd name="connsiteY9608" fmla="*/ 2076322 h 8553480"/>
              <a:gd name="connsiteX9609" fmla="*/ 13652488 w 16399629"/>
              <a:gd name="connsiteY9609" fmla="*/ 2090987 h 8553480"/>
              <a:gd name="connsiteX9610" fmla="*/ 13646677 w 16399629"/>
              <a:gd name="connsiteY9610" fmla="*/ 2096257 h 8553480"/>
              <a:gd name="connsiteX9611" fmla="*/ 13635584 w 16399629"/>
              <a:gd name="connsiteY9611" fmla="*/ 2076321 h 8553480"/>
              <a:gd name="connsiteX9612" fmla="*/ 15631322 w 16399629"/>
              <a:gd name="connsiteY9612" fmla="*/ 2075365 h 8553480"/>
              <a:gd name="connsiteX9613" fmla="*/ 15659058 w 16399629"/>
              <a:gd name="connsiteY9613" fmla="*/ 2113126 h 8553480"/>
              <a:gd name="connsiteX9614" fmla="*/ 15622646 w 16399629"/>
              <a:gd name="connsiteY9614" fmla="*/ 2092065 h 8553480"/>
              <a:gd name="connsiteX9615" fmla="*/ 15631322 w 16399629"/>
              <a:gd name="connsiteY9615" fmla="*/ 2075365 h 8553480"/>
              <a:gd name="connsiteX9616" fmla="*/ 13194497 w 16399629"/>
              <a:gd name="connsiteY9616" fmla="*/ 2069175 h 8553480"/>
              <a:gd name="connsiteX9617" fmla="*/ 13211630 w 16399629"/>
              <a:gd name="connsiteY9617" fmla="*/ 2101224 h 8553480"/>
              <a:gd name="connsiteX9618" fmla="*/ 13185991 w 16399629"/>
              <a:gd name="connsiteY9618" fmla="*/ 2109558 h 8553480"/>
              <a:gd name="connsiteX9619" fmla="*/ 13168679 w 16399629"/>
              <a:gd name="connsiteY9619" fmla="*/ 2075585 h 8553480"/>
              <a:gd name="connsiteX9620" fmla="*/ 13194497 w 16399629"/>
              <a:gd name="connsiteY9620" fmla="*/ 2069175 h 8553480"/>
              <a:gd name="connsiteX9621" fmla="*/ 15240436 w 16399629"/>
              <a:gd name="connsiteY9621" fmla="*/ 2065022 h 8553480"/>
              <a:gd name="connsiteX9622" fmla="*/ 15243442 w 16399629"/>
              <a:gd name="connsiteY9622" fmla="*/ 2090544 h 8553480"/>
              <a:gd name="connsiteX9623" fmla="*/ 15240436 w 16399629"/>
              <a:gd name="connsiteY9623" fmla="*/ 2075229 h 8553480"/>
              <a:gd name="connsiteX9624" fmla="*/ 15240436 w 16399629"/>
              <a:gd name="connsiteY9624" fmla="*/ 2065022 h 8553480"/>
              <a:gd name="connsiteX9625" fmla="*/ 15605275 w 16399629"/>
              <a:gd name="connsiteY9625" fmla="*/ 2057481 h 8553480"/>
              <a:gd name="connsiteX9626" fmla="*/ 15622178 w 16399629"/>
              <a:gd name="connsiteY9626" fmla="*/ 2068333 h 8553480"/>
              <a:gd name="connsiteX9627" fmla="*/ 15619361 w 16399629"/>
              <a:gd name="connsiteY9627" fmla="*/ 2079186 h 8553480"/>
              <a:gd name="connsiteX9628" fmla="*/ 15605275 w 16399629"/>
              <a:gd name="connsiteY9628" fmla="*/ 2057481 h 8553480"/>
              <a:gd name="connsiteX9629" fmla="*/ 15042814 w 16399629"/>
              <a:gd name="connsiteY9629" fmla="*/ 2057481 h 8553480"/>
              <a:gd name="connsiteX9630" fmla="*/ 15068401 w 16399629"/>
              <a:gd name="connsiteY9630" fmla="*/ 2067998 h 8553480"/>
              <a:gd name="connsiteX9631" fmla="*/ 15053476 w 16399629"/>
              <a:gd name="connsiteY9631" fmla="*/ 2080485 h 8553480"/>
              <a:gd name="connsiteX9632" fmla="*/ 15042814 w 16399629"/>
              <a:gd name="connsiteY9632" fmla="*/ 2057481 h 8553480"/>
              <a:gd name="connsiteX9633" fmla="*/ 14827821 w 16399629"/>
              <a:gd name="connsiteY9633" fmla="*/ 2057481 h 8553480"/>
              <a:gd name="connsiteX9634" fmla="*/ 14842533 w 16399629"/>
              <a:gd name="connsiteY9634" fmla="*/ 2067691 h 8553480"/>
              <a:gd name="connsiteX9635" fmla="*/ 14834074 w 16399629"/>
              <a:gd name="connsiteY9635" fmla="*/ 2077902 h 8553480"/>
              <a:gd name="connsiteX9636" fmla="*/ 14827821 w 16399629"/>
              <a:gd name="connsiteY9636" fmla="*/ 2057481 h 8553480"/>
              <a:gd name="connsiteX9637" fmla="*/ 11689945 w 16399629"/>
              <a:gd name="connsiteY9637" fmla="*/ 2057290 h 8553480"/>
              <a:gd name="connsiteX9638" fmla="*/ 11643827 w 16399629"/>
              <a:gd name="connsiteY9638" fmla="*/ 2076755 h 8553480"/>
              <a:gd name="connsiteX9639" fmla="*/ 11594092 w 16399629"/>
              <a:gd name="connsiteY9639" fmla="*/ 2112639 h 8553480"/>
              <a:gd name="connsiteX9640" fmla="*/ 11652690 w 16399629"/>
              <a:gd name="connsiteY9640" fmla="*/ 2102386 h 8553480"/>
              <a:gd name="connsiteX9641" fmla="*/ 11673372 w 16399629"/>
              <a:gd name="connsiteY9641" fmla="*/ 2076755 h 8553480"/>
              <a:gd name="connsiteX9642" fmla="*/ 11697008 w 16399629"/>
              <a:gd name="connsiteY9642" fmla="*/ 2076755 h 8553480"/>
              <a:gd name="connsiteX9643" fmla="*/ 11689945 w 16399629"/>
              <a:gd name="connsiteY9643" fmla="*/ 2057290 h 8553480"/>
              <a:gd name="connsiteX9644" fmla="*/ 13555233 w 16399629"/>
              <a:gd name="connsiteY9644" fmla="*/ 2054833 h 8553480"/>
              <a:gd name="connsiteX9645" fmla="*/ 13572137 w 16399629"/>
              <a:gd name="connsiteY9645" fmla="*/ 2074386 h 8553480"/>
              <a:gd name="connsiteX9646" fmla="*/ 13555233 w 16399629"/>
              <a:gd name="connsiteY9646" fmla="*/ 2054833 h 8553480"/>
              <a:gd name="connsiteX9647" fmla="*/ 14999122 w 16399629"/>
              <a:gd name="connsiteY9647" fmla="*/ 2042410 h 8553480"/>
              <a:gd name="connsiteX9648" fmla="*/ 15005375 w 16399629"/>
              <a:gd name="connsiteY9648" fmla="*/ 2058687 h 8553480"/>
              <a:gd name="connsiteX9649" fmla="*/ 14999122 w 16399629"/>
              <a:gd name="connsiteY9649" fmla="*/ 2042410 h 8553480"/>
              <a:gd name="connsiteX9650" fmla="*/ 11594092 w 16399629"/>
              <a:gd name="connsiteY9650" fmla="*/ 2030618 h 8553480"/>
              <a:gd name="connsiteX9651" fmla="*/ 11600001 w 16399629"/>
              <a:gd name="connsiteY9651" fmla="*/ 2056250 h 8553480"/>
              <a:gd name="connsiteX9652" fmla="*/ 11594092 w 16399629"/>
              <a:gd name="connsiteY9652" fmla="*/ 2030618 h 8553480"/>
              <a:gd name="connsiteX9653" fmla="*/ 15403496 w 16399629"/>
              <a:gd name="connsiteY9653" fmla="*/ 2024741 h 8553480"/>
              <a:gd name="connsiteX9654" fmla="*/ 15402211 w 16399629"/>
              <a:gd name="connsiteY9654" fmla="*/ 2027751 h 8553480"/>
              <a:gd name="connsiteX9655" fmla="*/ 15401138 w 16399629"/>
              <a:gd name="connsiteY9655" fmla="*/ 2030261 h 8553480"/>
              <a:gd name="connsiteX9656" fmla="*/ 15380868 w 16399629"/>
              <a:gd name="connsiteY9656" fmla="*/ 2019798 h 8553480"/>
              <a:gd name="connsiteX9657" fmla="*/ 15383282 w 16399629"/>
              <a:gd name="connsiteY9657" fmla="*/ 2028432 h 8553480"/>
              <a:gd name="connsiteX9658" fmla="*/ 15381801 w 16399629"/>
              <a:gd name="connsiteY9658" fmla="*/ 2031100 h 8553480"/>
              <a:gd name="connsiteX9659" fmla="*/ 15379360 w 16399629"/>
              <a:gd name="connsiteY9659" fmla="*/ 2035497 h 8553480"/>
              <a:gd name="connsiteX9660" fmla="*/ 15375076 w 16399629"/>
              <a:gd name="connsiteY9660" fmla="*/ 2028433 h 8553480"/>
              <a:gd name="connsiteX9661" fmla="*/ 15380868 w 16399629"/>
              <a:gd name="connsiteY9661" fmla="*/ 2019798 h 8553480"/>
              <a:gd name="connsiteX9662" fmla="*/ 15405640 w 16399629"/>
              <a:gd name="connsiteY9662" fmla="*/ 2019718 h 8553480"/>
              <a:gd name="connsiteX9663" fmla="*/ 15403496 w 16399629"/>
              <a:gd name="connsiteY9663" fmla="*/ 2024741 h 8553480"/>
              <a:gd name="connsiteX9664" fmla="*/ 15404437 w 16399629"/>
              <a:gd name="connsiteY9664" fmla="*/ 2022535 h 8553480"/>
              <a:gd name="connsiteX9665" fmla="*/ 15406417 w 16399629"/>
              <a:gd name="connsiteY9665" fmla="*/ 2017897 h 8553480"/>
              <a:gd name="connsiteX9666" fmla="*/ 15406335 w 16399629"/>
              <a:gd name="connsiteY9666" fmla="*/ 2018091 h 8553480"/>
              <a:gd name="connsiteX9667" fmla="*/ 15405640 w 16399629"/>
              <a:gd name="connsiteY9667" fmla="*/ 2019718 h 8553480"/>
              <a:gd name="connsiteX9668" fmla="*/ 12457794 w 16399629"/>
              <a:gd name="connsiteY9668" fmla="*/ 2005841 h 8553480"/>
              <a:gd name="connsiteX9669" fmla="*/ 12475520 w 16399629"/>
              <a:gd name="connsiteY9669" fmla="*/ 2030618 h 8553480"/>
              <a:gd name="connsiteX9670" fmla="*/ 12457794 w 16399629"/>
              <a:gd name="connsiteY9670" fmla="*/ 2005841 h 8553480"/>
              <a:gd name="connsiteX9671" fmla="*/ 11611328 w 16399629"/>
              <a:gd name="connsiteY9671" fmla="*/ 2005841 h 8553480"/>
              <a:gd name="connsiteX9672" fmla="*/ 11611328 w 16399629"/>
              <a:gd name="connsiteY9672" fmla="*/ 2056250 h 8553480"/>
              <a:gd name="connsiteX9673" fmla="*/ 11643828 w 16399629"/>
              <a:gd name="connsiteY9673" fmla="*/ 2005841 h 8553480"/>
              <a:gd name="connsiteX9674" fmla="*/ 11611328 w 16399629"/>
              <a:gd name="connsiteY9674" fmla="*/ 2005841 h 8553480"/>
              <a:gd name="connsiteX9675" fmla="*/ 11239059 w 16399629"/>
              <a:gd name="connsiteY9675" fmla="*/ 2005841 h 8553480"/>
              <a:gd name="connsiteX9676" fmla="*/ 11256294 w 16399629"/>
              <a:gd name="connsiteY9676" fmla="*/ 2030618 h 8553480"/>
              <a:gd name="connsiteX9677" fmla="*/ 11239059 w 16399629"/>
              <a:gd name="connsiteY9677" fmla="*/ 2005841 h 8553480"/>
              <a:gd name="connsiteX9678" fmla="*/ 14931605 w 16399629"/>
              <a:gd name="connsiteY9678" fmla="*/ 2004724 h 8553480"/>
              <a:gd name="connsiteX9679" fmla="*/ 14923374 w 16399629"/>
              <a:gd name="connsiteY9679" fmla="*/ 2030220 h 8553480"/>
              <a:gd name="connsiteX9680" fmla="*/ 14931605 w 16399629"/>
              <a:gd name="connsiteY9680" fmla="*/ 2004724 h 8553480"/>
              <a:gd name="connsiteX9681" fmla="*/ 13486731 w 16399629"/>
              <a:gd name="connsiteY9681" fmla="*/ 1996316 h 8553480"/>
              <a:gd name="connsiteX9682" fmla="*/ 13515259 w 16399629"/>
              <a:gd name="connsiteY9682" fmla="*/ 2005414 h 8553480"/>
              <a:gd name="connsiteX9683" fmla="*/ 13524112 w 16399629"/>
              <a:gd name="connsiteY9683" fmla="*/ 2097051 h 8553480"/>
              <a:gd name="connsiteX9684" fmla="*/ 13541817 w 16399629"/>
              <a:gd name="connsiteY9684" fmla="*/ 2030251 h 8553480"/>
              <a:gd name="connsiteX9685" fmla="*/ 13541817 w 16399629"/>
              <a:gd name="connsiteY9685" fmla="*/ 2102190 h 8553480"/>
              <a:gd name="connsiteX9686" fmla="*/ 13559523 w 16399629"/>
              <a:gd name="connsiteY9686" fmla="*/ 2112467 h 8553480"/>
              <a:gd name="connsiteX9687" fmla="*/ 13600346 w 16399629"/>
              <a:gd name="connsiteY9687" fmla="*/ 2143298 h 8553480"/>
              <a:gd name="connsiteX9688" fmla="*/ 13480338 w 16399629"/>
              <a:gd name="connsiteY9688" fmla="*/ 2112467 h 8553480"/>
              <a:gd name="connsiteX9689" fmla="*/ 13462632 w 16399629"/>
              <a:gd name="connsiteY9689" fmla="*/ 2025113 h 8553480"/>
              <a:gd name="connsiteX9690" fmla="*/ 13486731 w 16399629"/>
              <a:gd name="connsiteY9690" fmla="*/ 1996316 h 8553480"/>
              <a:gd name="connsiteX9691" fmla="*/ 15537953 w 16399629"/>
              <a:gd name="connsiteY9691" fmla="*/ 1985882 h 8553480"/>
              <a:gd name="connsiteX9692" fmla="*/ 15567857 w 16399629"/>
              <a:gd name="connsiteY9692" fmla="*/ 2005435 h 8553480"/>
              <a:gd name="connsiteX9693" fmla="*/ 15559400 w 16399629"/>
              <a:gd name="connsiteY9693" fmla="*/ 2008567 h 8553480"/>
              <a:gd name="connsiteX9694" fmla="*/ 15537953 w 16399629"/>
              <a:gd name="connsiteY9694" fmla="*/ 1985882 h 8553480"/>
              <a:gd name="connsiteX9695" fmla="*/ 11271805 w 16399629"/>
              <a:gd name="connsiteY9695" fmla="*/ 1984054 h 8553480"/>
              <a:gd name="connsiteX9696" fmla="*/ 11265157 w 16399629"/>
              <a:gd name="connsiteY9696" fmla="*/ 2005841 h 8553480"/>
              <a:gd name="connsiteX9697" fmla="*/ 11276237 w 16399629"/>
              <a:gd name="connsiteY9697" fmla="*/ 2005200 h 8553480"/>
              <a:gd name="connsiteX9698" fmla="*/ 11282884 w 16399629"/>
              <a:gd name="connsiteY9698" fmla="*/ 1985335 h 8553480"/>
              <a:gd name="connsiteX9699" fmla="*/ 11271805 w 16399629"/>
              <a:gd name="connsiteY9699" fmla="*/ 1984054 h 8553480"/>
              <a:gd name="connsiteX9700" fmla="*/ 15220674 w 16399629"/>
              <a:gd name="connsiteY9700" fmla="*/ 1974511 h 8553480"/>
              <a:gd name="connsiteX9701" fmla="*/ 15219877 w 16399629"/>
              <a:gd name="connsiteY9701" fmla="*/ 1978816 h 8553480"/>
              <a:gd name="connsiteX9702" fmla="*/ 15218792 w 16399629"/>
              <a:gd name="connsiteY9702" fmla="*/ 1984666 h 8553480"/>
              <a:gd name="connsiteX9703" fmla="*/ 15196037 w 16399629"/>
              <a:gd name="connsiteY9703" fmla="*/ 1970893 h 8553480"/>
              <a:gd name="connsiteX9704" fmla="*/ 15207725 w 16399629"/>
              <a:gd name="connsiteY9704" fmla="*/ 1975007 h 8553480"/>
              <a:gd name="connsiteX9705" fmla="*/ 15218792 w 16399629"/>
              <a:gd name="connsiteY9705" fmla="*/ 1984666 h 8553480"/>
              <a:gd name="connsiteX9706" fmla="*/ 15218962 w 16399629"/>
              <a:gd name="connsiteY9706" fmla="*/ 1984813 h 8553480"/>
              <a:gd name="connsiteX9707" fmla="*/ 15224751 w 16399629"/>
              <a:gd name="connsiteY9707" fmla="*/ 1994936 h 8553480"/>
              <a:gd name="connsiteX9708" fmla="*/ 15213018 w 16399629"/>
              <a:gd name="connsiteY9708" fmla="*/ 2004902 h 8553480"/>
              <a:gd name="connsiteX9709" fmla="*/ 15173113 w 16399629"/>
              <a:gd name="connsiteY9709" fmla="*/ 1994936 h 8553480"/>
              <a:gd name="connsiteX9710" fmla="*/ 15196037 w 16399629"/>
              <a:gd name="connsiteY9710" fmla="*/ 1970893 h 8553480"/>
              <a:gd name="connsiteX9711" fmla="*/ 15221800 w 16399629"/>
              <a:gd name="connsiteY9711" fmla="*/ 1968441 h 8553480"/>
              <a:gd name="connsiteX9712" fmla="*/ 15221083 w 16399629"/>
              <a:gd name="connsiteY9712" fmla="*/ 1972311 h 8553480"/>
              <a:gd name="connsiteX9713" fmla="*/ 15220674 w 16399629"/>
              <a:gd name="connsiteY9713" fmla="*/ 1974511 h 8553480"/>
              <a:gd name="connsiteX9714" fmla="*/ 15222192 w 16399629"/>
              <a:gd name="connsiteY9714" fmla="*/ 1966329 h 8553480"/>
              <a:gd name="connsiteX9715" fmla="*/ 15221800 w 16399629"/>
              <a:gd name="connsiteY9715" fmla="*/ 1968441 h 8553480"/>
              <a:gd name="connsiteX9716" fmla="*/ 15221805 w 16399629"/>
              <a:gd name="connsiteY9716" fmla="*/ 1968410 h 8553480"/>
              <a:gd name="connsiteX9717" fmla="*/ 15222192 w 16399629"/>
              <a:gd name="connsiteY9717" fmla="*/ 1966329 h 8553480"/>
              <a:gd name="connsiteX9718" fmla="*/ 11714242 w 16399629"/>
              <a:gd name="connsiteY9718" fmla="*/ 1959705 h 8553480"/>
              <a:gd name="connsiteX9719" fmla="*/ 11714242 w 16399629"/>
              <a:gd name="connsiteY9719" fmla="*/ 1985335 h 8553480"/>
              <a:gd name="connsiteX9720" fmla="*/ 11714242 w 16399629"/>
              <a:gd name="connsiteY9720" fmla="*/ 1959705 h 8553480"/>
              <a:gd name="connsiteX9721" fmla="*/ 15537450 w 16399629"/>
              <a:gd name="connsiteY9721" fmla="*/ 1959502 h 8553480"/>
              <a:gd name="connsiteX9722" fmla="*/ 15537450 w 16399629"/>
              <a:gd name="connsiteY9722" fmla="*/ 1985028 h 8553480"/>
              <a:gd name="connsiteX9723" fmla="*/ 15537450 w 16399629"/>
              <a:gd name="connsiteY9723" fmla="*/ 1959502 h 8553480"/>
              <a:gd name="connsiteX9724" fmla="*/ 14543335 w 16399629"/>
              <a:gd name="connsiteY9724" fmla="*/ 1959502 h 8553480"/>
              <a:gd name="connsiteX9725" fmla="*/ 14551539 w 16399629"/>
              <a:gd name="connsiteY9725" fmla="*/ 1985028 h 8553480"/>
              <a:gd name="connsiteX9726" fmla="*/ 14543335 w 16399629"/>
              <a:gd name="connsiteY9726" fmla="*/ 1959502 h 8553480"/>
              <a:gd name="connsiteX9727" fmla="*/ 15745909 w 16399629"/>
              <a:gd name="connsiteY9727" fmla="*/ 1959502 h 8553480"/>
              <a:gd name="connsiteX9728" fmla="*/ 15733401 w 16399629"/>
              <a:gd name="connsiteY9728" fmla="*/ 1985028 h 8553480"/>
              <a:gd name="connsiteX9729" fmla="*/ 15745909 w 16399629"/>
              <a:gd name="connsiteY9729" fmla="*/ 1959502 h 8553480"/>
              <a:gd name="connsiteX9730" fmla="*/ 14865569 w 16399629"/>
              <a:gd name="connsiteY9730" fmla="*/ 1956085 h 8553480"/>
              <a:gd name="connsiteX9731" fmla="*/ 14877294 w 16399629"/>
              <a:gd name="connsiteY9731" fmla="*/ 1969230 h 8553480"/>
              <a:gd name="connsiteX9732" fmla="*/ 14851710 w 16399629"/>
              <a:gd name="connsiteY9732" fmla="*/ 1985005 h 8553480"/>
              <a:gd name="connsiteX9733" fmla="*/ 14851710 w 16399629"/>
              <a:gd name="connsiteY9733" fmla="*/ 1958715 h 8553480"/>
              <a:gd name="connsiteX9734" fmla="*/ 14865569 w 16399629"/>
              <a:gd name="connsiteY9734" fmla="*/ 1956085 h 8553480"/>
              <a:gd name="connsiteX9735" fmla="*/ 12862628 w 16399629"/>
              <a:gd name="connsiteY9735" fmla="*/ 1953879 h 8553480"/>
              <a:gd name="connsiteX9736" fmla="*/ 12864388 w 16399629"/>
              <a:gd name="connsiteY9736" fmla="*/ 1969902 h 8553480"/>
              <a:gd name="connsiteX9737" fmla="*/ 12858134 w 16399629"/>
              <a:gd name="connsiteY9737" fmla="*/ 1959051 h 8553480"/>
              <a:gd name="connsiteX9738" fmla="*/ 12862628 w 16399629"/>
              <a:gd name="connsiteY9738" fmla="*/ 1953879 h 8553480"/>
              <a:gd name="connsiteX9739" fmla="*/ 14877555 w 16399629"/>
              <a:gd name="connsiteY9739" fmla="*/ 1948132 h 8553480"/>
              <a:gd name="connsiteX9740" fmla="*/ 14875599 w 16399629"/>
              <a:gd name="connsiteY9740" fmla="*/ 1958680 h 8553480"/>
              <a:gd name="connsiteX9741" fmla="*/ 14876755 w 16399629"/>
              <a:gd name="connsiteY9741" fmla="*/ 1952438 h 8553480"/>
              <a:gd name="connsiteX9742" fmla="*/ 14877971 w 16399629"/>
              <a:gd name="connsiteY9742" fmla="*/ 1945880 h 8553480"/>
              <a:gd name="connsiteX9743" fmla="*/ 14877555 w 16399629"/>
              <a:gd name="connsiteY9743" fmla="*/ 1948132 h 8553480"/>
              <a:gd name="connsiteX9744" fmla="*/ 14877961 w 16399629"/>
              <a:gd name="connsiteY9744" fmla="*/ 1945933 h 8553480"/>
              <a:gd name="connsiteX9745" fmla="*/ 14877769 w 16399629"/>
              <a:gd name="connsiteY9745" fmla="*/ 1944430 h 8553480"/>
              <a:gd name="connsiteX9746" fmla="*/ 14878212 w 16399629"/>
              <a:gd name="connsiteY9746" fmla="*/ 1944580 h 8553480"/>
              <a:gd name="connsiteX9747" fmla="*/ 14883030 w 16399629"/>
              <a:gd name="connsiteY9747" fmla="*/ 1946215 h 8553480"/>
              <a:gd name="connsiteX9748" fmla="*/ 14883784 w 16399629"/>
              <a:gd name="connsiteY9748" fmla="*/ 1958710 h 8553480"/>
              <a:gd name="connsiteX9749" fmla="*/ 14878096 w 16399629"/>
              <a:gd name="connsiteY9749" fmla="*/ 1945208 h 8553480"/>
              <a:gd name="connsiteX9750" fmla="*/ 14879070 w 16399629"/>
              <a:gd name="connsiteY9750" fmla="*/ 1939950 h 8553480"/>
              <a:gd name="connsiteX9751" fmla="*/ 14878686 w 16399629"/>
              <a:gd name="connsiteY9751" fmla="*/ 1942032 h 8553480"/>
              <a:gd name="connsiteX9752" fmla="*/ 14878212 w 16399629"/>
              <a:gd name="connsiteY9752" fmla="*/ 1944580 h 8553480"/>
              <a:gd name="connsiteX9753" fmla="*/ 11532540 w 16399629"/>
              <a:gd name="connsiteY9753" fmla="*/ 1934074 h 8553480"/>
              <a:gd name="connsiteX9754" fmla="*/ 11415344 w 16399629"/>
              <a:gd name="connsiteY9754" fmla="*/ 2025491 h 8553480"/>
              <a:gd name="connsiteX9755" fmla="*/ 11385800 w 16399629"/>
              <a:gd name="connsiteY9755" fmla="*/ 2066504 h 8553480"/>
              <a:gd name="connsiteX9756" fmla="*/ 11392447 w 16399629"/>
              <a:gd name="connsiteY9756" fmla="*/ 2084125 h 8553480"/>
              <a:gd name="connsiteX9757" fmla="*/ 11412390 w 16399629"/>
              <a:gd name="connsiteY9757" fmla="*/ 2040868 h 8553480"/>
              <a:gd name="connsiteX9758" fmla="*/ 11438488 w 16399629"/>
              <a:gd name="connsiteY9758" fmla="*/ 2030618 h 8553480"/>
              <a:gd name="connsiteX9759" fmla="*/ 11476896 w 16399629"/>
              <a:gd name="connsiteY9759" fmla="*/ 2016093 h 8553480"/>
              <a:gd name="connsiteX9760" fmla="*/ 11512351 w 16399629"/>
              <a:gd name="connsiteY9760" fmla="*/ 1995589 h 8553480"/>
              <a:gd name="connsiteX9761" fmla="*/ 11532540 w 16399629"/>
              <a:gd name="connsiteY9761" fmla="*/ 1985336 h 8553480"/>
              <a:gd name="connsiteX9762" fmla="*/ 11532540 w 16399629"/>
              <a:gd name="connsiteY9762" fmla="*/ 1934074 h 8553480"/>
              <a:gd name="connsiteX9763" fmla="*/ 11350345 w 16399629"/>
              <a:gd name="connsiteY9763" fmla="*/ 1934074 h 8553480"/>
              <a:gd name="connsiteX9764" fmla="*/ 11359208 w 16399629"/>
              <a:gd name="connsiteY9764" fmla="*/ 1959705 h 8553480"/>
              <a:gd name="connsiteX9765" fmla="*/ 11350345 w 16399629"/>
              <a:gd name="connsiteY9765" fmla="*/ 1934074 h 8553480"/>
              <a:gd name="connsiteX9766" fmla="*/ 11755607 w 16399629"/>
              <a:gd name="connsiteY9766" fmla="*/ 1934073 h 8553480"/>
              <a:gd name="connsiteX9767" fmla="*/ 11764469 w 16399629"/>
              <a:gd name="connsiteY9767" fmla="*/ 1959705 h 8553480"/>
              <a:gd name="connsiteX9768" fmla="*/ 11755607 w 16399629"/>
              <a:gd name="connsiteY9768" fmla="*/ 1934073 h 8553480"/>
              <a:gd name="connsiteX9769" fmla="*/ 14610199 w 16399629"/>
              <a:gd name="connsiteY9769" fmla="*/ 1933126 h 8553480"/>
              <a:gd name="connsiteX9770" fmla="*/ 14601971 w 16399629"/>
              <a:gd name="connsiteY9770" fmla="*/ 1958653 h 8553480"/>
              <a:gd name="connsiteX9771" fmla="*/ 14610199 w 16399629"/>
              <a:gd name="connsiteY9771" fmla="*/ 1933126 h 8553480"/>
              <a:gd name="connsiteX9772" fmla="*/ 14232332 w 16399629"/>
              <a:gd name="connsiteY9772" fmla="*/ 1933126 h 8553480"/>
              <a:gd name="connsiteX9773" fmla="*/ 14224101 w 16399629"/>
              <a:gd name="connsiteY9773" fmla="*/ 1958653 h 8553480"/>
              <a:gd name="connsiteX9774" fmla="*/ 14232332 w 16399629"/>
              <a:gd name="connsiteY9774" fmla="*/ 1933126 h 8553480"/>
              <a:gd name="connsiteX9775" fmla="*/ 13087840 w 16399629"/>
              <a:gd name="connsiteY9775" fmla="*/ 1933126 h 8553480"/>
              <a:gd name="connsiteX9776" fmla="*/ 13078334 w 16399629"/>
              <a:gd name="connsiteY9776" fmla="*/ 1960072 h 8553480"/>
              <a:gd name="connsiteX9777" fmla="*/ 13064439 w 16399629"/>
              <a:gd name="connsiteY9777" fmla="*/ 1959415 h 8553480"/>
              <a:gd name="connsiteX9778" fmla="*/ 13087840 w 16399629"/>
              <a:gd name="connsiteY9778" fmla="*/ 1933126 h 8553480"/>
              <a:gd name="connsiteX9779" fmla="*/ 14929318 w 16399629"/>
              <a:gd name="connsiteY9779" fmla="*/ 1933125 h 8553480"/>
              <a:gd name="connsiteX9780" fmla="*/ 14950121 w 16399629"/>
              <a:gd name="connsiteY9780" fmla="*/ 1953852 h 8553480"/>
              <a:gd name="connsiteX9781" fmla="*/ 14982810 w 16399629"/>
              <a:gd name="connsiteY9781" fmla="*/ 1979759 h 8553480"/>
              <a:gd name="connsiteX9782" fmla="*/ 15015500 w 16399629"/>
              <a:gd name="connsiteY9782" fmla="*/ 2010848 h 8553480"/>
              <a:gd name="connsiteX9783" fmla="*/ 15035807 w 16399629"/>
              <a:gd name="connsiteY9783" fmla="*/ 2030710 h 8553480"/>
              <a:gd name="connsiteX9784" fmla="*/ 15035807 w 16399629"/>
              <a:gd name="connsiteY9784" fmla="*/ 2056617 h 8553480"/>
              <a:gd name="connsiteX9785" fmla="*/ 15006583 w 16399629"/>
              <a:gd name="connsiteY9785" fmla="*/ 2056617 h 8553480"/>
              <a:gd name="connsiteX9786" fmla="*/ 14982810 w 16399629"/>
              <a:gd name="connsiteY9786" fmla="*/ 2025528 h 8553480"/>
              <a:gd name="connsiteX9787" fmla="*/ 14923374 w 16399629"/>
              <a:gd name="connsiteY9787" fmla="*/ 1984940 h 8553480"/>
              <a:gd name="connsiteX9788" fmla="*/ 14929318 w 16399629"/>
              <a:gd name="connsiteY9788" fmla="*/ 1933125 h 8553480"/>
              <a:gd name="connsiteX9789" fmla="*/ 12010278 w 16399629"/>
              <a:gd name="connsiteY9789" fmla="*/ 1926305 h 8553480"/>
              <a:gd name="connsiteX9790" fmla="*/ 11976209 w 16399629"/>
              <a:gd name="connsiteY9790" fmla="*/ 1944325 h 8553480"/>
              <a:gd name="connsiteX9791" fmla="*/ 11931891 w 16399629"/>
              <a:gd name="connsiteY9791" fmla="*/ 1975084 h 8553480"/>
              <a:gd name="connsiteX9792" fmla="*/ 11882158 w 16399629"/>
              <a:gd name="connsiteY9792" fmla="*/ 2005841 h 8553480"/>
              <a:gd name="connsiteX9793" fmla="*/ 11846703 w 16399629"/>
              <a:gd name="connsiteY9793" fmla="*/ 2030618 h 8553480"/>
              <a:gd name="connsiteX9794" fmla="*/ 11755607 w 16399629"/>
              <a:gd name="connsiteY9794" fmla="*/ 2066504 h 8553480"/>
              <a:gd name="connsiteX9795" fmla="*/ 11828975 w 16399629"/>
              <a:gd name="connsiteY9795" fmla="*/ 2056250 h 8553480"/>
              <a:gd name="connsiteX9796" fmla="*/ 11893483 w 16399629"/>
              <a:gd name="connsiteY9796" fmla="*/ 2021219 h 8553480"/>
              <a:gd name="connsiteX9797" fmla="*/ 12020035 w 16399629"/>
              <a:gd name="connsiteY9797" fmla="*/ 1934073 h 8553480"/>
              <a:gd name="connsiteX9798" fmla="*/ 12010278 w 16399629"/>
              <a:gd name="connsiteY9798" fmla="*/ 1926305 h 8553480"/>
              <a:gd name="connsiteX9799" fmla="*/ 13122559 w 16399629"/>
              <a:gd name="connsiteY9799" fmla="*/ 1908437 h 8553480"/>
              <a:gd name="connsiteX9800" fmla="*/ 13122559 w 16399629"/>
              <a:gd name="connsiteY9800" fmla="*/ 1959705 h 8553480"/>
              <a:gd name="connsiteX9801" fmla="*/ 13104832 w 16399629"/>
              <a:gd name="connsiteY9801" fmla="*/ 1964830 h 8553480"/>
              <a:gd name="connsiteX9802" fmla="*/ 13119605 w 16399629"/>
              <a:gd name="connsiteY9802" fmla="*/ 1990463 h 8553480"/>
              <a:gd name="connsiteX9803" fmla="*/ 13142810 w 16399629"/>
              <a:gd name="connsiteY9803" fmla="*/ 1989821 h 8553480"/>
              <a:gd name="connsiteX9804" fmla="*/ 13166385 w 16399629"/>
              <a:gd name="connsiteY9804" fmla="*/ 1969955 h 8553480"/>
              <a:gd name="connsiteX9805" fmla="*/ 13151611 w 16399629"/>
              <a:gd name="connsiteY9805" fmla="*/ 1949451 h 8553480"/>
              <a:gd name="connsiteX9806" fmla="*/ 13151611 w 16399629"/>
              <a:gd name="connsiteY9806" fmla="*/ 1923822 h 8553480"/>
              <a:gd name="connsiteX9807" fmla="*/ 13139793 w 16399629"/>
              <a:gd name="connsiteY9807" fmla="*/ 1923822 h 8553480"/>
              <a:gd name="connsiteX9808" fmla="*/ 13122559 w 16399629"/>
              <a:gd name="connsiteY9808" fmla="*/ 1908437 h 8553480"/>
              <a:gd name="connsiteX9809" fmla="*/ 9277415 w 16399629"/>
              <a:gd name="connsiteY9809" fmla="*/ 1905940 h 8553480"/>
              <a:gd name="connsiteX9810" fmla="*/ 9268174 w 16399629"/>
              <a:gd name="connsiteY9810" fmla="*/ 1908345 h 8553480"/>
              <a:gd name="connsiteX9811" fmla="*/ 9266509 w 16399629"/>
              <a:gd name="connsiteY9811" fmla="*/ 1921429 h 8553480"/>
              <a:gd name="connsiteX9812" fmla="*/ 9289316 w 16399629"/>
              <a:gd name="connsiteY9812" fmla="*/ 1909480 h 8553480"/>
              <a:gd name="connsiteX9813" fmla="*/ 9288881 w 16399629"/>
              <a:gd name="connsiteY9813" fmla="*/ 1909301 h 8553480"/>
              <a:gd name="connsiteX9814" fmla="*/ 9277415 w 16399629"/>
              <a:gd name="connsiteY9814" fmla="*/ 1905940 h 8553480"/>
              <a:gd name="connsiteX9815" fmla="*/ 15478225 w 16399629"/>
              <a:gd name="connsiteY9815" fmla="*/ 1903002 h 8553480"/>
              <a:gd name="connsiteX9816" fmla="*/ 15517925 w 16399629"/>
              <a:gd name="connsiteY9816" fmla="*/ 1943571 h 8553480"/>
              <a:gd name="connsiteX9817" fmla="*/ 15466288 w 16399629"/>
              <a:gd name="connsiteY9817" fmla="*/ 1917813 h 8553480"/>
              <a:gd name="connsiteX9818" fmla="*/ 15478225 w 16399629"/>
              <a:gd name="connsiteY9818" fmla="*/ 1903002 h 8553480"/>
              <a:gd name="connsiteX9819" fmla="*/ 11852611 w 16399629"/>
              <a:gd name="connsiteY9819" fmla="*/ 1893060 h 8553480"/>
              <a:gd name="connsiteX9820" fmla="*/ 11776287 w 16399629"/>
              <a:gd name="connsiteY9820" fmla="*/ 1934074 h 8553480"/>
              <a:gd name="connsiteX9821" fmla="*/ 11810441 w 16399629"/>
              <a:gd name="connsiteY9821" fmla="*/ 1924786 h 8553480"/>
              <a:gd name="connsiteX9822" fmla="*/ 11852611 w 16399629"/>
              <a:gd name="connsiteY9822" fmla="*/ 1893060 h 8553480"/>
              <a:gd name="connsiteX9823" fmla="*/ 14537064 w 16399629"/>
              <a:gd name="connsiteY9823" fmla="*/ 1884137 h 8553480"/>
              <a:gd name="connsiteX9824" fmla="*/ 14551539 w 16399629"/>
              <a:gd name="connsiteY9824" fmla="*/ 1909662 h 8553480"/>
              <a:gd name="connsiteX9825" fmla="*/ 14534649 w 16399629"/>
              <a:gd name="connsiteY9825" fmla="*/ 1894347 h 8553480"/>
              <a:gd name="connsiteX9826" fmla="*/ 14537064 w 16399629"/>
              <a:gd name="connsiteY9826" fmla="*/ 1884137 h 8553480"/>
              <a:gd name="connsiteX9827" fmla="*/ 15245973 w 16399629"/>
              <a:gd name="connsiteY9827" fmla="*/ 1881817 h 8553480"/>
              <a:gd name="connsiteX9828" fmla="*/ 15252627 w 16399629"/>
              <a:gd name="connsiteY9828" fmla="*/ 1923257 h 8553480"/>
              <a:gd name="connsiteX9829" fmla="*/ 15285147 w 16399629"/>
              <a:gd name="connsiteY9829" fmla="*/ 1984754 h 8553480"/>
              <a:gd name="connsiteX9830" fmla="*/ 15270362 w 16399629"/>
              <a:gd name="connsiteY9830" fmla="*/ 2005254 h 8553480"/>
              <a:gd name="connsiteX9831" fmla="*/ 15285147 w 16399629"/>
              <a:gd name="connsiteY9831" fmla="*/ 2020629 h 8553480"/>
              <a:gd name="connsiteX9832" fmla="*/ 15290565 w 16399629"/>
              <a:gd name="connsiteY9832" fmla="*/ 2024901 h 8553480"/>
              <a:gd name="connsiteX9833" fmla="*/ 15343779 w 16399629"/>
              <a:gd name="connsiteY9833" fmla="*/ 2005254 h 8553480"/>
              <a:gd name="connsiteX9834" fmla="*/ 15351783 w 16399629"/>
              <a:gd name="connsiteY9834" fmla="*/ 2011345 h 8553480"/>
              <a:gd name="connsiteX9835" fmla="*/ 15349019 w 16399629"/>
              <a:gd name="connsiteY9835" fmla="*/ 2003630 h 8553480"/>
              <a:gd name="connsiteX9836" fmla="*/ 15354505 w 16399629"/>
              <a:gd name="connsiteY9836" fmla="*/ 1993418 h 8553480"/>
              <a:gd name="connsiteX9837" fmla="*/ 15356563 w 16399629"/>
              <a:gd name="connsiteY9837" fmla="*/ 2006182 h 8553480"/>
              <a:gd name="connsiteX9838" fmla="*/ 15355298 w 16399629"/>
              <a:gd name="connsiteY9838" fmla="*/ 2014021 h 8553480"/>
              <a:gd name="connsiteX9839" fmla="*/ 15358931 w 16399629"/>
              <a:gd name="connsiteY9839" fmla="*/ 2016784 h 8553480"/>
              <a:gd name="connsiteX9840" fmla="*/ 15376299 w 16399629"/>
              <a:gd name="connsiteY9840" fmla="*/ 2036002 h 8553480"/>
              <a:gd name="connsiteX9841" fmla="*/ 15396501 w 16399629"/>
              <a:gd name="connsiteY9841" fmla="*/ 2045398 h 8553480"/>
              <a:gd name="connsiteX9842" fmla="*/ 15449717 w 16399629"/>
              <a:gd name="connsiteY9842" fmla="*/ 2086398 h 8553480"/>
              <a:gd name="connsiteX9843" fmla="*/ 15402414 w 16399629"/>
              <a:gd name="connsiteY9843" fmla="*/ 2153020 h 8553480"/>
              <a:gd name="connsiteX9844" fmla="*/ 15508351 w 16399629"/>
              <a:gd name="connsiteY9844" fmla="*/ 2311039 h 8553480"/>
              <a:gd name="connsiteX9845" fmla="*/ 15564521 w 16399629"/>
              <a:gd name="connsiteY9845" fmla="*/ 2392181 h 8553480"/>
              <a:gd name="connsiteX9846" fmla="*/ 15605419 w 16399629"/>
              <a:gd name="connsiteY9846" fmla="*/ 2433179 h 8553480"/>
              <a:gd name="connsiteX9847" fmla="*/ 15590636 w 16399629"/>
              <a:gd name="connsiteY9847" fmla="*/ 2346914 h 8553480"/>
              <a:gd name="connsiteX9848" fmla="*/ 15623156 w 16399629"/>
              <a:gd name="connsiteY9848" fmla="*/ 2321290 h 8553480"/>
              <a:gd name="connsiteX9849" fmla="*/ 15623155 w 16399629"/>
              <a:gd name="connsiteY9849" fmla="*/ 2397306 h 8553480"/>
              <a:gd name="connsiteX9850" fmla="*/ 15646807 w 16399629"/>
              <a:gd name="connsiteY9850" fmla="*/ 2366561 h 8553480"/>
              <a:gd name="connsiteX9851" fmla="*/ 15684748 w 16399629"/>
              <a:gd name="connsiteY9851" fmla="*/ 2407556 h 8553480"/>
              <a:gd name="connsiteX9852" fmla="*/ 15680383 w 16399629"/>
              <a:gd name="connsiteY9852" fmla="*/ 2446914 h 8553480"/>
              <a:gd name="connsiteX9853" fmla="*/ 15683386 w 16399629"/>
              <a:gd name="connsiteY9853" fmla="*/ 2454743 h 8553480"/>
              <a:gd name="connsiteX9854" fmla="*/ 15684288 w 16399629"/>
              <a:gd name="connsiteY9854" fmla="*/ 2459846 h 8553480"/>
              <a:gd name="connsiteX9855" fmla="*/ 15684621 w 16399629"/>
              <a:gd name="connsiteY9855" fmla="*/ 2457962 h 8553480"/>
              <a:gd name="connsiteX9856" fmla="*/ 15690475 w 16399629"/>
              <a:gd name="connsiteY9856" fmla="*/ 2473220 h 8553480"/>
              <a:gd name="connsiteX9857" fmla="*/ 15711355 w 16399629"/>
              <a:gd name="connsiteY9857" fmla="*/ 2443431 h 8553480"/>
              <a:gd name="connsiteX9858" fmla="*/ 15684748 w 16399629"/>
              <a:gd name="connsiteY9858" fmla="*/ 2433179 h 8553480"/>
              <a:gd name="connsiteX9859" fmla="*/ 15746831 w 16399629"/>
              <a:gd name="connsiteY9859" fmla="*/ 2458805 h 8553480"/>
              <a:gd name="connsiteX9860" fmla="*/ 15726137 w 16399629"/>
              <a:gd name="connsiteY9860" fmla="*/ 2494680 h 8553480"/>
              <a:gd name="connsiteX9861" fmla="*/ 15761613 w 16399629"/>
              <a:gd name="connsiteY9861" fmla="*/ 2565573 h 8553480"/>
              <a:gd name="connsiteX9862" fmla="*/ 15805466 w 16399629"/>
              <a:gd name="connsiteY9862" fmla="*/ 2632196 h 8553480"/>
              <a:gd name="connsiteX9863" fmla="*/ 15926185 w 16399629"/>
              <a:gd name="connsiteY9863" fmla="*/ 2728715 h 8553480"/>
              <a:gd name="connsiteX9864" fmla="*/ 15917315 w 16399629"/>
              <a:gd name="connsiteY9864" fmla="*/ 2785088 h 8553480"/>
              <a:gd name="connsiteX9865" fmla="*/ 15896622 w 16399629"/>
              <a:gd name="connsiteY9865" fmla="*/ 2805587 h 8553480"/>
              <a:gd name="connsiteX9866" fmla="*/ 15902533 w 16399629"/>
              <a:gd name="connsiteY9866" fmla="*/ 2826087 h 8553480"/>
              <a:gd name="connsiteX9867" fmla="*/ 15896622 w 16399629"/>
              <a:gd name="connsiteY9867" fmla="*/ 2836337 h 8553480"/>
              <a:gd name="connsiteX9868" fmla="*/ 15897305 w 16399629"/>
              <a:gd name="connsiteY9868" fmla="*/ 2856102 h 8553480"/>
              <a:gd name="connsiteX9869" fmla="*/ 15897361 w 16399629"/>
              <a:gd name="connsiteY9869" fmla="*/ 2857690 h 8553480"/>
              <a:gd name="connsiteX9870" fmla="*/ 15902533 w 16399629"/>
              <a:gd name="connsiteY9870" fmla="*/ 2871361 h 8553480"/>
              <a:gd name="connsiteX9871" fmla="*/ 15881839 w 16399629"/>
              <a:gd name="connsiteY9871" fmla="*/ 2896980 h 8553480"/>
              <a:gd name="connsiteX9872" fmla="*/ 15875926 w 16399629"/>
              <a:gd name="connsiteY9872" fmla="*/ 2845732 h 8553480"/>
              <a:gd name="connsiteX9873" fmla="*/ 15878883 w 16399629"/>
              <a:gd name="connsiteY9873" fmla="*/ 2831213 h 8553480"/>
              <a:gd name="connsiteX9874" fmla="*/ 15872970 w 16399629"/>
              <a:gd name="connsiteY9874" fmla="*/ 2826087 h 8553480"/>
              <a:gd name="connsiteX9875" fmla="*/ 15840942 w 16399629"/>
              <a:gd name="connsiteY9875" fmla="*/ 2810714 h 8553480"/>
              <a:gd name="connsiteX9876" fmla="*/ 15737962 w 16399629"/>
              <a:gd name="connsiteY9876" fmla="*/ 2677455 h 8553480"/>
              <a:gd name="connsiteX9877" fmla="*/ 15629070 w 16399629"/>
              <a:gd name="connsiteY9877" fmla="*/ 2539949 h 8553480"/>
              <a:gd name="connsiteX9878" fmla="*/ 15579304 w 16399629"/>
              <a:gd name="connsiteY9878" fmla="*/ 2479305 h 8553480"/>
              <a:gd name="connsiteX9879" fmla="*/ 15552697 w 16399629"/>
              <a:gd name="connsiteY9879" fmla="*/ 2453680 h 8553480"/>
              <a:gd name="connsiteX9880" fmla="*/ 15546784 w 16399629"/>
              <a:gd name="connsiteY9880" fmla="*/ 2407557 h 8553480"/>
              <a:gd name="connsiteX9881" fmla="*/ 15505395 w 16399629"/>
              <a:gd name="connsiteY9881" fmla="*/ 2351182 h 8553480"/>
              <a:gd name="connsiteX9882" fmla="*/ 15458585 w 16399629"/>
              <a:gd name="connsiteY9882" fmla="*/ 2305914 h 8553480"/>
              <a:gd name="connsiteX9883" fmla="*/ 15346735 w 16399629"/>
              <a:gd name="connsiteY9883" fmla="*/ 2188041 h 8553480"/>
              <a:gd name="connsiteX9884" fmla="*/ 15246712 w 16399629"/>
              <a:gd name="connsiteY9884" fmla="*/ 2071023 h 8553480"/>
              <a:gd name="connsiteX9885" fmla="*/ 15226019 w 16399629"/>
              <a:gd name="connsiteY9885" fmla="*/ 2015504 h 8553480"/>
              <a:gd name="connsiteX9886" fmla="*/ 15243755 w 16399629"/>
              <a:gd name="connsiteY9886" fmla="*/ 1984754 h 8553480"/>
              <a:gd name="connsiteX9887" fmla="*/ 15226017 w 16399629"/>
              <a:gd name="connsiteY9887" fmla="*/ 1969380 h 8553480"/>
              <a:gd name="connsiteX9888" fmla="*/ 15243755 w 16399629"/>
              <a:gd name="connsiteY9888" fmla="*/ 1959130 h 8553480"/>
              <a:gd name="connsiteX9889" fmla="*/ 15240799 w 16399629"/>
              <a:gd name="connsiteY9889" fmla="*/ 1882256 h 8553480"/>
              <a:gd name="connsiteX9890" fmla="*/ 15245973 w 16399629"/>
              <a:gd name="connsiteY9890" fmla="*/ 1881817 h 8553480"/>
              <a:gd name="connsiteX9891" fmla="*/ 13249859 w 16399629"/>
              <a:gd name="connsiteY9891" fmla="*/ 1880878 h 8553480"/>
              <a:gd name="connsiteX9892" fmla="*/ 13261586 w 16399629"/>
              <a:gd name="connsiteY9892" fmla="*/ 1891266 h 8553480"/>
              <a:gd name="connsiteX9893" fmla="*/ 13235999 w 16399629"/>
              <a:gd name="connsiteY9893" fmla="*/ 1905930 h 8553480"/>
              <a:gd name="connsiteX9894" fmla="*/ 13235999 w 16399629"/>
              <a:gd name="connsiteY9894" fmla="*/ 1881488 h 8553480"/>
              <a:gd name="connsiteX9895" fmla="*/ 13249859 w 16399629"/>
              <a:gd name="connsiteY9895" fmla="*/ 1880878 h 8553480"/>
              <a:gd name="connsiteX9896" fmla="*/ 13969831 w 16399629"/>
              <a:gd name="connsiteY9896" fmla="*/ 1876648 h 8553480"/>
              <a:gd name="connsiteX9897" fmla="*/ 13986901 w 16399629"/>
              <a:gd name="connsiteY9897" fmla="*/ 1908708 h 8553480"/>
              <a:gd name="connsiteX9898" fmla="*/ 13963200 w 16399629"/>
              <a:gd name="connsiteY9898" fmla="*/ 1917127 h 8553480"/>
              <a:gd name="connsiteX9899" fmla="*/ 13946130 w 16399629"/>
              <a:gd name="connsiteY9899" fmla="*/ 1882800 h 8553480"/>
              <a:gd name="connsiteX9900" fmla="*/ 13969831 w 16399629"/>
              <a:gd name="connsiteY9900" fmla="*/ 1876648 h 8553480"/>
              <a:gd name="connsiteX9901" fmla="*/ 7953887 w 16399629"/>
              <a:gd name="connsiteY9901" fmla="*/ 1875868 h 8553480"/>
              <a:gd name="connsiteX9902" fmla="*/ 7965506 w 16399629"/>
              <a:gd name="connsiteY9902" fmla="*/ 1890523 h 8553480"/>
              <a:gd name="connsiteX9903" fmla="*/ 7953887 w 16399629"/>
              <a:gd name="connsiteY9903" fmla="*/ 1875868 h 8553480"/>
              <a:gd name="connsiteX9904" fmla="*/ 15179251 w 16399629"/>
              <a:gd name="connsiteY9904" fmla="*/ 1875126 h 8553480"/>
              <a:gd name="connsiteX9905" fmla="*/ 15226907 w 16399629"/>
              <a:gd name="connsiteY9905" fmla="*/ 1917198 h 8553480"/>
              <a:gd name="connsiteX9906" fmla="*/ 15164428 w 16399629"/>
              <a:gd name="connsiteY9906" fmla="*/ 1891626 h 8553480"/>
              <a:gd name="connsiteX9907" fmla="*/ 15179251 w 16399629"/>
              <a:gd name="connsiteY9907" fmla="*/ 1875126 h 8553480"/>
              <a:gd name="connsiteX9908" fmla="*/ 15228158 w 16399629"/>
              <a:gd name="connsiteY9908" fmla="*/ 1867772 h 8553480"/>
              <a:gd name="connsiteX9909" fmla="*/ 15233419 w 16399629"/>
              <a:gd name="connsiteY9909" fmla="*/ 1870846 h 8553480"/>
              <a:gd name="connsiteX9910" fmla="*/ 15227406 w 16399629"/>
              <a:gd name="connsiteY9910" fmla="*/ 1879574 h 8553480"/>
              <a:gd name="connsiteX9911" fmla="*/ 15228158 w 16399629"/>
              <a:gd name="connsiteY9911" fmla="*/ 1867772 h 8553480"/>
              <a:gd name="connsiteX9912" fmla="*/ 14528884 w 16399629"/>
              <a:gd name="connsiteY9912" fmla="*/ 1867772 h 8553480"/>
              <a:gd name="connsiteX9913" fmla="*/ 14534148 w 16399629"/>
              <a:gd name="connsiteY9913" fmla="*/ 1870847 h 8553480"/>
              <a:gd name="connsiteX9914" fmla="*/ 14528133 w 16399629"/>
              <a:gd name="connsiteY9914" fmla="*/ 1879574 h 8553480"/>
              <a:gd name="connsiteX9915" fmla="*/ 14528884 w 16399629"/>
              <a:gd name="connsiteY9915" fmla="*/ 1867772 h 8553480"/>
              <a:gd name="connsiteX9916" fmla="*/ 12111131 w 16399629"/>
              <a:gd name="connsiteY9916" fmla="*/ 1867429 h 8553480"/>
              <a:gd name="connsiteX9917" fmla="*/ 12067307 w 16399629"/>
              <a:gd name="connsiteY9917" fmla="*/ 1908437 h 8553480"/>
              <a:gd name="connsiteX9918" fmla="*/ 12111131 w 16399629"/>
              <a:gd name="connsiteY9918" fmla="*/ 1867429 h 8553480"/>
              <a:gd name="connsiteX9919" fmla="*/ 13130929 w 16399629"/>
              <a:gd name="connsiteY9919" fmla="*/ 1858032 h 8553480"/>
              <a:gd name="connsiteX9920" fmla="*/ 13139793 w 16399629"/>
              <a:gd name="connsiteY9920" fmla="*/ 1882808 h 8553480"/>
              <a:gd name="connsiteX9921" fmla="*/ 13130929 w 16399629"/>
              <a:gd name="connsiteY9921" fmla="*/ 1858032 h 8553480"/>
              <a:gd name="connsiteX9922" fmla="*/ 13894010 w 16399629"/>
              <a:gd name="connsiteY9922" fmla="*/ 1857758 h 8553480"/>
              <a:gd name="connsiteX9923" fmla="*/ 13902240 w 16399629"/>
              <a:gd name="connsiteY9923" fmla="*/ 1883258 h 8553480"/>
              <a:gd name="connsiteX9924" fmla="*/ 13894010 w 16399629"/>
              <a:gd name="connsiteY9924" fmla="*/ 1857758 h 8553480"/>
              <a:gd name="connsiteX9925" fmla="*/ 7559346 w 16399629"/>
              <a:gd name="connsiteY9925" fmla="*/ 1850869 h 8553480"/>
              <a:gd name="connsiteX9926" fmla="*/ 7598211 w 16399629"/>
              <a:gd name="connsiteY9926" fmla="*/ 1868961 h 8553480"/>
              <a:gd name="connsiteX9927" fmla="*/ 7503000 w 16399629"/>
              <a:gd name="connsiteY9927" fmla="*/ 1912694 h 8553480"/>
              <a:gd name="connsiteX9928" fmla="*/ 7440587 w 16399629"/>
              <a:gd name="connsiteY9928" fmla="*/ 1908304 h 8553480"/>
              <a:gd name="connsiteX9929" fmla="*/ 7524277 w 16399629"/>
              <a:gd name="connsiteY9929" fmla="*/ 1870066 h 8553480"/>
              <a:gd name="connsiteX9930" fmla="*/ 7559346 w 16399629"/>
              <a:gd name="connsiteY9930" fmla="*/ 1850869 h 8553480"/>
              <a:gd name="connsiteX9931" fmla="*/ 15122833 w 16399629"/>
              <a:gd name="connsiteY9931" fmla="*/ 1846574 h 8553480"/>
              <a:gd name="connsiteX9932" fmla="*/ 15140045 w 16399629"/>
              <a:gd name="connsiteY9932" fmla="*/ 1849127 h 8553480"/>
              <a:gd name="connsiteX9933" fmla="*/ 15129312 w 16399629"/>
              <a:gd name="connsiteY9933" fmla="*/ 1859975 h 8553480"/>
              <a:gd name="connsiteX9934" fmla="*/ 15116356 w 16399629"/>
              <a:gd name="connsiteY9934" fmla="*/ 1859337 h 8553480"/>
              <a:gd name="connsiteX9935" fmla="*/ 15122833 w 16399629"/>
              <a:gd name="connsiteY9935" fmla="*/ 1846574 h 8553480"/>
              <a:gd name="connsiteX9936" fmla="*/ 13322867 w 16399629"/>
              <a:gd name="connsiteY9936" fmla="*/ 1846506 h 8553480"/>
              <a:gd name="connsiteX9937" fmla="*/ 13670033 w 16399629"/>
              <a:gd name="connsiteY9937" fmla="*/ 1932805 h 8553480"/>
              <a:gd name="connsiteX9938" fmla="*/ 13831551 w 16399629"/>
              <a:gd name="connsiteY9938" fmla="*/ 1989197 h 8553480"/>
              <a:gd name="connsiteX9939" fmla="*/ 13993071 w 16399629"/>
              <a:gd name="connsiteY9939" fmla="*/ 2049861 h 8553480"/>
              <a:gd name="connsiteX9940" fmla="*/ 14166408 w 16399629"/>
              <a:gd name="connsiteY9940" fmla="*/ 2142141 h 8553480"/>
              <a:gd name="connsiteX9941" fmla="*/ 14316600 w 16399629"/>
              <a:gd name="connsiteY9941" fmla="*/ 2228426 h 8553480"/>
              <a:gd name="connsiteX9942" fmla="*/ 14384063 w 16399629"/>
              <a:gd name="connsiteY9942" fmla="*/ 2269455 h 8553480"/>
              <a:gd name="connsiteX9943" fmla="*/ 14463347 w 16399629"/>
              <a:gd name="connsiteY9943" fmla="*/ 2320720 h 8553480"/>
              <a:gd name="connsiteX9944" fmla="*/ 14543121 w 16399629"/>
              <a:gd name="connsiteY9944" fmla="*/ 2376257 h 8553480"/>
              <a:gd name="connsiteX9945" fmla="*/ 14651457 w 16399629"/>
              <a:gd name="connsiteY9945" fmla="*/ 2437781 h 8553480"/>
              <a:gd name="connsiteX9946" fmla="*/ 14678049 w 16399629"/>
              <a:gd name="connsiteY9946" fmla="*/ 2448030 h 8553480"/>
              <a:gd name="connsiteX9947" fmla="*/ 14798695 w 16399629"/>
              <a:gd name="connsiteY9947" fmla="*/ 2524929 h 8553480"/>
              <a:gd name="connsiteX9948" fmla="*/ 14830703 w 16399629"/>
              <a:gd name="connsiteY9948" fmla="*/ 2565088 h 8553480"/>
              <a:gd name="connsiteX9949" fmla="*/ 14969077 w 16399629"/>
              <a:gd name="connsiteY9949" fmla="*/ 2662491 h 8553480"/>
              <a:gd name="connsiteX9950" fmla="*/ 14998623 w 16399629"/>
              <a:gd name="connsiteY9950" fmla="*/ 2682160 h 8553480"/>
              <a:gd name="connsiteX9951" fmla="*/ 15057224 w 16399629"/>
              <a:gd name="connsiteY9951" fmla="*/ 2764172 h 8553480"/>
              <a:gd name="connsiteX9952" fmla="*/ 15227607 w 16399629"/>
              <a:gd name="connsiteY9952" fmla="*/ 2917116 h 8553480"/>
              <a:gd name="connsiteX9953" fmla="*/ 15354162 w 16399629"/>
              <a:gd name="connsiteY9953" fmla="*/ 3039299 h 8553480"/>
              <a:gd name="connsiteX9954" fmla="*/ 15486134 w 16399629"/>
              <a:gd name="connsiteY9954" fmla="*/ 3171735 h 8553480"/>
              <a:gd name="connsiteX9955" fmla="*/ 15548181 w 16399629"/>
              <a:gd name="connsiteY9955" fmla="*/ 3228130 h 8553480"/>
              <a:gd name="connsiteX9956" fmla="*/ 15674244 w 16399629"/>
              <a:gd name="connsiteY9956" fmla="*/ 3310157 h 8553480"/>
              <a:gd name="connsiteX9957" fmla="*/ 15718563 w 16399629"/>
              <a:gd name="connsiteY9957" fmla="*/ 3364763 h 8553480"/>
              <a:gd name="connsiteX9958" fmla="*/ 15741266 w 16399629"/>
              <a:gd name="connsiteY9958" fmla="*/ 3448101 h 8553480"/>
              <a:gd name="connsiteX9959" fmla="*/ 15739245 w 16399629"/>
              <a:gd name="connsiteY9959" fmla="*/ 3446789 h 8553480"/>
              <a:gd name="connsiteX9960" fmla="*/ 15471854 w 16399629"/>
              <a:gd name="connsiteY9960" fmla="*/ 3258892 h 8553480"/>
              <a:gd name="connsiteX9961" fmla="*/ 15357116 w 16399629"/>
              <a:gd name="connsiteY9961" fmla="*/ 3162339 h 8553480"/>
              <a:gd name="connsiteX9962" fmla="*/ 15305287 w 16399629"/>
              <a:gd name="connsiteY9962" fmla="*/ 3096975 h 8553480"/>
              <a:gd name="connsiteX9963" fmla="*/ 15282938 w 16399629"/>
              <a:gd name="connsiteY9963" fmla="*/ 3079484 h 8553480"/>
              <a:gd name="connsiteX9964" fmla="*/ 15251244 w 16399629"/>
              <a:gd name="connsiteY9964" fmla="*/ 3054680 h 8553480"/>
              <a:gd name="connsiteX9965" fmla="*/ 15277835 w 16399629"/>
              <a:gd name="connsiteY9965" fmla="*/ 3095694 h 8553480"/>
              <a:gd name="connsiteX9966" fmla="*/ 15327571 w 16399629"/>
              <a:gd name="connsiteY9966" fmla="*/ 3157212 h 8553480"/>
              <a:gd name="connsiteX9967" fmla="*/ 15355792 w 16399629"/>
              <a:gd name="connsiteY9967" fmla="*/ 3184193 h 8553480"/>
              <a:gd name="connsiteX9968" fmla="*/ 15362146 w 16399629"/>
              <a:gd name="connsiteY9968" fmla="*/ 3192209 h 8553480"/>
              <a:gd name="connsiteX9969" fmla="*/ 15359876 w 16399629"/>
              <a:gd name="connsiteY9969" fmla="*/ 3180227 h 8553480"/>
              <a:gd name="connsiteX9970" fmla="*/ 15368105 w 16399629"/>
              <a:gd name="connsiteY9970" fmla="*/ 3180226 h 8553480"/>
              <a:gd name="connsiteX9971" fmla="*/ 15364333 w 16399629"/>
              <a:gd name="connsiteY9971" fmla="*/ 3185226 h 8553480"/>
              <a:gd name="connsiteX9972" fmla="*/ 15362897 w 16399629"/>
              <a:gd name="connsiteY9972" fmla="*/ 3193153 h 8553480"/>
              <a:gd name="connsiteX9973" fmla="*/ 15383094 w 16399629"/>
              <a:gd name="connsiteY9973" fmla="*/ 3218625 h 8553480"/>
              <a:gd name="connsiteX9974" fmla="*/ 15436398 w 16399629"/>
              <a:gd name="connsiteY9974" fmla="*/ 3299903 h 8553480"/>
              <a:gd name="connsiteX9975" fmla="*/ 15412762 w 16399629"/>
              <a:gd name="connsiteY9975" fmla="*/ 3334858 h 8553480"/>
              <a:gd name="connsiteX9976" fmla="*/ 15403899 w 16399629"/>
              <a:gd name="connsiteY9976" fmla="*/ 3354509 h 8553480"/>
              <a:gd name="connsiteX9977" fmla="*/ 15371891 w 16399629"/>
              <a:gd name="connsiteY9977" fmla="*/ 3325536 h 8553480"/>
              <a:gd name="connsiteX9978" fmla="*/ 15378353 w 16399629"/>
              <a:gd name="connsiteY9978" fmla="*/ 3345752 h 8553480"/>
              <a:gd name="connsiteX9979" fmla="*/ 15383904 w 16399629"/>
              <a:gd name="connsiteY9979" fmla="*/ 3350945 h 8553480"/>
              <a:gd name="connsiteX9980" fmla="*/ 15389252 w 16399629"/>
              <a:gd name="connsiteY9980" fmla="*/ 3346068 h 8553480"/>
              <a:gd name="connsiteX9981" fmla="*/ 15391994 w 16399629"/>
              <a:gd name="connsiteY9981" fmla="*/ 3351072 h 8553480"/>
              <a:gd name="connsiteX9982" fmla="*/ 15389252 w 16399629"/>
              <a:gd name="connsiteY9982" fmla="*/ 3356372 h 8553480"/>
              <a:gd name="connsiteX9983" fmla="*/ 15384611 w 16399629"/>
              <a:gd name="connsiteY9983" fmla="*/ 3351890 h 8553480"/>
              <a:gd name="connsiteX9984" fmla="*/ 15389619 w 16399629"/>
              <a:gd name="connsiteY9984" fmla="*/ 3359637 h 8553480"/>
              <a:gd name="connsiteX9985" fmla="*/ 15357116 w 16399629"/>
              <a:gd name="connsiteY9985" fmla="*/ 3349383 h 8553480"/>
              <a:gd name="connsiteX9986" fmla="*/ 15312798 w 16399629"/>
              <a:gd name="connsiteY9986" fmla="*/ 3310156 h 8553480"/>
              <a:gd name="connsiteX9987" fmla="*/ 15215788 w 16399629"/>
              <a:gd name="connsiteY9987" fmla="*/ 3217878 h 8553480"/>
              <a:gd name="connsiteX9988" fmla="*/ 15018814 w 16399629"/>
              <a:gd name="connsiteY9988" fmla="*/ 3039299 h 8553480"/>
              <a:gd name="connsiteX9989" fmla="*/ 14818885 w 16399629"/>
              <a:gd name="connsiteY9989" fmla="*/ 2886357 h 8553480"/>
              <a:gd name="connsiteX9990" fmla="*/ 14772104 w 16399629"/>
              <a:gd name="connsiteY9990" fmla="*/ 2860721 h 8553480"/>
              <a:gd name="connsiteX9991" fmla="*/ 14748466 w 16399629"/>
              <a:gd name="connsiteY9991" fmla="*/ 2805185 h 8553480"/>
              <a:gd name="connsiteX9992" fmla="*/ 14724831 w 16399629"/>
              <a:gd name="connsiteY9992" fmla="*/ 2825691 h 8553480"/>
              <a:gd name="connsiteX9993" fmla="*/ 14557401 w 16399629"/>
              <a:gd name="connsiteY9993" fmla="*/ 2697527 h 8553480"/>
              <a:gd name="connsiteX9994" fmla="*/ 14525394 w 16399629"/>
              <a:gd name="connsiteY9994" fmla="*/ 2647112 h 8553480"/>
              <a:gd name="connsiteX9995" fmla="*/ 14507667 w 16399629"/>
              <a:gd name="connsiteY9995" fmla="*/ 2616353 h 8553480"/>
              <a:gd name="connsiteX9996" fmla="*/ 14538074 w 16399629"/>
              <a:gd name="connsiteY9996" fmla="*/ 2623404 h 8553480"/>
              <a:gd name="connsiteX9997" fmla="*/ 14542309 w 16399629"/>
              <a:gd name="connsiteY9997" fmla="*/ 2626194 h 8553480"/>
              <a:gd name="connsiteX9998" fmla="*/ 14540822 w 16399629"/>
              <a:gd name="connsiteY9998" fmla="*/ 2615809 h 8553480"/>
              <a:gd name="connsiteX9999" fmla="*/ 14545050 w 16399629"/>
              <a:gd name="connsiteY9999" fmla="*/ 2618522 h 8553480"/>
              <a:gd name="connsiteX10000" fmla="*/ 14543050 w 16399629"/>
              <a:gd name="connsiteY10000" fmla="*/ 2623949 h 8553480"/>
              <a:gd name="connsiteX10001" fmla="*/ 14542911 w 16399629"/>
              <a:gd name="connsiteY10001" fmla="*/ 2626591 h 8553480"/>
              <a:gd name="connsiteX10002" fmla="*/ 14566265 w 16399629"/>
              <a:gd name="connsiteY10002" fmla="*/ 2641986 h 8553480"/>
              <a:gd name="connsiteX10003" fmla="*/ 14551492 w 16399629"/>
              <a:gd name="connsiteY10003" fmla="*/ 2616353 h 8553480"/>
              <a:gd name="connsiteX10004" fmla="*/ 14525394 w 16399629"/>
              <a:gd name="connsiteY10004" fmla="*/ 2590721 h 8553480"/>
              <a:gd name="connsiteX10005" fmla="*/ 14495846 w 16399629"/>
              <a:gd name="connsiteY10005" fmla="*/ 2575339 h 8553480"/>
              <a:gd name="connsiteX10006" fmla="*/ 14489938 w 16399629"/>
              <a:gd name="connsiteY10006" fmla="*/ 2518948 h 8553480"/>
              <a:gd name="connsiteX10007" fmla="*/ 14607630 w 16399629"/>
              <a:gd name="connsiteY10007" fmla="*/ 2539454 h 8553480"/>
              <a:gd name="connsiteX10008" fmla="*/ 14548537 w 16399629"/>
              <a:gd name="connsiteY10008" fmla="*/ 2513823 h 8553480"/>
              <a:gd name="connsiteX10009" fmla="*/ 14513575 w 16399629"/>
              <a:gd name="connsiteY10009" fmla="*/ 2499297 h 8553480"/>
              <a:gd name="connsiteX10010" fmla="*/ 14504712 w 16399629"/>
              <a:gd name="connsiteY10010" fmla="*/ 2453157 h 8553480"/>
              <a:gd name="connsiteX10011" fmla="*/ 14489938 w 16399629"/>
              <a:gd name="connsiteY10011" fmla="*/ 2427523 h 8553480"/>
              <a:gd name="connsiteX10012" fmla="*/ 14445620 w 16399629"/>
              <a:gd name="connsiteY10012" fmla="*/ 2412142 h 8553480"/>
              <a:gd name="connsiteX10013" fmla="*/ 14287053 w 16399629"/>
              <a:gd name="connsiteY10013" fmla="*/ 2330971 h 8553480"/>
              <a:gd name="connsiteX10014" fmla="*/ 14028525 w 16399629"/>
              <a:gd name="connsiteY10014" fmla="*/ 2192551 h 8553480"/>
              <a:gd name="connsiteX10015" fmla="*/ 13996025 w 16399629"/>
              <a:gd name="connsiteY10015" fmla="*/ 2183154 h 8553480"/>
              <a:gd name="connsiteX10016" fmla="*/ 13987160 w 16399629"/>
              <a:gd name="connsiteY10016" fmla="*/ 2137015 h 8553480"/>
              <a:gd name="connsiteX10017" fmla="*/ 13952199 w 16399629"/>
              <a:gd name="connsiteY10017" fmla="*/ 2116506 h 8553480"/>
              <a:gd name="connsiteX10018" fmla="*/ 13910835 w 16399629"/>
              <a:gd name="connsiteY10018" fmla="*/ 2101128 h 8553480"/>
              <a:gd name="connsiteX10019" fmla="*/ 13825643 w 16399629"/>
              <a:gd name="connsiteY10019" fmla="*/ 2070368 h 8553480"/>
              <a:gd name="connsiteX10020" fmla="*/ 13652305 w 16399629"/>
              <a:gd name="connsiteY10020" fmla="*/ 2009703 h 8553480"/>
              <a:gd name="connsiteX10021" fmla="*/ 13619804 w 16399629"/>
              <a:gd name="connsiteY10021" fmla="*/ 1973820 h 8553480"/>
              <a:gd name="connsiteX10022" fmla="*/ 13581887 w 16399629"/>
              <a:gd name="connsiteY10022" fmla="*/ 1953311 h 8553480"/>
              <a:gd name="connsiteX10023" fmla="*/ 13496695 w 16399629"/>
              <a:gd name="connsiteY10023" fmla="*/ 1922554 h 8553480"/>
              <a:gd name="connsiteX10024" fmla="*/ 13322867 w 16399629"/>
              <a:gd name="connsiteY10024" fmla="*/ 1846506 h 8553480"/>
              <a:gd name="connsiteX10025" fmla="*/ 12140678 w 16399629"/>
              <a:gd name="connsiteY10025" fmla="*/ 1842652 h 8553480"/>
              <a:gd name="connsiteX10026" fmla="*/ 12119995 w 16399629"/>
              <a:gd name="connsiteY10026" fmla="*/ 1882808 h 8553480"/>
              <a:gd name="connsiteX10027" fmla="*/ 12146586 w 16399629"/>
              <a:gd name="connsiteY10027" fmla="*/ 1882808 h 8553480"/>
              <a:gd name="connsiteX10028" fmla="*/ 12140678 w 16399629"/>
              <a:gd name="connsiteY10028" fmla="*/ 1842652 h 8553480"/>
              <a:gd name="connsiteX10029" fmla="*/ 15483204 w 16399629"/>
              <a:gd name="connsiteY10029" fmla="*/ 1838916 h 8553480"/>
              <a:gd name="connsiteX10030" fmla="*/ 15474975 w 16399629"/>
              <a:gd name="connsiteY10030" fmla="*/ 1860622 h 8553480"/>
              <a:gd name="connsiteX10031" fmla="*/ 15483204 w 16399629"/>
              <a:gd name="connsiteY10031" fmla="*/ 1838916 h 8553480"/>
              <a:gd name="connsiteX10032" fmla="*/ 13296806 w 16399629"/>
              <a:gd name="connsiteY10032" fmla="*/ 1836269 h 8553480"/>
              <a:gd name="connsiteX10033" fmla="*/ 13313696 w 16399629"/>
              <a:gd name="connsiteY10033" fmla="*/ 1855822 h 8553480"/>
              <a:gd name="connsiteX10034" fmla="*/ 13296806 w 16399629"/>
              <a:gd name="connsiteY10034" fmla="*/ 1836269 h 8553480"/>
              <a:gd name="connsiteX10035" fmla="*/ 11541403 w 16399629"/>
              <a:gd name="connsiteY10035" fmla="*/ 1822145 h 8553480"/>
              <a:gd name="connsiteX10036" fmla="*/ 11412390 w 16399629"/>
              <a:gd name="connsiteY10036" fmla="*/ 1908437 h 8553480"/>
              <a:gd name="connsiteX10037" fmla="*/ 11541403 w 16399629"/>
              <a:gd name="connsiteY10037" fmla="*/ 1822145 h 8553480"/>
              <a:gd name="connsiteX10038" fmla="*/ 13760496 w 16399629"/>
              <a:gd name="connsiteY10038" fmla="*/ 1819698 h 8553480"/>
              <a:gd name="connsiteX10039" fmla="*/ 13765382 w 16399629"/>
              <a:gd name="connsiteY10039" fmla="*/ 1821733 h 8553480"/>
              <a:gd name="connsiteX10040" fmla="*/ 13762375 w 16399629"/>
              <a:gd name="connsiteY10040" fmla="*/ 1838012 h 8553480"/>
              <a:gd name="connsiteX10041" fmla="*/ 13760496 w 16399629"/>
              <a:gd name="connsiteY10041" fmla="*/ 1819698 h 8553480"/>
              <a:gd name="connsiteX10042" fmla="*/ 7589539 w 16399629"/>
              <a:gd name="connsiteY10042" fmla="*/ 1819222 h 8553480"/>
              <a:gd name="connsiteX10043" fmla="*/ 7586785 w 16399629"/>
              <a:gd name="connsiteY10043" fmla="*/ 1841420 h 8553480"/>
              <a:gd name="connsiteX10044" fmla="*/ 7589539 w 16399629"/>
              <a:gd name="connsiteY10044" fmla="*/ 1819222 h 8553480"/>
              <a:gd name="connsiteX10045" fmla="*/ 13737652 w 16399629"/>
              <a:gd name="connsiteY10045" fmla="*/ 1812537 h 8553480"/>
              <a:gd name="connsiteX10046" fmla="*/ 13745882 w 16399629"/>
              <a:gd name="connsiteY10046" fmla="*/ 1838066 h 8553480"/>
              <a:gd name="connsiteX10047" fmla="*/ 13737652 w 16399629"/>
              <a:gd name="connsiteY10047" fmla="*/ 1812537 h 8553480"/>
              <a:gd name="connsiteX10048" fmla="*/ 13696392 w 16399629"/>
              <a:gd name="connsiteY10048" fmla="*/ 1812537 h 8553480"/>
              <a:gd name="connsiteX10049" fmla="*/ 13702406 w 16399629"/>
              <a:gd name="connsiteY10049" fmla="*/ 1838066 h 8553480"/>
              <a:gd name="connsiteX10050" fmla="*/ 13696392 w 16399629"/>
              <a:gd name="connsiteY10050" fmla="*/ 1812537 h 8553480"/>
              <a:gd name="connsiteX10051" fmla="*/ 12173177 w 16399629"/>
              <a:gd name="connsiteY10051" fmla="*/ 1811893 h 8553480"/>
              <a:gd name="connsiteX10052" fmla="*/ 12190411 w 16399629"/>
              <a:gd name="connsiteY10052" fmla="*/ 1837527 h 8553480"/>
              <a:gd name="connsiteX10053" fmla="*/ 12173177 w 16399629"/>
              <a:gd name="connsiteY10053" fmla="*/ 1811893 h 8553480"/>
              <a:gd name="connsiteX10054" fmla="*/ 12155450 w 16399629"/>
              <a:gd name="connsiteY10054" fmla="*/ 1811893 h 8553480"/>
              <a:gd name="connsiteX10055" fmla="*/ 12164313 w 16399629"/>
              <a:gd name="connsiteY10055" fmla="*/ 1858031 h 8553480"/>
              <a:gd name="connsiteX10056" fmla="*/ 12155450 w 16399629"/>
              <a:gd name="connsiteY10056" fmla="*/ 1811893 h 8553480"/>
              <a:gd name="connsiteX10057" fmla="*/ 15465817 w 16399629"/>
              <a:gd name="connsiteY10057" fmla="*/ 1809889 h 8553480"/>
              <a:gd name="connsiteX10058" fmla="*/ 15460535 w 16399629"/>
              <a:gd name="connsiteY10058" fmla="*/ 1831276 h 8553480"/>
              <a:gd name="connsiteX10059" fmla="*/ 15448914 w 16399629"/>
              <a:gd name="connsiteY10059" fmla="*/ 1834331 h 8553480"/>
              <a:gd name="connsiteX10060" fmla="*/ 15465817 w 16399629"/>
              <a:gd name="connsiteY10060" fmla="*/ 1809889 h 8553480"/>
              <a:gd name="connsiteX10061" fmla="*/ 8209173 w 16399629"/>
              <a:gd name="connsiteY10061" fmla="*/ 1798863 h 8553480"/>
              <a:gd name="connsiteX10062" fmla="*/ 7838642 w 16399629"/>
              <a:gd name="connsiteY10062" fmla="*/ 1882083 h 8553480"/>
              <a:gd name="connsiteX10063" fmla="*/ 7487662 w 16399629"/>
              <a:gd name="connsiteY10063" fmla="*/ 2005888 h 8553480"/>
              <a:gd name="connsiteX10064" fmla="*/ 7425765 w 16399629"/>
              <a:gd name="connsiteY10064" fmla="*/ 2058334 h 8553480"/>
              <a:gd name="connsiteX10065" fmla="*/ 7364942 w 16399629"/>
              <a:gd name="connsiteY10065" fmla="*/ 2098286 h 8553480"/>
              <a:gd name="connsiteX10066" fmla="*/ 7334239 w 16399629"/>
              <a:gd name="connsiteY10066" fmla="*/ 2127475 h 8553480"/>
              <a:gd name="connsiteX10067" fmla="*/ 7324091 w 16399629"/>
              <a:gd name="connsiteY10067" fmla="*/ 2129768 h 8553480"/>
              <a:gd name="connsiteX10068" fmla="*/ 7332848 w 16399629"/>
              <a:gd name="connsiteY10068" fmla="*/ 2133145 h 8553480"/>
              <a:gd name="connsiteX10069" fmla="*/ 7385540 w 16399629"/>
              <a:gd name="connsiteY10069" fmla="*/ 2112639 h 8553480"/>
              <a:gd name="connsiteX10070" fmla="*/ 7376675 w 16399629"/>
              <a:gd name="connsiteY10070" fmla="*/ 2087009 h 8553480"/>
              <a:gd name="connsiteX10071" fmla="*/ 7485499 w 16399629"/>
              <a:gd name="connsiteY10071" fmla="*/ 2051124 h 8553480"/>
              <a:gd name="connsiteX10072" fmla="*/ 7591369 w 16399629"/>
              <a:gd name="connsiteY10072" fmla="*/ 1990463 h 8553480"/>
              <a:gd name="connsiteX10073" fmla="*/ 7814922 w 16399629"/>
              <a:gd name="connsiteY10073" fmla="*/ 1980210 h 8553480"/>
              <a:gd name="connsiteX10074" fmla="*/ 7902851 w 16399629"/>
              <a:gd name="connsiteY10074" fmla="*/ 1997377 h 8553480"/>
              <a:gd name="connsiteX10075" fmla="*/ 7915521 w 16399629"/>
              <a:gd name="connsiteY10075" fmla="*/ 2000941 h 8553480"/>
              <a:gd name="connsiteX10076" fmla="*/ 8020850 w 16399629"/>
              <a:gd name="connsiteY10076" fmla="*/ 1954739 h 8553480"/>
              <a:gd name="connsiteX10077" fmla="*/ 8205565 w 16399629"/>
              <a:gd name="connsiteY10077" fmla="*/ 1890146 h 8553480"/>
              <a:gd name="connsiteX10078" fmla="*/ 8138368 w 16399629"/>
              <a:gd name="connsiteY10078" fmla="*/ 1837551 h 8553480"/>
              <a:gd name="connsiteX10079" fmla="*/ 8209173 w 16399629"/>
              <a:gd name="connsiteY10079" fmla="*/ 1798863 h 8553480"/>
              <a:gd name="connsiteX10080" fmla="*/ 8614777 w 16399629"/>
              <a:gd name="connsiteY10080" fmla="*/ 1793295 h 8553480"/>
              <a:gd name="connsiteX10081" fmla="*/ 8597708 w 16399629"/>
              <a:gd name="connsiteY10081" fmla="*/ 1800359 h 8553480"/>
              <a:gd name="connsiteX10082" fmla="*/ 8612046 w 16399629"/>
              <a:gd name="connsiteY10082" fmla="*/ 1819623 h 8553480"/>
              <a:gd name="connsiteX10083" fmla="*/ 8629072 w 16399629"/>
              <a:gd name="connsiteY10083" fmla="*/ 1812304 h 8553480"/>
              <a:gd name="connsiteX10084" fmla="*/ 8614777 w 16399629"/>
              <a:gd name="connsiteY10084" fmla="*/ 1793295 h 8553480"/>
              <a:gd name="connsiteX10085" fmla="*/ 8291397 w 16399629"/>
              <a:gd name="connsiteY10085" fmla="*/ 1791061 h 8553480"/>
              <a:gd name="connsiteX10086" fmla="*/ 8230558 w 16399629"/>
              <a:gd name="connsiteY10086" fmla="*/ 1809543 h 8553480"/>
              <a:gd name="connsiteX10087" fmla="*/ 8265647 w 16399629"/>
              <a:gd name="connsiteY10087" fmla="*/ 1825725 h 8553480"/>
              <a:gd name="connsiteX10088" fmla="*/ 8304674 w 16399629"/>
              <a:gd name="connsiteY10088" fmla="*/ 1808500 h 8553480"/>
              <a:gd name="connsiteX10089" fmla="*/ 8291397 w 16399629"/>
              <a:gd name="connsiteY10089" fmla="*/ 1791061 h 8553480"/>
              <a:gd name="connsiteX10090" fmla="*/ 8505555 w 16399629"/>
              <a:gd name="connsiteY10090" fmla="*/ 1788808 h 8553480"/>
              <a:gd name="connsiteX10091" fmla="*/ 8492363 w 16399629"/>
              <a:gd name="connsiteY10091" fmla="*/ 1790132 h 8553480"/>
              <a:gd name="connsiteX10092" fmla="*/ 8514460 w 16399629"/>
              <a:gd name="connsiteY10092" fmla="*/ 1804892 h 8553480"/>
              <a:gd name="connsiteX10093" fmla="*/ 8505555 w 16399629"/>
              <a:gd name="connsiteY10093" fmla="*/ 1788808 h 8553480"/>
              <a:gd name="connsiteX10094" fmla="*/ 8563386 w 16399629"/>
              <a:gd name="connsiteY10094" fmla="*/ 1786181 h 8553480"/>
              <a:gd name="connsiteX10095" fmla="*/ 8542271 w 16399629"/>
              <a:gd name="connsiteY10095" fmla="*/ 1796443 h 8553480"/>
              <a:gd name="connsiteX10096" fmla="*/ 8560454 w 16399629"/>
              <a:gd name="connsiteY10096" fmla="*/ 1817134 h 8553480"/>
              <a:gd name="connsiteX10097" fmla="*/ 8582258 w 16399629"/>
              <a:gd name="connsiteY10097" fmla="*/ 1805053 h 8553480"/>
              <a:gd name="connsiteX10098" fmla="*/ 8563386 w 16399629"/>
              <a:gd name="connsiteY10098" fmla="*/ 1786181 h 8553480"/>
              <a:gd name="connsiteX10099" fmla="*/ 12632283 w 16399629"/>
              <a:gd name="connsiteY10099" fmla="*/ 1786158 h 8553480"/>
              <a:gd name="connsiteX10100" fmla="*/ 12646978 w 16399629"/>
              <a:gd name="connsiteY10100" fmla="*/ 1796537 h 8553480"/>
              <a:gd name="connsiteX10101" fmla="*/ 12632283 w 16399629"/>
              <a:gd name="connsiteY10101" fmla="*/ 1838052 h 8553480"/>
              <a:gd name="connsiteX10102" fmla="*/ 12632283 w 16399629"/>
              <a:gd name="connsiteY10102" fmla="*/ 1786158 h 8553480"/>
              <a:gd name="connsiteX10103" fmla="*/ 13652956 w 16399629"/>
              <a:gd name="connsiteY10103" fmla="*/ 1786157 h 8553480"/>
              <a:gd name="connsiteX10104" fmla="*/ 13661186 w 16399629"/>
              <a:gd name="connsiteY10104" fmla="*/ 1811683 h 8553480"/>
              <a:gd name="connsiteX10105" fmla="*/ 13652956 w 16399629"/>
              <a:gd name="connsiteY10105" fmla="*/ 1786157 h 8553480"/>
              <a:gd name="connsiteX10106" fmla="*/ 13626896 w 16399629"/>
              <a:gd name="connsiteY10106" fmla="*/ 1786157 h 8553480"/>
              <a:gd name="connsiteX10107" fmla="*/ 13635126 w 16399629"/>
              <a:gd name="connsiteY10107" fmla="*/ 1811683 h 8553480"/>
              <a:gd name="connsiteX10108" fmla="*/ 13626896 w 16399629"/>
              <a:gd name="connsiteY10108" fmla="*/ 1786157 h 8553480"/>
              <a:gd name="connsiteX10109" fmla="*/ 12682229 w 16399629"/>
              <a:gd name="connsiteY10109" fmla="*/ 1786157 h 8553480"/>
              <a:gd name="connsiteX10110" fmla="*/ 12690458 w 16399629"/>
              <a:gd name="connsiteY10110" fmla="*/ 1811683 h 8553480"/>
              <a:gd name="connsiteX10111" fmla="*/ 12682229 w 16399629"/>
              <a:gd name="connsiteY10111" fmla="*/ 1786157 h 8553480"/>
              <a:gd name="connsiteX10112" fmla="*/ 12658340 w 16399629"/>
              <a:gd name="connsiteY10112" fmla="*/ 1786157 h 8553480"/>
              <a:gd name="connsiteX10113" fmla="*/ 12664356 w 16399629"/>
              <a:gd name="connsiteY10113" fmla="*/ 1811683 h 8553480"/>
              <a:gd name="connsiteX10114" fmla="*/ 12658340 w 16399629"/>
              <a:gd name="connsiteY10114" fmla="*/ 1786157 h 8553480"/>
              <a:gd name="connsiteX10115" fmla="*/ 8442078 w 16399629"/>
              <a:gd name="connsiteY10115" fmla="*/ 1785546 h 8553480"/>
              <a:gd name="connsiteX10116" fmla="*/ 8425140 w 16399629"/>
              <a:gd name="connsiteY10116" fmla="*/ 1793376 h 8553480"/>
              <a:gd name="connsiteX10117" fmla="*/ 8438858 w 16399629"/>
              <a:gd name="connsiteY10117" fmla="*/ 1809071 h 8553480"/>
              <a:gd name="connsiteX10118" fmla="*/ 8455796 w 16399629"/>
              <a:gd name="connsiteY10118" fmla="*/ 1801241 h 8553480"/>
              <a:gd name="connsiteX10119" fmla="*/ 8442078 w 16399629"/>
              <a:gd name="connsiteY10119" fmla="*/ 1785546 h 8553480"/>
              <a:gd name="connsiteX10120" fmla="*/ 8310388 w 16399629"/>
              <a:gd name="connsiteY10120" fmla="*/ 1785291 h 8553480"/>
              <a:gd name="connsiteX10121" fmla="*/ 8323215 w 16399629"/>
              <a:gd name="connsiteY10121" fmla="*/ 1802868 h 8553480"/>
              <a:gd name="connsiteX10122" fmla="*/ 8310388 w 16399629"/>
              <a:gd name="connsiteY10122" fmla="*/ 1785291 h 8553480"/>
              <a:gd name="connsiteX10123" fmla="*/ 14654999 w 16399629"/>
              <a:gd name="connsiteY10123" fmla="*/ 1783741 h 8553480"/>
              <a:gd name="connsiteX10124" fmla="*/ 14670989 w 16399629"/>
              <a:gd name="connsiteY10124" fmla="*/ 1786270 h 8553480"/>
              <a:gd name="connsiteX10125" fmla="*/ 14661394 w 16399629"/>
              <a:gd name="connsiteY10125" fmla="*/ 1814110 h 8553480"/>
              <a:gd name="connsiteX10126" fmla="*/ 14645402 w 16399629"/>
              <a:gd name="connsiteY10126" fmla="*/ 1811580 h 8553480"/>
              <a:gd name="connsiteX10127" fmla="*/ 14654999 w 16399629"/>
              <a:gd name="connsiteY10127" fmla="*/ 1783741 h 8553480"/>
              <a:gd name="connsiteX10128" fmla="*/ 11566886 w 16399629"/>
              <a:gd name="connsiteY10128" fmla="*/ 1783698 h 8553480"/>
              <a:gd name="connsiteX10129" fmla="*/ 11550267 w 16399629"/>
              <a:gd name="connsiteY10129" fmla="*/ 1786260 h 8553480"/>
              <a:gd name="connsiteX10130" fmla="*/ 11576857 w 16399629"/>
              <a:gd name="connsiteY10130" fmla="*/ 1811893 h 8553480"/>
              <a:gd name="connsiteX10131" fmla="*/ 11566886 w 16399629"/>
              <a:gd name="connsiteY10131" fmla="*/ 1783698 h 8553480"/>
              <a:gd name="connsiteX10132" fmla="*/ 15429136 w 16399629"/>
              <a:gd name="connsiteY10132" fmla="*/ 1781869 h 8553480"/>
              <a:gd name="connsiteX10133" fmla="*/ 15439742 w 16399629"/>
              <a:gd name="connsiteY10133" fmla="*/ 1811688 h 8553480"/>
              <a:gd name="connsiteX10134" fmla="*/ 15416339 w 16399629"/>
              <a:gd name="connsiteY10134" fmla="*/ 1801537 h 8553480"/>
              <a:gd name="connsiteX10135" fmla="*/ 15429136 w 16399629"/>
              <a:gd name="connsiteY10135" fmla="*/ 1781869 h 8553480"/>
              <a:gd name="connsiteX10136" fmla="*/ 8381434 w 16399629"/>
              <a:gd name="connsiteY10136" fmla="*/ 1781423 h 8553480"/>
              <a:gd name="connsiteX10137" fmla="*/ 8360297 w 16399629"/>
              <a:gd name="connsiteY10137" fmla="*/ 1791602 h 8553480"/>
              <a:gd name="connsiteX10138" fmla="*/ 8378122 w 16399629"/>
              <a:gd name="connsiteY10138" fmla="*/ 1811417 h 8553480"/>
              <a:gd name="connsiteX10139" fmla="*/ 8400418 w 16399629"/>
              <a:gd name="connsiteY10139" fmla="*/ 1800886 h 8553480"/>
              <a:gd name="connsiteX10140" fmla="*/ 8381434 w 16399629"/>
              <a:gd name="connsiteY10140" fmla="*/ 1781423 h 8553480"/>
              <a:gd name="connsiteX10141" fmla="*/ 15401802 w 16399629"/>
              <a:gd name="connsiteY10141" fmla="*/ 1766400 h 8553480"/>
              <a:gd name="connsiteX10142" fmla="*/ 15415857 w 16399629"/>
              <a:gd name="connsiteY10142" fmla="*/ 1775566 h 8553480"/>
              <a:gd name="connsiteX10143" fmla="*/ 15410066 w 16399629"/>
              <a:gd name="connsiteY10143" fmla="*/ 1785343 h 8553480"/>
              <a:gd name="connsiteX10144" fmla="*/ 15390280 w 16399629"/>
              <a:gd name="connsiteY10144" fmla="*/ 1775566 h 8553480"/>
              <a:gd name="connsiteX10145" fmla="*/ 15401802 w 16399629"/>
              <a:gd name="connsiteY10145" fmla="*/ 1766400 h 8553480"/>
              <a:gd name="connsiteX10146" fmla="*/ 12087495 w 16399629"/>
              <a:gd name="connsiteY10146" fmla="*/ 1765755 h 8553480"/>
              <a:gd name="connsiteX10147" fmla="*/ 12052534 w 16399629"/>
              <a:gd name="connsiteY10147" fmla="*/ 1827269 h 8553480"/>
              <a:gd name="connsiteX10148" fmla="*/ 12072045 w 16399629"/>
              <a:gd name="connsiteY10148" fmla="*/ 1851302 h 8553480"/>
              <a:gd name="connsiteX10149" fmla="*/ 12093404 w 16399629"/>
              <a:gd name="connsiteY10149" fmla="*/ 1837527 h 8553480"/>
              <a:gd name="connsiteX10150" fmla="*/ 12087495 w 16399629"/>
              <a:gd name="connsiteY10150" fmla="*/ 1765755 h 8553480"/>
              <a:gd name="connsiteX10151" fmla="*/ 14627573 w 16399629"/>
              <a:gd name="connsiteY10151" fmla="*/ 1759779 h 8553480"/>
              <a:gd name="connsiteX10152" fmla="*/ 14619342 w 16399629"/>
              <a:gd name="connsiteY10152" fmla="*/ 1785307 h 8553480"/>
              <a:gd name="connsiteX10153" fmla="*/ 14627573 w 16399629"/>
              <a:gd name="connsiteY10153" fmla="*/ 1759779 h 8553480"/>
              <a:gd name="connsiteX10154" fmla="*/ 13606896 w 16399629"/>
              <a:gd name="connsiteY10154" fmla="*/ 1759779 h 8553480"/>
              <a:gd name="connsiteX10155" fmla="*/ 13598666 w 16399629"/>
              <a:gd name="connsiteY10155" fmla="*/ 1785307 h 8553480"/>
              <a:gd name="connsiteX10156" fmla="*/ 13606896 w 16399629"/>
              <a:gd name="connsiteY10156" fmla="*/ 1759779 h 8553480"/>
              <a:gd name="connsiteX10157" fmla="*/ 13583465 w 16399629"/>
              <a:gd name="connsiteY10157" fmla="*/ 1759779 h 8553480"/>
              <a:gd name="connsiteX10158" fmla="*/ 13591695 w 16399629"/>
              <a:gd name="connsiteY10158" fmla="*/ 1785307 h 8553480"/>
              <a:gd name="connsiteX10159" fmla="*/ 13583465 w 16399629"/>
              <a:gd name="connsiteY10159" fmla="*/ 1759779 h 8553480"/>
              <a:gd name="connsiteX10160" fmla="*/ 14654091 w 16399629"/>
              <a:gd name="connsiteY10160" fmla="*/ 1748480 h 8553480"/>
              <a:gd name="connsiteX10161" fmla="*/ 14851219 w 16399629"/>
              <a:gd name="connsiteY10161" fmla="*/ 1890215 h 8553480"/>
              <a:gd name="connsiteX10162" fmla="*/ 14832298 w 16399629"/>
              <a:gd name="connsiteY10162" fmla="*/ 1922440 h 8553480"/>
              <a:gd name="connsiteX10163" fmla="*/ 14825099 w 16399629"/>
              <a:gd name="connsiteY10163" fmla="*/ 1915677 h 8553480"/>
              <a:gd name="connsiteX10164" fmla="*/ 14786659 w 16399629"/>
              <a:gd name="connsiteY10164" fmla="*/ 1900399 h 8553480"/>
              <a:gd name="connsiteX10165" fmla="*/ 14765960 w 16399629"/>
              <a:gd name="connsiteY10165" fmla="*/ 1864753 h 8553480"/>
              <a:gd name="connsiteX10166" fmla="*/ 14739347 w 16399629"/>
              <a:gd name="connsiteY10166" fmla="*/ 1870695 h 8553480"/>
              <a:gd name="connsiteX10167" fmla="*/ 14748217 w 16399629"/>
              <a:gd name="connsiteY10167" fmla="*/ 1835050 h 8553480"/>
              <a:gd name="connsiteX10168" fmla="*/ 14736391 w 16399629"/>
              <a:gd name="connsiteY10168" fmla="*/ 1855418 h 8553480"/>
              <a:gd name="connsiteX10169" fmla="*/ 14704357 w 16399629"/>
              <a:gd name="connsiteY10169" fmla="*/ 1784126 h 8553480"/>
              <a:gd name="connsiteX10170" fmla="*/ 14654091 w 16399629"/>
              <a:gd name="connsiteY10170" fmla="*/ 1748480 h 8553480"/>
              <a:gd name="connsiteX10171" fmla="*/ 12381469 w 16399629"/>
              <a:gd name="connsiteY10171" fmla="*/ 1740128 h 8553480"/>
              <a:gd name="connsiteX10172" fmla="*/ 12361280 w 16399629"/>
              <a:gd name="connsiteY10172" fmla="*/ 1786260 h 8553480"/>
              <a:gd name="connsiteX10173" fmla="*/ 12387379 w 16399629"/>
              <a:gd name="connsiteY10173" fmla="*/ 1786260 h 8553480"/>
              <a:gd name="connsiteX10174" fmla="*/ 12381469 w 16399629"/>
              <a:gd name="connsiteY10174" fmla="*/ 1740128 h 8553480"/>
              <a:gd name="connsiteX10175" fmla="*/ 13754952 w 16399629"/>
              <a:gd name="connsiteY10175" fmla="*/ 1735864 h 8553480"/>
              <a:gd name="connsiteX10176" fmla="*/ 13757694 w 16399629"/>
              <a:gd name="connsiteY10176" fmla="*/ 1738765 h 8553480"/>
              <a:gd name="connsiteX10177" fmla="*/ 13755140 w 16399629"/>
              <a:gd name="connsiteY10177" fmla="*/ 1737602 h 8553480"/>
              <a:gd name="connsiteX10178" fmla="*/ 12466657 w 16399629"/>
              <a:gd name="connsiteY10178" fmla="*/ 1734998 h 8553480"/>
              <a:gd name="connsiteX10179" fmla="*/ 12475521 w 16399629"/>
              <a:gd name="connsiteY10179" fmla="*/ 1760631 h 8553480"/>
              <a:gd name="connsiteX10180" fmla="*/ 12466657 w 16399629"/>
              <a:gd name="connsiteY10180" fmla="*/ 1734998 h 8553480"/>
              <a:gd name="connsiteX10181" fmla="*/ 12181548 w 16399629"/>
              <a:gd name="connsiteY10181" fmla="*/ 1734998 h 8553480"/>
              <a:gd name="connsiteX10182" fmla="*/ 12190411 w 16399629"/>
              <a:gd name="connsiteY10182" fmla="*/ 1760631 h 8553480"/>
              <a:gd name="connsiteX10183" fmla="*/ 12181548 w 16399629"/>
              <a:gd name="connsiteY10183" fmla="*/ 1734998 h 8553480"/>
              <a:gd name="connsiteX10184" fmla="*/ 15304273 w 16399629"/>
              <a:gd name="connsiteY10184" fmla="*/ 1733694 h 8553480"/>
              <a:gd name="connsiteX10185" fmla="*/ 15324680 w 16399629"/>
              <a:gd name="connsiteY10185" fmla="*/ 1749057 h 8553480"/>
              <a:gd name="connsiteX10186" fmla="*/ 15371882 w 16399629"/>
              <a:gd name="connsiteY10186" fmla="*/ 1784904 h 8553480"/>
              <a:gd name="connsiteX10187" fmla="*/ 15465795 w 16399629"/>
              <a:gd name="connsiteY10187" fmla="*/ 1891591 h 8553480"/>
              <a:gd name="connsiteX10188" fmla="*/ 15458696 w 16399629"/>
              <a:gd name="connsiteY10188" fmla="*/ 1902314 h 8553480"/>
              <a:gd name="connsiteX10189" fmla="*/ 15436293 w 16399629"/>
              <a:gd name="connsiteY10189" fmla="*/ 1886471 h 8553480"/>
              <a:gd name="connsiteX10190" fmla="*/ 15389583 w 16399629"/>
              <a:gd name="connsiteY10190" fmla="*/ 1846356 h 8553480"/>
              <a:gd name="connsiteX10191" fmla="*/ 15345331 w 16399629"/>
              <a:gd name="connsiteY10191" fmla="*/ 1805388 h 8553480"/>
              <a:gd name="connsiteX10192" fmla="*/ 15309928 w 16399629"/>
              <a:gd name="connsiteY10192" fmla="*/ 1759299 h 8553480"/>
              <a:gd name="connsiteX10193" fmla="*/ 15283868 w 16399629"/>
              <a:gd name="connsiteY10193" fmla="*/ 1749057 h 8553480"/>
              <a:gd name="connsiteX10194" fmla="*/ 15304273 w 16399629"/>
              <a:gd name="connsiteY10194" fmla="*/ 1733694 h 8553480"/>
              <a:gd name="connsiteX10195" fmla="*/ 11906950 w 16399629"/>
              <a:gd name="connsiteY10195" fmla="*/ 1733402 h 8553480"/>
              <a:gd name="connsiteX10196" fmla="*/ 11912965 w 16399629"/>
              <a:gd name="connsiteY10196" fmla="*/ 1758928 h 8553480"/>
              <a:gd name="connsiteX10197" fmla="*/ 11906950 w 16399629"/>
              <a:gd name="connsiteY10197" fmla="*/ 1733402 h 8553480"/>
              <a:gd name="connsiteX10198" fmla="*/ 15372908 w 16399629"/>
              <a:gd name="connsiteY10198" fmla="*/ 1733402 h 8553480"/>
              <a:gd name="connsiteX10199" fmla="*/ 15389811 w 16399629"/>
              <a:gd name="connsiteY10199" fmla="*/ 1748067 h 8553480"/>
              <a:gd name="connsiteX10200" fmla="*/ 15384594 w 16399629"/>
              <a:gd name="connsiteY10200" fmla="*/ 1756087 h 8553480"/>
              <a:gd name="connsiteX10201" fmla="*/ 15372908 w 16399629"/>
              <a:gd name="connsiteY10201" fmla="*/ 1733402 h 8553480"/>
              <a:gd name="connsiteX10202" fmla="*/ 13513972 w 16399629"/>
              <a:gd name="connsiteY10202" fmla="*/ 1733402 h 8553480"/>
              <a:gd name="connsiteX10203" fmla="*/ 13528684 w 16399629"/>
              <a:gd name="connsiteY10203" fmla="*/ 1757844 h 8553480"/>
              <a:gd name="connsiteX10204" fmla="*/ 13513972 w 16399629"/>
              <a:gd name="connsiteY10204" fmla="*/ 1733402 h 8553480"/>
              <a:gd name="connsiteX10205" fmla="*/ 13487911 w 16399629"/>
              <a:gd name="connsiteY10205" fmla="*/ 1733402 h 8553480"/>
              <a:gd name="connsiteX10206" fmla="*/ 13496140 w 16399629"/>
              <a:gd name="connsiteY10206" fmla="*/ 1758928 h 8553480"/>
              <a:gd name="connsiteX10207" fmla="*/ 13487911 w 16399629"/>
              <a:gd name="connsiteY10207" fmla="*/ 1733402 h 8553480"/>
              <a:gd name="connsiteX10208" fmla="*/ 11654428 w 16399629"/>
              <a:gd name="connsiteY10208" fmla="*/ 1729712 h 8553480"/>
              <a:gd name="connsiteX10209" fmla="*/ 11600001 w 16399629"/>
              <a:gd name="connsiteY10209" fmla="*/ 1811893 h 8553480"/>
              <a:gd name="connsiteX10210" fmla="*/ 11676326 w 16399629"/>
              <a:gd name="connsiteY10210" fmla="*/ 1734998 h 8553480"/>
              <a:gd name="connsiteX10211" fmla="*/ 11654428 w 16399629"/>
              <a:gd name="connsiteY10211" fmla="*/ 1729712 h 8553480"/>
              <a:gd name="connsiteX10212" fmla="*/ 14239074 w 16399629"/>
              <a:gd name="connsiteY10212" fmla="*/ 1728418 h 8553480"/>
              <a:gd name="connsiteX10213" fmla="*/ 14243189 w 16399629"/>
              <a:gd name="connsiteY10213" fmla="*/ 1736075 h 8553480"/>
              <a:gd name="connsiteX10214" fmla="*/ 14240211 w 16399629"/>
              <a:gd name="connsiteY10214" fmla="*/ 1747157 h 8553480"/>
              <a:gd name="connsiteX10215" fmla="*/ 14241006 w 16399629"/>
              <a:gd name="connsiteY10215" fmla="*/ 1748198 h 8553480"/>
              <a:gd name="connsiteX10216" fmla="*/ 14238363 w 16399629"/>
              <a:gd name="connsiteY10216" fmla="*/ 1761842 h 8553480"/>
              <a:gd name="connsiteX10217" fmla="*/ 14224102 w 16399629"/>
              <a:gd name="connsiteY10217" fmla="*/ 1733399 h 8553480"/>
              <a:gd name="connsiteX10218" fmla="*/ 14232553 w 16399629"/>
              <a:gd name="connsiteY10218" fmla="*/ 1737100 h 8553480"/>
              <a:gd name="connsiteX10219" fmla="*/ 14239509 w 16399629"/>
              <a:gd name="connsiteY10219" fmla="*/ 1746234 h 8553480"/>
              <a:gd name="connsiteX10220" fmla="*/ 14234961 w 16399629"/>
              <a:gd name="connsiteY10220" fmla="*/ 1736075 h 8553480"/>
              <a:gd name="connsiteX10221" fmla="*/ 14239074 w 16399629"/>
              <a:gd name="connsiteY10221" fmla="*/ 1728418 h 8553480"/>
              <a:gd name="connsiteX10222" fmla="*/ 14294333 w 16399629"/>
              <a:gd name="connsiteY10222" fmla="*/ 1725379 h 8553480"/>
              <a:gd name="connsiteX10223" fmla="*/ 14301449 w 16399629"/>
              <a:gd name="connsiteY10223" fmla="*/ 1728703 h 8553480"/>
              <a:gd name="connsiteX10224" fmla="*/ 14348271 w 16399629"/>
              <a:gd name="connsiteY10224" fmla="*/ 1754631 h 8553480"/>
              <a:gd name="connsiteX10225" fmla="*/ 14398543 w 16399629"/>
              <a:gd name="connsiteY10225" fmla="*/ 1775373 h 8553480"/>
              <a:gd name="connsiteX10226" fmla="*/ 14410371 w 16399629"/>
              <a:gd name="connsiteY10226" fmla="*/ 1811672 h 8553480"/>
              <a:gd name="connsiteX10227" fmla="*/ 14271879 w 16399629"/>
              <a:gd name="connsiteY10227" fmla="*/ 1749444 h 8553480"/>
              <a:gd name="connsiteX10228" fmla="*/ 14294333 w 16399629"/>
              <a:gd name="connsiteY10228" fmla="*/ 1725379 h 8553480"/>
              <a:gd name="connsiteX10229" fmla="*/ 15282162 w 16399629"/>
              <a:gd name="connsiteY10229" fmla="*/ 1720707 h 8553480"/>
              <a:gd name="connsiteX10230" fmla="*/ 15285419 w 16399629"/>
              <a:gd name="connsiteY10230" fmla="*/ 1723087 h 8553480"/>
              <a:gd name="connsiteX10231" fmla="*/ 15281696 w 16399629"/>
              <a:gd name="connsiteY10231" fmla="*/ 1732608 h 8553480"/>
              <a:gd name="connsiteX10232" fmla="*/ 15282162 w 16399629"/>
              <a:gd name="connsiteY10232" fmla="*/ 1720707 h 8553480"/>
              <a:gd name="connsiteX10233" fmla="*/ 13407561 w 16399629"/>
              <a:gd name="connsiteY10233" fmla="*/ 1710791 h 8553480"/>
              <a:gd name="connsiteX10234" fmla="*/ 13424465 w 16399629"/>
              <a:gd name="connsiteY10234" fmla="*/ 1725740 h 8553480"/>
              <a:gd name="connsiteX10235" fmla="*/ 13407561 w 16399629"/>
              <a:gd name="connsiteY10235" fmla="*/ 1762669 h 8553480"/>
              <a:gd name="connsiteX10236" fmla="*/ 13407561 w 16399629"/>
              <a:gd name="connsiteY10236" fmla="*/ 1710791 h 8553480"/>
              <a:gd name="connsiteX10237" fmla="*/ 14152437 w 16399629"/>
              <a:gd name="connsiteY10237" fmla="*/ 1710791 h 8553480"/>
              <a:gd name="connsiteX10238" fmla="*/ 14160640 w 16399629"/>
              <a:gd name="connsiteY10238" fmla="*/ 1736287 h 8553480"/>
              <a:gd name="connsiteX10239" fmla="*/ 14152437 w 16399629"/>
              <a:gd name="connsiteY10239" fmla="*/ 1710791 h 8553480"/>
              <a:gd name="connsiteX10240" fmla="*/ 13029693 w 16399629"/>
              <a:gd name="connsiteY10240" fmla="*/ 1710791 h 8553480"/>
              <a:gd name="connsiteX10241" fmla="*/ 13037899 w 16399629"/>
              <a:gd name="connsiteY10241" fmla="*/ 1736288 h 8553480"/>
              <a:gd name="connsiteX10242" fmla="*/ 13029693 w 16399629"/>
              <a:gd name="connsiteY10242" fmla="*/ 1710791 h 8553480"/>
              <a:gd name="connsiteX10243" fmla="*/ 11939524 w 16399629"/>
              <a:gd name="connsiteY10243" fmla="*/ 1710791 h 8553480"/>
              <a:gd name="connsiteX10244" fmla="*/ 11947754 w 16399629"/>
              <a:gd name="connsiteY10244" fmla="*/ 1736288 h 8553480"/>
              <a:gd name="connsiteX10245" fmla="*/ 11939524 w 16399629"/>
              <a:gd name="connsiteY10245" fmla="*/ 1710791 h 8553480"/>
              <a:gd name="connsiteX10246" fmla="*/ 12481430 w 16399629"/>
              <a:gd name="connsiteY10246" fmla="*/ 1710221 h 8553480"/>
              <a:gd name="connsiteX10247" fmla="*/ 12502112 w 16399629"/>
              <a:gd name="connsiteY10247" fmla="*/ 1734998 h 8553480"/>
              <a:gd name="connsiteX10248" fmla="*/ 12481430 w 16399629"/>
              <a:gd name="connsiteY10248" fmla="*/ 1710221 h 8553480"/>
              <a:gd name="connsiteX10249" fmla="*/ 12258364 w 16399629"/>
              <a:gd name="connsiteY10249" fmla="*/ 1710220 h 8553480"/>
              <a:gd name="connsiteX10250" fmla="*/ 12258364 w 16399629"/>
              <a:gd name="connsiteY10250" fmla="*/ 1786260 h 8553480"/>
              <a:gd name="connsiteX10251" fmla="*/ 12231774 w 16399629"/>
              <a:gd name="connsiteY10251" fmla="*/ 1786260 h 8553480"/>
              <a:gd name="connsiteX10252" fmla="*/ 12258364 w 16399629"/>
              <a:gd name="connsiteY10252" fmla="*/ 1811893 h 8553480"/>
              <a:gd name="connsiteX10253" fmla="*/ 12294927 w 16399629"/>
              <a:gd name="connsiteY10253" fmla="*/ 1817659 h 8553480"/>
              <a:gd name="connsiteX10254" fmla="*/ 12308099 w 16399629"/>
              <a:gd name="connsiteY10254" fmla="*/ 1811893 h 8553480"/>
              <a:gd name="connsiteX10255" fmla="*/ 12305145 w 16399629"/>
              <a:gd name="connsiteY10255" fmla="*/ 1781135 h 8553480"/>
              <a:gd name="connsiteX10256" fmla="*/ 12287417 w 16399629"/>
              <a:gd name="connsiteY10256" fmla="*/ 1776009 h 8553480"/>
              <a:gd name="connsiteX10257" fmla="*/ 12258364 w 16399629"/>
              <a:gd name="connsiteY10257" fmla="*/ 1710220 h 8553480"/>
              <a:gd name="connsiteX10258" fmla="*/ 13459271 w 16399629"/>
              <a:gd name="connsiteY10258" fmla="*/ 1704056 h 8553480"/>
              <a:gd name="connsiteX10259" fmla="*/ 13480891 w 16399629"/>
              <a:gd name="connsiteY10259" fmla="*/ 1708638 h 8553480"/>
              <a:gd name="connsiteX10260" fmla="*/ 13466098 w 16399629"/>
              <a:gd name="connsiteY10260" fmla="*/ 1739855 h 8553480"/>
              <a:gd name="connsiteX10261" fmla="*/ 13444478 w 16399629"/>
              <a:gd name="connsiteY10261" fmla="*/ 1733356 h 8553480"/>
              <a:gd name="connsiteX10262" fmla="*/ 13459271 w 16399629"/>
              <a:gd name="connsiteY10262" fmla="*/ 1704056 h 8553480"/>
              <a:gd name="connsiteX10263" fmla="*/ 13713539 w 16399629"/>
              <a:gd name="connsiteY10263" fmla="*/ 1695731 h 8553480"/>
              <a:gd name="connsiteX10264" fmla="*/ 13733315 w 16399629"/>
              <a:gd name="connsiteY10264" fmla="*/ 1727659 h 8553480"/>
              <a:gd name="connsiteX10265" fmla="*/ 13755140 w 16399629"/>
              <a:gd name="connsiteY10265" fmla="*/ 1737602 h 8553480"/>
              <a:gd name="connsiteX10266" fmla="*/ 13757170 w 16399629"/>
              <a:gd name="connsiteY10266" fmla="*/ 1756357 h 8553480"/>
              <a:gd name="connsiteX10267" fmla="*/ 13763826 w 16399629"/>
              <a:gd name="connsiteY10267" fmla="*/ 1761481 h 8553480"/>
              <a:gd name="connsiteX10268" fmla="*/ 13761607 w 16399629"/>
              <a:gd name="connsiteY10268" fmla="*/ 1742908 h 8553480"/>
              <a:gd name="connsiteX10269" fmla="*/ 13757694 w 16399629"/>
              <a:gd name="connsiteY10269" fmla="*/ 1738765 h 8553480"/>
              <a:gd name="connsiteX10270" fmla="*/ 13758588 w 16399629"/>
              <a:gd name="connsiteY10270" fmla="*/ 1739171 h 8553480"/>
              <a:gd name="connsiteX10271" fmla="*/ 13807705 w 16399629"/>
              <a:gd name="connsiteY10271" fmla="*/ 1740989 h 8553480"/>
              <a:gd name="connsiteX10272" fmla="*/ 13925537 w 16399629"/>
              <a:gd name="connsiteY10272" fmla="*/ 1787096 h 8553480"/>
              <a:gd name="connsiteX10273" fmla="*/ 14042012 w 16399629"/>
              <a:gd name="connsiteY10273" fmla="*/ 1850394 h 8553480"/>
              <a:gd name="connsiteX10274" fmla="*/ 14122855 w 16399629"/>
              <a:gd name="connsiteY10274" fmla="*/ 1900919 h 8553480"/>
              <a:gd name="connsiteX10275" fmla="*/ 14120775 w 16399629"/>
              <a:gd name="connsiteY10275" fmla="*/ 1894986 h 8553480"/>
              <a:gd name="connsiteX10276" fmla="*/ 14125919 w 16399629"/>
              <a:gd name="connsiteY10276" fmla="*/ 1884137 h 8553480"/>
              <a:gd name="connsiteX10277" fmla="*/ 14125920 w 16399629"/>
              <a:gd name="connsiteY10277" fmla="*/ 1896900 h 8553480"/>
              <a:gd name="connsiteX10278" fmla="*/ 14125919 w 16399629"/>
              <a:gd name="connsiteY10278" fmla="*/ 1902835 h 8553480"/>
              <a:gd name="connsiteX10279" fmla="*/ 14160705 w 16399629"/>
              <a:gd name="connsiteY10279" fmla="*/ 1924576 h 8553480"/>
              <a:gd name="connsiteX10280" fmla="*/ 14275578 w 16399629"/>
              <a:gd name="connsiteY10280" fmla="*/ 2001426 h 8553480"/>
              <a:gd name="connsiteX10281" fmla="*/ 14331782 w 16399629"/>
              <a:gd name="connsiteY10281" fmla="*/ 2026189 h 8553480"/>
              <a:gd name="connsiteX10282" fmla="*/ 14346573 w 16399629"/>
              <a:gd name="connsiteY10282" fmla="*/ 2067177 h 8553480"/>
              <a:gd name="connsiteX10283" fmla="*/ 14378618 w 16399629"/>
              <a:gd name="connsiteY10283" fmla="*/ 2108163 h 8553480"/>
              <a:gd name="connsiteX10284" fmla="*/ 14428907 w 16399629"/>
              <a:gd name="connsiteY10284" fmla="*/ 2133780 h 8553480"/>
              <a:gd name="connsiteX10285" fmla="*/ 14457995 w 16399629"/>
              <a:gd name="connsiteY10285" fmla="*/ 2174767 h 8553480"/>
              <a:gd name="connsiteX10286" fmla="*/ 14499408 w 16399629"/>
              <a:gd name="connsiteY10286" fmla="*/ 2214899 h 8553480"/>
              <a:gd name="connsiteX10287" fmla="*/ 14290369 w 16399629"/>
              <a:gd name="connsiteY10287" fmla="*/ 2092792 h 8553480"/>
              <a:gd name="connsiteX10288" fmla="*/ 14316992 w 16399629"/>
              <a:gd name="connsiteY10288" fmla="*/ 2056930 h 8553480"/>
              <a:gd name="connsiteX10289" fmla="*/ 14272619 w 16399629"/>
              <a:gd name="connsiteY10289" fmla="*/ 2067177 h 8553480"/>
              <a:gd name="connsiteX10290" fmla="*/ 14281495 w 16399629"/>
              <a:gd name="connsiteY10290" fmla="*/ 2041560 h 8553480"/>
              <a:gd name="connsiteX10291" fmla="*/ 13907787 w 16399629"/>
              <a:gd name="connsiteY10291" fmla="*/ 1812715 h 8553480"/>
              <a:gd name="connsiteX10292" fmla="*/ 13819538 w 16399629"/>
              <a:gd name="connsiteY10292" fmla="*/ 1771728 h 8553480"/>
              <a:gd name="connsiteX10293" fmla="*/ 13789958 w 16399629"/>
              <a:gd name="connsiteY10293" fmla="*/ 1761481 h 8553480"/>
              <a:gd name="connsiteX10294" fmla="*/ 13775166 w 16399629"/>
              <a:gd name="connsiteY10294" fmla="*/ 1802469 h 8553480"/>
              <a:gd name="connsiteX10295" fmla="*/ 13689875 w 16399629"/>
              <a:gd name="connsiteY10295" fmla="*/ 1751235 h 8553480"/>
              <a:gd name="connsiteX10296" fmla="*/ 13598666 w 16399629"/>
              <a:gd name="connsiteY10296" fmla="*/ 1700854 h 8553480"/>
              <a:gd name="connsiteX10297" fmla="*/ 13713539 w 16399629"/>
              <a:gd name="connsiteY10297" fmla="*/ 1695731 h 8553480"/>
              <a:gd name="connsiteX10298" fmla="*/ 15233919 w 16399629"/>
              <a:gd name="connsiteY10298" fmla="*/ 1689794 h 8553480"/>
              <a:gd name="connsiteX10299" fmla="*/ 15250823 w 16399629"/>
              <a:gd name="connsiteY10299" fmla="*/ 1711327 h 8553480"/>
              <a:gd name="connsiteX10300" fmla="*/ 15233919 w 16399629"/>
              <a:gd name="connsiteY10300" fmla="*/ 1689794 h 8553480"/>
              <a:gd name="connsiteX10301" fmla="*/ 13589509 w 16399629"/>
              <a:gd name="connsiteY10301" fmla="*/ 1689794 h 8553480"/>
              <a:gd name="connsiteX10302" fmla="*/ 13583171 w 16399629"/>
              <a:gd name="connsiteY10302" fmla="*/ 1712337 h 8553480"/>
              <a:gd name="connsiteX10303" fmla="*/ 13572606 w 16399629"/>
              <a:gd name="connsiteY10303" fmla="*/ 1711328 h 8553480"/>
              <a:gd name="connsiteX10304" fmla="*/ 13589509 w 16399629"/>
              <a:gd name="connsiteY10304" fmla="*/ 1689794 h 8553480"/>
              <a:gd name="connsiteX10305" fmla="*/ 14204556 w 16399629"/>
              <a:gd name="connsiteY10305" fmla="*/ 1688181 h 8553480"/>
              <a:gd name="connsiteX10306" fmla="*/ 14212786 w 16399629"/>
              <a:gd name="connsiteY10306" fmla="*/ 1709885 h 8553480"/>
              <a:gd name="connsiteX10307" fmla="*/ 14204556 w 16399629"/>
              <a:gd name="connsiteY10307" fmla="*/ 1688181 h 8553480"/>
              <a:gd name="connsiteX10308" fmla="*/ 15318615 w 16399629"/>
              <a:gd name="connsiteY10308" fmla="*/ 1688180 h 8553480"/>
              <a:gd name="connsiteX10309" fmla="*/ 15326846 w 16399629"/>
              <a:gd name="connsiteY10309" fmla="*/ 1709885 h 8553480"/>
              <a:gd name="connsiteX10310" fmla="*/ 15318615 w 16399629"/>
              <a:gd name="connsiteY10310" fmla="*/ 1688180 h 8553480"/>
              <a:gd name="connsiteX10311" fmla="*/ 14141113 w 16399629"/>
              <a:gd name="connsiteY10311" fmla="*/ 1684513 h 8553480"/>
              <a:gd name="connsiteX10312" fmla="*/ 14141928 w 16399629"/>
              <a:gd name="connsiteY10312" fmla="*/ 1686911 h 8553480"/>
              <a:gd name="connsiteX10313" fmla="*/ 14142779 w 16399629"/>
              <a:gd name="connsiteY10313" fmla="*/ 1689419 h 8553480"/>
              <a:gd name="connsiteX10314" fmla="*/ 14140686 w 16399629"/>
              <a:gd name="connsiteY10314" fmla="*/ 1683267 h 8553480"/>
              <a:gd name="connsiteX10315" fmla="*/ 14140828 w 16399629"/>
              <a:gd name="connsiteY10315" fmla="*/ 1683676 h 8553480"/>
              <a:gd name="connsiteX10316" fmla="*/ 14141113 w 16399629"/>
              <a:gd name="connsiteY10316" fmla="*/ 1684513 h 8553480"/>
              <a:gd name="connsiteX10317" fmla="*/ 12440559 w 16399629"/>
              <a:gd name="connsiteY10317" fmla="*/ 1674336 h 8553480"/>
              <a:gd name="connsiteX10318" fmla="*/ 12396241 w 16399629"/>
              <a:gd name="connsiteY10318" fmla="*/ 1724745 h 8553480"/>
              <a:gd name="connsiteX10319" fmla="*/ 12422832 w 16399629"/>
              <a:gd name="connsiteY10319" fmla="*/ 1765755 h 8553480"/>
              <a:gd name="connsiteX10320" fmla="*/ 12441606 w 16399629"/>
              <a:gd name="connsiteY10320" fmla="*/ 1767677 h 8553480"/>
              <a:gd name="connsiteX10321" fmla="*/ 12457794 w 16399629"/>
              <a:gd name="connsiteY10321" fmla="*/ 1750375 h 8553480"/>
              <a:gd name="connsiteX10322" fmla="*/ 12431696 w 16399629"/>
              <a:gd name="connsiteY10322" fmla="*/ 1699968 h 8553480"/>
              <a:gd name="connsiteX10323" fmla="*/ 12440559 w 16399629"/>
              <a:gd name="connsiteY10323" fmla="*/ 1674336 h 8553480"/>
              <a:gd name="connsiteX10324" fmla="*/ 14137236 w 16399629"/>
              <a:gd name="connsiteY10324" fmla="*/ 1673109 h 8553480"/>
              <a:gd name="connsiteX10325" fmla="*/ 14138996 w 16399629"/>
              <a:gd name="connsiteY10325" fmla="*/ 1678284 h 8553480"/>
              <a:gd name="connsiteX10326" fmla="*/ 14140008 w 16399629"/>
              <a:gd name="connsiteY10326" fmla="*/ 1681267 h 8553480"/>
              <a:gd name="connsiteX10327" fmla="*/ 14992412 w 16399629"/>
              <a:gd name="connsiteY10327" fmla="*/ 1670677 h 8553480"/>
              <a:gd name="connsiteX10328" fmla="*/ 14984180 w 16399629"/>
              <a:gd name="connsiteY10328" fmla="*/ 1691097 h 8553480"/>
              <a:gd name="connsiteX10329" fmla="*/ 14992412 w 16399629"/>
              <a:gd name="connsiteY10329" fmla="*/ 1670677 h 8553480"/>
              <a:gd name="connsiteX10330" fmla="*/ 14590570 w 16399629"/>
              <a:gd name="connsiteY10330" fmla="*/ 1669340 h 8553480"/>
              <a:gd name="connsiteX10331" fmla="*/ 14605498 w 16399629"/>
              <a:gd name="connsiteY10331" fmla="*/ 1679514 h 8553480"/>
              <a:gd name="connsiteX10332" fmla="*/ 14631875 w 16399629"/>
              <a:gd name="connsiteY10332" fmla="*/ 1694776 h 8553480"/>
              <a:gd name="connsiteX10333" fmla="*/ 14643819 w 16399629"/>
              <a:gd name="connsiteY10333" fmla="*/ 1744800 h 8553480"/>
              <a:gd name="connsiteX10334" fmla="*/ 14637742 w 16399629"/>
              <a:gd name="connsiteY10334" fmla="*/ 1751201 h 8553480"/>
              <a:gd name="connsiteX10335" fmla="*/ 14584597 w 16399629"/>
              <a:gd name="connsiteY10335" fmla="*/ 1710037 h 8553480"/>
              <a:gd name="connsiteX10336" fmla="*/ 14590570 w 16399629"/>
              <a:gd name="connsiteY10336" fmla="*/ 1669340 h 8553480"/>
              <a:gd name="connsiteX10337" fmla="*/ 13287832 w 16399629"/>
              <a:gd name="connsiteY10337" fmla="*/ 1669338 h 8553480"/>
              <a:gd name="connsiteX10338" fmla="*/ 13302507 w 16399629"/>
              <a:gd name="connsiteY10338" fmla="*/ 1710791 h 8553480"/>
              <a:gd name="connsiteX10339" fmla="*/ 13334304 w 16399629"/>
              <a:gd name="connsiteY10339" fmla="*/ 1704746 h 8553480"/>
              <a:gd name="connsiteX10340" fmla="*/ 13398386 w 16399629"/>
              <a:gd name="connsiteY10340" fmla="*/ 1725470 h 8553480"/>
              <a:gd name="connsiteX10341" fmla="*/ 13364303 w 16399629"/>
              <a:gd name="connsiteY10341" fmla="*/ 1756074 h 8553480"/>
              <a:gd name="connsiteX10342" fmla="*/ 13255546 w 16399629"/>
              <a:gd name="connsiteY10342" fmla="*/ 1725470 h 8553480"/>
              <a:gd name="connsiteX10343" fmla="*/ 13287832 w 16399629"/>
              <a:gd name="connsiteY10343" fmla="*/ 1669338 h 8553480"/>
              <a:gd name="connsiteX10344" fmla="*/ 13229484 w 16399629"/>
              <a:gd name="connsiteY10344" fmla="*/ 1665573 h 8553480"/>
              <a:gd name="connsiteX10345" fmla="*/ 13235498 w 16399629"/>
              <a:gd name="connsiteY10345" fmla="*/ 1691098 h 8553480"/>
              <a:gd name="connsiteX10346" fmla="*/ 13229484 w 16399629"/>
              <a:gd name="connsiteY10346" fmla="*/ 1665573 h 8553480"/>
              <a:gd name="connsiteX10347" fmla="*/ 13255546 w 16399629"/>
              <a:gd name="connsiteY10347" fmla="*/ 1665572 h 8553480"/>
              <a:gd name="connsiteX10348" fmla="*/ 13261559 w 16399629"/>
              <a:gd name="connsiteY10348" fmla="*/ 1691098 h 8553480"/>
              <a:gd name="connsiteX10349" fmla="*/ 13255546 w 16399629"/>
              <a:gd name="connsiteY10349" fmla="*/ 1665572 h 8553480"/>
              <a:gd name="connsiteX10350" fmla="*/ 12449423 w 16399629"/>
              <a:gd name="connsiteY10350" fmla="*/ 1664084 h 8553480"/>
              <a:gd name="connsiteX10351" fmla="*/ 12457794 w 16399629"/>
              <a:gd name="connsiteY10351" fmla="*/ 1689715 h 8553480"/>
              <a:gd name="connsiteX10352" fmla="*/ 12449423 w 16399629"/>
              <a:gd name="connsiteY10352" fmla="*/ 1664084 h 8553480"/>
              <a:gd name="connsiteX10353" fmla="*/ 13551932 w 16399629"/>
              <a:gd name="connsiteY10353" fmla="*/ 1659061 h 8553480"/>
              <a:gd name="connsiteX10354" fmla="*/ 13565585 w 16399629"/>
              <a:gd name="connsiteY10354" fmla="*/ 1689326 h 8553480"/>
              <a:gd name="connsiteX10355" fmla="*/ 13529175 w 16399629"/>
              <a:gd name="connsiteY10355" fmla="*/ 1663569 h 8553480"/>
              <a:gd name="connsiteX10356" fmla="*/ 13551932 w 16399629"/>
              <a:gd name="connsiteY10356" fmla="*/ 1659061 h 8553480"/>
              <a:gd name="connsiteX10357" fmla="*/ 14499507 w 16399629"/>
              <a:gd name="connsiteY10357" fmla="*/ 1644210 h 8553480"/>
              <a:gd name="connsiteX10358" fmla="*/ 14513155 w 16399629"/>
              <a:gd name="connsiteY10358" fmla="*/ 1644457 h 8553480"/>
              <a:gd name="connsiteX10359" fmla="*/ 14529034 w 16399629"/>
              <a:gd name="connsiteY10359" fmla="*/ 1644210 h 8553480"/>
              <a:gd name="connsiteX10360" fmla="*/ 14577589 w 16399629"/>
              <a:gd name="connsiteY10360" fmla="*/ 1676048 h 8553480"/>
              <a:gd name="connsiteX10361" fmla="*/ 14507252 w 16399629"/>
              <a:gd name="connsiteY10361" fmla="*/ 1702375 h 8553480"/>
              <a:gd name="connsiteX10362" fmla="*/ 14524959 w 16399629"/>
              <a:gd name="connsiteY10362" fmla="*/ 1665518 h 8553480"/>
              <a:gd name="connsiteX10363" fmla="*/ 14501351 w 16399629"/>
              <a:gd name="connsiteY10363" fmla="*/ 1691844 h 8553480"/>
              <a:gd name="connsiteX10364" fmla="*/ 14462984 w 16399629"/>
              <a:gd name="connsiteY10364" fmla="*/ 1676048 h 8553480"/>
              <a:gd name="connsiteX10365" fmla="*/ 14499507 w 16399629"/>
              <a:gd name="connsiteY10365" fmla="*/ 1644210 h 8553480"/>
              <a:gd name="connsiteX10366" fmla="*/ 13461850 w 16399629"/>
              <a:gd name="connsiteY10366" fmla="*/ 1639193 h 8553480"/>
              <a:gd name="connsiteX10367" fmla="*/ 13470080 w 16399629"/>
              <a:gd name="connsiteY10367" fmla="*/ 1664719 h 8553480"/>
              <a:gd name="connsiteX10368" fmla="*/ 13461850 w 16399629"/>
              <a:gd name="connsiteY10368" fmla="*/ 1639193 h 8553480"/>
              <a:gd name="connsiteX10369" fmla="*/ 13444479 w 16399629"/>
              <a:gd name="connsiteY10369" fmla="*/ 1639193 h 8553480"/>
              <a:gd name="connsiteX10370" fmla="*/ 13452708 w 16399629"/>
              <a:gd name="connsiteY10370" fmla="*/ 1664721 h 8553480"/>
              <a:gd name="connsiteX10371" fmla="*/ 13444479 w 16399629"/>
              <a:gd name="connsiteY10371" fmla="*/ 1639193 h 8553480"/>
              <a:gd name="connsiteX10372" fmla="*/ 13114387 w 16399629"/>
              <a:gd name="connsiteY10372" fmla="*/ 1639193 h 8553480"/>
              <a:gd name="connsiteX10373" fmla="*/ 13122617 w 16399629"/>
              <a:gd name="connsiteY10373" fmla="*/ 1664720 h 8553480"/>
              <a:gd name="connsiteX10374" fmla="*/ 13114387 w 16399629"/>
              <a:gd name="connsiteY10374" fmla="*/ 1639193 h 8553480"/>
              <a:gd name="connsiteX10375" fmla="*/ 15268665 w 16399629"/>
              <a:gd name="connsiteY10375" fmla="*/ 1639192 h 8553480"/>
              <a:gd name="connsiteX10376" fmla="*/ 15276897 w 16399629"/>
              <a:gd name="connsiteY10376" fmla="*/ 1664719 h 8553480"/>
              <a:gd name="connsiteX10377" fmla="*/ 15268665 w 16399629"/>
              <a:gd name="connsiteY10377" fmla="*/ 1639192 h 8553480"/>
              <a:gd name="connsiteX10378" fmla="*/ 13987391 w 16399629"/>
              <a:gd name="connsiteY10378" fmla="*/ 1639192 h 8553480"/>
              <a:gd name="connsiteX10379" fmla="*/ 13995621 w 16399629"/>
              <a:gd name="connsiteY10379" fmla="*/ 1664719 h 8553480"/>
              <a:gd name="connsiteX10380" fmla="*/ 13987391 w 16399629"/>
              <a:gd name="connsiteY10380" fmla="*/ 1639192 h 8553480"/>
              <a:gd name="connsiteX10381" fmla="*/ 13203427 w 16399629"/>
              <a:gd name="connsiteY10381" fmla="*/ 1639190 h 8553480"/>
              <a:gd name="connsiteX10382" fmla="*/ 13220316 w 16399629"/>
              <a:gd name="connsiteY10382" fmla="*/ 1663632 h 8553480"/>
              <a:gd name="connsiteX10383" fmla="*/ 13203427 w 16399629"/>
              <a:gd name="connsiteY10383" fmla="*/ 1639190 h 8553480"/>
              <a:gd name="connsiteX10384" fmla="*/ 12525749 w 16399629"/>
              <a:gd name="connsiteY10384" fmla="*/ 1638453 h 8553480"/>
              <a:gd name="connsiteX10385" fmla="*/ 12534610 w 16399629"/>
              <a:gd name="connsiteY10385" fmla="*/ 1664084 h 8553480"/>
              <a:gd name="connsiteX10386" fmla="*/ 12525749 w 16399629"/>
              <a:gd name="connsiteY10386" fmla="*/ 1638453 h 8553480"/>
              <a:gd name="connsiteX10387" fmla="*/ 11834885 w 16399629"/>
              <a:gd name="connsiteY10387" fmla="*/ 1638453 h 8553480"/>
              <a:gd name="connsiteX10388" fmla="*/ 11791060 w 16399629"/>
              <a:gd name="connsiteY10388" fmla="*/ 1653831 h 8553480"/>
              <a:gd name="connsiteX10389" fmla="*/ 11752650 w 16399629"/>
              <a:gd name="connsiteY10389" fmla="*/ 1684591 h 8553480"/>
              <a:gd name="connsiteX10390" fmla="*/ 11774441 w 16399629"/>
              <a:gd name="connsiteY10390" fmla="*/ 1688435 h 8553480"/>
              <a:gd name="connsiteX10391" fmla="*/ 11794015 w 16399629"/>
              <a:gd name="connsiteY10391" fmla="*/ 1669210 h 8553480"/>
              <a:gd name="connsiteX10392" fmla="*/ 11834885 w 16399629"/>
              <a:gd name="connsiteY10392" fmla="*/ 1664084 h 8553480"/>
              <a:gd name="connsiteX10393" fmla="*/ 11834885 w 16399629"/>
              <a:gd name="connsiteY10393" fmla="*/ 1638453 h 8553480"/>
              <a:gd name="connsiteX10394" fmla="*/ 13435323 w 16399629"/>
              <a:gd name="connsiteY10394" fmla="*/ 1636913 h 8553480"/>
              <a:gd name="connsiteX10395" fmla="*/ 13430040 w 16399629"/>
              <a:gd name="connsiteY10395" fmla="*/ 1661889 h 8553480"/>
              <a:gd name="connsiteX10396" fmla="*/ 13418419 w 16399629"/>
              <a:gd name="connsiteY10396" fmla="*/ 1663204 h 8553480"/>
              <a:gd name="connsiteX10397" fmla="*/ 13435323 w 16399629"/>
              <a:gd name="connsiteY10397" fmla="*/ 1636913 h 8553480"/>
              <a:gd name="connsiteX10398" fmla="*/ 14143249 w 16399629"/>
              <a:gd name="connsiteY10398" fmla="*/ 1627889 h 8553480"/>
              <a:gd name="connsiteX10399" fmla="*/ 14140623 w 16399629"/>
              <a:gd name="connsiteY10399" fmla="*/ 1683078 h 8553480"/>
              <a:gd name="connsiteX10400" fmla="*/ 14140242 w 16399629"/>
              <a:gd name="connsiteY10400" fmla="*/ 1691070 h 8553480"/>
              <a:gd name="connsiteX10401" fmla="*/ 14140008 w 16399629"/>
              <a:gd name="connsiteY10401" fmla="*/ 1681267 h 8553480"/>
              <a:gd name="connsiteX10402" fmla="*/ 14139491 w 16399629"/>
              <a:gd name="connsiteY10402" fmla="*/ 1659479 h 8553480"/>
              <a:gd name="connsiteX10403" fmla="*/ 14143249 w 16399629"/>
              <a:gd name="connsiteY10403" fmla="*/ 1627889 h 8553480"/>
              <a:gd name="connsiteX10404" fmla="*/ 12637528 w 16399629"/>
              <a:gd name="connsiteY10404" fmla="*/ 1617946 h 8553480"/>
              <a:gd name="connsiteX10405" fmla="*/ 12645897 w 16399629"/>
              <a:gd name="connsiteY10405" fmla="*/ 1638452 h 8553480"/>
              <a:gd name="connsiteX10406" fmla="*/ 12637528 w 16399629"/>
              <a:gd name="connsiteY10406" fmla="*/ 1617946 h 8553480"/>
              <a:gd name="connsiteX10407" fmla="*/ 11843749 w 16399629"/>
              <a:gd name="connsiteY10407" fmla="*/ 1617946 h 8553480"/>
              <a:gd name="connsiteX10408" fmla="*/ 11852611 w 16399629"/>
              <a:gd name="connsiteY10408" fmla="*/ 1638453 h 8553480"/>
              <a:gd name="connsiteX10409" fmla="*/ 11843749 w 16399629"/>
              <a:gd name="connsiteY10409" fmla="*/ 1617946 h 8553480"/>
              <a:gd name="connsiteX10410" fmla="*/ 13348926 w 16399629"/>
              <a:gd name="connsiteY10410" fmla="*/ 1616582 h 8553480"/>
              <a:gd name="connsiteX10411" fmla="*/ 13363639 w 16399629"/>
              <a:gd name="connsiteY10411" fmla="*/ 1616582 h 8553480"/>
              <a:gd name="connsiteX10412" fmla="*/ 13363638 w 16399629"/>
              <a:gd name="connsiteY10412" fmla="*/ 1660980 h 8553480"/>
              <a:gd name="connsiteX10413" fmla="*/ 13348927 w 16399629"/>
              <a:gd name="connsiteY10413" fmla="*/ 1660980 h 8553480"/>
              <a:gd name="connsiteX10414" fmla="*/ 13348926 w 16399629"/>
              <a:gd name="connsiteY10414" fmla="*/ 1616582 h 8553480"/>
              <a:gd name="connsiteX10415" fmla="*/ 15839355 w 16399629"/>
              <a:gd name="connsiteY10415" fmla="*/ 1616581 h 8553480"/>
              <a:gd name="connsiteX10416" fmla="*/ 15831125 w 16399629"/>
              <a:gd name="connsiteY10416" fmla="*/ 1638285 h 8553480"/>
              <a:gd name="connsiteX10417" fmla="*/ 15839355 w 16399629"/>
              <a:gd name="connsiteY10417" fmla="*/ 1616581 h 8553480"/>
              <a:gd name="connsiteX10418" fmla="*/ 11875510 w 16399629"/>
              <a:gd name="connsiteY10418" fmla="*/ 1614743 h 8553480"/>
              <a:gd name="connsiteX10419" fmla="*/ 11861475 w 16399629"/>
              <a:gd name="connsiteY10419" fmla="*/ 1617946 h 8553480"/>
              <a:gd name="connsiteX10420" fmla="*/ 11885112 w 16399629"/>
              <a:gd name="connsiteY10420" fmla="*/ 1638452 h 8553480"/>
              <a:gd name="connsiteX10421" fmla="*/ 11875510 w 16399629"/>
              <a:gd name="connsiteY10421" fmla="*/ 1614743 h 8553480"/>
              <a:gd name="connsiteX10422" fmla="*/ 14102577 w 16399629"/>
              <a:gd name="connsiteY10422" fmla="*/ 1602815 h 8553480"/>
              <a:gd name="connsiteX10423" fmla="*/ 14117202 w 16399629"/>
              <a:gd name="connsiteY10423" fmla="*/ 1638344 h 8553480"/>
              <a:gd name="connsiteX10424" fmla="*/ 14093802 w 16399629"/>
              <a:gd name="connsiteY10424" fmla="*/ 1638344 h 8553480"/>
              <a:gd name="connsiteX10425" fmla="*/ 14102577 w 16399629"/>
              <a:gd name="connsiteY10425" fmla="*/ 1602815 h 8553480"/>
              <a:gd name="connsiteX10426" fmla="*/ 14161122 w 16399629"/>
              <a:gd name="connsiteY10426" fmla="*/ 1590204 h 8553480"/>
              <a:gd name="connsiteX10427" fmla="*/ 14169353 w 16399629"/>
              <a:gd name="connsiteY10427" fmla="*/ 1615729 h 8553480"/>
              <a:gd name="connsiteX10428" fmla="*/ 14161122 w 16399629"/>
              <a:gd name="connsiteY10428" fmla="*/ 1590204 h 8553480"/>
              <a:gd name="connsiteX10429" fmla="*/ 13305493 w 16399629"/>
              <a:gd name="connsiteY10429" fmla="*/ 1590204 h 8553480"/>
              <a:gd name="connsiteX10430" fmla="*/ 13313723 w 16399629"/>
              <a:gd name="connsiteY10430" fmla="*/ 1615729 h 8553480"/>
              <a:gd name="connsiteX10431" fmla="*/ 13305493 w 16399629"/>
              <a:gd name="connsiteY10431" fmla="*/ 1590204 h 8553480"/>
              <a:gd name="connsiteX10432" fmla="*/ 12338466 w 16399629"/>
              <a:gd name="connsiteY10432" fmla="*/ 1590204 h 8553480"/>
              <a:gd name="connsiteX10433" fmla="*/ 12347305 w 16399629"/>
              <a:gd name="connsiteY10433" fmla="*/ 1626101 h 8553480"/>
              <a:gd name="connsiteX10434" fmla="*/ 12317477 w 16399629"/>
              <a:gd name="connsiteY10434" fmla="*/ 1648536 h 8553480"/>
              <a:gd name="connsiteX10435" fmla="*/ 12294279 w 16399629"/>
              <a:gd name="connsiteY10435" fmla="*/ 1620973 h 8553480"/>
              <a:gd name="connsiteX10436" fmla="*/ 12338466 w 16399629"/>
              <a:gd name="connsiteY10436" fmla="*/ 1590204 h 8553480"/>
              <a:gd name="connsiteX10437" fmla="*/ 15207860 w 16399629"/>
              <a:gd name="connsiteY10437" fmla="*/ 1590204 h 8553480"/>
              <a:gd name="connsiteX10438" fmla="*/ 15216090 w 16399629"/>
              <a:gd name="connsiteY10438" fmla="*/ 1615729 h 8553480"/>
              <a:gd name="connsiteX10439" fmla="*/ 15207860 w 16399629"/>
              <a:gd name="connsiteY10439" fmla="*/ 1590204 h 8553480"/>
              <a:gd name="connsiteX10440" fmla="*/ 12724562 w 16399629"/>
              <a:gd name="connsiteY10440" fmla="*/ 1589752 h 8553480"/>
              <a:gd name="connsiteX10441" fmla="*/ 12707942 w 16399629"/>
              <a:gd name="connsiteY10441" fmla="*/ 1592315 h 8553480"/>
              <a:gd name="connsiteX10442" fmla="*/ 12734533 w 16399629"/>
              <a:gd name="connsiteY10442" fmla="*/ 1617946 h 8553480"/>
              <a:gd name="connsiteX10443" fmla="*/ 12724562 w 16399629"/>
              <a:gd name="connsiteY10443" fmla="*/ 1589752 h 8553480"/>
              <a:gd name="connsiteX10444" fmla="*/ 11924875 w 16399629"/>
              <a:gd name="connsiteY10444" fmla="*/ 1587829 h 8553480"/>
              <a:gd name="connsiteX10445" fmla="*/ 11905301 w 16399629"/>
              <a:gd name="connsiteY10445" fmla="*/ 1592315 h 8553480"/>
              <a:gd name="connsiteX10446" fmla="*/ 11937800 w 16399629"/>
              <a:gd name="connsiteY10446" fmla="*/ 1617946 h 8553480"/>
              <a:gd name="connsiteX10447" fmla="*/ 11924875 w 16399629"/>
              <a:gd name="connsiteY10447" fmla="*/ 1587829 h 8553480"/>
              <a:gd name="connsiteX10448" fmla="*/ 13276853 w 16399629"/>
              <a:gd name="connsiteY10448" fmla="*/ 1586544 h 8553480"/>
              <a:gd name="connsiteX10449" fmla="*/ 13298472 w 16399629"/>
              <a:gd name="connsiteY10449" fmla="*/ 1592861 h 8553480"/>
              <a:gd name="connsiteX10450" fmla="*/ 13283679 w 16399629"/>
              <a:gd name="connsiteY10450" fmla="*/ 1622552 h 8553480"/>
              <a:gd name="connsiteX10451" fmla="*/ 13262059 w 16399629"/>
              <a:gd name="connsiteY10451" fmla="*/ 1618130 h 8553480"/>
              <a:gd name="connsiteX10452" fmla="*/ 13276853 w 16399629"/>
              <a:gd name="connsiteY10452" fmla="*/ 1586544 h 8553480"/>
              <a:gd name="connsiteX10453" fmla="*/ 13047067 w 16399629"/>
              <a:gd name="connsiteY10453" fmla="*/ 1567595 h 8553480"/>
              <a:gd name="connsiteX10454" fmla="*/ 13158804 w 16399629"/>
              <a:gd name="connsiteY10454" fmla="*/ 1567595 h 8553480"/>
              <a:gd name="connsiteX10455" fmla="*/ 13144037 w 16399629"/>
              <a:gd name="connsiteY10455" fmla="*/ 1634779 h 8553480"/>
              <a:gd name="connsiteX10456" fmla="*/ 13194247 w 16399629"/>
              <a:gd name="connsiteY10456" fmla="*/ 1639946 h 8553480"/>
              <a:gd name="connsiteX10457" fmla="*/ 13194247 w 16399629"/>
              <a:gd name="connsiteY10457" fmla="*/ 1691625 h 8553480"/>
              <a:gd name="connsiteX10458" fmla="*/ 13158804 w 16399629"/>
              <a:gd name="connsiteY10458" fmla="*/ 1676122 h 8553480"/>
              <a:gd name="connsiteX10459" fmla="*/ 13194247 w 16399629"/>
              <a:gd name="connsiteY10459" fmla="*/ 1737276 h 8553480"/>
              <a:gd name="connsiteX10460" fmla="*/ 13135178 w 16399629"/>
              <a:gd name="connsiteY10460" fmla="*/ 1737276 h 8553480"/>
              <a:gd name="connsiteX10461" fmla="*/ 13106135 w 16399629"/>
              <a:gd name="connsiteY10461" fmla="*/ 1742444 h 8553480"/>
              <a:gd name="connsiteX10462" fmla="*/ 13112043 w 16399629"/>
              <a:gd name="connsiteY10462" fmla="*/ 1712297 h 8553480"/>
              <a:gd name="connsiteX10463" fmla="*/ 13135178 w 16399629"/>
              <a:gd name="connsiteY10463" fmla="*/ 1681290 h 8553480"/>
              <a:gd name="connsiteX10464" fmla="*/ 13129270 w 16399629"/>
              <a:gd name="connsiteY10464" fmla="*/ 1598603 h 8553480"/>
              <a:gd name="connsiteX10465" fmla="*/ 13094322 w 16399629"/>
              <a:gd name="connsiteY10465" fmla="*/ 1593435 h 8553480"/>
              <a:gd name="connsiteX10466" fmla="*/ 13047067 w 16399629"/>
              <a:gd name="connsiteY10466" fmla="*/ 1567595 h 8553480"/>
              <a:gd name="connsiteX10467" fmla="*/ 13177366 w 16399629"/>
              <a:gd name="connsiteY10467" fmla="*/ 1567593 h 8553480"/>
              <a:gd name="connsiteX10468" fmla="*/ 13194268 w 16399629"/>
              <a:gd name="connsiteY10468" fmla="*/ 1567593 h 8553480"/>
              <a:gd name="connsiteX10469" fmla="*/ 13194268 w 16399629"/>
              <a:gd name="connsiteY10469" fmla="*/ 1619485 h 8553480"/>
              <a:gd name="connsiteX10470" fmla="*/ 13177366 w 16399629"/>
              <a:gd name="connsiteY10470" fmla="*/ 1619485 h 8553480"/>
              <a:gd name="connsiteX10471" fmla="*/ 13177366 w 16399629"/>
              <a:gd name="connsiteY10471" fmla="*/ 1567593 h 8553480"/>
              <a:gd name="connsiteX10472" fmla="*/ 14368377 w 16399629"/>
              <a:gd name="connsiteY10472" fmla="*/ 1566683 h 8553480"/>
              <a:gd name="connsiteX10473" fmla="*/ 14386105 w 16399629"/>
              <a:gd name="connsiteY10473" fmla="*/ 1592315 h 8553480"/>
              <a:gd name="connsiteX10474" fmla="*/ 14368377 w 16399629"/>
              <a:gd name="connsiteY10474" fmla="*/ 1566683 h 8553480"/>
              <a:gd name="connsiteX10475" fmla="*/ 11946664 w 16399629"/>
              <a:gd name="connsiteY10475" fmla="*/ 1566683 h 8553480"/>
              <a:gd name="connsiteX10476" fmla="*/ 11946664 w 16399629"/>
              <a:gd name="connsiteY10476" fmla="*/ 1617946 h 8553480"/>
              <a:gd name="connsiteX10477" fmla="*/ 11973254 w 16399629"/>
              <a:gd name="connsiteY10477" fmla="*/ 1566683 h 8553480"/>
              <a:gd name="connsiteX10478" fmla="*/ 11946664 w 16399629"/>
              <a:gd name="connsiteY10478" fmla="*/ 1566683 h 8553480"/>
              <a:gd name="connsiteX10479" fmla="*/ 15093608 w 16399629"/>
              <a:gd name="connsiteY10479" fmla="*/ 1565493 h 8553480"/>
              <a:gd name="connsiteX10480" fmla="*/ 15103139 w 16399629"/>
              <a:gd name="connsiteY10480" fmla="*/ 1594034 h 8553480"/>
              <a:gd name="connsiteX10481" fmla="*/ 15077562 w 16399629"/>
              <a:gd name="connsiteY10481" fmla="*/ 1568087 h 8553480"/>
              <a:gd name="connsiteX10482" fmla="*/ 15093608 w 16399629"/>
              <a:gd name="connsiteY10482" fmla="*/ 1565493 h 8553480"/>
              <a:gd name="connsiteX10483" fmla="*/ 12112995 w 16399629"/>
              <a:gd name="connsiteY10483" fmla="*/ 1558840 h 8553480"/>
              <a:gd name="connsiteX10484" fmla="*/ 12119250 w 16399629"/>
              <a:gd name="connsiteY10484" fmla="*/ 1566498 h 8553480"/>
              <a:gd name="connsiteX10485" fmla="*/ 12112996 w 16399629"/>
              <a:gd name="connsiteY10485" fmla="*/ 1581815 h 8553480"/>
              <a:gd name="connsiteX10486" fmla="*/ 12106743 w 16399629"/>
              <a:gd name="connsiteY10486" fmla="*/ 1566498 h 8553480"/>
              <a:gd name="connsiteX10487" fmla="*/ 12112995 w 16399629"/>
              <a:gd name="connsiteY10487" fmla="*/ 1558840 h 8553480"/>
              <a:gd name="connsiteX10488" fmla="*/ 12419230 w 16399629"/>
              <a:gd name="connsiteY10488" fmla="*/ 1544773 h 8553480"/>
              <a:gd name="connsiteX10489" fmla="*/ 12423345 w 16399629"/>
              <a:gd name="connsiteY10489" fmla="*/ 1551683 h 8553480"/>
              <a:gd name="connsiteX10490" fmla="*/ 12415115 w 16399629"/>
              <a:gd name="connsiteY10490" fmla="*/ 1551683 h 8553480"/>
              <a:gd name="connsiteX10491" fmla="*/ 12419230 w 16399629"/>
              <a:gd name="connsiteY10491" fmla="*/ 1544773 h 8553480"/>
              <a:gd name="connsiteX10492" fmla="*/ 12855961 w 16399629"/>
              <a:gd name="connsiteY10492" fmla="*/ 1541214 h 8553480"/>
              <a:gd name="connsiteX10493" fmla="*/ 12877174 w 16399629"/>
              <a:gd name="connsiteY10493" fmla="*/ 1567160 h 8553480"/>
              <a:gd name="connsiteX10494" fmla="*/ 12855961 w 16399629"/>
              <a:gd name="connsiteY10494" fmla="*/ 1593107 h 8553480"/>
              <a:gd name="connsiteX10495" fmla="*/ 12855961 w 16399629"/>
              <a:gd name="connsiteY10495" fmla="*/ 1541214 h 8553480"/>
              <a:gd name="connsiteX10496" fmla="*/ 12445260 w 16399629"/>
              <a:gd name="connsiteY10496" fmla="*/ 1541214 h 8553480"/>
              <a:gd name="connsiteX10497" fmla="*/ 12451515 w 16399629"/>
              <a:gd name="connsiteY10497" fmla="*/ 1593107 h 8553480"/>
              <a:gd name="connsiteX10498" fmla="*/ 12445260 w 16399629"/>
              <a:gd name="connsiteY10498" fmla="*/ 1541214 h 8553480"/>
              <a:gd name="connsiteX10499" fmla="*/ 15051502 w 16399629"/>
              <a:gd name="connsiteY10499" fmla="*/ 1541214 h 8553480"/>
              <a:gd name="connsiteX10500" fmla="*/ 15059732 w 16399629"/>
              <a:gd name="connsiteY10500" fmla="*/ 1566741 h 8553480"/>
              <a:gd name="connsiteX10501" fmla="*/ 15051502 w 16399629"/>
              <a:gd name="connsiteY10501" fmla="*/ 1541214 h 8553480"/>
              <a:gd name="connsiteX10502" fmla="*/ 12427625 w 16399629"/>
              <a:gd name="connsiteY10502" fmla="*/ 1541213 h 8553480"/>
              <a:gd name="connsiteX10503" fmla="*/ 12422348 w 16399629"/>
              <a:gd name="connsiteY10503" fmla="*/ 1556740 h 8553480"/>
              <a:gd name="connsiteX10504" fmla="*/ 12427625 w 16399629"/>
              <a:gd name="connsiteY10504" fmla="*/ 1541213 h 8553480"/>
              <a:gd name="connsiteX10505" fmla="*/ 14332308 w 16399629"/>
              <a:gd name="connsiteY10505" fmla="*/ 1538808 h 8553480"/>
              <a:gd name="connsiteX10506" fmla="*/ 14315688 w 16399629"/>
              <a:gd name="connsiteY10506" fmla="*/ 1541051 h 8553480"/>
              <a:gd name="connsiteX10507" fmla="*/ 14342279 w 16399629"/>
              <a:gd name="connsiteY10507" fmla="*/ 1566683 h 8553480"/>
              <a:gd name="connsiteX10508" fmla="*/ 14332308 w 16399629"/>
              <a:gd name="connsiteY10508" fmla="*/ 1538808 h 8553480"/>
              <a:gd name="connsiteX10509" fmla="*/ 12944756 w 16399629"/>
              <a:gd name="connsiteY10509" fmla="*/ 1538135 h 8553480"/>
              <a:gd name="connsiteX10510" fmla="*/ 12957545 w 16399629"/>
              <a:gd name="connsiteY10510" fmla="*/ 1568463 h 8553480"/>
              <a:gd name="connsiteX10511" fmla="*/ 12923282 w 16399629"/>
              <a:gd name="connsiteY10511" fmla="*/ 1542375 h 8553480"/>
              <a:gd name="connsiteX10512" fmla="*/ 12944756 w 16399629"/>
              <a:gd name="connsiteY10512" fmla="*/ 1538135 h 8553480"/>
              <a:gd name="connsiteX10513" fmla="*/ 14755148 w 16399629"/>
              <a:gd name="connsiteY10513" fmla="*/ 1532508 h 8553480"/>
              <a:gd name="connsiteX10514" fmla="*/ 14754832 w 16399629"/>
              <a:gd name="connsiteY10514" fmla="*/ 1534641 h 8553480"/>
              <a:gd name="connsiteX10515" fmla="*/ 14753985 w 16399629"/>
              <a:gd name="connsiteY10515" fmla="*/ 1540349 h 8553480"/>
              <a:gd name="connsiteX10516" fmla="*/ 12084910 w 16399629"/>
              <a:gd name="connsiteY10516" fmla="*/ 1526468 h 8553480"/>
              <a:gd name="connsiteX10517" fmla="*/ 12083700 w 16399629"/>
              <a:gd name="connsiteY10517" fmla="*/ 1534642 h 8553480"/>
              <a:gd name="connsiteX10518" fmla="*/ 12082853 w 16399629"/>
              <a:gd name="connsiteY10518" fmla="*/ 1540349 h 8553480"/>
              <a:gd name="connsiteX10519" fmla="*/ 12084580 w 16399629"/>
              <a:gd name="connsiteY10519" fmla="*/ 1528697 h 8553480"/>
              <a:gd name="connsiteX10520" fmla="*/ 12423802 w 16399629"/>
              <a:gd name="connsiteY10520" fmla="*/ 1526138 h 8553480"/>
              <a:gd name="connsiteX10521" fmla="*/ 12440705 w 16399629"/>
              <a:gd name="connsiteY10521" fmla="*/ 1526138 h 8553480"/>
              <a:gd name="connsiteX10522" fmla="*/ 12437888 w 16399629"/>
              <a:gd name="connsiteY10522" fmla="*/ 1540375 h 8553480"/>
              <a:gd name="connsiteX10523" fmla="*/ 12423802 w 16399629"/>
              <a:gd name="connsiteY10523" fmla="*/ 1526138 h 8553480"/>
              <a:gd name="connsiteX10524" fmla="*/ 12034807 w 16399629"/>
              <a:gd name="connsiteY10524" fmla="*/ 1521400 h 8553480"/>
              <a:gd name="connsiteX10525" fmla="*/ 11999352 w 16399629"/>
              <a:gd name="connsiteY10525" fmla="*/ 1582061 h 8553480"/>
              <a:gd name="connsiteX10526" fmla="*/ 12034807 w 16399629"/>
              <a:gd name="connsiteY10526" fmla="*/ 1566683 h 8553480"/>
              <a:gd name="connsiteX10527" fmla="*/ 12034807 w 16399629"/>
              <a:gd name="connsiteY10527" fmla="*/ 1521400 h 8553480"/>
              <a:gd name="connsiteX10528" fmla="*/ 14738677 w 16399629"/>
              <a:gd name="connsiteY10528" fmla="*/ 1516274 h 8553480"/>
              <a:gd name="connsiteX10529" fmla="*/ 14756404 w 16399629"/>
              <a:gd name="connsiteY10529" fmla="*/ 1551304 h 8553480"/>
              <a:gd name="connsiteX10530" fmla="*/ 14759451 w 16399629"/>
              <a:gd name="connsiteY10530" fmla="*/ 1536098 h 8553480"/>
              <a:gd name="connsiteX10531" fmla="*/ 14755652 w 16399629"/>
              <a:gd name="connsiteY10531" fmla="*/ 1529112 h 8553480"/>
              <a:gd name="connsiteX10532" fmla="*/ 14754186 w 16399629"/>
              <a:gd name="connsiteY10532" fmla="*/ 1526421 h 8553480"/>
              <a:gd name="connsiteX10533" fmla="*/ 14738677 w 16399629"/>
              <a:gd name="connsiteY10533" fmla="*/ 1516274 h 8553480"/>
              <a:gd name="connsiteX10534" fmla="*/ 13003177 w 16399629"/>
              <a:gd name="connsiteY10534" fmla="*/ 1514836 h 8553480"/>
              <a:gd name="connsiteX10535" fmla="*/ 12994947 w 16399629"/>
              <a:gd name="connsiteY10535" fmla="*/ 1540333 h 8553480"/>
              <a:gd name="connsiteX10536" fmla="*/ 13003177 w 16399629"/>
              <a:gd name="connsiteY10536" fmla="*/ 1514836 h 8553480"/>
              <a:gd name="connsiteX10537" fmla="*/ 12466778 w 16399629"/>
              <a:gd name="connsiteY10537" fmla="*/ 1514836 h 8553480"/>
              <a:gd name="connsiteX10538" fmla="*/ 12458549 w 16399629"/>
              <a:gd name="connsiteY10538" fmla="*/ 1540333 h 8553480"/>
              <a:gd name="connsiteX10539" fmla="*/ 12466778 w 16399629"/>
              <a:gd name="connsiteY10539" fmla="*/ 1514836 h 8553480"/>
              <a:gd name="connsiteX10540" fmla="*/ 14293529 w 16399629"/>
              <a:gd name="connsiteY10540" fmla="*/ 1511682 h 8553480"/>
              <a:gd name="connsiteX10541" fmla="*/ 14271371 w 16399629"/>
              <a:gd name="connsiteY10541" fmla="*/ 1516274 h 8553480"/>
              <a:gd name="connsiteX10542" fmla="*/ 14297545 w 16399629"/>
              <a:gd name="connsiteY10542" fmla="*/ 1544268 h 8553480"/>
              <a:gd name="connsiteX10543" fmla="*/ 14306824 w 16399629"/>
              <a:gd name="connsiteY10543" fmla="*/ 1541051 h 8553480"/>
              <a:gd name="connsiteX10544" fmla="*/ 14293529 w 16399629"/>
              <a:gd name="connsiteY10544" fmla="*/ 1511682 h 8553480"/>
              <a:gd name="connsiteX10545" fmla="*/ 12232846 w 16399629"/>
              <a:gd name="connsiteY10545" fmla="*/ 1488460 h 8553480"/>
              <a:gd name="connsiteX10546" fmla="*/ 12224031 w 16399629"/>
              <a:gd name="connsiteY10546" fmla="*/ 1544984 h 8553480"/>
              <a:gd name="connsiteX10547" fmla="*/ 12218156 w 16399629"/>
              <a:gd name="connsiteY10547" fmla="*/ 1590375 h 8553480"/>
              <a:gd name="connsiteX10548" fmla="*/ 12180451 w 16399629"/>
              <a:gd name="connsiteY10548" fmla="*/ 1574959 h 8553480"/>
              <a:gd name="connsiteX10549" fmla="*/ 12148131 w 16399629"/>
              <a:gd name="connsiteY10549" fmla="*/ 1600651 h 8553480"/>
              <a:gd name="connsiteX10550" fmla="*/ 12156945 w 16399629"/>
              <a:gd name="connsiteY10550" fmla="*/ 1574959 h 8553480"/>
              <a:gd name="connsiteX10551" fmla="*/ 12139317 w 16399629"/>
              <a:gd name="connsiteY10551" fmla="*/ 1564682 h 8553480"/>
              <a:gd name="connsiteX10552" fmla="*/ 12171635 w 16399629"/>
              <a:gd name="connsiteY10552" fmla="*/ 1509014 h 8553480"/>
              <a:gd name="connsiteX10553" fmla="*/ 12232846 w 16399629"/>
              <a:gd name="connsiteY10553" fmla="*/ 1488460 h 8553480"/>
              <a:gd name="connsiteX10554" fmla="*/ 14251305 w 16399629"/>
              <a:gd name="connsiteY10554" fmla="*/ 1486156 h 8553480"/>
              <a:gd name="connsiteX10555" fmla="*/ 14230500 w 16399629"/>
              <a:gd name="connsiteY10555" fmla="*/ 1490642 h 8553480"/>
              <a:gd name="connsiteX10556" fmla="*/ 14265462 w 16399629"/>
              <a:gd name="connsiteY10556" fmla="*/ 1516275 h 8553480"/>
              <a:gd name="connsiteX10557" fmla="*/ 14251305 w 16399629"/>
              <a:gd name="connsiteY10557" fmla="*/ 1486156 h 8553480"/>
              <a:gd name="connsiteX10558" fmla="*/ 15474516 w 16399629"/>
              <a:gd name="connsiteY10558" fmla="*/ 1469616 h 8553480"/>
              <a:gd name="connsiteX10559" fmla="*/ 15466288 w 16399629"/>
              <a:gd name="connsiteY10559" fmla="*/ 1491319 h 8553480"/>
              <a:gd name="connsiteX10560" fmla="*/ 15474516 w 16399629"/>
              <a:gd name="connsiteY10560" fmla="*/ 1469616 h 8553480"/>
              <a:gd name="connsiteX10561" fmla="*/ 12265608 w 16399629"/>
              <a:gd name="connsiteY10561" fmla="*/ 1468008 h 8553480"/>
              <a:gd name="connsiteX10562" fmla="*/ 12303867 w 16399629"/>
              <a:gd name="connsiteY10562" fmla="*/ 1502670 h 8553480"/>
              <a:gd name="connsiteX10563" fmla="*/ 12247899 w 16399629"/>
              <a:gd name="connsiteY10563" fmla="*/ 1492368 h 8553480"/>
              <a:gd name="connsiteX10564" fmla="*/ 12265608 w 16399629"/>
              <a:gd name="connsiteY10564" fmla="*/ 1468008 h 8553480"/>
              <a:gd name="connsiteX10565" fmla="*/ 14207232 w 16399629"/>
              <a:gd name="connsiteY10565" fmla="*/ 1465011 h 8553480"/>
              <a:gd name="connsiteX10566" fmla="*/ 14186181 w 16399629"/>
              <a:gd name="connsiteY10566" fmla="*/ 1470137 h 8553480"/>
              <a:gd name="connsiteX10567" fmla="*/ 14200585 w 16399629"/>
              <a:gd name="connsiteY10567" fmla="*/ 1497691 h 8553480"/>
              <a:gd name="connsiteX10568" fmla="*/ 14221637 w 16399629"/>
              <a:gd name="connsiteY10568" fmla="*/ 1490642 h 8553480"/>
              <a:gd name="connsiteX10569" fmla="*/ 14207232 w 16399629"/>
              <a:gd name="connsiteY10569" fmla="*/ 1465011 h 8553480"/>
              <a:gd name="connsiteX10570" fmla="*/ 12663122 w 16399629"/>
              <a:gd name="connsiteY10570" fmla="*/ 1446802 h 8553480"/>
              <a:gd name="connsiteX10571" fmla="*/ 12673052 w 16399629"/>
              <a:gd name="connsiteY10571" fmla="*/ 1468800 h 8553480"/>
              <a:gd name="connsiteX10572" fmla="*/ 12658340 w 16399629"/>
              <a:gd name="connsiteY10572" fmla="*/ 1454135 h 8553480"/>
              <a:gd name="connsiteX10573" fmla="*/ 12663122 w 16399629"/>
              <a:gd name="connsiteY10573" fmla="*/ 1446802 h 8553480"/>
              <a:gd name="connsiteX10574" fmla="*/ 14159591 w 16399629"/>
              <a:gd name="connsiteY10574" fmla="*/ 1444505 h 8553480"/>
              <a:gd name="connsiteX10575" fmla="*/ 14177319 w 16399629"/>
              <a:gd name="connsiteY10575" fmla="*/ 1470137 h 8553480"/>
              <a:gd name="connsiteX10576" fmla="*/ 14159591 w 16399629"/>
              <a:gd name="connsiteY10576" fmla="*/ 1444505 h 8553480"/>
              <a:gd name="connsiteX10577" fmla="*/ 14142357 w 16399629"/>
              <a:gd name="connsiteY10577" fmla="*/ 1444505 h 8553480"/>
              <a:gd name="connsiteX10578" fmla="*/ 14151220 w 16399629"/>
              <a:gd name="connsiteY10578" fmla="*/ 1470137 h 8553480"/>
              <a:gd name="connsiteX10579" fmla="*/ 14142357 w 16399629"/>
              <a:gd name="connsiteY10579" fmla="*/ 1444505 h 8553480"/>
              <a:gd name="connsiteX10580" fmla="*/ 15448425 w 16399629"/>
              <a:gd name="connsiteY10580" fmla="*/ 1444358 h 8553480"/>
              <a:gd name="connsiteX10581" fmla="*/ 15433713 w 16399629"/>
              <a:gd name="connsiteY10581" fmla="*/ 1468800 h 8553480"/>
              <a:gd name="connsiteX10582" fmla="*/ 15448425 w 16399629"/>
              <a:gd name="connsiteY10582" fmla="*/ 1444358 h 8553480"/>
              <a:gd name="connsiteX10583" fmla="*/ 15018927 w 16399629"/>
              <a:gd name="connsiteY10583" fmla="*/ 1443237 h 8553480"/>
              <a:gd name="connsiteX10584" fmla="*/ 15024940 w 16399629"/>
              <a:gd name="connsiteY10584" fmla="*/ 1468763 h 8553480"/>
              <a:gd name="connsiteX10585" fmla="*/ 15018927 w 16399629"/>
              <a:gd name="connsiteY10585" fmla="*/ 1443237 h 8553480"/>
              <a:gd name="connsiteX10586" fmla="*/ 14906002 w 16399629"/>
              <a:gd name="connsiteY10586" fmla="*/ 1443237 h 8553480"/>
              <a:gd name="connsiteX10587" fmla="*/ 14914206 w 16399629"/>
              <a:gd name="connsiteY10587" fmla="*/ 1468764 h 8553480"/>
              <a:gd name="connsiteX10588" fmla="*/ 14906002 w 16399629"/>
              <a:gd name="connsiteY10588" fmla="*/ 1443237 h 8553480"/>
              <a:gd name="connsiteX10589" fmla="*/ 12466778 w 16399629"/>
              <a:gd name="connsiteY10589" fmla="*/ 1443237 h 8553480"/>
              <a:gd name="connsiteX10590" fmla="*/ 12458549 w 16399629"/>
              <a:gd name="connsiteY10590" fmla="*/ 1468764 h 8553480"/>
              <a:gd name="connsiteX10591" fmla="*/ 12466778 w 16399629"/>
              <a:gd name="connsiteY10591" fmla="*/ 1443237 h 8553480"/>
              <a:gd name="connsiteX10592" fmla="*/ 12648944 w 16399629"/>
              <a:gd name="connsiteY10592" fmla="*/ 1442142 h 8553480"/>
              <a:gd name="connsiteX10593" fmla="*/ 12647723 w 16399629"/>
              <a:gd name="connsiteY10593" fmla="*/ 1457403 h 8553480"/>
              <a:gd name="connsiteX10594" fmla="*/ 12647421 w 16399629"/>
              <a:gd name="connsiteY10594" fmla="*/ 1451977 h 8553480"/>
              <a:gd name="connsiteX10595" fmla="*/ 12646712 w 16399629"/>
              <a:gd name="connsiteY10595" fmla="*/ 1450154 h 8553480"/>
              <a:gd name="connsiteX10596" fmla="*/ 12646941 w 16399629"/>
              <a:gd name="connsiteY10596" fmla="*/ 1453673 h 8553480"/>
              <a:gd name="connsiteX10597" fmla="*/ 12644226 w 16399629"/>
              <a:gd name="connsiteY10597" fmla="*/ 1443237 h 8553480"/>
              <a:gd name="connsiteX10598" fmla="*/ 12645584 w 16399629"/>
              <a:gd name="connsiteY10598" fmla="*/ 1446219 h 8553480"/>
              <a:gd name="connsiteX10599" fmla="*/ 15417160 w 16399629"/>
              <a:gd name="connsiteY10599" fmla="*/ 1421153 h 8553480"/>
              <a:gd name="connsiteX10600" fmla="*/ 15424555 w 16399629"/>
              <a:gd name="connsiteY10600" fmla="*/ 1446128 h 8553480"/>
              <a:gd name="connsiteX10601" fmla="*/ 15407652 w 16399629"/>
              <a:gd name="connsiteY10601" fmla="*/ 1435612 h 8553480"/>
              <a:gd name="connsiteX10602" fmla="*/ 15417160 w 16399629"/>
              <a:gd name="connsiteY10602" fmla="*/ 1421153 h 8553480"/>
              <a:gd name="connsiteX10603" fmla="*/ 14109857 w 16399629"/>
              <a:gd name="connsiteY10603" fmla="*/ 1418873 h 8553480"/>
              <a:gd name="connsiteX10604" fmla="*/ 14124631 w 16399629"/>
              <a:gd name="connsiteY10604" fmla="*/ 1444505 h 8553480"/>
              <a:gd name="connsiteX10605" fmla="*/ 14109857 w 16399629"/>
              <a:gd name="connsiteY10605" fmla="*/ 1418873 h 8553480"/>
              <a:gd name="connsiteX10606" fmla="*/ 15665624 w 16399629"/>
              <a:gd name="connsiteY10606" fmla="*/ 1416857 h 8553480"/>
              <a:gd name="connsiteX10607" fmla="*/ 15657394 w 16399629"/>
              <a:gd name="connsiteY10607" fmla="*/ 1442383 h 8553480"/>
              <a:gd name="connsiteX10608" fmla="*/ 15665624 w 16399629"/>
              <a:gd name="connsiteY10608" fmla="*/ 1416857 h 8553480"/>
              <a:gd name="connsiteX10609" fmla="*/ 13028663 w 16399629"/>
              <a:gd name="connsiteY10609" fmla="*/ 1413789 h 8553480"/>
              <a:gd name="connsiteX10610" fmla="*/ 13031407 w 16399629"/>
              <a:gd name="connsiteY10610" fmla="*/ 1419532 h 8553480"/>
              <a:gd name="connsiteX10611" fmla="*/ 13029121 w 16399629"/>
              <a:gd name="connsiteY10611" fmla="*/ 1434848 h 8553480"/>
              <a:gd name="connsiteX10612" fmla="*/ 13023177 w 16399629"/>
              <a:gd name="connsiteY10612" fmla="*/ 1419532 h 8553480"/>
              <a:gd name="connsiteX10613" fmla="*/ 13028663 w 16399629"/>
              <a:gd name="connsiteY10613" fmla="*/ 1413789 h 8553480"/>
              <a:gd name="connsiteX10614" fmla="*/ 14048305 w 16399629"/>
              <a:gd name="connsiteY10614" fmla="*/ 1398367 h 8553480"/>
              <a:gd name="connsiteX10615" fmla="*/ 14057168 w 16399629"/>
              <a:gd name="connsiteY10615" fmla="*/ 1418873 h 8553480"/>
              <a:gd name="connsiteX10616" fmla="*/ 14048305 w 16399629"/>
              <a:gd name="connsiteY10616" fmla="*/ 1398367 h 8553480"/>
              <a:gd name="connsiteX10617" fmla="*/ 14851710 w 16399629"/>
              <a:gd name="connsiteY10617" fmla="*/ 1398016 h 8553480"/>
              <a:gd name="connsiteX10618" fmla="*/ 14864219 w 16399629"/>
              <a:gd name="connsiteY10618" fmla="*/ 1419720 h 8553480"/>
              <a:gd name="connsiteX10619" fmla="*/ 14851710 w 16399629"/>
              <a:gd name="connsiteY10619" fmla="*/ 1398016 h 8553480"/>
              <a:gd name="connsiteX10620" fmla="*/ 15393114 w 16399629"/>
              <a:gd name="connsiteY10620" fmla="*/ 1397099 h 8553480"/>
              <a:gd name="connsiteX10621" fmla="*/ 15407169 w 16399629"/>
              <a:gd name="connsiteY10621" fmla="*/ 1406264 h 8553480"/>
              <a:gd name="connsiteX10622" fmla="*/ 15401379 w 16399629"/>
              <a:gd name="connsiteY10622" fmla="*/ 1416042 h 8553480"/>
              <a:gd name="connsiteX10623" fmla="*/ 15381593 w 16399629"/>
              <a:gd name="connsiteY10623" fmla="*/ 1406264 h 8553480"/>
              <a:gd name="connsiteX10624" fmla="*/ 15393114 w 16399629"/>
              <a:gd name="connsiteY10624" fmla="*/ 1397099 h 8553480"/>
              <a:gd name="connsiteX10625" fmla="*/ 12938214 w 16399629"/>
              <a:gd name="connsiteY10625" fmla="*/ 1389147 h 8553480"/>
              <a:gd name="connsiteX10626" fmla="*/ 12998803 w 16399629"/>
              <a:gd name="connsiteY10626" fmla="*/ 1420235 h 8553480"/>
              <a:gd name="connsiteX10627" fmla="*/ 12882023 w 16399629"/>
              <a:gd name="connsiteY10627" fmla="*/ 1446142 h 8553480"/>
              <a:gd name="connsiteX10628" fmla="*/ 12938214 w 16399629"/>
              <a:gd name="connsiteY10628" fmla="*/ 1389147 h 8553480"/>
              <a:gd name="connsiteX10629" fmla="*/ 15368325 w 16399629"/>
              <a:gd name="connsiteY10629" fmla="*/ 1374465 h 8553480"/>
              <a:gd name="connsiteX10630" fmla="*/ 15381119 w 16399629"/>
              <a:gd name="connsiteY10630" fmla="*/ 1384199 h 8553480"/>
              <a:gd name="connsiteX10631" fmla="*/ 15368327 w 16399629"/>
              <a:gd name="connsiteY10631" fmla="*/ 1389223 h 8553480"/>
              <a:gd name="connsiteX10632" fmla="*/ 15355533 w 16399629"/>
              <a:gd name="connsiteY10632" fmla="*/ 1384199 h 8553480"/>
              <a:gd name="connsiteX10633" fmla="*/ 15368325 w 16399629"/>
              <a:gd name="connsiteY10633" fmla="*/ 1374465 h 8553480"/>
              <a:gd name="connsiteX10634" fmla="*/ 13211428 w 16399629"/>
              <a:gd name="connsiteY10634" fmla="*/ 1374379 h 8553480"/>
              <a:gd name="connsiteX10635" fmla="*/ 13220306 w 16399629"/>
              <a:gd name="connsiteY10635" fmla="*/ 1419768 h 8553480"/>
              <a:gd name="connsiteX10636" fmla="*/ 13064439 w 16399629"/>
              <a:gd name="connsiteY10636" fmla="*/ 1419768 h 8553480"/>
              <a:gd name="connsiteX10637" fmla="*/ 13114751 w 16399629"/>
              <a:gd name="connsiteY10637" fmla="*/ 1384656 h 8553480"/>
              <a:gd name="connsiteX10638" fmla="*/ 13211428 w 16399629"/>
              <a:gd name="connsiteY10638" fmla="*/ 1374379 h 8553480"/>
              <a:gd name="connsiteX10639" fmla="*/ 12753894 w 16399629"/>
              <a:gd name="connsiteY10639" fmla="*/ 1372894 h 8553480"/>
              <a:gd name="connsiteX10640" fmla="*/ 12768606 w 16399629"/>
              <a:gd name="connsiteY10640" fmla="*/ 1397177 h 8553480"/>
              <a:gd name="connsiteX10641" fmla="*/ 12753894 w 16399629"/>
              <a:gd name="connsiteY10641" fmla="*/ 1372894 h 8553480"/>
              <a:gd name="connsiteX10642" fmla="*/ 14932062 w 16399629"/>
              <a:gd name="connsiteY10642" fmla="*/ 1371639 h 8553480"/>
              <a:gd name="connsiteX10643" fmla="*/ 14957647 w 16399629"/>
              <a:gd name="connsiteY10643" fmla="*/ 1381688 h 8553480"/>
              <a:gd name="connsiteX10644" fmla="*/ 14944853 w 16399629"/>
              <a:gd name="connsiteY10644" fmla="*/ 1396028 h 8553480"/>
              <a:gd name="connsiteX10645" fmla="*/ 14932062 w 16399629"/>
              <a:gd name="connsiteY10645" fmla="*/ 1395922 h 8553480"/>
              <a:gd name="connsiteX10646" fmla="*/ 14932062 w 16399629"/>
              <a:gd name="connsiteY10646" fmla="*/ 1371639 h 8553480"/>
              <a:gd name="connsiteX10647" fmla="*/ 12618099 w 16399629"/>
              <a:gd name="connsiteY10647" fmla="*/ 1371639 h 8553480"/>
              <a:gd name="connsiteX10648" fmla="*/ 12738202 w 16399629"/>
              <a:gd name="connsiteY10648" fmla="*/ 1391108 h 8553480"/>
              <a:gd name="connsiteX10649" fmla="*/ 12664670 w 16399629"/>
              <a:gd name="connsiteY10649" fmla="*/ 1426661 h 8553480"/>
              <a:gd name="connsiteX10650" fmla="*/ 12606334 w 16399629"/>
              <a:gd name="connsiteY10650" fmla="*/ 1426661 h 8553480"/>
              <a:gd name="connsiteX10651" fmla="*/ 12576921 w 16399629"/>
              <a:gd name="connsiteY10651" fmla="*/ 1462213 h 8553480"/>
              <a:gd name="connsiteX10652" fmla="*/ 12550940 w 16399629"/>
              <a:gd name="connsiteY10652" fmla="*/ 1482529 h 8553480"/>
              <a:gd name="connsiteX10653" fmla="*/ 12521526 w 16399629"/>
              <a:gd name="connsiteY10653" fmla="*/ 1436819 h 8553480"/>
              <a:gd name="connsiteX10654" fmla="*/ 12571039 w 16399629"/>
              <a:gd name="connsiteY10654" fmla="*/ 1391108 h 8553480"/>
              <a:gd name="connsiteX10655" fmla="*/ 12600450 w 16399629"/>
              <a:gd name="connsiteY10655" fmla="*/ 1381797 h 8553480"/>
              <a:gd name="connsiteX10656" fmla="*/ 12618099 w 16399629"/>
              <a:gd name="connsiteY10656" fmla="*/ 1371639 h 8553480"/>
              <a:gd name="connsiteX10657" fmla="*/ 13032829 w 16399629"/>
              <a:gd name="connsiteY10657" fmla="*/ 1371637 h 8553480"/>
              <a:gd name="connsiteX10658" fmla="*/ 13044412 w 16399629"/>
              <a:gd name="connsiteY10658" fmla="*/ 1395922 h 8553480"/>
              <a:gd name="connsiteX10659" fmla="*/ 13032830 w 16399629"/>
              <a:gd name="connsiteY10659" fmla="*/ 1416020 h 8553480"/>
              <a:gd name="connsiteX10660" fmla="*/ 13032829 w 16399629"/>
              <a:gd name="connsiteY10660" fmla="*/ 1371637 h 8553480"/>
              <a:gd name="connsiteX10661" fmla="*/ 15584151 w 16399629"/>
              <a:gd name="connsiteY10661" fmla="*/ 1349030 h 8553480"/>
              <a:gd name="connsiteX10662" fmla="*/ 15607729 w 16399629"/>
              <a:gd name="connsiteY10662" fmla="*/ 1364266 h 8553480"/>
              <a:gd name="connsiteX10663" fmla="*/ 15646044 w 16399629"/>
              <a:gd name="connsiteY10663" fmla="*/ 1429446 h 8553480"/>
              <a:gd name="connsiteX10664" fmla="*/ 15634254 w 16399629"/>
              <a:gd name="connsiteY10664" fmla="*/ 1464999 h 8553480"/>
              <a:gd name="connsiteX10665" fmla="*/ 15564012 w 16399629"/>
              <a:gd name="connsiteY10665" fmla="*/ 1384582 h 8553480"/>
              <a:gd name="connsiteX10666" fmla="*/ 15584151 w 16399629"/>
              <a:gd name="connsiteY10666" fmla="*/ 1349030 h 8553480"/>
              <a:gd name="connsiteX10667" fmla="*/ 12958027 w 16399629"/>
              <a:gd name="connsiteY10667" fmla="*/ 1349029 h 8553480"/>
              <a:gd name="connsiteX10668" fmla="*/ 12966257 w 16399629"/>
              <a:gd name="connsiteY10668" fmla="*/ 1374553 h 8553480"/>
              <a:gd name="connsiteX10669" fmla="*/ 12958027 w 16399629"/>
              <a:gd name="connsiteY10669" fmla="*/ 1349029 h 8553480"/>
              <a:gd name="connsiteX10670" fmla="*/ 15332987 w 16399629"/>
              <a:gd name="connsiteY10670" fmla="*/ 1349028 h 8553480"/>
              <a:gd name="connsiteX10671" fmla="*/ 15352888 w 16399629"/>
              <a:gd name="connsiteY10671" fmla="*/ 1359237 h 8553480"/>
              <a:gd name="connsiteX10672" fmla="*/ 15346492 w 16399629"/>
              <a:gd name="connsiteY10672" fmla="*/ 1366416 h 8553480"/>
              <a:gd name="connsiteX10673" fmla="*/ 15327302 w 16399629"/>
              <a:gd name="connsiteY10673" fmla="*/ 1359238 h 8553480"/>
              <a:gd name="connsiteX10674" fmla="*/ 15332987 w 16399629"/>
              <a:gd name="connsiteY10674" fmla="*/ 1349028 h 8553480"/>
              <a:gd name="connsiteX10675" fmla="*/ 12899395 w 16399629"/>
              <a:gd name="connsiteY10675" fmla="*/ 1349028 h 8553480"/>
              <a:gd name="connsiteX10676" fmla="*/ 12907625 w 16399629"/>
              <a:gd name="connsiteY10676" fmla="*/ 1374554 h 8553480"/>
              <a:gd name="connsiteX10677" fmla="*/ 12899395 w 16399629"/>
              <a:gd name="connsiteY10677" fmla="*/ 1349028 h 8553480"/>
              <a:gd name="connsiteX10678" fmla="*/ 14909327 w 16399629"/>
              <a:gd name="connsiteY10678" fmla="*/ 1346539 h 8553480"/>
              <a:gd name="connsiteX10679" fmla="*/ 14914206 w 16399629"/>
              <a:gd name="connsiteY10679" fmla="*/ 1346876 h 8553480"/>
              <a:gd name="connsiteX10680" fmla="*/ 14903618 w 16399629"/>
              <a:gd name="connsiteY10680" fmla="*/ 1374003 h 8553480"/>
              <a:gd name="connsiteX10681" fmla="*/ 14897315 w 16399629"/>
              <a:gd name="connsiteY10681" fmla="*/ 1373793 h 8553480"/>
              <a:gd name="connsiteX10682" fmla="*/ 14909327 w 16399629"/>
              <a:gd name="connsiteY10682" fmla="*/ 1346539 h 8553480"/>
              <a:gd name="connsiteX10683" fmla="*/ 13365471 w 16399629"/>
              <a:gd name="connsiteY10683" fmla="*/ 1333953 h 8553480"/>
              <a:gd name="connsiteX10684" fmla="*/ 13385372 w 16399629"/>
              <a:gd name="connsiteY10684" fmla="*/ 1374558 h 8553480"/>
              <a:gd name="connsiteX10685" fmla="*/ 13359785 w 16399629"/>
              <a:gd name="connsiteY10685" fmla="*/ 1374558 h 8553480"/>
              <a:gd name="connsiteX10686" fmla="*/ 13365471 w 16399629"/>
              <a:gd name="connsiteY10686" fmla="*/ 1333953 h 8553480"/>
              <a:gd name="connsiteX10687" fmla="*/ 15580884 w 16399629"/>
              <a:gd name="connsiteY10687" fmla="*/ 1333952 h 8553480"/>
              <a:gd name="connsiteX10688" fmla="*/ 15574871 w 16399629"/>
              <a:gd name="connsiteY10688" fmla="*/ 1348233 h 8553480"/>
              <a:gd name="connsiteX10689" fmla="*/ 15580884 w 16399629"/>
              <a:gd name="connsiteY10689" fmla="*/ 1333952 h 8553480"/>
              <a:gd name="connsiteX10690" fmla="*/ 13333911 w 16399629"/>
              <a:gd name="connsiteY10690" fmla="*/ 1328791 h 8553480"/>
              <a:gd name="connsiteX10691" fmla="*/ 13334296 w 16399629"/>
              <a:gd name="connsiteY10691" fmla="*/ 1348176 h 8553480"/>
              <a:gd name="connsiteX10692" fmla="*/ 13331552 w 16399629"/>
              <a:gd name="connsiteY10692" fmla="*/ 1332860 h 8553480"/>
              <a:gd name="connsiteX10693" fmla="*/ 13333911 w 16399629"/>
              <a:gd name="connsiteY10693" fmla="*/ 1328791 h 8553480"/>
              <a:gd name="connsiteX10694" fmla="*/ 15305586 w 16399629"/>
              <a:gd name="connsiteY10694" fmla="*/ 1322649 h 8553480"/>
              <a:gd name="connsiteX10695" fmla="*/ 15328985 w 16399629"/>
              <a:gd name="connsiteY10695" fmla="*/ 1332800 h 8553480"/>
              <a:gd name="connsiteX10696" fmla="*/ 15315093 w 16399629"/>
              <a:gd name="connsiteY10696" fmla="*/ 1346758 h 8553480"/>
              <a:gd name="connsiteX10697" fmla="*/ 15305586 w 16399629"/>
              <a:gd name="connsiteY10697" fmla="*/ 1322649 h 8553480"/>
              <a:gd name="connsiteX10698" fmla="*/ 15292074 w 16399629"/>
              <a:gd name="connsiteY10698" fmla="*/ 1296271 h 8553480"/>
              <a:gd name="connsiteX10699" fmla="*/ 15283868 w 16399629"/>
              <a:gd name="connsiteY10699" fmla="*/ 1321797 h 8553480"/>
              <a:gd name="connsiteX10700" fmla="*/ 15292074 w 16399629"/>
              <a:gd name="connsiteY10700" fmla="*/ 1296271 h 8553480"/>
              <a:gd name="connsiteX10701" fmla="*/ 14708382 w 16399629"/>
              <a:gd name="connsiteY10701" fmla="*/ 1296271 h 8553480"/>
              <a:gd name="connsiteX10702" fmla="*/ 14714397 w 16399629"/>
              <a:gd name="connsiteY10702" fmla="*/ 1321797 h 8553480"/>
              <a:gd name="connsiteX10703" fmla="*/ 14708382 w 16399629"/>
              <a:gd name="connsiteY10703" fmla="*/ 1296271 h 8553480"/>
              <a:gd name="connsiteX10704" fmla="*/ 13313125 w 16399629"/>
              <a:gd name="connsiteY10704" fmla="*/ 1271064 h 8553480"/>
              <a:gd name="connsiteX10705" fmla="*/ 13321988 w 16399629"/>
              <a:gd name="connsiteY10705" fmla="*/ 1296694 h 8553480"/>
              <a:gd name="connsiteX10706" fmla="*/ 13313125 w 16399629"/>
              <a:gd name="connsiteY10706" fmla="*/ 1271064 h 8553480"/>
              <a:gd name="connsiteX10707" fmla="*/ 12847275 w 16399629"/>
              <a:gd name="connsiteY10707" fmla="*/ 1269892 h 8553480"/>
              <a:gd name="connsiteX10708" fmla="*/ 12994455 w 16399629"/>
              <a:gd name="connsiteY10708" fmla="*/ 1295980 h 8553480"/>
              <a:gd name="connsiteX10709" fmla="*/ 12963690 w 16399629"/>
              <a:gd name="connsiteY10709" fmla="*/ 1328590 h 8553480"/>
              <a:gd name="connsiteX10710" fmla="*/ 12924065 w 16399629"/>
              <a:gd name="connsiteY10710" fmla="*/ 1322068 h 8553480"/>
              <a:gd name="connsiteX10711" fmla="*/ 12876810 w 16399629"/>
              <a:gd name="connsiteY10711" fmla="*/ 1322069 h 8553480"/>
              <a:gd name="connsiteX10712" fmla="*/ 12847275 w 16399629"/>
              <a:gd name="connsiteY10712" fmla="*/ 1322069 h 8553480"/>
              <a:gd name="connsiteX10713" fmla="*/ 12847275 w 16399629"/>
              <a:gd name="connsiteY10713" fmla="*/ 1269892 h 8553480"/>
              <a:gd name="connsiteX10714" fmla="*/ 14785525 w 16399629"/>
              <a:gd name="connsiteY10714" fmla="*/ 1269000 h 8553480"/>
              <a:gd name="connsiteX10715" fmla="*/ 14808473 w 16399629"/>
              <a:gd name="connsiteY10715" fmla="*/ 1281820 h 8553480"/>
              <a:gd name="connsiteX10716" fmla="*/ 14864245 w 16399629"/>
              <a:gd name="connsiteY10716" fmla="*/ 1333100 h 8553480"/>
              <a:gd name="connsiteX10717" fmla="*/ 14767016 w 16399629"/>
              <a:gd name="connsiteY10717" fmla="*/ 1286948 h 8553480"/>
              <a:gd name="connsiteX10718" fmla="*/ 14785525 w 16399629"/>
              <a:gd name="connsiteY10718" fmla="*/ 1269000 h 8553480"/>
              <a:gd name="connsiteX10719" fmla="*/ 14475919 w 16399629"/>
              <a:gd name="connsiteY10719" fmla="*/ 1267150 h 8553480"/>
              <a:gd name="connsiteX10720" fmla="*/ 14490710 w 16399629"/>
              <a:gd name="connsiteY10720" fmla="*/ 1297416 h 8553480"/>
              <a:gd name="connsiteX10721" fmla="*/ 14454298 w 16399629"/>
              <a:gd name="connsiteY10721" fmla="*/ 1271658 h 8553480"/>
              <a:gd name="connsiteX10722" fmla="*/ 14475919 w 16399629"/>
              <a:gd name="connsiteY10722" fmla="*/ 1267150 h 8553480"/>
              <a:gd name="connsiteX10723" fmla="*/ 11300568 w 16399629"/>
              <a:gd name="connsiteY10723" fmla="*/ 1254505 h 8553480"/>
              <a:gd name="connsiteX10724" fmla="*/ 11282884 w 16399629"/>
              <a:gd name="connsiteY10724" fmla="*/ 1271063 h 8553480"/>
              <a:gd name="connsiteX10725" fmla="*/ 11256293 w 16399629"/>
              <a:gd name="connsiteY10725" fmla="*/ 1296695 h 8553480"/>
              <a:gd name="connsiteX10726" fmla="*/ 11291747 w 16399629"/>
              <a:gd name="connsiteY10726" fmla="*/ 1286443 h 8553480"/>
              <a:gd name="connsiteX10727" fmla="*/ 11309475 w 16399629"/>
              <a:gd name="connsiteY10727" fmla="*/ 1271064 h 8553480"/>
              <a:gd name="connsiteX10728" fmla="*/ 11306151 w 16399629"/>
              <a:gd name="connsiteY10728" fmla="*/ 1255202 h 8553480"/>
              <a:gd name="connsiteX10729" fmla="*/ 11300568 w 16399629"/>
              <a:gd name="connsiteY10729" fmla="*/ 1254505 h 8553480"/>
              <a:gd name="connsiteX10730" fmla="*/ 14749643 w 16399629"/>
              <a:gd name="connsiteY10730" fmla="*/ 1251051 h 8553480"/>
              <a:gd name="connsiteX10731" fmla="*/ 14766545 w 16399629"/>
              <a:gd name="connsiteY10731" fmla="*/ 1261904 h 8553480"/>
              <a:gd name="connsiteX10732" fmla="*/ 14763727 w 16399629"/>
              <a:gd name="connsiteY10732" fmla="*/ 1272755 h 8553480"/>
              <a:gd name="connsiteX10733" fmla="*/ 14749643 w 16399629"/>
              <a:gd name="connsiteY10733" fmla="*/ 1251051 h 8553480"/>
              <a:gd name="connsiteX10734" fmla="*/ 12795155 w 16399629"/>
              <a:gd name="connsiteY10734" fmla="*/ 1251051 h 8553480"/>
              <a:gd name="connsiteX10735" fmla="*/ 12803385 w 16399629"/>
              <a:gd name="connsiteY10735" fmla="*/ 1272755 h 8553480"/>
              <a:gd name="connsiteX10736" fmla="*/ 12795155 w 16399629"/>
              <a:gd name="connsiteY10736" fmla="*/ 1251051 h 8553480"/>
              <a:gd name="connsiteX10737" fmla="*/ 12761889 w 16399629"/>
              <a:gd name="connsiteY10737" fmla="*/ 1226637 h 8553480"/>
              <a:gd name="connsiteX10738" fmla="*/ 12779504 w 16399629"/>
              <a:gd name="connsiteY10738" fmla="*/ 1252543 h 8553480"/>
              <a:gd name="connsiteX10739" fmla="*/ 12761889 w 16399629"/>
              <a:gd name="connsiteY10739" fmla="*/ 1226637 h 8553480"/>
              <a:gd name="connsiteX10740" fmla="*/ 13554409 w 16399629"/>
              <a:gd name="connsiteY10740" fmla="*/ 1224926 h 8553480"/>
              <a:gd name="connsiteX10741" fmla="*/ 13554411 w 16399629"/>
              <a:gd name="connsiteY10741" fmla="*/ 1250558 h 8553480"/>
              <a:gd name="connsiteX10742" fmla="*/ 13554409 w 16399629"/>
              <a:gd name="connsiteY10742" fmla="*/ 1224926 h 8553480"/>
              <a:gd name="connsiteX10743" fmla="*/ 11341481 w 16399629"/>
              <a:gd name="connsiteY10743" fmla="*/ 1224926 h 8553480"/>
              <a:gd name="connsiteX10744" fmla="*/ 11350345 w 16399629"/>
              <a:gd name="connsiteY10744" fmla="*/ 1250558 h 8553480"/>
              <a:gd name="connsiteX10745" fmla="*/ 11341481 w 16399629"/>
              <a:gd name="connsiteY10745" fmla="*/ 1224926 h 8553480"/>
              <a:gd name="connsiteX10746" fmla="*/ 15448916 w 16399629"/>
              <a:gd name="connsiteY10746" fmla="*/ 1224670 h 8553480"/>
              <a:gd name="connsiteX10747" fmla="*/ 15485326 w 16399629"/>
              <a:gd name="connsiteY10747" fmla="*/ 1224671 h 8553480"/>
              <a:gd name="connsiteX10748" fmla="*/ 15476223 w 16399629"/>
              <a:gd name="connsiteY10748" fmla="*/ 1269068 h 8553480"/>
              <a:gd name="connsiteX10749" fmla="*/ 15448916 w 16399629"/>
              <a:gd name="connsiteY10749" fmla="*/ 1224670 h 8553480"/>
              <a:gd name="connsiteX10750" fmla="*/ 14395485 w 16399629"/>
              <a:gd name="connsiteY10750" fmla="*/ 1209344 h 8553480"/>
              <a:gd name="connsiteX10751" fmla="*/ 14410486 w 16399629"/>
              <a:gd name="connsiteY10751" fmla="*/ 1233752 h 8553480"/>
              <a:gd name="connsiteX10752" fmla="*/ 14445124 w 16399629"/>
              <a:gd name="connsiteY10752" fmla="*/ 1249167 h 8553480"/>
              <a:gd name="connsiteX10753" fmla="*/ 14432432 w 16399629"/>
              <a:gd name="connsiteY10753" fmla="*/ 1287466 h 8553480"/>
              <a:gd name="connsiteX10754" fmla="*/ 14425121 w 16399629"/>
              <a:gd name="connsiteY10754" fmla="*/ 1285138 h 8553480"/>
              <a:gd name="connsiteX10755" fmla="*/ 14378290 w 16399629"/>
              <a:gd name="connsiteY10755" fmla="*/ 1233752 h 8553480"/>
              <a:gd name="connsiteX10756" fmla="*/ 14395485 w 16399629"/>
              <a:gd name="connsiteY10756" fmla="*/ 1209344 h 8553480"/>
              <a:gd name="connsiteX10757" fmla="*/ 12458549 w 16399629"/>
              <a:gd name="connsiteY10757" fmla="*/ 1198294 h 8553480"/>
              <a:gd name="connsiteX10758" fmla="*/ 12466779 w 16399629"/>
              <a:gd name="connsiteY10758" fmla="*/ 1223791 h 8553480"/>
              <a:gd name="connsiteX10759" fmla="*/ 12458549 w 16399629"/>
              <a:gd name="connsiteY10759" fmla="*/ 1198294 h 8553480"/>
              <a:gd name="connsiteX10760" fmla="*/ 13379970 w 16399629"/>
              <a:gd name="connsiteY10760" fmla="*/ 1197479 h 8553480"/>
              <a:gd name="connsiteX10761" fmla="*/ 13363351 w 16399629"/>
              <a:gd name="connsiteY10761" fmla="*/ 1200148 h 8553480"/>
              <a:gd name="connsiteX10762" fmla="*/ 13389941 w 16399629"/>
              <a:gd name="connsiteY10762" fmla="*/ 1224926 h 8553480"/>
              <a:gd name="connsiteX10763" fmla="*/ 13379970 w 16399629"/>
              <a:gd name="connsiteY10763" fmla="*/ 1197479 h 8553480"/>
              <a:gd name="connsiteX10764" fmla="*/ 14353072 w 16399629"/>
              <a:gd name="connsiteY10764" fmla="*/ 1195961 h 8553480"/>
              <a:gd name="connsiteX10765" fmla="*/ 14369119 w 16399629"/>
              <a:gd name="connsiteY10765" fmla="*/ 1198637 h 8553480"/>
              <a:gd name="connsiteX10766" fmla="*/ 14359406 w 16399629"/>
              <a:gd name="connsiteY10766" fmla="*/ 1226149 h 8553480"/>
              <a:gd name="connsiteX10767" fmla="*/ 14343541 w 16399629"/>
              <a:gd name="connsiteY10767" fmla="*/ 1223473 h 8553480"/>
              <a:gd name="connsiteX10768" fmla="*/ 14353072 w 16399629"/>
              <a:gd name="connsiteY10768" fmla="*/ 1195961 h 8553480"/>
              <a:gd name="connsiteX10769" fmla="*/ 12455086 w 16399629"/>
              <a:gd name="connsiteY10769" fmla="*/ 1195663 h 8553480"/>
              <a:gd name="connsiteX10770" fmla="*/ 12405106 w 16399629"/>
              <a:gd name="connsiteY10770" fmla="*/ 1210401 h 8553480"/>
              <a:gd name="connsiteX10771" fmla="*/ 12413969 w 16399629"/>
              <a:gd name="connsiteY10771" fmla="*/ 1235178 h 8553480"/>
              <a:gd name="connsiteX10772" fmla="*/ 12384423 w 16399629"/>
              <a:gd name="connsiteY10772" fmla="*/ 1265937 h 8553480"/>
              <a:gd name="connsiteX10773" fmla="*/ 12399195 w 16399629"/>
              <a:gd name="connsiteY10773" fmla="*/ 1306948 h 8553480"/>
              <a:gd name="connsiteX10774" fmla="*/ 12428741 w 16399629"/>
              <a:gd name="connsiteY10774" fmla="*/ 1322326 h 8553480"/>
              <a:gd name="connsiteX10775" fmla="*/ 12469612 w 16399629"/>
              <a:gd name="connsiteY10775" fmla="*/ 1332579 h 8553480"/>
              <a:gd name="connsiteX10776" fmla="*/ 12508020 w 16399629"/>
              <a:gd name="connsiteY10776" fmla="*/ 1271063 h 8553480"/>
              <a:gd name="connsiteX10777" fmla="*/ 12457794 w 16399629"/>
              <a:gd name="connsiteY10777" fmla="*/ 1271063 h 8553480"/>
              <a:gd name="connsiteX10778" fmla="*/ 12505066 w 16399629"/>
              <a:gd name="connsiteY10778" fmla="*/ 1200148 h 8553480"/>
              <a:gd name="connsiteX10779" fmla="*/ 12455086 w 16399629"/>
              <a:gd name="connsiteY10779" fmla="*/ 1195663 h 8553480"/>
              <a:gd name="connsiteX10780" fmla="*/ 13308938 w 16399629"/>
              <a:gd name="connsiteY10780" fmla="*/ 1195022 h 8553480"/>
              <a:gd name="connsiteX10781" fmla="*/ 13260436 w 16399629"/>
              <a:gd name="connsiteY10781" fmla="*/ 1210401 h 8553480"/>
              <a:gd name="connsiteX10782" fmla="*/ 13310663 w 16399629"/>
              <a:gd name="connsiteY10782" fmla="*/ 1245431 h 8553480"/>
              <a:gd name="connsiteX10783" fmla="*/ 13357442 w 16399629"/>
              <a:gd name="connsiteY10783" fmla="*/ 1210401 h 8553480"/>
              <a:gd name="connsiteX10784" fmla="*/ 13308938 w 16399629"/>
              <a:gd name="connsiteY10784" fmla="*/ 1195022 h 8553480"/>
              <a:gd name="connsiteX10785" fmla="*/ 13235692 w 16399629"/>
              <a:gd name="connsiteY10785" fmla="*/ 1193634 h 8553480"/>
              <a:gd name="connsiteX10786" fmla="*/ 13210210 w 16399629"/>
              <a:gd name="connsiteY10786" fmla="*/ 1200148 h 8553480"/>
              <a:gd name="connsiteX10787" fmla="*/ 13254526 w 16399629"/>
              <a:gd name="connsiteY10787" fmla="*/ 1224925 h 8553480"/>
              <a:gd name="connsiteX10788" fmla="*/ 13235692 w 16399629"/>
              <a:gd name="connsiteY10788" fmla="*/ 1193634 h 8553480"/>
              <a:gd name="connsiteX10789" fmla="*/ 13125267 w 16399629"/>
              <a:gd name="connsiteY10789" fmla="*/ 1186691 h 8553480"/>
              <a:gd name="connsiteX10790" fmla="*/ 13110741 w 16399629"/>
              <a:gd name="connsiteY10790" fmla="*/ 1200148 h 8553480"/>
              <a:gd name="connsiteX10791" fmla="*/ 13139793 w 16399629"/>
              <a:gd name="connsiteY10791" fmla="*/ 1200148 h 8553480"/>
              <a:gd name="connsiteX10792" fmla="*/ 13125267 w 16399629"/>
              <a:gd name="connsiteY10792" fmla="*/ 1186691 h 8553480"/>
              <a:gd name="connsiteX10793" fmla="*/ 13407175 w 16399629"/>
              <a:gd name="connsiteY10793" fmla="*/ 1179644 h 8553480"/>
              <a:gd name="connsiteX10794" fmla="*/ 13398313 w 16399629"/>
              <a:gd name="connsiteY10794" fmla="*/ 1224926 h 8553480"/>
              <a:gd name="connsiteX10795" fmla="*/ 13469222 w 16399629"/>
              <a:gd name="connsiteY10795" fmla="*/ 1224925 h 8553480"/>
              <a:gd name="connsiteX10796" fmla="*/ 13490456 w 16399629"/>
              <a:gd name="connsiteY10796" fmla="*/ 1220867 h 8553480"/>
              <a:gd name="connsiteX10797" fmla="*/ 13498766 w 16399629"/>
              <a:gd name="connsiteY10797" fmla="*/ 1205275 h 8553480"/>
              <a:gd name="connsiteX10798" fmla="*/ 13407175 w 16399629"/>
              <a:gd name="connsiteY10798" fmla="*/ 1179644 h 8553480"/>
              <a:gd name="connsiteX10799" fmla="*/ 12829412 w 16399629"/>
              <a:gd name="connsiteY10799" fmla="*/ 1175686 h 8553480"/>
              <a:gd name="connsiteX10800" fmla="*/ 12820606 w 16399629"/>
              <a:gd name="connsiteY10800" fmla="*/ 1242180 h 8553480"/>
              <a:gd name="connsiteX10801" fmla="*/ 12797119 w 16399629"/>
              <a:gd name="connsiteY10801" fmla="*/ 1226637 h 8553480"/>
              <a:gd name="connsiteX10802" fmla="*/ 12779504 w 16399629"/>
              <a:gd name="connsiteY10802" fmla="*/ 1273268 h 8553480"/>
              <a:gd name="connsiteX10803" fmla="*/ 12773266 w 16399629"/>
              <a:gd name="connsiteY10803" fmla="*/ 1290107 h 8553480"/>
              <a:gd name="connsiteX10804" fmla="*/ 12770198 w 16399629"/>
              <a:gd name="connsiteY10804" fmla="*/ 1291690 h 8553480"/>
              <a:gd name="connsiteX10805" fmla="*/ 12772981 w 16399629"/>
              <a:gd name="connsiteY10805" fmla="*/ 1295819 h 8553480"/>
              <a:gd name="connsiteX10806" fmla="*/ 12766809 w 16399629"/>
              <a:gd name="connsiteY10806" fmla="*/ 1301160 h 8553480"/>
              <a:gd name="connsiteX10807" fmla="*/ 12765581 w 16399629"/>
              <a:gd name="connsiteY10807" fmla="*/ 1297969 h 8553480"/>
              <a:gd name="connsiteX10808" fmla="*/ 12764825 w 16399629"/>
              <a:gd name="connsiteY10808" fmla="*/ 1299175 h 8553480"/>
              <a:gd name="connsiteX10809" fmla="*/ 12767761 w 16399629"/>
              <a:gd name="connsiteY10809" fmla="*/ 1309538 h 8553480"/>
              <a:gd name="connsiteX10810" fmla="*/ 12741584 w 16399629"/>
              <a:gd name="connsiteY10810" fmla="*/ 1328320 h 8553480"/>
              <a:gd name="connsiteX10811" fmla="*/ 12715406 w 16399629"/>
              <a:gd name="connsiteY10811" fmla="*/ 1335445 h 8553480"/>
              <a:gd name="connsiteX10812" fmla="*/ 12691921 w 16399629"/>
              <a:gd name="connsiteY10812" fmla="*/ 1304356 h 8553480"/>
              <a:gd name="connsiteX10813" fmla="*/ 12747700 w 16399629"/>
              <a:gd name="connsiteY10813" fmla="*/ 1273268 h 8553480"/>
              <a:gd name="connsiteX10814" fmla="*/ 12674306 w 16399629"/>
              <a:gd name="connsiteY10814" fmla="*/ 1252543 h 8553480"/>
              <a:gd name="connsiteX10815" fmla="*/ 12683114 w 16399629"/>
              <a:gd name="connsiteY10815" fmla="*/ 1201593 h 8553480"/>
              <a:gd name="connsiteX10816" fmla="*/ 12733020 w 16399629"/>
              <a:gd name="connsiteY10816" fmla="*/ 1191230 h 8553480"/>
              <a:gd name="connsiteX10817" fmla="*/ 12829412 w 16399629"/>
              <a:gd name="connsiteY10817" fmla="*/ 1175686 h 8553480"/>
              <a:gd name="connsiteX10818" fmla="*/ 15140539 w 16399629"/>
              <a:gd name="connsiteY10818" fmla="*/ 1175684 h 8553480"/>
              <a:gd name="connsiteX10819" fmla="*/ 15148769 w 16399629"/>
              <a:gd name="connsiteY10819" fmla="*/ 1201210 h 8553480"/>
              <a:gd name="connsiteX10820" fmla="*/ 15140539 w 16399629"/>
              <a:gd name="connsiteY10820" fmla="*/ 1175684 h 8553480"/>
              <a:gd name="connsiteX10821" fmla="*/ 13148656 w 16399629"/>
              <a:gd name="connsiteY10821" fmla="*/ 1174517 h 8553480"/>
              <a:gd name="connsiteX10822" fmla="*/ 13148656 w 16399629"/>
              <a:gd name="connsiteY10822" fmla="*/ 1224926 h 8553480"/>
              <a:gd name="connsiteX10823" fmla="*/ 13169337 w 16399629"/>
              <a:gd name="connsiteY10823" fmla="*/ 1224926 h 8553480"/>
              <a:gd name="connsiteX10824" fmla="*/ 13201838 w 16399629"/>
              <a:gd name="connsiteY10824" fmla="*/ 1224925 h 8553480"/>
              <a:gd name="connsiteX10825" fmla="*/ 13148656 w 16399629"/>
              <a:gd name="connsiteY10825" fmla="*/ 1174517 h 8553480"/>
              <a:gd name="connsiteX10826" fmla="*/ 14352228 w 16399629"/>
              <a:gd name="connsiteY10826" fmla="*/ 1149307 h 8553480"/>
              <a:gd name="connsiteX10827" fmla="*/ 14360459 w 16399629"/>
              <a:gd name="connsiteY10827" fmla="*/ 1174834 h 8553480"/>
              <a:gd name="connsiteX10828" fmla="*/ 14352228 w 16399629"/>
              <a:gd name="connsiteY10828" fmla="*/ 1149307 h 8553480"/>
              <a:gd name="connsiteX10829" fmla="*/ 15381594 w 16399629"/>
              <a:gd name="connsiteY10829" fmla="*/ 1149306 h 8553480"/>
              <a:gd name="connsiteX10830" fmla="*/ 15439739 w 16399629"/>
              <a:gd name="connsiteY10830" fmla="*/ 1199846 h 8553480"/>
              <a:gd name="connsiteX10831" fmla="*/ 15381594 w 16399629"/>
              <a:gd name="connsiteY10831" fmla="*/ 1149306 h 8553480"/>
              <a:gd name="connsiteX10832" fmla="*/ 15114482 w 16399629"/>
              <a:gd name="connsiteY10832" fmla="*/ 1149306 h 8553480"/>
              <a:gd name="connsiteX10833" fmla="*/ 15122710 w 16399629"/>
              <a:gd name="connsiteY10833" fmla="*/ 1174834 h 8553480"/>
              <a:gd name="connsiteX10834" fmla="*/ 15114482 w 16399629"/>
              <a:gd name="connsiteY10834" fmla="*/ 1149306 h 8553480"/>
              <a:gd name="connsiteX10835" fmla="*/ 11215422 w 16399629"/>
              <a:gd name="connsiteY10835" fmla="*/ 1118127 h 8553480"/>
              <a:gd name="connsiteX10836" fmla="*/ 11162242 w 16399629"/>
              <a:gd name="connsiteY10836" fmla="*/ 1195022 h 8553480"/>
              <a:gd name="connsiteX10837" fmla="*/ 11106597 w 16399629"/>
              <a:gd name="connsiteY10837" fmla="*/ 1214673 h 8553480"/>
              <a:gd name="connsiteX10838" fmla="*/ 11077053 w 16399629"/>
              <a:gd name="connsiteY10838" fmla="*/ 1255684 h 8553480"/>
              <a:gd name="connsiteX10839" fmla="*/ 11047508 w 16399629"/>
              <a:gd name="connsiteY10839" fmla="*/ 1271063 h 8553480"/>
              <a:gd name="connsiteX10840" fmla="*/ 11006637 w 16399629"/>
              <a:gd name="connsiteY10840" fmla="*/ 1306948 h 8553480"/>
              <a:gd name="connsiteX10841" fmla="*/ 11030273 w 16399629"/>
              <a:gd name="connsiteY10841" fmla="*/ 1327453 h 8553480"/>
              <a:gd name="connsiteX10842" fmla="*/ 11050955 w 16399629"/>
              <a:gd name="connsiteY10842" fmla="*/ 1301821 h 8553480"/>
              <a:gd name="connsiteX10843" fmla="*/ 11077053 w 16399629"/>
              <a:gd name="connsiteY10843" fmla="*/ 1286443 h 8553480"/>
              <a:gd name="connsiteX10844" fmla="*/ 11215422 w 16399629"/>
              <a:gd name="connsiteY10844" fmla="*/ 1179644 h 8553480"/>
              <a:gd name="connsiteX10845" fmla="*/ 11215422 w 16399629"/>
              <a:gd name="connsiteY10845" fmla="*/ 1118127 h 8553480"/>
              <a:gd name="connsiteX10846" fmla="*/ 14245820 w 16399629"/>
              <a:gd name="connsiteY10846" fmla="*/ 1104086 h 8553480"/>
              <a:gd name="connsiteX10847" fmla="*/ 14256224 w 16399629"/>
              <a:gd name="connsiteY10847" fmla="*/ 1125790 h 8553480"/>
              <a:gd name="connsiteX10848" fmla="*/ 14245820 w 16399629"/>
              <a:gd name="connsiteY10848" fmla="*/ 1104086 h 8553480"/>
              <a:gd name="connsiteX10849" fmla="*/ 11291747 w 16399629"/>
              <a:gd name="connsiteY10849" fmla="*/ 1102748 h 8553480"/>
              <a:gd name="connsiteX10850" fmla="*/ 11247430 w 16399629"/>
              <a:gd name="connsiteY10850" fmla="*/ 1118127 h 8553480"/>
              <a:gd name="connsiteX10851" fmla="*/ 11279929 w 16399629"/>
              <a:gd name="connsiteY10851" fmla="*/ 1148884 h 8553480"/>
              <a:gd name="connsiteX10852" fmla="*/ 11291747 w 16399629"/>
              <a:gd name="connsiteY10852" fmla="*/ 1102748 h 8553480"/>
              <a:gd name="connsiteX10853" fmla="*/ 14195870 w 16399629"/>
              <a:gd name="connsiteY10853" fmla="*/ 1077709 h 8553480"/>
              <a:gd name="connsiteX10854" fmla="*/ 14204100 w 16399629"/>
              <a:gd name="connsiteY10854" fmla="*/ 1103234 h 8553480"/>
              <a:gd name="connsiteX10855" fmla="*/ 14195870 w 16399629"/>
              <a:gd name="connsiteY10855" fmla="*/ 1077709 h 8553480"/>
              <a:gd name="connsiteX10856" fmla="*/ 14084660 w 16399629"/>
              <a:gd name="connsiteY10856" fmla="*/ 1077709 h 8553480"/>
              <a:gd name="connsiteX10857" fmla="*/ 14076430 w 16399629"/>
              <a:gd name="connsiteY10857" fmla="*/ 1103235 h 8553480"/>
              <a:gd name="connsiteX10858" fmla="*/ 14084660 w 16399629"/>
              <a:gd name="connsiteY10858" fmla="*/ 1077709 h 8553480"/>
              <a:gd name="connsiteX10859" fmla="*/ 14662778 w 16399629"/>
              <a:gd name="connsiteY10859" fmla="*/ 1077707 h 8553480"/>
              <a:gd name="connsiteX10860" fmla="*/ 14699190 w 16399629"/>
              <a:gd name="connsiteY10860" fmla="*/ 1112238 h 8553480"/>
              <a:gd name="connsiteX10861" fmla="*/ 14662778 w 16399629"/>
              <a:gd name="connsiteY10861" fmla="*/ 1077707 h 8553480"/>
              <a:gd name="connsiteX10862" fmla="*/ 15020676 w 16399629"/>
              <a:gd name="connsiteY10862" fmla="*/ 1071257 h 8553480"/>
              <a:gd name="connsiteX10863" fmla="*/ 15061861 w 16399629"/>
              <a:gd name="connsiteY10863" fmla="*/ 1101992 h 8553480"/>
              <a:gd name="connsiteX10864" fmla="*/ 15061861 w 16399629"/>
              <a:gd name="connsiteY10864" fmla="*/ 1122090 h 8553480"/>
              <a:gd name="connsiteX10865" fmla="*/ 15008069 w 16399629"/>
              <a:gd name="connsiteY10865" fmla="*/ 1086919 h 8553480"/>
              <a:gd name="connsiteX10866" fmla="*/ 15020676 w 16399629"/>
              <a:gd name="connsiteY10866" fmla="*/ 1071257 h 8553480"/>
              <a:gd name="connsiteX10867" fmla="*/ 14619344 w 16399629"/>
              <a:gd name="connsiteY10867" fmla="*/ 1059360 h 8553480"/>
              <a:gd name="connsiteX10868" fmla="*/ 14653607 w 16399629"/>
              <a:gd name="connsiteY10868" fmla="*/ 1100271 h 8553480"/>
              <a:gd name="connsiteX10869" fmla="*/ 14649166 w 16399629"/>
              <a:gd name="connsiteY10869" fmla="*/ 1106694 h 8553480"/>
              <a:gd name="connsiteX10870" fmla="*/ 14619344 w 16399629"/>
              <a:gd name="connsiteY10870" fmla="*/ 1059360 h 8553480"/>
              <a:gd name="connsiteX10871" fmla="*/ 14578082 w 16399629"/>
              <a:gd name="connsiteY10871" fmla="*/ 1051331 h 8553480"/>
              <a:gd name="connsiteX10872" fmla="*/ 14584097 w 16399629"/>
              <a:gd name="connsiteY10872" fmla="*/ 1076857 h 8553480"/>
              <a:gd name="connsiteX10873" fmla="*/ 14578082 w 16399629"/>
              <a:gd name="connsiteY10873" fmla="*/ 1051331 h 8553480"/>
              <a:gd name="connsiteX10874" fmla="*/ 14775703 w 16399629"/>
              <a:gd name="connsiteY10874" fmla="*/ 1051330 h 8553480"/>
              <a:gd name="connsiteX10875" fmla="*/ 14783932 w 16399629"/>
              <a:gd name="connsiteY10875" fmla="*/ 1076857 h 8553480"/>
              <a:gd name="connsiteX10876" fmla="*/ 14775703 w 16399629"/>
              <a:gd name="connsiteY10876" fmla="*/ 1051330 h 8553480"/>
              <a:gd name="connsiteX10877" fmla="*/ 14992867 w 16399629"/>
              <a:gd name="connsiteY10877" fmla="*/ 1051327 h 8553480"/>
              <a:gd name="connsiteX10878" fmla="*/ 15007562 w 16399629"/>
              <a:gd name="connsiteY10878" fmla="*/ 1065993 h 8553480"/>
              <a:gd name="connsiteX10879" fmla="*/ 15002701 w 16399629"/>
              <a:gd name="connsiteY10879" fmla="*/ 1073326 h 8553480"/>
              <a:gd name="connsiteX10880" fmla="*/ 14992867 w 16399629"/>
              <a:gd name="connsiteY10880" fmla="*/ 1051327 h 8553480"/>
              <a:gd name="connsiteX10881" fmla="*/ 13313125 w 16399629"/>
              <a:gd name="connsiteY10881" fmla="*/ 1031833 h 8553480"/>
              <a:gd name="connsiteX10882" fmla="*/ 13330853 w 16399629"/>
              <a:gd name="connsiteY10882" fmla="*/ 1051484 h 8553480"/>
              <a:gd name="connsiteX10883" fmla="*/ 13313125 w 16399629"/>
              <a:gd name="connsiteY10883" fmla="*/ 1031833 h 8553480"/>
              <a:gd name="connsiteX10884" fmla="*/ 14161123 w 16399629"/>
              <a:gd name="connsiteY10884" fmla="*/ 1006110 h 8553480"/>
              <a:gd name="connsiteX10885" fmla="*/ 14169353 w 16399629"/>
              <a:gd name="connsiteY10885" fmla="*/ 1031637 h 8553480"/>
              <a:gd name="connsiteX10886" fmla="*/ 14161123 w 16399629"/>
              <a:gd name="connsiteY10886" fmla="*/ 1006110 h 8553480"/>
              <a:gd name="connsiteX10887" fmla="*/ 14084659 w 16399629"/>
              <a:gd name="connsiteY10887" fmla="*/ 1006110 h 8553480"/>
              <a:gd name="connsiteX10888" fmla="*/ 14076430 w 16399629"/>
              <a:gd name="connsiteY10888" fmla="*/ 1031638 h 8553480"/>
              <a:gd name="connsiteX10889" fmla="*/ 14084659 w 16399629"/>
              <a:gd name="connsiteY10889" fmla="*/ 1006110 h 8553480"/>
              <a:gd name="connsiteX10890" fmla="*/ 14059056 w 16399629"/>
              <a:gd name="connsiteY10890" fmla="*/ 1006110 h 8553480"/>
              <a:gd name="connsiteX10891" fmla="*/ 14067261 w 16399629"/>
              <a:gd name="connsiteY10891" fmla="*/ 1031639 h 8553480"/>
              <a:gd name="connsiteX10892" fmla="*/ 14059056 w 16399629"/>
              <a:gd name="connsiteY10892" fmla="*/ 1006110 h 8553480"/>
              <a:gd name="connsiteX10893" fmla="*/ 14627560 w 16399629"/>
              <a:gd name="connsiteY10893" fmla="*/ 1006109 h 8553480"/>
              <a:gd name="connsiteX10894" fmla="*/ 14627560 w 16399629"/>
              <a:gd name="connsiteY10894" fmla="*/ 1031637 h 8553480"/>
              <a:gd name="connsiteX10895" fmla="*/ 14610659 w 16399629"/>
              <a:gd name="connsiteY10895" fmla="*/ 1031637 h 8553480"/>
              <a:gd name="connsiteX10896" fmla="*/ 14610656 w 16399629"/>
              <a:gd name="connsiteY10896" fmla="*/ 1006110 h 8553480"/>
              <a:gd name="connsiteX10897" fmla="*/ 14627560 w 16399629"/>
              <a:gd name="connsiteY10897" fmla="*/ 1006109 h 8553480"/>
              <a:gd name="connsiteX10898" fmla="*/ 13980878 w 16399629"/>
              <a:gd name="connsiteY10898" fmla="*/ 991036 h 8553480"/>
              <a:gd name="connsiteX10899" fmla="*/ 14049872 w 16399629"/>
              <a:gd name="connsiteY10899" fmla="*/ 1016794 h 8553480"/>
              <a:gd name="connsiteX10900" fmla="*/ 14019874 w 16399629"/>
              <a:gd name="connsiteY10900" fmla="*/ 1047704 h 8553480"/>
              <a:gd name="connsiteX10901" fmla="*/ 14013593 w 16399629"/>
              <a:gd name="connsiteY10901" fmla="*/ 1051970 h 8553480"/>
              <a:gd name="connsiteX10902" fmla="*/ 13995876 w 16399629"/>
              <a:gd name="connsiteY10902" fmla="*/ 1042553 h 8553480"/>
              <a:gd name="connsiteX10903" fmla="*/ 14004875 w 16399629"/>
              <a:gd name="connsiteY10903" fmla="*/ 1016794 h 8553480"/>
              <a:gd name="connsiteX10904" fmla="*/ 13980878 w 16399629"/>
              <a:gd name="connsiteY10904" fmla="*/ 991036 h 8553480"/>
              <a:gd name="connsiteX10905" fmla="*/ 14914206 w 16399629"/>
              <a:gd name="connsiteY10905" fmla="*/ 954843 h 8553480"/>
              <a:gd name="connsiteX10906" fmla="*/ 14907932 w 16399629"/>
              <a:gd name="connsiteY10906" fmla="*/ 979819 h 8553480"/>
              <a:gd name="connsiteX10907" fmla="*/ 14897315 w 16399629"/>
              <a:gd name="connsiteY10907" fmla="*/ 981133 h 8553480"/>
              <a:gd name="connsiteX10908" fmla="*/ 14914206 w 16399629"/>
              <a:gd name="connsiteY10908" fmla="*/ 954843 h 8553480"/>
              <a:gd name="connsiteX10909" fmla="*/ 14462528 w 16399629"/>
              <a:gd name="connsiteY10909" fmla="*/ 953355 h 8553480"/>
              <a:gd name="connsiteX10910" fmla="*/ 14454297 w 16399629"/>
              <a:gd name="connsiteY10910" fmla="*/ 978882 h 8553480"/>
              <a:gd name="connsiteX10911" fmla="*/ 14462528 w 16399629"/>
              <a:gd name="connsiteY10911" fmla="*/ 953355 h 8553480"/>
              <a:gd name="connsiteX10912" fmla="*/ 13937444 w 16399629"/>
              <a:gd name="connsiteY10912" fmla="*/ 953354 h 8553480"/>
              <a:gd name="connsiteX10913" fmla="*/ 13945674 w 16399629"/>
              <a:gd name="connsiteY10913" fmla="*/ 978882 h 8553480"/>
              <a:gd name="connsiteX10914" fmla="*/ 13937444 w 16399629"/>
              <a:gd name="connsiteY10914" fmla="*/ 953354 h 8553480"/>
              <a:gd name="connsiteX10915" fmla="*/ 13867710 w 16399629"/>
              <a:gd name="connsiteY10915" fmla="*/ 923597 h 8553480"/>
              <a:gd name="connsiteX10916" fmla="*/ 13893528 w 16399629"/>
              <a:gd name="connsiteY10916" fmla="*/ 930008 h 8553480"/>
              <a:gd name="connsiteX10917" fmla="*/ 13876397 w 16399629"/>
              <a:gd name="connsiteY10917" fmla="*/ 963980 h 8553480"/>
              <a:gd name="connsiteX10918" fmla="*/ 13850579 w 16399629"/>
              <a:gd name="connsiteY10918" fmla="*/ 955647 h 8553480"/>
              <a:gd name="connsiteX10919" fmla="*/ 13867710 w 16399629"/>
              <a:gd name="connsiteY10919" fmla="*/ 923597 h 8553480"/>
              <a:gd name="connsiteX10920" fmla="*/ 14462528 w 16399629"/>
              <a:gd name="connsiteY10920" fmla="*/ 904364 h 8553480"/>
              <a:gd name="connsiteX10921" fmla="*/ 14454296 w 16399629"/>
              <a:gd name="connsiteY10921" fmla="*/ 929890 h 8553480"/>
              <a:gd name="connsiteX10922" fmla="*/ 14462528 w 16399629"/>
              <a:gd name="connsiteY10922" fmla="*/ 904364 h 8553480"/>
              <a:gd name="connsiteX10923" fmla="*/ 13783256 w 16399629"/>
              <a:gd name="connsiteY10923" fmla="*/ 904364 h 8553480"/>
              <a:gd name="connsiteX10924" fmla="*/ 13812149 w 16399629"/>
              <a:gd name="connsiteY10924" fmla="*/ 904364 h 8553480"/>
              <a:gd name="connsiteX10925" fmla="*/ 13832716 w 16399629"/>
              <a:gd name="connsiteY10925" fmla="*/ 904364 h 8553480"/>
              <a:gd name="connsiteX10926" fmla="*/ 13832717 w 16399629"/>
              <a:gd name="connsiteY10926" fmla="*/ 929890 h 8553480"/>
              <a:gd name="connsiteX10927" fmla="*/ 13800396 w 16399629"/>
              <a:gd name="connsiteY10927" fmla="*/ 929889 h 8553480"/>
              <a:gd name="connsiteX10928" fmla="*/ 13783256 w 16399629"/>
              <a:gd name="connsiteY10928" fmla="*/ 929890 h 8553480"/>
              <a:gd name="connsiteX10929" fmla="*/ 13783256 w 16399629"/>
              <a:gd name="connsiteY10929" fmla="*/ 904364 h 8553480"/>
              <a:gd name="connsiteX10930" fmla="*/ 11479850 w 16399629"/>
              <a:gd name="connsiteY10930" fmla="*/ 903674 h 8553480"/>
              <a:gd name="connsiteX10931" fmla="*/ 11488714 w 16399629"/>
              <a:gd name="connsiteY10931" fmla="*/ 929306 h 8553480"/>
              <a:gd name="connsiteX10932" fmla="*/ 11479850 w 16399629"/>
              <a:gd name="connsiteY10932" fmla="*/ 903674 h 8553480"/>
              <a:gd name="connsiteX10933" fmla="*/ 11506443 w 16399629"/>
              <a:gd name="connsiteY10933" fmla="*/ 884023 h 8553480"/>
              <a:gd name="connsiteX10934" fmla="*/ 11515306 w 16399629"/>
              <a:gd name="connsiteY10934" fmla="*/ 903674 h 8553480"/>
              <a:gd name="connsiteX10935" fmla="*/ 11506443 w 16399629"/>
              <a:gd name="connsiteY10935" fmla="*/ 884023 h 8553480"/>
              <a:gd name="connsiteX10936" fmla="*/ 14015340 w 16399629"/>
              <a:gd name="connsiteY10936" fmla="*/ 883801 h 8553480"/>
              <a:gd name="connsiteX10937" fmla="*/ 14024206 w 16399629"/>
              <a:gd name="connsiteY10937" fmla="*/ 903461 h 8553480"/>
              <a:gd name="connsiteX10938" fmla="*/ 14015340 w 16399629"/>
              <a:gd name="connsiteY10938" fmla="*/ 883801 h 8553480"/>
              <a:gd name="connsiteX10939" fmla="*/ 14810743 w 16399629"/>
              <a:gd name="connsiteY10939" fmla="*/ 881327 h 8553480"/>
              <a:gd name="connsiteX10940" fmla="*/ 14820570 w 16399629"/>
              <a:gd name="connsiteY10940" fmla="*/ 904215 h 8553480"/>
              <a:gd name="connsiteX10941" fmla="*/ 14803211 w 16399629"/>
              <a:gd name="connsiteY10941" fmla="*/ 930235 h 8553480"/>
              <a:gd name="connsiteX10942" fmla="*/ 14826645 w 16399629"/>
              <a:gd name="connsiteY10942" fmla="*/ 936822 h 8553480"/>
              <a:gd name="connsiteX10943" fmla="*/ 14829133 w 16399629"/>
              <a:gd name="connsiteY10943" fmla="*/ 953771 h 8553480"/>
              <a:gd name="connsiteX10944" fmla="*/ 14837382 w 16399629"/>
              <a:gd name="connsiteY10944" fmla="*/ 956407 h 8553480"/>
              <a:gd name="connsiteX10945" fmla="*/ 14842533 w 16399629"/>
              <a:gd name="connsiteY10945" fmla="*/ 977794 h 8553480"/>
              <a:gd name="connsiteX10946" fmla="*/ 14829292 w 16399629"/>
              <a:gd name="connsiteY10946" fmla="*/ 969545 h 8553480"/>
              <a:gd name="connsiteX10947" fmla="*/ 14828058 w 16399629"/>
              <a:gd name="connsiteY10947" fmla="*/ 955941 h 8553480"/>
              <a:gd name="connsiteX10948" fmla="*/ 14809696 w 16399629"/>
              <a:gd name="connsiteY10948" fmla="*/ 951945 h 8553480"/>
              <a:gd name="connsiteX10949" fmla="*/ 14749644 w 16399629"/>
              <a:gd name="connsiteY10949" fmla="*/ 914623 h 8553480"/>
              <a:gd name="connsiteX10950" fmla="*/ 14810743 w 16399629"/>
              <a:gd name="connsiteY10950" fmla="*/ 881327 h 8553480"/>
              <a:gd name="connsiteX10951" fmla="*/ 13748134 w 16399629"/>
              <a:gd name="connsiteY10951" fmla="*/ 877577 h 8553480"/>
              <a:gd name="connsiteX10952" fmla="*/ 13774069 w 16399629"/>
              <a:gd name="connsiteY10952" fmla="*/ 884716 h 8553480"/>
              <a:gd name="connsiteX10953" fmla="*/ 13754900 w 16399629"/>
              <a:gd name="connsiteY10953" fmla="*/ 911458 h 8553480"/>
              <a:gd name="connsiteX10954" fmla="*/ 13728965 w 16399629"/>
              <a:gd name="connsiteY10954" fmla="*/ 904319 h 8553480"/>
              <a:gd name="connsiteX10955" fmla="*/ 13748134 w 16399629"/>
              <a:gd name="connsiteY10955" fmla="*/ 877577 h 8553480"/>
              <a:gd name="connsiteX10956" fmla="*/ 14682323 w 16399629"/>
              <a:gd name="connsiteY10956" fmla="*/ 859146 h 8553480"/>
              <a:gd name="connsiteX10957" fmla="*/ 14688337 w 16399629"/>
              <a:gd name="connsiteY10957" fmla="*/ 884671 h 8553480"/>
              <a:gd name="connsiteX10958" fmla="*/ 14682323 w 16399629"/>
              <a:gd name="connsiteY10958" fmla="*/ 859146 h 8553480"/>
              <a:gd name="connsiteX10959" fmla="*/ 14271879 w 16399629"/>
              <a:gd name="connsiteY10959" fmla="*/ 859146 h 8553480"/>
              <a:gd name="connsiteX10960" fmla="*/ 14280109 w 16399629"/>
              <a:gd name="connsiteY10960" fmla="*/ 884671 h 8553480"/>
              <a:gd name="connsiteX10961" fmla="*/ 14271879 w 16399629"/>
              <a:gd name="connsiteY10961" fmla="*/ 859146 h 8553480"/>
              <a:gd name="connsiteX10962" fmla="*/ 13660262 w 16399629"/>
              <a:gd name="connsiteY10962" fmla="*/ 856918 h 8553480"/>
              <a:gd name="connsiteX10963" fmla="*/ 13669857 w 16399629"/>
              <a:gd name="connsiteY10963" fmla="*/ 885179 h 8553480"/>
              <a:gd name="connsiteX10964" fmla="*/ 13644270 w 16399629"/>
              <a:gd name="connsiteY10964" fmla="*/ 859487 h 8553480"/>
              <a:gd name="connsiteX10965" fmla="*/ 13660262 w 16399629"/>
              <a:gd name="connsiteY10965" fmla="*/ 856918 h 8553480"/>
              <a:gd name="connsiteX10966" fmla="*/ 13842918 w 16399629"/>
              <a:gd name="connsiteY10966" fmla="*/ 856656 h 8553480"/>
              <a:gd name="connsiteX10967" fmla="*/ 13847937 w 16399629"/>
              <a:gd name="connsiteY10967" fmla="*/ 856992 h 8553480"/>
              <a:gd name="connsiteX10968" fmla="*/ 13837240 w 16399629"/>
              <a:gd name="connsiteY10968" fmla="*/ 884119 h 8553480"/>
              <a:gd name="connsiteX10969" fmla="*/ 13831033 w 16399629"/>
              <a:gd name="connsiteY10969" fmla="*/ 883909 h 8553480"/>
              <a:gd name="connsiteX10970" fmla="*/ 13842918 w 16399629"/>
              <a:gd name="connsiteY10970" fmla="*/ 856656 h 8553480"/>
              <a:gd name="connsiteX10971" fmla="*/ 14770214 w 16399629"/>
              <a:gd name="connsiteY10971" fmla="*/ 856655 h 8553480"/>
              <a:gd name="connsiteX10972" fmla="*/ 14775232 w 16399629"/>
              <a:gd name="connsiteY10972" fmla="*/ 856992 h 8553480"/>
              <a:gd name="connsiteX10973" fmla="*/ 14764535 w 16399629"/>
              <a:gd name="connsiteY10973" fmla="*/ 884119 h 8553480"/>
              <a:gd name="connsiteX10974" fmla="*/ 14758328 w 16399629"/>
              <a:gd name="connsiteY10974" fmla="*/ 883909 h 8553480"/>
              <a:gd name="connsiteX10975" fmla="*/ 14770214 w 16399629"/>
              <a:gd name="connsiteY10975" fmla="*/ 856655 h 8553480"/>
              <a:gd name="connsiteX10976" fmla="*/ 14558035 w 16399629"/>
              <a:gd name="connsiteY10976" fmla="*/ 832768 h 8553480"/>
              <a:gd name="connsiteX10977" fmla="*/ 14552021 w 16399629"/>
              <a:gd name="connsiteY10977" fmla="*/ 858295 h 8553480"/>
              <a:gd name="connsiteX10978" fmla="*/ 14558035 w 16399629"/>
              <a:gd name="connsiteY10978" fmla="*/ 832768 h 8553480"/>
              <a:gd name="connsiteX10979" fmla="*/ 14213244 w 16399629"/>
              <a:gd name="connsiteY10979" fmla="*/ 832768 h 8553480"/>
              <a:gd name="connsiteX10980" fmla="*/ 14221473 w 16399629"/>
              <a:gd name="connsiteY10980" fmla="*/ 858295 h 8553480"/>
              <a:gd name="connsiteX10981" fmla="*/ 14213244 w 16399629"/>
              <a:gd name="connsiteY10981" fmla="*/ 832768 h 8553480"/>
              <a:gd name="connsiteX10982" fmla="*/ 14187182 w 16399629"/>
              <a:gd name="connsiteY10982" fmla="*/ 830118 h 8553480"/>
              <a:gd name="connsiteX10983" fmla="*/ 14204087 w 16399629"/>
              <a:gd name="connsiteY10983" fmla="*/ 854560 h 8553480"/>
              <a:gd name="connsiteX10984" fmla="*/ 14187182 w 16399629"/>
              <a:gd name="connsiteY10984" fmla="*/ 830118 h 8553480"/>
              <a:gd name="connsiteX10985" fmla="*/ 14740472 w 16399629"/>
              <a:gd name="connsiteY10985" fmla="*/ 830118 h 8553480"/>
              <a:gd name="connsiteX10986" fmla="*/ 14735285 w 16399629"/>
              <a:gd name="connsiteY10986" fmla="*/ 851505 h 8553480"/>
              <a:gd name="connsiteX10987" fmla="*/ 14723584 w 16399629"/>
              <a:gd name="connsiteY10987" fmla="*/ 854560 h 8553480"/>
              <a:gd name="connsiteX10988" fmla="*/ 14740472 w 16399629"/>
              <a:gd name="connsiteY10988" fmla="*/ 830118 h 8553480"/>
              <a:gd name="connsiteX10989" fmla="*/ 11836482 w 16399629"/>
              <a:gd name="connsiteY10989" fmla="*/ 829757 h 8553480"/>
              <a:gd name="connsiteX10990" fmla="*/ 11843863 w 16399629"/>
              <a:gd name="connsiteY10990" fmla="*/ 831673 h 8553480"/>
              <a:gd name="connsiteX10991" fmla="*/ 11835261 w 16399629"/>
              <a:gd name="connsiteY10991" fmla="*/ 830075 h 8553480"/>
              <a:gd name="connsiteX10992" fmla="*/ 14160640 w 16399629"/>
              <a:gd name="connsiteY10992" fmla="*/ 812744 h 8553480"/>
              <a:gd name="connsiteX10993" fmla="*/ 14160640 w 16399629"/>
              <a:gd name="connsiteY10993" fmla="*/ 858301 h 8553480"/>
              <a:gd name="connsiteX10994" fmla="*/ 14117690 w 16399629"/>
              <a:gd name="connsiteY10994" fmla="*/ 848178 h 8553480"/>
              <a:gd name="connsiteX10995" fmla="*/ 14160640 w 16399629"/>
              <a:gd name="connsiteY10995" fmla="*/ 812744 h 8553480"/>
              <a:gd name="connsiteX10996" fmla="*/ 13747269 w 16399629"/>
              <a:gd name="connsiteY10996" fmla="*/ 807883 h 8553480"/>
              <a:gd name="connsiteX10997" fmla="*/ 13773794 w 16399629"/>
              <a:gd name="connsiteY10997" fmla="*/ 813148 h 8553480"/>
              <a:gd name="connsiteX10998" fmla="*/ 13764952 w 16399629"/>
              <a:gd name="connsiteY10998" fmla="*/ 860538 h 8553480"/>
              <a:gd name="connsiteX10999" fmla="*/ 13738427 w 16399629"/>
              <a:gd name="connsiteY10999" fmla="*/ 860537 h 8553480"/>
              <a:gd name="connsiteX11000" fmla="*/ 13747269 w 16399629"/>
              <a:gd name="connsiteY11000" fmla="*/ 807883 h 8553480"/>
              <a:gd name="connsiteX11001" fmla="*/ 11731925 w 16399629"/>
              <a:gd name="connsiteY11001" fmla="*/ 784324 h 8553480"/>
              <a:gd name="connsiteX11002" fmla="*/ 11741433 w 16399629"/>
              <a:gd name="connsiteY11002" fmla="*/ 784942 h 8553480"/>
              <a:gd name="connsiteX11003" fmla="*/ 11732981 w 16399629"/>
              <a:gd name="connsiteY11003" fmla="*/ 808374 h 8553480"/>
              <a:gd name="connsiteX11004" fmla="*/ 11724530 w 16399629"/>
              <a:gd name="connsiteY11004" fmla="*/ 794808 h 8553480"/>
              <a:gd name="connsiteX11005" fmla="*/ 11731925 w 16399629"/>
              <a:gd name="connsiteY11005" fmla="*/ 784324 h 8553480"/>
              <a:gd name="connsiteX11006" fmla="*/ 14606313 w 16399629"/>
              <a:gd name="connsiteY11006" fmla="*/ 777521 h 8553480"/>
              <a:gd name="connsiteX11007" fmla="*/ 14701368 w 16399629"/>
              <a:gd name="connsiteY11007" fmla="*/ 822961 h 8553480"/>
              <a:gd name="connsiteX11008" fmla="*/ 14665537 w 16399629"/>
              <a:gd name="connsiteY11008" fmla="*/ 858304 h 8553480"/>
              <a:gd name="connsiteX11009" fmla="*/ 14665537 w 16399629"/>
              <a:gd name="connsiteY11009" fmla="*/ 812864 h 8553480"/>
              <a:gd name="connsiteX11010" fmla="*/ 14627215 w 16399629"/>
              <a:gd name="connsiteY11010" fmla="*/ 822961 h 8553480"/>
              <a:gd name="connsiteX11011" fmla="*/ 14606313 w 16399629"/>
              <a:gd name="connsiteY11011" fmla="*/ 777521 h 8553480"/>
              <a:gd name="connsiteX11012" fmla="*/ 14022138 w 16399629"/>
              <a:gd name="connsiteY11012" fmla="*/ 761167 h 8553480"/>
              <a:gd name="connsiteX11013" fmla="*/ 14030368 w 16399629"/>
              <a:gd name="connsiteY11013" fmla="*/ 786693 h 8553480"/>
              <a:gd name="connsiteX11014" fmla="*/ 14022138 w 16399629"/>
              <a:gd name="connsiteY11014" fmla="*/ 761167 h 8553480"/>
              <a:gd name="connsiteX11015" fmla="*/ 14423896 w 16399629"/>
              <a:gd name="connsiteY11015" fmla="*/ 761166 h 8553480"/>
              <a:gd name="connsiteX11016" fmla="*/ 14429909 w 16399629"/>
              <a:gd name="connsiteY11016" fmla="*/ 786693 h 8553480"/>
              <a:gd name="connsiteX11017" fmla="*/ 14423896 w 16399629"/>
              <a:gd name="connsiteY11017" fmla="*/ 761166 h 8553480"/>
              <a:gd name="connsiteX11018" fmla="*/ 14143750 w 16399629"/>
              <a:gd name="connsiteY11018" fmla="*/ 761166 h 8553480"/>
              <a:gd name="connsiteX11019" fmla="*/ 14151980 w 16399629"/>
              <a:gd name="connsiteY11019" fmla="*/ 786693 h 8553480"/>
              <a:gd name="connsiteX11020" fmla="*/ 14143750 w 16399629"/>
              <a:gd name="connsiteY11020" fmla="*/ 761166 h 8553480"/>
              <a:gd name="connsiteX11021" fmla="*/ 14558031 w 16399629"/>
              <a:gd name="connsiteY11021" fmla="*/ 735507 h 8553480"/>
              <a:gd name="connsiteX11022" fmla="*/ 14547982 w 16399629"/>
              <a:gd name="connsiteY11022" fmla="*/ 762759 h 8553480"/>
              <a:gd name="connsiteX11023" fmla="*/ 14543336 w 16399629"/>
              <a:gd name="connsiteY11023" fmla="*/ 762423 h 8553480"/>
              <a:gd name="connsiteX11024" fmla="*/ 14558031 w 16399629"/>
              <a:gd name="connsiteY11024" fmla="*/ 735507 h 8553480"/>
              <a:gd name="connsiteX11025" fmla="*/ 11950279 w 16399629"/>
              <a:gd name="connsiteY11025" fmla="*/ 727893 h 8553480"/>
              <a:gd name="connsiteX11026" fmla="*/ 12025899 w 16399629"/>
              <a:gd name="connsiteY11026" fmla="*/ 831673 h 8553480"/>
              <a:gd name="connsiteX11027" fmla="*/ 11976208 w 16399629"/>
              <a:gd name="connsiteY11027" fmla="*/ 831673 h 8553480"/>
              <a:gd name="connsiteX11028" fmla="*/ 11973257 w 16399629"/>
              <a:gd name="connsiteY11028" fmla="*/ 770407 h 8553480"/>
              <a:gd name="connsiteX11029" fmla="*/ 11946688 w 16399629"/>
              <a:gd name="connsiteY11029" fmla="*/ 760196 h 8553480"/>
              <a:gd name="connsiteX11030" fmla="*/ 11952591 w 16399629"/>
              <a:gd name="connsiteY11030" fmla="*/ 836779 h 8553480"/>
              <a:gd name="connsiteX11031" fmla="*/ 11688392 w 16399629"/>
              <a:gd name="connsiteY11031" fmla="*/ 978880 h 8553480"/>
              <a:gd name="connsiteX11032" fmla="*/ 11700201 w 16399629"/>
              <a:gd name="connsiteY11032" fmla="*/ 886982 h 8553480"/>
              <a:gd name="connsiteX11033" fmla="*/ 11746940 w 16399629"/>
              <a:gd name="connsiteY11033" fmla="*/ 857201 h 8553480"/>
              <a:gd name="connsiteX11034" fmla="*/ 11794171 w 16399629"/>
              <a:gd name="connsiteY11034" fmla="*/ 831673 h 8553480"/>
              <a:gd name="connsiteX11035" fmla="*/ 11803026 w 16399629"/>
              <a:gd name="connsiteY11035" fmla="*/ 852095 h 8553480"/>
              <a:gd name="connsiteX11036" fmla="*/ 11817294 w 16399629"/>
              <a:gd name="connsiteY11036" fmla="*/ 857201 h 8553480"/>
              <a:gd name="connsiteX11037" fmla="*/ 11803026 w 16399629"/>
              <a:gd name="connsiteY11037" fmla="*/ 831673 h 8553480"/>
              <a:gd name="connsiteX11038" fmla="*/ 11823259 w 16399629"/>
              <a:gd name="connsiteY11038" fmla="*/ 827843 h 8553480"/>
              <a:gd name="connsiteX11039" fmla="*/ 11835261 w 16399629"/>
              <a:gd name="connsiteY11039" fmla="*/ 830075 h 8553480"/>
              <a:gd name="connsiteX11040" fmla="*/ 11829102 w 16399629"/>
              <a:gd name="connsiteY11040" fmla="*/ 831673 h 8553480"/>
              <a:gd name="connsiteX11041" fmla="*/ 11829103 w 16399629"/>
              <a:gd name="connsiteY11041" fmla="*/ 857201 h 8553480"/>
              <a:gd name="connsiteX11042" fmla="*/ 11849766 w 16399629"/>
              <a:gd name="connsiteY11042" fmla="*/ 831673 h 8553480"/>
              <a:gd name="connsiteX11043" fmla="*/ 11888141 w 16399629"/>
              <a:gd name="connsiteY11043" fmla="*/ 826567 h 8553480"/>
              <a:gd name="connsiteX11044" fmla="*/ 11896997 w 16399629"/>
              <a:gd name="connsiteY11044" fmla="*/ 734669 h 8553480"/>
              <a:gd name="connsiteX11045" fmla="*/ 11950279 w 16399629"/>
              <a:gd name="connsiteY11045" fmla="*/ 727893 h 8553480"/>
              <a:gd name="connsiteX11046" fmla="*/ 12054121 w 16399629"/>
              <a:gd name="connsiteY11046" fmla="*/ 719713 h 8553480"/>
              <a:gd name="connsiteX11047" fmla="*/ 12048107 w 16399629"/>
              <a:gd name="connsiteY11047" fmla="*/ 733950 h 8553480"/>
              <a:gd name="connsiteX11048" fmla="*/ 12054121 w 16399629"/>
              <a:gd name="connsiteY11048" fmla="*/ 719713 h 8553480"/>
              <a:gd name="connsiteX11049" fmla="*/ 13937444 w 16399629"/>
              <a:gd name="connsiteY11049" fmla="*/ 708411 h 8553480"/>
              <a:gd name="connsiteX11050" fmla="*/ 13945674 w 16399629"/>
              <a:gd name="connsiteY11050" fmla="*/ 733908 h 8553480"/>
              <a:gd name="connsiteX11051" fmla="*/ 13937444 w 16399629"/>
              <a:gd name="connsiteY11051" fmla="*/ 708411 h 8553480"/>
              <a:gd name="connsiteX11052" fmla="*/ 12025917 w 16399629"/>
              <a:gd name="connsiteY11052" fmla="*/ 708411 h 8553480"/>
              <a:gd name="connsiteX11053" fmla="*/ 12025917 w 16399629"/>
              <a:gd name="connsiteY11053" fmla="*/ 732695 h 8553480"/>
              <a:gd name="connsiteX11054" fmla="*/ 12005528 w 16399629"/>
              <a:gd name="connsiteY11054" fmla="*/ 728809 h 8553480"/>
              <a:gd name="connsiteX11055" fmla="*/ 12001257 w 16399629"/>
              <a:gd name="connsiteY11055" fmla="*/ 720305 h 8553480"/>
              <a:gd name="connsiteX11056" fmla="*/ 12003423 w 16399629"/>
              <a:gd name="connsiteY11056" fmla="*/ 734444 h 8553480"/>
              <a:gd name="connsiteX11057" fmla="*/ 12001166 w 16399629"/>
              <a:gd name="connsiteY11057" fmla="*/ 745216 h 8553480"/>
              <a:gd name="connsiteX11058" fmla="*/ 11998911 w 16399629"/>
              <a:gd name="connsiteY11058" fmla="*/ 734444 h 8553480"/>
              <a:gd name="connsiteX11059" fmla="*/ 12001119 w 16399629"/>
              <a:gd name="connsiteY11059" fmla="*/ 720030 h 8553480"/>
              <a:gd name="connsiteX11060" fmla="*/ 12000330 w 16399629"/>
              <a:gd name="connsiteY11060" fmla="*/ 718460 h 8553480"/>
              <a:gd name="connsiteX11061" fmla="*/ 12025917 w 16399629"/>
              <a:gd name="connsiteY11061" fmla="*/ 708411 h 8553480"/>
              <a:gd name="connsiteX11062" fmla="*/ 13841669 w 16399629"/>
              <a:gd name="connsiteY11062" fmla="*/ 705125 h 8553480"/>
              <a:gd name="connsiteX11063" fmla="*/ 13858779 w 16399629"/>
              <a:gd name="connsiteY11063" fmla="*/ 736754 h 8553480"/>
              <a:gd name="connsiteX11064" fmla="*/ 13834023 w 16399629"/>
              <a:gd name="connsiteY11064" fmla="*/ 745281 h 8553480"/>
              <a:gd name="connsiteX11065" fmla="*/ 13818004 w 16399629"/>
              <a:gd name="connsiteY11065" fmla="*/ 711709 h 8553480"/>
              <a:gd name="connsiteX11066" fmla="*/ 13841669 w 16399629"/>
              <a:gd name="connsiteY11066" fmla="*/ 705125 h 8553480"/>
              <a:gd name="connsiteX11067" fmla="*/ 14445612 w 16399629"/>
              <a:gd name="connsiteY11067" fmla="*/ 685802 h 8553480"/>
              <a:gd name="connsiteX11068" fmla="*/ 14525469 w 16399629"/>
              <a:gd name="connsiteY11068" fmla="*/ 722609 h 8553480"/>
              <a:gd name="connsiteX11069" fmla="*/ 14445612 w 16399629"/>
              <a:gd name="connsiteY11069" fmla="*/ 685802 h 8553480"/>
              <a:gd name="connsiteX11070" fmla="*/ 12079574 w 16399629"/>
              <a:gd name="connsiteY11070" fmla="*/ 681437 h 8553480"/>
              <a:gd name="connsiteX11071" fmla="*/ 12093749 w 16399629"/>
              <a:gd name="connsiteY11071" fmla="*/ 683340 h 8553480"/>
              <a:gd name="connsiteX11072" fmla="*/ 12076714 w 16399629"/>
              <a:gd name="connsiteY11072" fmla="*/ 733219 h 8553480"/>
              <a:gd name="connsiteX11073" fmla="*/ 12096670 w 16399629"/>
              <a:gd name="connsiteY11073" fmla="*/ 773800 h 8553480"/>
              <a:gd name="connsiteX11074" fmla="*/ 12035827 w 16399629"/>
              <a:gd name="connsiteY11074" fmla="*/ 809309 h 8553480"/>
              <a:gd name="connsiteX11075" fmla="*/ 12038747 w 16399629"/>
              <a:gd name="connsiteY11075" fmla="*/ 753510 h 8553480"/>
              <a:gd name="connsiteX11076" fmla="*/ 12056269 w 16399629"/>
              <a:gd name="connsiteY11076" fmla="*/ 728992 h 8553480"/>
              <a:gd name="connsiteX11077" fmla="*/ 12065031 w 16399629"/>
              <a:gd name="connsiteY11077" fmla="*/ 683340 h 8553480"/>
              <a:gd name="connsiteX11078" fmla="*/ 12079574 w 16399629"/>
              <a:gd name="connsiteY11078" fmla="*/ 681437 h 8553480"/>
              <a:gd name="connsiteX11079" fmla="*/ 11896930 w 16399629"/>
              <a:gd name="connsiteY11079" fmla="*/ 664433 h 8553480"/>
              <a:gd name="connsiteX11080" fmla="*/ 11911210 w 16399629"/>
              <a:gd name="connsiteY11080" fmla="*/ 684938 h 8553480"/>
              <a:gd name="connsiteX11081" fmla="*/ 11896930 w 16399629"/>
              <a:gd name="connsiteY11081" fmla="*/ 664433 h 8553480"/>
              <a:gd name="connsiteX11082" fmla="*/ 14422218 w 16399629"/>
              <a:gd name="connsiteY11082" fmla="*/ 663961 h 8553480"/>
              <a:gd name="connsiteX11083" fmla="*/ 14437804 w 16399629"/>
              <a:gd name="connsiteY11083" fmla="*/ 674989 h 8553480"/>
              <a:gd name="connsiteX11084" fmla="*/ 14421104 w 16399629"/>
              <a:gd name="connsiteY11084" fmla="*/ 693150 h 8553480"/>
              <a:gd name="connsiteX11085" fmla="*/ 14402177 w 16399629"/>
              <a:gd name="connsiteY11085" fmla="*/ 664610 h 8553480"/>
              <a:gd name="connsiteX11086" fmla="*/ 14422218 w 16399629"/>
              <a:gd name="connsiteY11086" fmla="*/ 663961 h 8553480"/>
              <a:gd name="connsiteX11087" fmla="*/ 13893554 w 16399629"/>
              <a:gd name="connsiteY11087" fmla="*/ 663193 h 8553480"/>
              <a:gd name="connsiteX11088" fmla="*/ 13885324 w 16399629"/>
              <a:gd name="connsiteY11088" fmla="*/ 684897 h 8553480"/>
              <a:gd name="connsiteX11089" fmla="*/ 13893554 w 16399629"/>
              <a:gd name="connsiteY11089" fmla="*/ 663193 h 8553480"/>
              <a:gd name="connsiteX11090" fmla="*/ 14803142 w 16399629"/>
              <a:gd name="connsiteY11090" fmla="*/ 660843 h 8553480"/>
              <a:gd name="connsiteX11091" fmla="*/ 14836727 w 16399629"/>
              <a:gd name="connsiteY11091" fmla="*/ 677467 h 8553480"/>
              <a:gd name="connsiteX11092" fmla="*/ 14866306 w 16399629"/>
              <a:gd name="connsiteY11092" fmla="*/ 718386 h 8553480"/>
              <a:gd name="connsiteX11093" fmla="*/ 14907717 w 16399629"/>
              <a:gd name="connsiteY11093" fmla="*/ 743109 h 8553480"/>
              <a:gd name="connsiteX11094" fmla="*/ 15063501 w 16399629"/>
              <a:gd name="connsiteY11094" fmla="*/ 855640 h 8553480"/>
              <a:gd name="connsiteX11095" fmla="*/ 15222241 w 16399629"/>
              <a:gd name="connsiteY11095" fmla="*/ 982662 h 8553480"/>
              <a:gd name="connsiteX11096" fmla="*/ 15301611 w 16399629"/>
              <a:gd name="connsiteY11096" fmla="*/ 1048304 h 8553480"/>
              <a:gd name="connsiteX11097" fmla="*/ 15343023 w 16399629"/>
              <a:gd name="connsiteY11097" fmla="*/ 1084110 h 8553480"/>
              <a:gd name="connsiteX11098" fmla="*/ 15363728 w 16399629"/>
              <a:gd name="connsiteY11098" fmla="*/ 1099454 h 8553480"/>
              <a:gd name="connsiteX11099" fmla="*/ 15363728 w 16399629"/>
              <a:gd name="connsiteY11099" fmla="*/ 1135260 h 8553480"/>
              <a:gd name="connsiteX11100" fmla="*/ 15352542 w 16399629"/>
              <a:gd name="connsiteY11100" fmla="*/ 1148607 h 8553480"/>
              <a:gd name="connsiteX11101" fmla="*/ 15313444 w 16399629"/>
              <a:gd name="connsiteY11101" fmla="*/ 1114800 h 8553480"/>
              <a:gd name="connsiteX11102" fmla="*/ 15242945 w 16399629"/>
              <a:gd name="connsiteY11102" fmla="*/ 1054272 h 8553480"/>
              <a:gd name="connsiteX11103" fmla="*/ 15084205 w 16399629"/>
              <a:gd name="connsiteY11103" fmla="*/ 931512 h 8553480"/>
              <a:gd name="connsiteX11104" fmla="*/ 14769188 w 16399629"/>
              <a:gd name="connsiteY11104" fmla="*/ 682582 h 8553480"/>
              <a:gd name="connsiteX11105" fmla="*/ 14803142 w 16399629"/>
              <a:gd name="connsiteY11105" fmla="*/ 660843 h 8553480"/>
              <a:gd name="connsiteX11106" fmla="*/ 12427164 w 16399629"/>
              <a:gd name="connsiteY11106" fmla="*/ 658171 h 8553480"/>
              <a:gd name="connsiteX11107" fmla="*/ 12442850 w 16399629"/>
              <a:gd name="connsiteY11107" fmla="*/ 686471 h 8553480"/>
              <a:gd name="connsiteX11108" fmla="*/ 12377119 w 16399629"/>
              <a:gd name="connsiteY11108" fmla="*/ 707533 h 8553480"/>
              <a:gd name="connsiteX11109" fmla="*/ 12406996 w 16399629"/>
              <a:gd name="connsiteY11109" fmla="*/ 665412 h 8553480"/>
              <a:gd name="connsiteX11110" fmla="*/ 12427164 w 16399629"/>
              <a:gd name="connsiteY11110" fmla="*/ 658171 h 8553480"/>
              <a:gd name="connsiteX11111" fmla="*/ 12290847 w 16399629"/>
              <a:gd name="connsiteY11111" fmla="*/ 654018 h 8553480"/>
              <a:gd name="connsiteX11112" fmla="*/ 12289160 w 16399629"/>
              <a:gd name="connsiteY11112" fmla="*/ 662344 h 8553480"/>
              <a:gd name="connsiteX11113" fmla="*/ 12290317 w 16399629"/>
              <a:gd name="connsiteY11113" fmla="*/ 656634 h 8553480"/>
              <a:gd name="connsiteX11114" fmla="*/ 14722134 w 16399629"/>
              <a:gd name="connsiteY11114" fmla="*/ 648117 h 8553480"/>
              <a:gd name="connsiteX11115" fmla="*/ 14727442 w 16399629"/>
              <a:gd name="connsiteY11115" fmla="*/ 663432 h 8553480"/>
              <a:gd name="connsiteX11116" fmla="*/ 14722134 w 16399629"/>
              <a:gd name="connsiteY11116" fmla="*/ 673641 h 8553480"/>
              <a:gd name="connsiteX11117" fmla="*/ 14721960 w 16399629"/>
              <a:gd name="connsiteY11117" fmla="*/ 672616 h 8553480"/>
              <a:gd name="connsiteX11118" fmla="*/ 14716971 w 16399629"/>
              <a:gd name="connsiteY11118" fmla="*/ 677012 h 8553480"/>
              <a:gd name="connsiteX11119" fmla="*/ 14705556 w 16399629"/>
              <a:gd name="connsiteY11119" fmla="*/ 681347 h 8553480"/>
              <a:gd name="connsiteX11120" fmla="*/ 14699695 w 16399629"/>
              <a:gd name="connsiteY11120" fmla="*/ 661750 h 8553480"/>
              <a:gd name="connsiteX11121" fmla="*/ 14711395 w 16399629"/>
              <a:gd name="connsiteY11121" fmla="*/ 659283 h 8553480"/>
              <a:gd name="connsiteX11122" fmla="*/ 14717794 w 16399629"/>
              <a:gd name="connsiteY11122" fmla="*/ 661750 h 8553480"/>
              <a:gd name="connsiteX11123" fmla="*/ 14721184 w 16399629"/>
              <a:gd name="connsiteY11123" fmla="*/ 668059 h 8553480"/>
              <a:gd name="connsiteX11124" fmla="*/ 14719963 w 16399629"/>
              <a:gd name="connsiteY11124" fmla="*/ 660879 h 8553480"/>
              <a:gd name="connsiteX11125" fmla="*/ 14722134 w 16399629"/>
              <a:gd name="connsiteY11125" fmla="*/ 648117 h 8553480"/>
              <a:gd name="connsiteX11126" fmla="*/ 13022673 w 16399629"/>
              <a:gd name="connsiteY11126" fmla="*/ 646676 h 8553480"/>
              <a:gd name="connsiteX11127" fmla="*/ 12986262 w 16399629"/>
              <a:gd name="connsiteY11127" fmla="*/ 681208 h 8553480"/>
              <a:gd name="connsiteX11128" fmla="*/ 13022673 w 16399629"/>
              <a:gd name="connsiteY11128" fmla="*/ 646676 h 8553480"/>
              <a:gd name="connsiteX11129" fmla="*/ 14740472 w 16399629"/>
              <a:gd name="connsiteY11129" fmla="*/ 636812 h 8553480"/>
              <a:gd name="connsiteX11130" fmla="*/ 14734018 w 16399629"/>
              <a:gd name="connsiteY11130" fmla="*/ 657233 h 8553480"/>
              <a:gd name="connsiteX11131" fmla="*/ 14723584 w 16399629"/>
              <a:gd name="connsiteY11131" fmla="*/ 647023 h 8553480"/>
              <a:gd name="connsiteX11132" fmla="*/ 14740472 w 16399629"/>
              <a:gd name="connsiteY11132" fmla="*/ 636812 h 8553480"/>
              <a:gd name="connsiteX11133" fmla="*/ 12000330 w 16399629"/>
              <a:gd name="connsiteY11133" fmla="*/ 636812 h 8553480"/>
              <a:gd name="connsiteX11134" fmla="*/ 12008560 w 16399629"/>
              <a:gd name="connsiteY11134" fmla="*/ 662339 h 8553480"/>
              <a:gd name="connsiteX11135" fmla="*/ 12000330 w 16399629"/>
              <a:gd name="connsiteY11135" fmla="*/ 636812 h 8553480"/>
              <a:gd name="connsiteX11136" fmla="*/ 14372711 w 16399629"/>
              <a:gd name="connsiteY11136" fmla="*/ 630919 h 8553480"/>
              <a:gd name="connsiteX11137" fmla="*/ 14388642 w 16399629"/>
              <a:gd name="connsiteY11137" fmla="*/ 662368 h 8553480"/>
              <a:gd name="connsiteX11138" fmla="*/ 14352228 w 16399629"/>
              <a:gd name="connsiteY11138" fmla="*/ 647568 h 8553480"/>
              <a:gd name="connsiteX11139" fmla="*/ 14372711 w 16399629"/>
              <a:gd name="connsiteY11139" fmla="*/ 630919 h 8553480"/>
              <a:gd name="connsiteX11140" fmla="*/ 12303871 w 16399629"/>
              <a:gd name="connsiteY11140" fmla="*/ 614205 h 8553480"/>
              <a:gd name="connsiteX11141" fmla="*/ 12297964 w 16399629"/>
              <a:gd name="connsiteY11141" fmla="*/ 665591 h 8553480"/>
              <a:gd name="connsiteX11142" fmla="*/ 12293035 w 16399629"/>
              <a:gd name="connsiteY11142" fmla="*/ 651780 h 8553480"/>
              <a:gd name="connsiteX11143" fmla="*/ 12291053 w 16399629"/>
              <a:gd name="connsiteY11143" fmla="*/ 653006 h 8553480"/>
              <a:gd name="connsiteX11144" fmla="*/ 12287320 w 16399629"/>
              <a:gd name="connsiteY11144" fmla="*/ 655313 h 8553480"/>
              <a:gd name="connsiteX11145" fmla="*/ 12274833 w 16399629"/>
              <a:gd name="connsiteY11145" fmla="*/ 660452 h 8553480"/>
              <a:gd name="connsiteX11146" fmla="*/ 12268926 w 16399629"/>
              <a:gd name="connsiteY11146" fmla="*/ 675867 h 8553480"/>
              <a:gd name="connsiteX11147" fmla="*/ 12200701 w 16399629"/>
              <a:gd name="connsiteY11147" fmla="*/ 713443 h 8553480"/>
              <a:gd name="connsiteX11148" fmla="*/ 12130630 w 16399629"/>
              <a:gd name="connsiteY11148" fmla="*/ 716975 h 8553480"/>
              <a:gd name="connsiteX11149" fmla="*/ 12201009 w 16399629"/>
              <a:gd name="connsiteY11149" fmla="*/ 629620 h 8553480"/>
              <a:gd name="connsiteX11150" fmla="*/ 12303871 w 16399629"/>
              <a:gd name="connsiteY11150" fmla="*/ 614205 h 8553480"/>
              <a:gd name="connsiteX11151" fmla="*/ 13772398 w 16399629"/>
              <a:gd name="connsiteY11151" fmla="*/ 614203 h 8553480"/>
              <a:gd name="connsiteX11152" fmla="*/ 13780628 w 16399629"/>
              <a:gd name="connsiteY11152" fmla="*/ 639731 h 8553480"/>
              <a:gd name="connsiteX11153" fmla="*/ 13772398 w 16399629"/>
              <a:gd name="connsiteY11153" fmla="*/ 614203 h 8553480"/>
              <a:gd name="connsiteX11154" fmla="*/ 14308797 w 16399629"/>
              <a:gd name="connsiteY11154" fmla="*/ 614200 h 8553480"/>
              <a:gd name="connsiteX11155" fmla="*/ 14351747 w 16399629"/>
              <a:gd name="connsiteY11155" fmla="*/ 628999 h 8553480"/>
              <a:gd name="connsiteX11156" fmla="*/ 14327195 w 16399629"/>
              <a:gd name="connsiteY11156" fmla="*/ 645649 h 8553480"/>
              <a:gd name="connsiteX11157" fmla="*/ 14308797 w 16399629"/>
              <a:gd name="connsiteY11157" fmla="*/ 614200 h 8553480"/>
              <a:gd name="connsiteX11158" fmla="*/ 13540032 w 16399629"/>
              <a:gd name="connsiteY11158" fmla="*/ 614200 h 8553480"/>
              <a:gd name="connsiteX11159" fmla="*/ 13554743 w 16399629"/>
              <a:gd name="connsiteY11159" fmla="*/ 628866 h 8553480"/>
              <a:gd name="connsiteX11160" fmla="*/ 13549962 w 16399629"/>
              <a:gd name="connsiteY11160" fmla="*/ 636199 h 8553480"/>
              <a:gd name="connsiteX11161" fmla="*/ 13540032 w 16399629"/>
              <a:gd name="connsiteY11161" fmla="*/ 614200 h 8553480"/>
              <a:gd name="connsiteX11162" fmla="*/ 12718854 w 16399629"/>
              <a:gd name="connsiteY11162" fmla="*/ 592929 h 8553480"/>
              <a:gd name="connsiteX11163" fmla="*/ 12725193 w 16399629"/>
              <a:gd name="connsiteY11163" fmla="*/ 613349 h 8553480"/>
              <a:gd name="connsiteX11164" fmla="*/ 12708290 w 16399629"/>
              <a:gd name="connsiteY11164" fmla="*/ 603139 h 8553480"/>
              <a:gd name="connsiteX11165" fmla="*/ 12718854 w 16399629"/>
              <a:gd name="connsiteY11165" fmla="*/ 592929 h 8553480"/>
              <a:gd name="connsiteX11166" fmla="*/ 12936333 w 16399629"/>
              <a:gd name="connsiteY11166" fmla="*/ 587826 h 8553480"/>
              <a:gd name="connsiteX11167" fmla="*/ 12950637 w 16399629"/>
              <a:gd name="connsiteY11167" fmla="*/ 658999 h 8553480"/>
              <a:gd name="connsiteX11168" fmla="*/ 12968393 w 16399629"/>
              <a:gd name="connsiteY11168" fmla="*/ 684418 h 8553480"/>
              <a:gd name="connsiteX11169" fmla="*/ 12812528 w 16399629"/>
              <a:gd name="connsiteY11169" fmla="*/ 664082 h 8553480"/>
              <a:gd name="connsiteX11170" fmla="*/ 12830285 w 16399629"/>
              <a:gd name="connsiteY11170" fmla="*/ 664082 h 8553480"/>
              <a:gd name="connsiteX11171" fmla="*/ 12830285 w 16399629"/>
              <a:gd name="connsiteY11171" fmla="*/ 613245 h 8553480"/>
              <a:gd name="connsiteX11172" fmla="*/ 12856426 w 16399629"/>
              <a:gd name="connsiteY11172" fmla="*/ 623412 h 8553480"/>
              <a:gd name="connsiteX11173" fmla="*/ 12847548 w 16399629"/>
              <a:gd name="connsiteY11173" fmla="*/ 648831 h 8553480"/>
              <a:gd name="connsiteX11174" fmla="*/ 12909698 w 16399629"/>
              <a:gd name="connsiteY11174" fmla="*/ 648831 h 8553480"/>
              <a:gd name="connsiteX11175" fmla="*/ 12900818 w 16399629"/>
              <a:gd name="connsiteY11175" fmla="*/ 623412 h 8553480"/>
              <a:gd name="connsiteX11176" fmla="*/ 12936333 w 16399629"/>
              <a:gd name="connsiteY11176" fmla="*/ 587826 h 8553480"/>
              <a:gd name="connsiteX11177" fmla="*/ 13661174 w 16399629"/>
              <a:gd name="connsiteY11177" fmla="*/ 585547 h 8553480"/>
              <a:gd name="connsiteX11178" fmla="*/ 13654834 w 16399629"/>
              <a:gd name="connsiteY11178" fmla="*/ 610523 h 8553480"/>
              <a:gd name="connsiteX11179" fmla="*/ 13644270 w 16399629"/>
              <a:gd name="connsiteY11179" fmla="*/ 611837 h 8553480"/>
              <a:gd name="connsiteX11180" fmla="*/ 13661174 w 16399629"/>
              <a:gd name="connsiteY11180" fmla="*/ 585547 h 8553480"/>
              <a:gd name="connsiteX11181" fmla="*/ 12054380 w 16399629"/>
              <a:gd name="connsiteY11181" fmla="*/ 583374 h 8553480"/>
              <a:gd name="connsiteX11182" fmla="*/ 12034807 w 16399629"/>
              <a:gd name="connsiteY11182" fmla="*/ 587538 h 8553480"/>
              <a:gd name="connsiteX11183" fmla="*/ 12067307 w 16399629"/>
              <a:gd name="connsiteY11183" fmla="*/ 613170 h 8553480"/>
              <a:gd name="connsiteX11184" fmla="*/ 12054380 w 16399629"/>
              <a:gd name="connsiteY11184" fmla="*/ 583374 h 8553480"/>
              <a:gd name="connsiteX11185" fmla="*/ 12134775 w 16399629"/>
              <a:gd name="connsiteY11185" fmla="*/ 577230 h 8553480"/>
              <a:gd name="connsiteX11186" fmla="*/ 12132801 w 16399629"/>
              <a:gd name="connsiteY11186" fmla="*/ 586962 h 8553480"/>
              <a:gd name="connsiteX11187" fmla="*/ 12133958 w 16399629"/>
              <a:gd name="connsiteY11187" fmla="*/ 581255 h 8553480"/>
              <a:gd name="connsiteX11188" fmla="*/ 12913176 w 16399629"/>
              <a:gd name="connsiteY11188" fmla="*/ 575130 h 8553480"/>
              <a:gd name="connsiteX11189" fmla="*/ 12918437 w 16399629"/>
              <a:gd name="connsiteY11189" fmla="*/ 577509 h 8553480"/>
              <a:gd name="connsiteX11190" fmla="*/ 12912426 w 16399629"/>
              <a:gd name="connsiteY11190" fmla="*/ 587030 h 8553480"/>
              <a:gd name="connsiteX11191" fmla="*/ 12913176 w 16399629"/>
              <a:gd name="connsiteY11191" fmla="*/ 575130 h 8553480"/>
              <a:gd name="connsiteX11192" fmla="*/ 12135324 w 16399629"/>
              <a:gd name="connsiteY11192" fmla="*/ 574523 h 8553480"/>
              <a:gd name="connsiteX11193" fmla="*/ 12134775 w 16399629"/>
              <a:gd name="connsiteY11193" fmla="*/ 577230 h 8553480"/>
              <a:gd name="connsiteX11194" fmla="*/ 12135164 w 16399629"/>
              <a:gd name="connsiteY11194" fmla="*/ 575308 h 8553480"/>
              <a:gd name="connsiteX11195" fmla="*/ 13143994 w 16399629"/>
              <a:gd name="connsiteY11195" fmla="*/ 568983 h 8553480"/>
              <a:gd name="connsiteX11196" fmla="*/ 13149907 w 16399629"/>
              <a:gd name="connsiteY11196" fmla="*/ 639244 h 8553480"/>
              <a:gd name="connsiteX11197" fmla="*/ 13170598 w 16399629"/>
              <a:gd name="connsiteY11197" fmla="*/ 639244 h 8553480"/>
              <a:gd name="connsiteX11198" fmla="*/ 13194247 w 16399629"/>
              <a:gd name="connsiteY11198" fmla="*/ 639244 h 8553480"/>
              <a:gd name="connsiteX11199" fmla="*/ 13194247 w 16399629"/>
              <a:gd name="connsiteY11199" fmla="*/ 684955 h 8553480"/>
              <a:gd name="connsiteX11200" fmla="*/ 13123794 w 16399629"/>
              <a:gd name="connsiteY11200" fmla="*/ 664640 h 8553480"/>
              <a:gd name="connsiteX11201" fmla="*/ 13029693 w 16399629"/>
              <a:gd name="connsiteY11201" fmla="*/ 684955 h 8553480"/>
              <a:gd name="connsiteX11202" fmla="*/ 13076497 w 16399629"/>
              <a:gd name="connsiteY11202" fmla="*/ 634165 h 8553480"/>
              <a:gd name="connsiteX11203" fmla="*/ 13143994 w 16399629"/>
              <a:gd name="connsiteY11203" fmla="*/ 568983 h 8553480"/>
              <a:gd name="connsiteX11204" fmla="*/ 12434166 w 16399629"/>
              <a:gd name="connsiteY11204" fmla="*/ 561446 h 8553480"/>
              <a:gd name="connsiteX11205" fmla="*/ 12398572 w 16399629"/>
              <a:gd name="connsiteY11205" fmla="*/ 587472 h 8553480"/>
              <a:gd name="connsiteX11206" fmla="*/ 12389674 w 16399629"/>
              <a:gd name="connsiteY11206" fmla="*/ 644728 h 8553480"/>
              <a:gd name="connsiteX11207" fmla="*/ 12360506 w 16399629"/>
              <a:gd name="connsiteY11207" fmla="*/ 665548 h 8553480"/>
              <a:gd name="connsiteX11208" fmla="*/ 12351144 w 16399629"/>
              <a:gd name="connsiteY11208" fmla="*/ 669615 h 8553480"/>
              <a:gd name="connsiteX11209" fmla="*/ 12321947 w 16399629"/>
              <a:gd name="connsiteY11209" fmla="*/ 644728 h 8553480"/>
              <a:gd name="connsiteX11210" fmla="*/ 12354574 w 16399629"/>
              <a:gd name="connsiteY11210" fmla="*/ 577062 h 8553480"/>
              <a:gd name="connsiteX11211" fmla="*/ 12434166 w 16399629"/>
              <a:gd name="connsiteY11211" fmla="*/ 561446 h 8553480"/>
              <a:gd name="connsiteX11212" fmla="*/ 13520488 w 16399629"/>
              <a:gd name="connsiteY11212" fmla="*/ 561445 h 8553480"/>
              <a:gd name="connsiteX11213" fmla="*/ 13529869 w 16399629"/>
              <a:gd name="connsiteY11213" fmla="*/ 613338 h 8553480"/>
              <a:gd name="connsiteX11214" fmla="*/ 13520488 w 16399629"/>
              <a:gd name="connsiteY11214" fmla="*/ 561445 h 8553480"/>
              <a:gd name="connsiteX11215" fmla="*/ 13194282 w 16399629"/>
              <a:gd name="connsiteY11215" fmla="*/ 561445 h 8553480"/>
              <a:gd name="connsiteX11216" fmla="*/ 13186052 w 16399629"/>
              <a:gd name="connsiteY11216" fmla="*/ 586971 h 8553480"/>
              <a:gd name="connsiteX11217" fmla="*/ 13194282 w 16399629"/>
              <a:gd name="connsiteY11217" fmla="*/ 561445 h 8553480"/>
              <a:gd name="connsiteX11218" fmla="*/ 13099187 w 16399629"/>
              <a:gd name="connsiteY11218" fmla="*/ 561444 h 8553480"/>
              <a:gd name="connsiteX11219" fmla="*/ 13105200 w 16399629"/>
              <a:gd name="connsiteY11219" fmla="*/ 586971 h 8553480"/>
              <a:gd name="connsiteX11220" fmla="*/ 13099187 w 16399629"/>
              <a:gd name="connsiteY11220" fmla="*/ 561444 h 8553480"/>
              <a:gd name="connsiteX11221" fmla="*/ 13572606 w 16399629"/>
              <a:gd name="connsiteY11221" fmla="*/ 561443 h 8553480"/>
              <a:gd name="connsiteX11222" fmla="*/ 13580837 w 16399629"/>
              <a:gd name="connsiteY11222" fmla="*/ 586971 h 8553480"/>
              <a:gd name="connsiteX11223" fmla="*/ 13572606 w 16399629"/>
              <a:gd name="connsiteY11223" fmla="*/ 561443 h 8553480"/>
              <a:gd name="connsiteX11224" fmla="*/ 13444479 w 16399629"/>
              <a:gd name="connsiteY11224" fmla="*/ 535067 h 8553480"/>
              <a:gd name="connsiteX11225" fmla="*/ 13477353 w 16399629"/>
              <a:gd name="connsiteY11225" fmla="*/ 535067 h 8553480"/>
              <a:gd name="connsiteX11226" fmla="*/ 13498274 w 16399629"/>
              <a:gd name="connsiteY11226" fmla="*/ 535067 h 8553480"/>
              <a:gd name="connsiteX11227" fmla="*/ 13498274 w 16399629"/>
              <a:gd name="connsiteY11227" fmla="*/ 560565 h 8553480"/>
              <a:gd name="connsiteX11228" fmla="*/ 13465400 w 16399629"/>
              <a:gd name="connsiteY11228" fmla="*/ 560565 h 8553480"/>
              <a:gd name="connsiteX11229" fmla="*/ 13444479 w 16399629"/>
              <a:gd name="connsiteY11229" fmla="*/ 560565 h 8553480"/>
              <a:gd name="connsiteX11230" fmla="*/ 13444479 w 16399629"/>
              <a:gd name="connsiteY11230" fmla="*/ 535067 h 8553480"/>
              <a:gd name="connsiteX11231" fmla="*/ 12812530 w 16399629"/>
              <a:gd name="connsiteY11231" fmla="*/ 535066 h 8553480"/>
              <a:gd name="connsiteX11232" fmla="*/ 12829431 w 16399629"/>
              <a:gd name="connsiteY11232" fmla="*/ 535066 h 8553480"/>
              <a:gd name="connsiteX11233" fmla="*/ 12812529 w 16399629"/>
              <a:gd name="connsiteY11233" fmla="*/ 609595 h 8553480"/>
              <a:gd name="connsiteX11234" fmla="*/ 12812530 w 16399629"/>
              <a:gd name="connsiteY11234" fmla="*/ 535066 h 8553480"/>
              <a:gd name="connsiteX11235" fmla="*/ 13358338 w 16399629"/>
              <a:gd name="connsiteY11235" fmla="*/ 535065 h 8553480"/>
              <a:gd name="connsiteX11236" fmla="*/ 13398393 w 16399629"/>
              <a:gd name="connsiteY11236" fmla="*/ 535065 h 8553480"/>
              <a:gd name="connsiteX11237" fmla="*/ 13381501 w 16399629"/>
              <a:gd name="connsiteY11237" fmla="*/ 570011 h 8553480"/>
              <a:gd name="connsiteX11238" fmla="*/ 13366029 w 16399629"/>
              <a:gd name="connsiteY11238" fmla="*/ 592305 h 8553480"/>
              <a:gd name="connsiteX11239" fmla="*/ 13361234 w 16399629"/>
              <a:gd name="connsiteY11239" fmla="*/ 585353 h 8553480"/>
              <a:gd name="connsiteX11240" fmla="*/ 13358338 w 16399629"/>
              <a:gd name="connsiteY11240" fmla="*/ 535065 h 8553480"/>
              <a:gd name="connsiteX11241" fmla="*/ 14166257 w 16399629"/>
              <a:gd name="connsiteY11241" fmla="*/ 533706 h 8553480"/>
              <a:gd name="connsiteX11242" fmla="*/ 14290933 w 16399629"/>
              <a:gd name="connsiteY11242" fmla="*/ 602868 h 8553480"/>
              <a:gd name="connsiteX11243" fmla="*/ 14269725 w 16399629"/>
              <a:gd name="connsiteY11243" fmla="*/ 623025 h 8553480"/>
              <a:gd name="connsiteX11244" fmla="*/ 14200215 w 16399629"/>
              <a:gd name="connsiteY11244" fmla="*/ 613025 h 8553480"/>
              <a:gd name="connsiteX11245" fmla="*/ 14124207 w 16399629"/>
              <a:gd name="connsiteY11245" fmla="*/ 537687 h 8553480"/>
              <a:gd name="connsiteX11246" fmla="*/ 14166257 w 16399629"/>
              <a:gd name="connsiteY11246" fmla="*/ 533706 h 8553480"/>
              <a:gd name="connsiteX11247" fmla="*/ 13045914 w 16399629"/>
              <a:gd name="connsiteY11247" fmla="*/ 525516 h 8553480"/>
              <a:gd name="connsiteX11248" fmla="*/ 13079145 w 16399629"/>
              <a:gd name="connsiteY11248" fmla="*/ 587852 h 8553480"/>
              <a:gd name="connsiteX11249" fmla="*/ 13034506 w 16399629"/>
              <a:gd name="connsiteY11249" fmla="*/ 587852 h 8553480"/>
              <a:gd name="connsiteX11250" fmla="*/ 12999290 w 16399629"/>
              <a:gd name="connsiteY11250" fmla="*/ 536682 h 8553480"/>
              <a:gd name="connsiteX11251" fmla="*/ 13045914 w 16399629"/>
              <a:gd name="connsiteY11251" fmla="*/ 525516 h 8553480"/>
              <a:gd name="connsiteX11252" fmla="*/ 13292160 w 16399629"/>
              <a:gd name="connsiteY11252" fmla="*/ 521364 h 8553480"/>
              <a:gd name="connsiteX11253" fmla="*/ 13301027 w 16399629"/>
              <a:gd name="connsiteY11253" fmla="*/ 531622 h 8553480"/>
              <a:gd name="connsiteX11254" fmla="*/ 13283291 w 16399629"/>
              <a:gd name="connsiteY11254" fmla="*/ 541879 h 8553480"/>
              <a:gd name="connsiteX11255" fmla="*/ 13301027 w 16399629"/>
              <a:gd name="connsiteY11255" fmla="*/ 567524 h 8553480"/>
              <a:gd name="connsiteX11256" fmla="*/ 13324181 w 16399629"/>
              <a:gd name="connsiteY11256" fmla="*/ 576926 h 8553480"/>
              <a:gd name="connsiteX11257" fmla="*/ 13309893 w 16399629"/>
              <a:gd name="connsiteY11257" fmla="*/ 587184 h 8553480"/>
              <a:gd name="connsiteX11258" fmla="*/ 13289204 w 16399629"/>
              <a:gd name="connsiteY11258" fmla="*/ 587184 h 8553480"/>
              <a:gd name="connsiteX11259" fmla="*/ 13283291 w 16399629"/>
              <a:gd name="connsiteY11259" fmla="*/ 643601 h 8553480"/>
              <a:gd name="connsiteX11260" fmla="*/ 13315312 w 16399629"/>
              <a:gd name="connsiteY11260" fmla="*/ 664116 h 8553480"/>
              <a:gd name="connsiteX11261" fmla="*/ 13318269 w 16399629"/>
              <a:gd name="connsiteY11261" fmla="*/ 612828 h 8553480"/>
              <a:gd name="connsiteX11262" fmla="*/ 13333047 w 16399629"/>
              <a:gd name="connsiteY11262" fmla="*/ 612828 h 8553480"/>
              <a:gd name="connsiteX11263" fmla="*/ 13333047 w 16399629"/>
              <a:gd name="connsiteY11263" fmla="*/ 658987 h 8553480"/>
              <a:gd name="connsiteX11264" fmla="*/ 13350783 w 16399629"/>
              <a:gd name="connsiteY11264" fmla="*/ 664116 h 8553480"/>
              <a:gd name="connsiteX11265" fmla="*/ 13377385 w 16399629"/>
              <a:gd name="connsiteY11265" fmla="*/ 597442 h 8553480"/>
              <a:gd name="connsiteX11266" fmla="*/ 13400538 w 16399629"/>
              <a:gd name="connsiteY11266" fmla="*/ 623086 h 8553480"/>
              <a:gd name="connsiteX11267" fmla="*/ 13392162 w 16399629"/>
              <a:gd name="connsiteY11267" fmla="*/ 648730 h 8553480"/>
              <a:gd name="connsiteX11268" fmla="*/ 13418272 w 16399629"/>
              <a:gd name="connsiteY11268" fmla="*/ 664116 h 8553480"/>
              <a:gd name="connsiteX11269" fmla="*/ 13430095 w 16399629"/>
              <a:gd name="connsiteY11269" fmla="*/ 607699 h 8553480"/>
              <a:gd name="connsiteX11270" fmla="*/ 13459654 w 16399629"/>
              <a:gd name="connsiteY11270" fmla="*/ 602570 h 8553480"/>
              <a:gd name="connsiteX11271" fmla="*/ 13494631 w 16399629"/>
              <a:gd name="connsiteY11271" fmla="*/ 607699 h 8553480"/>
              <a:gd name="connsiteX11272" fmla="*/ 13480344 w 16399629"/>
              <a:gd name="connsiteY11272" fmla="*/ 617956 h 8553480"/>
              <a:gd name="connsiteX11273" fmla="*/ 13471477 w 16399629"/>
              <a:gd name="connsiteY11273" fmla="*/ 669245 h 8553480"/>
              <a:gd name="connsiteX11274" fmla="*/ 13556701 w 16399629"/>
              <a:gd name="connsiteY11274" fmla="*/ 684631 h 8553480"/>
              <a:gd name="connsiteX11275" fmla="*/ 13562613 w 16399629"/>
              <a:gd name="connsiteY11275" fmla="*/ 638472 h 8553480"/>
              <a:gd name="connsiteX11276" fmla="*/ 13592170 w 16399629"/>
              <a:gd name="connsiteY11276" fmla="*/ 648730 h 8553480"/>
              <a:gd name="connsiteX11277" fmla="*/ 13586260 w 16399629"/>
              <a:gd name="connsiteY11277" fmla="*/ 684632 h 8553480"/>
              <a:gd name="connsiteX11278" fmla="*/ 13621236 w 16399629"/>
              <a:gd name="connsiteY11278" fmla="*/ 710275 h 8553480"/>
              <a:gd name="connsiteX11279" fmla="*/ 13638693 w 16399629"/>
              <a:gd name="connsiteY11279" fmla="*/ 690080 h 8553480"/>
              <a:gd name="connsiteX11280" fmla="*/ 13641017 w 16399629"/>
              <a:gd name="connsiteY11280" fmla="*/ 693811 h 8553480"/>
              <a:gd name="connsiteX11281" fmla="*/ 13637756 w 16399629"/>
              <a:gd name="connsiteY11281" fmla="*/ 684707 h 8553480"/>
              <a:gd name="connsiteX11282" fmla="*/ 13645985 w 16399629"/>
              <a:gd name="connsiteY11282" fmla="*/ 684706 h 8553480"/>
              <a:gd name="connsiteX11283" fmla="*/ 13643609 w 16399629"/>
              <a:gd name="connsiteY11283" fmla="*/ 697974 h 8553480"/>
              <a:gd name="connsiteX11284" fmla="*/ 13644883 w 16399629"/>
              <a:gd name="connsiteY11284" fmla="*/ 700018 h 8553480"/>
              <a:gd name="connsiteX11285" fmla="*/ 13644883 w 16399629"/>
              <a:gd name="connsiteY11285" fmla="*/ 674374 h 8553480"/>
              <a:gd name="connsiteX11286" fmla="*/ 13668529 w 16399629"/>
              <a:gd name="connsiteY11286" fmla="*/ 674374 h 8553480"/>
              <a:gd name="connsiteX11287" fmla="*/ 13682815 w 16399629"/>
              <a:gd name="connsiteY11287" fmla="*/ 705147 h 8553480"/>
              <a:gd name="connsiteX11288" fmla="*/ 13753753 w 16399629"/>
              <a:gd name="connsiteY11288" fmla="*/ 715404 h 8553480"/>
              <a:gd name="connsiteX11289" fmla="*/ 13753753 w 16399629"/>
              <a:gd name="connsiteY11289" fmla="*/ 669245 h 8553480"/>
              <a:gd name="connsiteX11290" fmla="*/ 13776907 w 16399629"/>
              <a:gd name="connsiteY11290" fmla="*/ 679502 h 8553480"/>
              <a:gd name="connsiteX11291" fmla="*/ 13780356 w 16399629"/>
              <a:gd name="connsiteY11291" fmla="*/ 745323 h 8553480"/>
              <a:gd name="connsiteX11292" fmla="*/ 13844890 w 16399629"/>
              <a:gd name="connsiteY11292" fmla="*/ 770966 h 8553480"/>
              <a:gd name="connsiteX11293" fmla="*/ 13891690 w 16399629"/>
              <a:gd name="connsiteY11293" fmla="*/ 781224 h 8553480"/>
              <a:gd name="connsiteX11294" fmla="*/ 13918292 w 16399629"/>
              <a:gd name="connsiteY11294" fmla="*/ 806868 h 8553480"/>
              <a:gd name="connsiteX11295" fmla="*/ 13976913 w 16399629"/>
              <a:gd name="connsiteY11295" fmla="*/ 786353 h 8553480"/>
              <a:gd name="connsiteX11296" fmla="*/ 13994649 w 16399629"/>
              <a:gd name="connsiteY11296" fmla="*/ 827383 h 8553480"/>
              <a:gd name="connsiteX11297" fmla="*/ 14030120 w 16399629"/>
              <a:gd name="connsiteY11297" fmla="*/ 806868 h 8553480"/>
              <a:gd name="connsiteX11298" fmla="*/ 14065588 w 16399629"/>
              <a:gd name="connsiteY11298" fmla="*/ 806867 h 8553480"/>
              <a:gd name="connsiteX11299" fmla="*/ 14091698 w 16399629"/>
              <a:gd name="connsiteY11299" fmla="*/ 863285 h 8553480"/>
              <a:gd name="connsiteX11300" fmla="*/ 14241949 w 16399629"/>
              <a:gd name="connsiteY11300" fmla="*/ 929106 h 8553480"/>
              <a:gd name="connsiteX11301" fmla="*/ 14247861 w 16399629"/>
              <a:gd name="connsiteY11301" fmla="*/ 883801 h 8553480"/>
              <a:gd name="connsiteX11302" fmla="*/ 14247861 w 16399629"/>
              <a:gd name="connsiteY11302" fmla="*/ 929106 h 8553480"/>
              <a:gd name="connsiteX11303" fmla="*/ 14268059 w 16399629"/>
              <a:gd name="connsiteY11303" fmla="*/ 929106 h 8553480"/>
              <a:gd name="connsiteX11304" fmla="*/ 14282837 w 16399629"/>
              <a:gd name="connsiteY11304" fmla="*/ 954750 h 8553480"/>
              <a:gd name="connsiteX11305" fmla="*/ 14306484 w 16399629"/>
              <a:gd name="connsiteY11305" fmla="*/ 934235 h 8553480"/>
              <a:gd name="connsiteX11306" fmla="*/ 14309441 w 16399629"/>
              <a:gd name="connsiteY11306" fmla="*/ 894059 h 8553480"/>
              <a:gd name="connsiteX11307" fmla="*/ 14318307 w 16399629"/>
              <a:gd name="connsiteY11307" fmla="*/ 954750 h 8553480"/>
              <a:gd name="connsiteX11308" fmla="*/ 14338997 w 16399629"/>
              <a:gd name="connsiteY11308" fmla="*/ 965007 h 8553480"/>
              <a:gd name="connsiteX11309" fmla="*/ 14362151 w 16399629"/>
              <a:gd name="connsiteY11309" fmla="*/ 980393 h 8553480"/>
              <a:gd name="connsiteX11310" fmla="*/ 14365107 w 16399629"/>
              <a:gd name="connsiteY11310" fmla="*/ 929106 h 8553480"/>
              <a:gd name="connsiteX11311" fmla="*/ 14379886 w 16399629"/>
              <a:gd name="connsiteY11311" fmla="*/ 1000909 h 8553480"/>
              <a:gd name="connsiteX11312" fmla="*/ 14424223 w 16399629"/>
              <a:gd name="connsiteY11312" fmla="*/ 954750 h 8553480"/>
              <a:gd name="connsiteX11313" fmla="*/ 14421265 w 16399629"/>
              <a:gd name="connsiteY11313" fmla="*/ 1006038 h 8553480"/>
              <a:gd name="connsiteX11314" fmla="*/ 14456244 w 16399629"/>
              <a:gd name="connsiteY11314" fmla="*/ 1026554 h 8553480"/>
              <a:gd name="connsiteX11315" fmla="*/ 14500581 w 16399629"/>
              <a:gd name="connsiteY11315" fmla="*/ 1047069 h 8553480"/>
              <a:gd name="connsiteX11316" fmla="*/ 14538513 w 16399629"/>
              <a:gd name="connsiteY11316" fmla="*/ 1051343 h 8553480"/>
              <a:gd name="connsiteX11317" fmla="*/ 14565114 w 16399629"/>
              <a:gd name="connsiteY11317" fmla="*/ 1107759 h 8553480"/>
              <a:gd name="connsiteX11318" fmla="*/ 14615363 w 16399629"/>
              <a:gd name="connsiteY11318" fmla="*/ 1133403 h 8553480"/>
              <a:gd name="connsiteX11319" fmla="*/ 14703542 w 16399629"/>
              <a:gd name="connsiteY11319" fmla="*/ 1200078 h 8553480"/>
              <a:gd name="connsiteX11320" fmla="*/ 14694677 w 16399629"/>
              <a:gd name="connsiteY11320" fmla="*/ 1235125 h 8553480"/>
              <a:gd name="connsiteX11321" fmla="*/ 14673986 w 16399629"/>
              <a:gd name="connsiteY11321" fmla="*/ 1224867 h 8553480"/>
              <a:gd name="connsiteX11322" fmla="*/ 14632605 w 16399629"/>
              <a:gd name="connsiteY11322" fmla="*/ 1205207 h 8553480"/>
              <a:gd name="connsiteX11323" fmla="*/ 14553291 w 16399629"/>
              <a:gd name="connsiteY11323" fmla="*/ 1164177 h 8553480"/>
              <a:gd name="connsiteX11324" fmla="*/ 14394664 w 16399629"/>
              <a:gd name="connsiteY11324" fmla="*/ 1087244 h 8553480"/>
              <a:gd name="connsiteX11325" fmla="*/ 14230126 w 16399629"/>
              <a:gd name="connsiteY11325" fmla="*/ 1016295 h 8553480"/>
              <a:gd name="connsiteX11326" fmla="*/ 14147857 w 16399629"/>
              <a:gd name="connsiteY11326" fmla="*/ 985524 h 8553480"/>
              <a:gd name="connsiteX11327" fmla="*/ 14121255 w 16399629"/>
              <a:gd name="connsiteY11327" fmla="*/ 954750 h 8553480"/>
              <a:gd name="connsiteX11328" fmla="*/ 14094653 w 16399629"/>
              <a:gd name="connsiteY11328" fmla="*/ 939363 h 8553480"/>
              <a:gd name="connsiteX11329" fmla="*/ 14103520 w 16399629"/>
              <a:gd name="connsiteY11329" fmla="*/ 913720 h 8553480"/>
              <a:gd name="connsiteX11330" fmla="*/ 14003515 w 16399629"/>
              <a:gd name="connsiteY11330" fmla="*/ 903461 h 8553480"/>
              <a:gd name="connsiteX11331" fmla="*/ 14006472 w 16399629"/>
              <a:gd name="connsiteY11331" fmla="*/ 868415 h 8553480"/>
              <a:gd name="connsiteX11332" fmla="*/ 13938982 w 16399629"/>
              <a:gd name="connsiteY11332" fmla="*/ 868415 h 8553480"/>
              <a:gd name="connsiteX11333" fmla="*/ 13947849 w 16399629"/>
              <a:gd name="connsiteY11333" fmla="*/ 894059 h 8553480"/>
              <a:gd name="connsiteX11334" fmla="*/ 13903512 w 16399629"/>
              <a:gd name="connsiteY11334" fmla="*/ 903461 h 8553480"/>
              <a:gd name="connsiteX11335" fmla="*/ 13903514 w 16399629"/>
              <a:gd name="connsiteY11335" fmla="*/ 858158 h 8553480"/>
              <a:gd name="connsiteX11336" fmla="*/ 13921247 w 16399629"/>
              <a:gd name="connsiteY11336" fmla="*/ 878672 h 8553480"/>
              <a:gd name="connsiteX11337" fmla="*/ 13930115 w 16399629"/>
              <a:gd name="connsiteY11337" fmla="*/ 832514 h 8553480"/>
              <a:gd name="connsiteX11338" fmla="*/ 13877403 w 16399629"/>
              <a:gd name="connsiteY11338" fmla="*/ 832514 h 8553480"/>
              <a:gd name="connsiteX11339" fmla="*/ 13894645 w 16399629"/>
              <a:gd name="connsiteY11339" fmla="*/ 858157 h 8553480"/>
              <a:gd name="connsiteX11340" fmla="*/ 13877403 w 16399629"/>
              <a:gd name="connsiteY11340" fmla="*/ 883801 h 8553480"/>
              <a:gd name="connsiteX11341" fmla="*/ 13862624 w 16399629"/>
              <a:gd name="connsiteY11341" fmla="*/ 832514 h 8553480"/>
              <a:gd name="connsiteX11342" fmla="*/ 13547835 w 16399629"/>
              <a:gd name="connsiteY11342" fmla="*/ 740194 h 8553480"/>
              <a:gd name="connsiteX11343" fmla="*/ 13523726 w 16399629"/>
              <a:gd name="connsiteY11343" fmla="*/ 723604 h 8553480"/>
              <a:gd name="connsiteX11344" fmla="*/ 13521516 w 16399629"/>
              <a:gd name="connsiteY11344" fmla="*/ 722797 h 8553480"/>
              <a:gd name="connsiteX11345" fmla="*/ 13526481 w 16399629"/>
              <a:gd name="connsiteY11345" fmla="*/ 734664 h 8553480"/>
              <a:gd name="connsiteX11346" fmla="*/ 13519837 w 16399629"/>
              <a:gd name="connsiteY11346" fmla="*/ 736753 h 8553480"/>
              <a:gd name="connsiteX11347" fmla="*/ 13520167 w 16399629"/>
              <a:gd name="connsiteY11347" fmla="*/ 722304 h 8553480"/>
              <a:gd name="connsiteX11348" fmla="*/ 13515320 w 16399629"/>
              <a:gd name="connsiteY11348" fmla="*/ 720533 h 8553480"/>
              <a:gd name="connsiteX11349" fmla="*/ 13474432 w 16399629"/>
              <a:gd name="connsiteY11349" fmla="*/ 715404 h 8553480"/>
              <a:gd name="connsiteX11350" fmla="*/ 13398075 w 16399629"/>
              <a:gd name="connsiteY11350" fmla="*/ 705147 h 8553480"/>
              <a:gd name="connsiteX11351" fmla="*/ 13235999 w 16399629"/>
              <a:gd name="connsiteY11351" fmla="*/ 684632 h 8553480"/>
              <a:gd name="connsiteX11352" fmla="*/ 13256690 w 16399629"/>
              <a:gd name="connsiteY11352" fmla="*/ 623086 h 8553480"/>
              <a:gd name="connsiteX11353" fmla="*/ 13271469 w 16399629"/>
              <a:gd name="connsiteY11353" fmla="*/ 587184 h 8553480"/>
              <a:gd name="connsiteX11354" fmla="*/ 13244866 w 16399629"/>
              <a:gd name="connsiteY11354" fmla="*/ 587184 h 8553480"/>
              <a:gd name="connsiteX11355" fmla="*/ 13283291 w 16399629"/>
              <a:gd name="connsiteY11355" fmla="*/ 526493 h 8553480"/>
              <a:gd name="connsiteX11356" fmla="*/ 13292160 w 16399629"/>
              <a:gd name="connsiteY11356" fmla="*/ 521364 h 8553480"/>
              <a:gd name="connsiteX11357" fmla="*/ 12258364 w 16399629"/>
              <a:gd name="connsiteY11357" fmla="*/ 516626 h 8553480"/>
              <a:gd name="connsiteX11358" fmla="*/ 12267227 w 16399629"/>
              <a:gd name="connsiteY11358" fmla="*/ 537130 h 8553480"/>
              <a:gd name="connsiteX11359" fmla="*/ 12258364 w 16399629"/>
              <a:gd name="connsiteY11359" fmla="*/ 516626 h 8553480"/>
              <a:gd name="connsiteX11360" fmla="*/ 12205183 w 16399629"/>
              <a:gd name="connsiteY11360" fmla="*/ 516626 h 8553480"/>
              <a:gd name="connsiteX11361" fmla="*/ 12217002 w 16399629"/>
              <a:gd name="connsiteY11361" fmla="*/ 537131 h 8553480"/>
              <a:gd name="connsiteX11362" fmla="*/ 12205183 w 16399629"/>
              <a:gd name="connsiteY11362" fmla="*/ 516626 h 8553480"/>
              <a:gd name="connsiteX11363" fmla="*/ 13220343 w 16399629"/>
              <a:gd name="connsiteY11363" fmla="*/ 516227 h 8553480"/>
              <a:gd name="connsiteX11364" fmla="*/ 13212113 w 16399629"/>
              <a:gd name="connsiteY11364" fmla="*/ 537931 h 8553480"/>
              <a:gd name="connsiteX11365" fmla="*/ 13220343 w 16399629"/>
              <a:gd name="connsiteY11365" fmla="*/ 516227 h 8553480"/>
              <a:gd name="connsiteX11366" fmla="*/ 13162897 w 16399629"/>
              <a:gd name="connsiteY11366" fmla="*/ 507745 h 8553480"/>
              <a:gd name="connsiteX11367" fmla="*/ 13202931 w 16399629"/>
              <a:gd name="connsiteY11367" fmla="*/ 516668 h 8553480"/>
              <a:gd name="connsiteX11368" fmla="*/ 13183540 w 16399629"/>
              <a:gd name="connsiteY11368" fmla="*/ 547393 h 8553480"/>
              <a:gd name="connsiteX11369" fmla="*/ 13131761 w 16399629"/>
              <a:gd name="connsiteY11369" fmla="*/ 537062 h 8553480"/>
              <a:gd name="connsiteX11370" fmla="*/ 13162897 w 16399629"/>
              <a:gd name="connsiteY11370" fmla="*/ 507745 h 8553480"/>
              <a:gd name="connsiteX11371" fmla="*/ 13611274 w 16399629"/>
              <a:gd name="connsiteY11371" fmla="*/ 502942 h 8553480"/>
              <a:gd name="connsiteX11372" fmla="*/ 13635102 w 16399629"/>
              <a:gd name="connsiteY11372" fmla="*/ 537970 h 8553480"/>
              <a:gd name="connsiteX11373" fmla="*/ 13583464 w 16399629"/>
              <a:gd name="connsiteY11373" fmla="*/ 537970 h 8553480"/>
              <a:gd name="connsiteX11374" fmla="*/ 13611274 w 16399629"/>
              <a:gd name="connsiteY11374" fmla="*/ 502942 h 8553480"/>
              <a:gd name="connsiteX11375" fmla="*/ 12918468 w 16399629"/>
              <a:gd name="connsiteY11375" fmla="*/ 497411 h 8553480"/>
              <a:gd name="connsiteX11376" fmla="*/ 12948854 w 16399629"/>
              <a:gd name="connsiteY11376" fmla="*/ 535661 h 8553480"/>
              <a:gd name="connsiteX11377" fmla="*/ 12870301 w 16399629"/>
              <a:gd name="connsiteY11377" fmla="*/ 560584 h 8553480"/>
              <a:gd name="connsiteX11378" fmla="*/ 12838587 w 16399629"/>
              <a:gd name="connsiteY11378" fmla="*/ 515035 h 8553480"/>
              <a:gd name="connsiteX11379" fmla="*/ 12918468 w 16399629"/>
              <a:gd name="connsiteY11379" fmla="*/ 497411 h 8553480"/>
              <a:gd name="connsiteX11380" fmla="*/ 12328781 w 16399629"/>
              <a:gd name="connsiteY11380" fmla="*/ 490994 h 8553480"/>
              <a:gd name="connsiteX11381" fmla="*/ 12337644 w 16399629"/>
              <a:gd name="connsiteY11381" fmla="*/ 516626 h 8553480"/>
              <a:gd name="connsiteX11382" fmla="*/ 12328781 w 16399629"/>
              <a:gd name="connsiteY11382" fmla="*/ 490994 h 8553480"/>
              <a:gd name="connsiteX11383" fmla="*/ 14059056 w 16399629"/>
              <a:gd name="connsiteY11383" fmla="*/ 489848 h 8553480"/>
              <a:gd name="connsiteX11384" fmla="*/ 14102008 w 16399629"/>
              <a:gd name="connsiteY11384" fmla="*/ 515417 h 8553480"/>
              <a:gd name="connsiteX11385" fmla="*/ 14075948 w 16399629"/>
              <a:gd name="connsiteY11385" fmla="*/ 560592 h 8553480"/>
              <a:gd name="connsiteX11386" fmla="*/ 14059056 w 16399629"/>
              <a:gd name="connsiteY11386" fmla="*/ 535874 h 8553480"/>
              <a:gd name="connsiteX11387" fmla="*/ 14059056 w 16399629"/>
              <a:gd name="connsiteY11387" fmla="*/ 489848 h 8553480"/>
              <a:gd name="connsiteX11388" fmla="*/ 13555233 w 16399629"/>
              <a:gd name="connsiteY11388" fmla="*/ 489847 h 8553480"/>
              <a:gd name="connsiteX11389" fmla="*/ 13563463 w 16399629"/>
              <a:gd name="connsiteY11389" fmla="*/ 515373 h 8553480"/>
              <a:gd name="connsiteX11390" fmla="*/ 13555233 w 16399629"/>
              <a:gd name="connsiteY11390" fmla="*/ 489847 h 8553480"/>
              <a:gd name="connsiteX11391" fmla="*/ 13385844 w 16399629"/>
              <a:gd name="connsiteY11391" fmla="*/ 463469 h 8553480"/>
              <a:gd name="connsiteX11392" fmla="*/ 13391858 w 16399629"/>
              <a:gd name="connsiteY11392" fmla="*/ 488996 h 8553480"/>
              <a:gd name="connsiteX11393" fmla="*/ 13385844 w 16399629"/>
              <a:gd name="connsiteY11393" fmla="*/ 463469 h 8553480"/>
              <a:gd name="connsiteX11394" fmla="*/ 12362880 w 16399629"/>
              <a:gd name="connsiteY11394" fmla="*/ 462800 h 8553480"/>
              <a:gd name="connsiteX11395" fmla="*/ 12346507 w 16399629"/>
              <a:gd name="connsiteY11395" fmla="*/ 465363 h 8553480"/>
              <a:gd name="connsiteX11396" fmla="*/ 12372605 w 16399629"/>
              <a:gd name="connsiteY11396" fmla="*/ 490994 h 8553480"/>
              <a:gd name="connsiteX11397" fmla="*/ 12362880 w 16399629"/>
              <a:gd name="connsiteY11397" fmla="*/ 462800 h 8553480"/>
              <a:gd name="connsiteX11398" fmla="*/ 13259612 w 16399629"/>
              <a:gd name="connsiteY11398" fmla="*/ 459181 h 8553480"/>
              <a:gd name="connsiteX11399" fmla="*/ 13270273 w 16399629"/>
              <a:gd name="connsiteY11399" fmla="*/ 489001 h 8553480"/>
              <a:gd name="connsiteX11400" fmla="*/ 13244686 w 16399629"/>
              <a:gd name="connsiteY11400" fmla="*/ 478849 h 8553480"/>
              <a:gd name="connsiteX11401" fmla="*/ 13259612 w 16399629"/>
              <a:gd name="connsiteY11401" fmla="*/ 459181 h 8553480"/>
              <a:gd name="connsiteX11402" fmla="*/ 13016279 w 16399629"/>
              <a:gd name="connsiteY11402" fmla="*/ 454439 h 8553480"/>
              <a:gd name="connsiteX11403" fmla="*/ 13025397 w 16399629"/>
              <a:gd name="connsiteY11403" fmla="*/ 454803 h 8553480"/>
              <a:gd name="connsiteX11404" fmla="*/ 13035979 w 16399629"/>
              <a:gd name="connsiteY11404" fmla="*/ 456425 h 8553480"/>
              <a:gd name="connsiteX11405" fmla="*/ 13116065 w 16399629"/>
              <a:gd name="connsiteY11405" fmla="*/ 456425 h 8553480"/>
              <a:gd name="connsiteX11406" fmla="*/ 12994947 w 16399629"/>
              <a:gd name="connsiteY11406" fmla="*/ 492750 h 8553480"/>
              <a:gd name="connsiteX11407" fmla="*/ 13016279 w 16399629"/>
              <a:gd name="connsiteY11407" fmla="*/ 454439 h 8553480"/>
              <a:gd name="connsiteX11408" fmla="*/ 13240809 w 16399629"/>
              <a:gd name="connsiteY11408" fmla="*/ 450774 h 8553480"/>
              <a:gd name="connsiteX11409" fmla="*/ 13244066 w 16399629"/>
              <a:gd name="connsiteY11409" fmla="*/ 453155 h 8553480"/>
              <a:gd name="connsiteX11410" fmla="*/ 13240342 w 16399629"/>
              <a:gd name="connsiteY11410" fmla="*/ 462674 h 8553480"/>
              <a:gd name="connsiteX11411" fmla="*/ 13240809 w 16399629"/>
              <a:gd name="connsiteY11411" fmla="*/ 450774 h 8553480"/>
              <a:gd name="connsiteX11412" fmla="*/ 12025943 w 16399629"/>
              <a:gd name="connsiteY11412" fmla="*/ 444857 h 8553480"/>
              <a:gd name="connsiteX11413" fmla="*/ 12034807 w 16399629"/>
              <a:gd name="connsiteY11413" fmla="*/ 465363 h 8553480"/>
              <a:gd name="connsiteX11414" fmla="*/ 12025943 w 16399629"/>
              <a:gd name="connsiteY11414" fmla="*/ 444857 h 8553480"/>
              <a:gd name="connsiteX11415" fmla="*/ 13131760 w 16399629"/>
              <a:gd name="connsiteY11415" fmla="*/ 444629 h 8553480"/>
              <a:gd name="connsiteX11416" fmla="*/ 13139990 w 16399629"/>
              <a:gd name="connsiteY11416" fmla="*/ 466333 h 8553480"/>
              <a:gd name="connsiteX11417" fmla="*/ 13131760 w 16399629"/>
              <a:gd name="connsiteY11417" fmla="*/ 444629 h 8553480"/>
              <a:gd name="connsiteX11418" fmla="*/ 13903464 w 16399629"/>
              <a:gd name="connsiteY11418" fmla="*/ 444626 h 8553480"/>
              <a:gd name="connsiteX11419" fmla="*/ 14049881 w 16399629"/>
              <a:gd name="connsiteY11419" fmla="*/ 490033 h 8553480"/>
              <a:gd name="connsiteX11420" fmla="*/ 14025274 w 16399629"/>
              <a:gd name="connsiteY11420" fmla="*/ 525348 h 8553480"/>
              <a:gd name="connsiteX11421" fmla="*/ 13994057 w 16399629"/>
              <a:gd name="connsiteY11421" fmla="*/ 515258 h 8553480"/>
              <a:gd name="connsiteX11422" fmla="*/ 13929908 w 16399629"/>
              <a:gd name="connsiteY11422" fmla="*/ 495078 h 8553480"/>
              <a:gd name="connsiteX11423" fmla="*/ 13906403 w 16399629"/>
              <a:gd name="connsiteY11423" fmla="*/ 495078 h 8553480"/>
              <a:gd name="connsiteX11424" fmla="*/ 13903464 w 16399629"/>
              <a:gd name="connsiteY11424" fmla="*/ 444626 h 8553480"/>
              <a:gd name="connsiteX11425" fmla="*/ 13309674 w 16399629"/>
              <a:gd name="connsiteY11425" fmla="*/ 444118 h 8553480"/>
              <a:gd name="connsiteX11426" fmla="*/ 13352777 w 16399629"/>
              <a:gd name="connsiteY11426" fmla="*/ 462621 h 8553480"/>
              <a:gd name="connsiteX11427" fmla="*/ 13279434 w 16399629"/>
              <a:gd name="connsiteY11427" fmla="*/ 462621 h 8553480"/>
              <a:gd name="connsiteX11428" fmla="*/ 13294632 w 16399629"/>
              <a:gd name="connsiteY11428" fmla="*/ 444776 h 8553480"/>
              <a:gd name="connsiteX11429" fmla="*/ 13309674 w 16399629"/>
              <a:gd name="connsiteY11429" fmla="*/ 444118 h 8553480"/>
              <a:gd name="connsiteX11430" fmla="*/ 13185991 w 16399629"/>
              <a:gd name="connsiteY11430" fmla="*/ 436275 h 8553480"/>
              <a:gd name="connsiteX11431" fmla="*/ 13211629 w 16399629"/>
              <a:gd name="connsiteY11431" fmla="*/ 445249 h 8553480"/>
              <a:gd name="connsiteX11432" fmla="*/ 13193411 w 16399629"/>
              <a:gd name="connsiteY11432" fmla="*/ 474735 h 8553480"/>
              <a:gd name="connsiteX11433" fmla="*/ 13168679 w 16399629"/>
              <a:gd name="connsiteY11433" fmla="*/ 465761 h 8553480"/>
              <a:gd name="connsiteX11434" fmla="*/ 13185991 w 16399629"/>
              <a:gd name="connsiteY11434" fmla="*/ 436275 h 8553480"/>
              <a:gd name="connsiteX11435" fmla="*/ 13148677 w 16399629"/>
              <a:gd name="connsiteY11435" fmla="*/ 395639 h 8553480"/>
              <a:gd name="connsiteX11436" fmla="*/ 13140448 w 16399629"/>
              <a:gd name="connsiteY11436" fmla="*/ 421138 h 8553480"/>
              <a:gd name="connsiteX11437" fmla="*/ 13148677 w 16399629"/>
              <a:gd name="connsiteY11437" fmla="*/ 395639 h 8553480"/>
              <a:gd name="connsiteX11438" fmla="*/ 12968512 w 16399629"/>
              <a:gd name="connsiteY11438" fmla="*/ 384284 h 8553480"/>
              <a:gd name="connsiteX11439" fmla="*/ 12994446 w 16399629"/>
              <a:gd name="connsiteY11439" fmla="*/ 392812 h 8553480"/>
              <a:gd name="connsiteX11440" fmla="*/ 12976404 w 16399629"/>
              <a:gd name="connsiteY11440" fmla="*/ 424440 h 8553480"/>
              <a:gd name="connsiteX11441" fmla="*/ 12949342 w 16399629"/>
              <a:gd name="connsiteY11441" fmla="*/ 417855 h 8553480"/>
              <a:gd name="connsiteX11442" fmla="*/ 12968512 w 16399629"/>
              <a:gd name="connsiteY11442" fmla="*/ 384284 h 8553480"/>
              <a:gd name="connsiteX11443" fmla="*/ 12890991 w 16399629"/>
              <a:gd name="connsiteY11443" fmla="*/ 369540 h 8553480"/>
              <a:gd name="connsiteX11444" fmla="*/ 12906079 w 16399629"/>
              <a:gd name="connsiteY11444" fmla="*/ 372054 h 8553480"/>
              <a:gd name="connsiteX11445" fmla="*/ 12940812 w 16399629"/>
              <a:gd name="connsiteY11445" fmla="*/ 392709 h 8553480"/>
              <a:gd name="connsiteX11446" fmla="*/ 12940812 w 16399629"/>
              <a:gd name="connsiteY11446" fmla="*/ 443489 h 8553480"/>
              <a:gd name="connsiteX11447" fmla="*/ 12917576 w 16399629"/>
              <a:gd name="connsiteY11447" fmla="*/ 480925 h 8553480"/>
              <a:gd name="connsiteX11448" fmla="*/ 12885534 w 16399629"/>
              <a:gd name="connsiteY11448" fmla="*/ 479635 h 8553480"/>
              <a:gd name="connsiteX11449" fmla="*/ 12803842 w 16399629"/>
              <a:gd name="connsiteY11449" fmla="*/ 489962 h 8553480"/>
              <a:gd name="connsiteX11450" fmla="*/ 12864989 w 16399629"/>
              <a:gd name="connsiteY11450" fmla="*/ 443489 h 8553480"/>
              <a:gd name="connsiteX11451" fmla="*/ 12890991 w 16399629"/>
              <a:gd name="connsiteY11451" fmla="*/ 369540 h 8553480"/>
              <a:gd name="connsiteX11452" fmla="*/ 13864331 w 16399629"/>
              <a:gd name="connsiteY11452" fmla="*/ 369260 h 8553480"/>
              <a:gd name="connsiteX11453" fmla="*/ 13867299 w 16399629"/>
              <a:gd name="connsiteY11453" fmla="*/ 419394 h 8553480"/>
              <a:gd name="connsiteX11454" fmla="*/ 13893516 w 16399629"/>
              <a:gd name="connsiteY11454" fmla="*/ 419393 h 8553480"/>
              <a:gd name="connsiteX11455" fmla="*/ 13881645 w 16399629"/>
              <a:gd name="connsiteY11455" fmla="*/ 455080 h 8553480"/>
              <a:gd name="connsiteX11456" fmla="*/ 13858395 w 16399629"/>
              <a:gd name="connsiteY11456" fmla="*/ 449983 h 8553480"/>
              <a:gd name="connsiteX11457" fmla="*/ 13804972 w 16399629"/>
              <a:gd name="connsiteY11457" fmla="*/ 404948 h 8553480"/>
              <a:gd name="connsiteX11458" fmla="*/ 13840587 w 16399629"/>
              <a:gd name="connsiteY11458" fmla="*/ 404948 h 8553480"/>
              <a:gd name="connsiteX11459" fmla="*/ 13864331 w 16399629"/>
              <a:gd name="connsiteY11459" fmla="*/ 369260 h 8553480"/>
              <a:gd name="connsiteX11460" fmla="*/ 13060773 w 16399629"/>
              <a:gd name="connsiteY11460" fmla="*/ 366772 h 8553480"/>
              <a:gd name="connsiteX11461" fmla="*/ 13072656 w 16399629"/>
              <a:gd name="connsiteY11461" fmla="*/ 394025 h 8553480"/>
              <a:gd name="connsiteX11462" fmla="*/ 13055754 w 16399629"/>
              <a:gd name="connsiteY11462" fmla="*/ 367109 h 8553480"/>
              <a:gd name="connsiteX11463" fmla="*/ 13060773 w 16399629"/>
              <a:gd name="connsiteY11463" fmla="*/ 366772 h 8553480"/>
              <a:gd name="connsiteX11464" fmla="*/ 13772398 w 16399629"/>
              <a:gd name="connsiteY11464" fmla="*/ 316506 h 8553480"/>
              <a:gd name="connsiteX11465" fmla="*/ 13780628 w 16399629"/>
              <a:gd name="connsiteY11465" fmla="*/ 342032 h 8553480"/>
              <a:gd name="connsiteX11466" fmla="*/ 13772398 w 16399629"/>
              <a:gd name="connsiteY11466" fmla="*/ 316506 h 8553480"/>
              <a:gd name="connsiteX11467" fmla="*/ 12550190 w 16399629"/>
              <a:gd name="connsiteY11467" fmla="*/ 315073 h 8553480"/>
              <a:gd name="connsiteX11468" fmla="*/ 12508020 w 16399629"/>
              <a:gd name="connsiteY11468" fmla="*/ 343187 h 8553480"/>
              <a:gd name="connsiteX11469" fmla="*/ 12572527 w 16399629"/>
              <a:gd name="connsiteY11469" fmla="*/ 317555 h 8553480"/>
              <a:gd name="connsiteX11470" fmla="*/ 12550190 w 16399629"/>
              <a:gd name="connsiteY11470" fmla="*/ 315073 h 8553480"/>
              <a:gd name="connsiteX11471" fmla="*/ 12452377 w 16399629"/>
              <a:gd name="connsiteY11471" fmla="*/ 307303 h 8553480"/>
              <a:gd name="connsiteX11472" fmla="*/ 12434650 w 16399629"/>
              <a:gd name="connsiteY11472" fmla="*/ 348313 h 8553480"/>
              <a:gd name="connsiteX11473" fmla="*/ 12387379 w 16399629"/>
              <a:gd name="connsiteY11473" fmla="*/ 343187 h 8553480"/>
              <a:gd name="connsiteX11474" fmla="*/ 12387377 w 16399629"/>
              <a:gd name="connsiteY11474" fmla="*/ 368818 h 8553480"/>
              <a:gd name="connsiteX11475" fmla="*/ 12436805 w 16399629"/>
              <a:gd name="connsiteY11475" fmla="*/ 363692 h 8553480"/>
              <a:gd name="connsiteX11476" fmla="*/ 12481430 w 16399629"/>
              <a:gd name="connsiteY11476" fmla="*/ 327807 h 8553480"/>
              <a:gd name="connsiteX11477" fmla="*/ 12452377 w 16399629"/>
              <a:gd name="connsiteY11477" fmla="*/ 307303 h 8553480"/>
              <a:gd name="connsiteX11478" fmla="*/ 12413969 w 16399629"/>
              <a:gd name="connsiteY11478" fmla="*/ 297050 h 8553480"/>
              <a:gd name="connsiteX11479" fmla="*/ 12431696 w 16399629"/>
              <a:gd name="connsiteY11479" fmla="*/ 317555 h 8553480"/>
              <a:gd name="connsiteX11480" fmla="*/ 12413969 w 16399629"/>
              <a:gd name="connsiteY11480" fmla="*/ 297050 h 8553480"/>
              <a:gd name="connsiteX11481" fmla="*/ 12508020 w 16399629"/>
              <a:gd name="connsiteY11481" fmla="*/ 271418 h 8553480"/>
              <a:gd name="connsiteX11482" fmla="*/ 12516885 w 16399629"/>
              <a:gd name="connsiteY11482" fmla="*/ 297050 h 8553480"/>
              <a:gd name="connsiteX11483" fmla="*/ 12508020 w 16399629"/>
              <a:gd name="connsiteY11483" fmla="*/ 271418 h 8553480"/>
              <a:gd name="connsiteX11484" fmla="*/ 13495272 w 16399629"/>
              <a:gd name="connsiteY11484" fmla="*/ 242143 h 8553480"/>
              <a:gd name="connsiteX11485" fmla="*/ 13504803 w 16399629"/>
              <a:gd name="connsiteY11485" fmla="*/ 270085 h 8553480"/>
              <a:gd name="connsiteX11486" fmla="*/ 13479225 w 16399629"/>
              <a:gd name="connsiteY11486" fmla="*/ 244392 h 8553480"/>
              <a:gd name="connsiteX11487" fmla="*/ 13495272 w 16399629"/>
              <a:gd name="connsiteY11487" fmla="*/ 242143 h 8553480"/>
              <a:gd name="connsiteX11488" fmla="*/ 13322867 w 16399629"/>
              <a:gd name="connsiteY11488" fmla="*/ 226066 h 8553480"/>
              <a:gd name="connsiteX11489" fmla="*/ 13355739 w 16399629"/>
              <a:gd name="connsiteY11489" fmla="*/ 226067 h 8553480"/>
              <a:gd name="connsiteX11490" fmla="*/ 13376659 w 16399629"/>
              <a:gd name="connsiteY11490" fmla="*/ 226066 h 8553480"/>
              <a:gd name="connsiteX11491" fmla="*/ 13376659 w 16399629"/>
              <a:gd name="connsiteY11491" fmla="*/ 244122 h 8553480"/>
              <a:gd name="connsiteX11492" fmla="*/ 13343785 w 16399629"/>
              <a:gd name="connsiteY11492" fmla="*/ 244122 h 8553480"/>
              <a:gd name="connsiteX11493" fmla="*/ 13322867 w 16399629"/>
              <a:gd name="connsiteY11493" fmla="*/ 244122 h 8553480"/>
              <a:gd name="connsiteX11494" fmla="*/ 13322867 w 16399629"/>
              <a:gd name="connsiteY11494" fmla="*/ 226066 h 8553480"/>
              <a:gd name="connsiteX11495" fmla="*/ 12910253 w 16399629"/>
              <a:gd name="connsiteY11495" fmla="*/ 226066 h 8553480"/>
              <a:gd name="connsiteX11496" fmla="*/ 12918483 w 16399629"/>
              <a:gd name="connsiteY11496" fmla="*/ 244122 h 8553480"/>
              <a:gd name="connsiteX11497" fmla="*/ 12910253 w 16399629"/>
              <a:gd name="connsiteY11497" fmla="*/ 226066 h 8553480"/>
              <a:gd name="connsiteX11498" fmla="*/ 13027154 w 16399629"/>
              <a:gd name="connsiteY11498" fmla="*/ 191534 h 8553480"/>
              <a:gd name="connsiteX11499" fmla="*/ 13025245 w 16399629"/>
              <a:gd name="connsiteY11499" fmla="*/ 195379 h 8553480"/>
              <a:gd name="connsiteX11500" fmla="*/ 13025373 w 16399629"/>
              <a:gd name="connsiteY11500" fmla="*/ 195981 h 8553480"/>
              <a:gd name="connsiteX11501" fmla="*/ 13028113 w 16399629"/>
              <a:gd name="connsiteY11501" fmla="*/ 191915 h 8553480"/>
              <a:gd name="connsiteX11502" fmla="*/ 13101877 w 16399629"/>
              <a:gd name="connsiteY11502" fmla="*/ 1435 h 8553480"/>
              <a:gd name="connsiteX11503" fmla="*/ 13113695 w 16399629"/>
              <a:gd name="connsiteY11503" fmla="*/ 27067 h 8553480"/>
              <a:gd name="connsiteX11504" fmla="*/ 13136839 w 16399629"/>
              <a:gd name="connsiteY11504" fmla="*/ 27067 h 8553480"/>
              <a:gd name="connsiteX11505" fmla="*/ 13178201 w 16399629"/>
              <a:gd name="connsiteY11505" fmla="*/ 27067 h 8553480"/>
              <a:gd name="connsiteX11506" fmla="*/ 13348579 w 16399629"/>
              <a:gd name="connsiteY11506" fmla="*/ 78329 h 8553480"/>
              <a:gd name="connsiteX11507" fmla="*/ 13348579 w 16399629"/>
              <a:gd name="connsiteY11507" fmla="*/ 27067 h 8553480"/>
              <a:gd name="connsiteX11508" fmla="*/ 13375169 w 16399629"/>
              <a:gd name="connsiteY11508" fmla="*/ 32193 h 8553480"/>
              <a:gd name="connsiteX11509" fmla="*/ 13551454 w 16399629"/>
              <a:gd name="connsiteY11509" fmla="*/ 57824 h 8553480"/>
              <a:gd name="connsiteX11510" fmla="*/ 13636643 w 16399629"/>
              <a:gd name="connsiteY11510" fmla="*/ 92854 h 8553480"/>
              <a:gd name="connsiteX11511" fmla="*/ 13712968 w 16399629"/>
              <a:gd name="connsiteY11511" fmla="*/ 149243 h 8553480"/>
              <a:gd name="connsiteX11512" fmla="*/ 13886299 w 16399629"/>
              <a:gd name="connsiteY11512" fmla="*/ 200506 h 8553480"/>
              <a:gd name="connsiteX11513" fmla="*/ 14060122 w 16399629"/>
              <a:gd name="connsiteY11513" fmla="*/ 266293 h 8553480"/>
              <a:gd name="connsiteX11514" fmla="*/ 14236409 w 16399629"/>
              <a:gd name="connsiteY11514" fmla="*/ 338061 h 8553480"/>
              <a:gd name="connsiteX11515" fmla="*/ 14406786 w 16399629"/>
              <a:gd name="connsiteY11515" fmla="*/ 414099 h 8553480"/>
              <a:gd name="connsiteX11516" fmla="*/ 14577162 w 16399629"/>
              <a:gd name="connsiteY11516" fmla="*/ 537131 h 8553480"/>
              <a:gd name="connsiteX11517" fmla="*/ 14662351 w 16399629"/>
              <a:gd name="connsiteY11517" fmla="*/ 597792 h 8553480"/>
              <a:gd name="connsiteX11518" fmla="*/ 14697805 w 16399629"/>
              <a:gd name="connsiteY11518" fmla="*/ 664433 h 8553480"/>
              <a:gd name="connsiteX11519" fmla="*/ 14606708 w 16399629"/>
              <a:gd name="connsiteY11519" fmla="*/ 618296 h 8553480"/>
              <a:gd name="connsiteX11520" fmla="*/ 13904025 w 16399629"/>
              <a:gd name="connsiteY11520" fmla="*/ 312429 h 8553480"/>
              <a:gd name="connsiteX11521" fmla="*/ 13192975 w 16399629"/>
              <a:gd name="connsiteY11521" fmla="*/ 174874 h 8553480"/>
              <a:gd name="connsiteX11522" fmla="*/ 13187066 w 16399629"/>
              <a:gd name="connsiteY11522" fmla="*/ 226137 h 8553480"/>
              <a:gd name="connsiteX11523" fmla="*/ 13178201 w 16399629"/>
              <a:gd name="connsiteY11523" fmla="*/ 174874 h 8553480"/>
              <a:gd name="connsiteX11524" fmla="*/ 13081195 w 16399629"/>
              <a:gd name="connsiteY11524" fmla="*/ 174874 h 8553480"/>
              <a:gd name="connsiteX11525" fmla="*/ 13036877 w 16399629"/>
              <a:gd name="connsiteY11525" fmla="*/ 195379 h 8553480"/>
              <a:gd name="connsiteX11526" fmla="*/ 13029066 w 16399629"/>
              <a:gd name="connsiteY11526" fmla="*/ 192291 h 8553480"/>
              <a:gd name="connsiteX11527" fmla="*/ 13031407 w 16399629"/>
              <a:gd name="connsiteY11527" fmla="*/ 199236 h 8553480"/>
              <a:gd name="connsiteX11528" fmla="*/ 13028663 w 16399629"/>
              <a:gd name="connsiteY11528" fmla="*/ 205341 h 8553480"/>
              <a:gd name="connsiteX11529" fmla="*/ 13027244 w 16399629"/>
              <a:gd name="connsiteY11529" fmla="*/ 204803 h 8553480"/>
              <a:gd name="connsiteX11530" fmla="*/ 13028506 w 16399629"/>
              <a:gd name="connsiteY11530" fmla="*/ 210758 h 8553480"/>
              <a:gd name="connsiteX11531" fmla="*/ 12899002 w 16399629"/>
              <a:gd name="connsiteY11531" fmla="*/ 200506 h 8553480"/>
              <a:gd name="connsiteX11532" fmla="*/ 12899000 w 16399629"/>
              <a:gd name="connsiteY11532" fmla="*/ 241516 h 8553480"/>
              <a:gd name="connsiteX11533" fmla="*/ 12875365 w 16399629"/>
              <a:gd name="connsiteY11533" fmla="*/ 250914 h 8553480"/>
              <a:gd name="connsiteX11534" fmla="*/ 12857637 w 16399629"/>
              <a:gd name="connsiteY11534" fmla="*/ 205632 h 8553480"/>
              <a:gd name="connsiteX11535" fmla="*/ 12837449 w 16399629"/>
              <a:gd name="connsiteY11535" fmla="*/ 226137 h 8553480"/>
              <a:gd name="connsiteX11536" fmla="*/ 12854683 w 16399629"/>
              <a:gd name="connsiteY11536" fmla="*/ 226137 h 8553480"/>
              <a:gd name="connsiteX11537" fmla="*/ 12834002 w 16399629"/>
              <a:gd name="connsiteY11537" fmla="*/ 245787 h 8553480"/>
              <a:gd name="connsiteX11538" fmla="*/ 12828585 w 16399629"/>
              <a:gd name="connsiteY11538" fmla="*/ 200506 h 8553480"/>
              <a:gd name="connsiteX11539" fmla="*/ 12763586 w 16399629"/>
              <a:gd name="connsiteY11539" fmla="*/ 231263 h 8553480"/>
              <a:gd name="connsiteX11540" fmla="*/ 12746351 w 16399629"/>
              <a:gd name="connsiteY11540" fmla="*/ 241516 h 8553480"/>
              <a:gd name="connsiteX11541" fmla="*/ 12731578 w 16399629"/>
              <a:gd name="connsiteY11541" fmla="*/ 276544 h 8553480"/>
              <a:gd name="connsiteX11542" fmla="*/ 12675443 w 16399629"/>
              <a:gd name="connsiteY11542" fmla="*/ 286797 h 8553480"/>
              <a:gd name="connsiteX11543" fmla="*/ 12605027 w 16399629"/>
              <a:gd name="connsiteY11543" fmla="*/ 307303 h 8553480"/>
              <a:gd name="connsiteX11544" fmla="*/ 12778359 w 16399629"/>
              <a:gd name="connsiteY11544" fmla="*/ 297050 h 8553480"/>
              <a:gd name="connsiteX11545" fmla="*/ 12825631 w 16399629"/>
              <a:gd name="connsiteY11545" fmla="*/ 302176 h 8553480"/>
              <a:gd name="connsiteX11546" fmla="*/ 12857638 w 16399629"/>
              <a:gd name="connsiteY11546" fmla="*/ 276544 h 8553480"/>
              <a:gd name="connsiteX11547" fmla="*/ 12925592 w 16399629"/>
              <a:gd name="connsiteY11547" fmla="*/ 271418 h 8553480"/>
              <a:gd name="connsiteX11548" fmla="*/ 13101877 w 16399629"/>
              <a:gd name="connsiteY11548" fmla="*/ 276544 h 8553480"/>
              <a:gd name="connsiteX11549" fmla="*/ 13248618 w 16399629"/>
              <a:gd name="connsiteY11549" fmla="*/ 297049 h 8553480"/>
              <a:gd name="connsiteX11550" fmla="*/ 13272254 w 16399629"/>
              <a:gd name="connsiteY11550" fmla="*/ 286798 h 8553480"/>
              <a:gd name="connsiteX11551" fmla="*/ 13284072 w 16399629"/>
              <a:gd name="connsiteY11551" fmla="*/ 256040 h 8553480"/>
              <a:gd name="connsiteX11552" fmla="*/ 13333807 w 16399629"/>
              <a:gd name="connsiteY11552" fmla="*/ 297049 h 8553480"/>
              <a:gd name="connsiteX11553" fmla="*/ 13416039 w 16399629"/>
              <a:gd name="connsiteY11553" fmla="*/ 312429 h 8553480"/>
              <a:gd name="connsiteX11554" fmla="*/ 13501228 w 16399629"/>
              <a:gd name="connsiteY11554" fmla="*/ 327807 h 8553480"/>
              <a:gd name="connsiteX11555" fmla="*/ 13680470 w 16399629"/>
              <a:gd name="connsiteY11555" fmla="*/ 368818 h 8553480"/>
              <a:gd name="connsiteX11556" fmla="*/ 13748423 w 16399629"/>
              <a:gd name="connsiteY11556" fmla="*/ 379070 h 8553480"/>
              <a:gd name="connsiteX11557" fmla="*/ 13780922 w 16399629"/>
              <a:gd name="connsiteY11557" fmla="*/ 419226 h 8553480"/>
              <a:gd name="connsiteX11558" fmla="*/ 13615961 w 16399629"/>
              <a:gd name="connsiteY11558" fmla="*/ 404701 h 8553480"/>
              <a:gd name="connsiteX11559" fmla="*/ 13592819 w 16399629"/>
              <a:gd name="connsiteY11559" fmla="*/ 394449 h 8553480"/>
              <a:gd name="connsiteX11560" fmla="*/ 13569183 w 16399629"/>
              <a:gd name="connsiteY11560" fmla="*/ 373945 h 8553480"/>
              <a:gd name="connsiteX11561" fmla="*/ 13489903 w 16399629"/>
              <a:gd name="connsiteY11561" fmla="*/ 379070 h 8553480"/>
              <a:gd name="connsiteX11562" fmla="*/ 13136839 w 16399629"/>
              <a:gd name="connsiteY11562" fmla="*/ 348313 h 8553480"/>
              <a:gd name="connsiteX11563" fmla="*/ 12957599 w 16399629"/>
              <a:gd name="connsiteY11563" fmla="*/ 348313 h 8553480"/>
              <a:gd name="connsiteX11564" fmla="*/ 12884227 w 16399629"/>
              <a:gd name="connsiteY11564" fmla="*/ 348313 h 8553480"/>
              <a:gd name="connsiteX11565" fmla="*/ 12863546 w 16399629"/>
              <a:gd name="connsiteY11565" fmla="*/ 368818 h 8553480"/>
              <a:gd name="connsiteX11566" fmla="*/ 12842865 w 16399629"/>
              <a:gd name="connsiteY11566" fmla="*/ 363692 h 8553480"/>
              <a:gd name="connsiteX11567" fmla="*/ 12690215 w 16399629"/>
              <a:gd name="connsiteY11567" fmla="*/ 398721 h 8553480"/>
              <a:gd name="connsiteX11568" fmla="*/ 12513931 w 16399629"/>
              <a:gd name="connsiteY11568" fmla="*/ 434606 h 8553480"/>
              <a:gd name="connsiteX11569" fmla="*/ 12422832 w 16399629"/>
              <a:gd name="connsiteY11569" fmla="*/ 455110 h 8553480"/>
              <a:gd name="connsiteX11570" fmla="*/ 12390334 w 16399629"/>
              <a:gd name="connsiteY11570" fmla="*/ 465363 h 8553480"/>
              <a:gd name="connsiteX11571" fmla="*/ 12387379 w 16399629"/>
              <a:gd name="connsiteY11571" fmla="*/ 506373 h 8553480"/>
              <a:gd name="connsiteX11572" fmla="*/ 12319917 w 16399629"/>
              <a:gd name="connsiteY11572" fmla="*/ 537131 h 8553480"/>
              <a:gd name="connsiteX11573" fmla="*/ 12311053 w 16399629"/>
              <a:gd name="connsiteY11573" fmla="*/ 490994 h 8553480"/>
              <a:gd name="connsiteX11574" fmla="*/ 12284463 w 16399629"/>
              <a:gd name="connsiteY11574" fmla="*/ 490994 h 8553480"/>
              <a:gd name="connsiteX11575" fmla="*/ 12302189 w 16399629"/>
              <a:gd name="connsiteY11575" fmla="*/ 537131 h 8553480"/>
              <a:gd name="connsiteX11576" fmla="*/ 12249500 w 16399629"/>
              <a:gd name="connsiteY11576" fmla="*/ 561907 h 8553480"/>
              <a:gd name="connsiteX11577" fmla="*/ 12249500 w 16399629"/>
              <a:gd name="connsiteY11577" fmla="*/ 516626 h 8553480"/>
              <a:gd name="connsiteX11578" fmla="*/ 12205183 w 16399629"/>
              <a:gd name="connsiteY11578" fmla="*/ 582412 h 8553480"/>
              <a:gd name="connsiteX11579" fmla="*/ 12152493 w 16399629"/>
              <a:gd name="connsiteY11579" fmla="*/ 537131 h 8553480"/>
              <a:gd name="connsiteX11580" fmla="*/ 12149541 w 16399629"/>
              <a:gd name="connsiteY11580" fmla="*/ 561907 h 8553480"/>
              <a:gd name="connsiteX11581" fmla="*/ 12179085 w 16399629"/>
              <a:gd name="connsiteY11581" fmla="*/ 561907 h 8553480"/>
              <a:gd name="connsiteX11582" fmla="*/ 12190410 w 16399629"/>
              <a:gd name="connsiteY11582" fmla="*/ 587538 h 8553480"/>
              <a:gd name="connsiteX11583" fmla="*/ 12158404 w 16399629"/>
              <a:gd name="connsiteY11583" fmla="*/ 587539 h 8553480"/>
              <a:gd name="connsiteX11584" fmla="*/ 12140678 w 16399629"/>
              <a:gd name="connsiteY11584" fmla="*/ 577393 h 8553480"/>
              <a:gd name="connsiteX11585" fmla="*/ 12135324 w 16399629"/>
              <a:gd name="connsiteY11585" fmla="*/ 574523 h 8553480"/>
              <a:gd name="connsiteX11586" fmla="*/ 12122949 w 16399629"/>
              <a:gd name="connsiteY11586" fmla="*/ 567888 h 8553480"/>
              <a:gd name="connsiteX11587" fmla="*/ 12085033 w 16399629"/>
              <a:gd name="connsiteY11587" fmla="*/ 561907 h 8553480"/>
              <a:gd name="connsiteX11588" fmla="*/ 12102268 w 16399629"/>
              <a:gd name="connsiteY11588" fmla="*/ 638801 h 8553480"/>
              <a:gd name="connsiteX11589" fmla="*/ 12070261 w 16399629"/>
              <a:gd name="connsiteY11589" fmla="*/ 643928 h 8553480"/>
              <a:gd name="connsiteX11590" fmla="*/ 12031852 w 16399629"/>
              <a:gd name="connsiteY11590" fmla="*/ 654180 h 8553480"/>
              <a:gd name="connsiteX11591" fmla="*/ 12008217 w 16399629"/>
              <a:gd name="connsiteY11591" fmla="*/ 613170 h 8553480"/>
              <a:gd name="connsiteX11592" fmla="*/ 11985072 w 16399629"/>
              <a:gd name="connsiteY11592" fmla="*/ 643928 h 8553480"/>
              <a:gd name="connsiteX11593" fmla="*/ 11943710 w 16399629"/>
              <a:gd name="connsiteY11593" fmla="*/ 674685 h 8553480"/>
              <a:gd name="connsiteX11594" fmla="*/ 11937800 w 16399629"/>
              <a:gd name="connsiteY11594" fmla="*/ 638801 h 8553480"/>
              <a:gd name="connsiteX11595" fmla="*/ 11920074 w 16399629"/>
              <a:gd name="connsiteY11595" fmla="*/ 649054 h 8553480"/>
              <a:gd name="connsiteX11596" fmla="*/ 11925982 w 16399629"/>
              <a:gd name="connsiteY11596" fmla="*/ 684938 h 8553480"/>
              <a:gd name="connsiteX11597" fmla="*/ 11817158 w 16399629"/>
              <a:gd name="connsiteY11597" fmla="*/ 745599 h 8553480"/>
              <a:gd name="connsiteX11598" fmla="*/ 11861475 w 16399629"/>
              <a:gd name="connsiteY11598" fmla="*/ 695190 h 8553480"/>
              <a:gd name="connsiteX11599" fmla="*/ 11799431 w 16399629"/>
              <a:gd name="connsiteY11599" fmla="*/ 715696 h 8553480"/>
              <a:gd name="connsiteX11600" fmla="*/ 11743787 w 16399629"/>
              <a:gd name="connsiteY11600" fmla="*/ 760977 h 8553480"/>
              <a:gd name="connsiteX11601" fmla="*/ 11682235 w 16399629"/>
              <a:gd name="connsiteY11601" fmla="*/ 807114 h 8553480"/>
              <a:gd name="connsiteX11602" fmla="*/ 11634964 w 16399629"/>
              <a:gd name="connsiteY11602" fmla="*/ 858391 h 8553480"/>
              <a:gd name="connsiteX11603" fmla="*/ 11629055 w 16399629"/>
              <a:gd name="connsiteY11603" fmla="*/ 812240 h 8553480"/>
              <a:gd name="connsiteX11604" fmla="*/ 11585229 w 16399629"/>
              <a:gd name="connsiteY11604" fmla="*/ 868644 h 8553480"/>
              <a:gd name="connsiteX11605" fmla="*/ 11553221 w 16399629"/>
              <a:gd name="connsiteY11605" fmla="*/ 894276 h 8553480"/>
              <a:gd name="connsiteX11606" fmla="*/ 11485761 w 16399629"/>
              <a:gd name="connsiteY11606" fmla="*/ 965190 h 8553480"/>
              <a:gd name="connsiteX11607" fmla="*/ 11441443 w 16399629"/>
              <a:gd name="connsiteY11607" fmla="*/ 1001075 h 8553480"/>
              <a:gd name="connsiteX11608" fmla="*/ 11397618 w 16399629"/>
              <a:gd name="connsiteY11608" fmla="*/ 1016454 h 8553480"/>
              <a:gd name="connsiteX11609" fmla="*/ 11309475 w 16399629"/>
              <a:gd name="connsiteY11609" fmla="*/ 1087369 h 8553480"/>
              <a:gd name="connsiteX11610" fmla="*/ 11415344 w 16399629"/>
              <a:gd name="connsiteY11610" fmla="*/ 1061737 h 8553480"/>
              <a:gd name="connsiteX11611" fmla="*/ 11444397 w 16399629"/>
              <a:gd name="connsiteY11611" fmla="*/ 1047212 h 8553480"/>
              <a:gd name="connsiteX11612" fmla="*/ 11456215 w 16399629"/>
              <a:gd name="connsiteY11612" fmla="*/ 1006202 h 8553480"/>
              <a:gd name="connsiteX11613" fmla="*/ 11506443 w 16399629"/>
              <a:gd name="connsiteY11613" fmla="*/ 1001075 h 8553480"/>
              <a:gd name="connsiteX11614" fmla="*/ 11553221 w 16399629"/>
              <a:gd name="connsiteY11614" fmla="*/ 980569 h 8553480"/>
              <a:gd name="connsiteX11615" fmla="*/ 11602955 w 16399629"/>
              <a:gd name="connsiteY11615" fmla="*/ 965190 h 8553480"/>
              <a:gd name="connsiteX11616" fmla="*/ 11620191 w 16399629"/>
              <a:gd name="connsiteY11616" fmla="*/ 954937 h 8553480"/>
              <a:gd name="connsiteX11617" fmla="*/ 11608989 w 16399629"/>
              <a:gd name="connsiteY11617" fmla="*/ 953015 h 8553480"/>
              <a:gd name="connsiteX11618" fmla="*/ 11602591 w 16399629"/>
              <a:gd name="connsiteY11618" fmla="*/ 943437 h 8553480"/>
              <a:gd name="connsiteX11619" fmla="*/ 11606741 w 16399629"/>
              <a:gd name="connsiteY11619" fmla="*/ 953597 h 8553480"/>
              <a:gd name="connsiteX11620" fmla="*/ 11600095 w 16399629"/>
              <a:gd name="connsiteY11620" fmla="*/ 957426 h 8553480"/>
              <a:gd name="connsiteX11621" fmla="*/ 11600447 w 16399629"/>
              <a:gd name="connsiteY11621" fmla="*/ 940225 h 8553480"/>
              <a:gd name="connsiteX11622" fmla="*/ 11600001 w 16399629"/>
              <a:gd name="connsiteY11622" fmla="*/ 939558 h 8553480"/>
              <a:gd name="connsiteX11623" fmla="*/ 11600460 w 16399629"/>
              <a:gd name="connsiteY11623" fmla="*/ 939596 h 8553480"/>
              <a:gd name="connsiteX11624" fmla="*/ 11600486 w 16399629"/>
              <a:gd name="connsiteY11624" fmla="*/ 938280 h 8553480"/>
              <a:gd name="connsiteX11625" fmla="*/ 11601043 w 16399629"/>
              <a:gd name="connsiteY11625" fmla="*/ 939645 h 8553480"/>
              <a:gd name="connsiteX11626" fmla="*/ 11615451 w 16399629"/>
              <a:gd name="connsiteY11626" fmla="*/ 940840 h 8553480"/>
              <a:gd name="connsiteX11627" fmla="*/ 11629053 w 16399629"/>
              <a:gd name="connsiteY11627" fmla="*/ 934432 h 8553480"/>
              <a:gd name="connsiteX11628" fmla="*/ 11634963 w 16399629"/>
              <a:gd name="connsiteY11628" fmla="*/ 884022 h 8553480"/>
              <a:gd name="connsiteX11629" fmla="*/ 11652690 w 16399629"/>
              <a:gd name="connsiteY11629" fmla="*/ 1001075 h 8553480"/>
              <a:gd name="connsiteX11630" fmla="*/ 11576857 w 16399629"/>
              <a:gd name="connsiteY11630" fmla="*/ 1051485 h 8553480"/>
              <a:gd name="connsiteX11631" fmla="*/ 11567994 w 16399629"/>
              <a:gd name="connsiteY11631" fmla="*/ 1006201 h 8553480"/>
              <a:gd name="connsiteX11632" fmla="*/ 11567995 w 16399629"/>
              <a:gd name="connsiteY11632" fmla="*/ 1066863 h 8553480"/>
              <a:gd name="connsiteX11633" fmla="*/ 11538449 w 16399629"/>
              <a:gd name="connsiteY11633" fmla="*/ 1077116 h 8553480"/>
              <a:gd name="connsiteX11634" fmla="*/ 11497579 w 16399629"/>
              <a:gd name="connsiteY11634" fmla="*/ 1077116 h 8553480"/>
              <a:gd name="connsiteX11635" fmla="*/ 11479851 w 16399629"/>
              <a:gd name="connsiteY11635" fmla="*/ 1128380 h 8553480"/>
              <a:gd name="connsiteX11636" fmla="*/ 11450306 w 16399629"/>
              <a:gd name="connsiteY11636" fmla="*/ 1154011 h 8553480"/>
              <a:gd name="connsiteX11637" fmla="*/ 11415344 w 16399629"/>
              <a:gd name="connsiteY11637" fmla="*/ 1184770 h 8553480"/>
              <a:gd name="connsiteX11638" fmla="*/ 11376936 w 16399629"/>
              <a:gd name="connsiteY11638" fmla="*/ 1200148 h 8553480"/>
              <a:gd name="connsiteX11639" fmla="*/ 11359208 w 16399629"/>
              <a:gd name="connsiteY11639" fmla="*/ 1224925 h 8553480"/>
              <a:gd name="connsiteX11640" fmla="*/ 11509397 w 16399629"/>
              <a:gd name="connsiteY11640" fmla="*/ 1159137 h 8553480"/>
              <a:gd name="connsiteX11641" fmla="*/ 11664508 w 16399629"/>
              <a:gd name="connsiteY11641" fmla="*/ 1082243 h 8553480"/>
              <a:gd name="connsiteX11642" fmla="*/ 11699962 w 16399629"/>
              <a:gd name="connsiteY11642" fmla="*/ 1047213 h 8553480"/>
              <a:gd name="connsiteX11643" fmla="*/ 11737878 w 16399629"/>
              <a:gd name="connsiteY11643" fmla="*/ 1031833 h 8553480"/>
              <a:gd name="connsiteX11644" fmla="*/ 11814203 w 16399629"/>
              <a:gd name="connsiteY11644" fmla="*/ 995948 h 8553480"/>
              <a:gd name="connsiteX11645" fmla="*/ 11967344 w 16399629"/>
              <a:gd name="connsiteY11645" fmla="*/ 929306 h 8553480"/>
              <a:gd name="connsiteX11646" fmla="*/ 12613891 w 16399629"/>
              <a:gd name="connsiteY11646" fmla="*/ 710570 h 8553480"/>
              <a:gd name="connsiteX11647" fmla="*/ 12596163 w 16399629"/>
              <a:gd name="connsiteY11647" fmla="*/ 760978 h 8553480"/>
              <a:gd name="connsiteX11648" fmla="*/ 12622754 w 16399629"/>
              <a:gd name="connsiteY11648" fmla="*/ 760978 h 8553480"/>
              <a:gd name="connsiteX11649" fmla="*/ 12622754 w 16399629"/>
              <a:gd name="connsiteY11649" fmla="*/ 710569 h 8553480"/>
              <a:gd name="connsiteX11650" fmla="*/ 12657715 w 16399629"/>
              <a:gd name="connsiteY11650" fmla="*/ 731074 h 8553480"/>
              <a:gd name="connsiteX11651" fmla="*/ 12657715 w 16399629"/>
              <a:gd name="connsiteY11651" fmla="*/ 654180 h 8553480"/>
              <a:gd name="connsiteX11652" fmla="*/ 12672489 w 16399629"/>
              <a:gd name="connsiteY11652" fmla="*/ 623422 h 8553480"/>
              <a:gd name="connsiteX11653" fmla="*/ 12645897 w 16399629"/>
              <a:gd name="connsiteY11653" fmla="*/ 577286 h 8553480"/>
              <a:gd name="connsiteX11654" fmla="*/ 12672489 w 16399629"/>
              <a:gd name="connsiteY11654" fmla="*/ 537131 h 8553480"/>
              <a:gd name="connsiteX11655" fmla="*/ 12622754 w 16399629"/>
              <a:gd name="connsiteY11655" fmla="*/ 557635 h 8553480"/>
              <a:gd name="connsiteX11656" fmla="*/ 12581391 w 16399629"/>
              <a:gd name="connsiteY11656" fmla="*/ 623422 h 8553480"/>
              <a:gd name="connsiteX11657" fmla="*/ 12449424 w 16399629"/>
              <a:gd name="connsiteY11657" fmla="*/ 684938 h 8553480"/>
              <a:gd name="connsiteX11658" fmla="*/ 12452378 w 16399629"/>
              <a:gd name="connsiteY11658" fmla="*/ 572160 h 8553480"/>
              <a:gd name="connsiteX11659" fmla="*/ 12481430 w 16399629"/>
              <a:gd name="connsiteY11659" fmla="*/ 542257 h 8553480"/>
              <a:gd name="connsiteX11660" fmla="*/ 12516885 w 16399629"/>
              <a:gd name="connsiteY11660" fmla="*/ 526877 h 8553480"/>
              <a:gd name="connsiteX11661" fmla="*/ 12666580 w 16399629"/>
              <a:gd name="connsiteY11661" fmla="*/ 475616 h 8553480"/>
              <a:gd name="connsiteX11662" fmla="*/ 12739950 w 16399629"/>
              <a:gd name="connsiteY11662" fmla="*/ 485868 h 8553480"/>
              <a:gd name="connsiteX11663" fmla="*/ 12766540 w 16399629"/>
              <a:gd name="connsiteY11663" fmla="*/ 501246 h 8553480"/>
              <a:gd name="connsiteX11664" fmla="*/ 12754722 w 16399629"/>
              <a:gd name="connsiteY11664" fmla="*/ 521751 h 8553480"/>
              <a:gd name="connsiteX11665" fmla="*/ 12707942 w 16399629"/>
              <a:gd name="connsiteY11665" fmla="*/ 561907 h 8553480"/>
              <a:gd name="connsiteX11666" fmla="*/ 12690215 w 16399629"/>
              <a:gd name="connsiteY11666" fmla="*/ 587538 h 8553480"/>
              <a:gd name="connsiteX11667" fmla="*/ 12684307 w 16399629"/>
              <a:gd name="connsiteY11667" fmla="*/ 669559 h 8553480"/>
              <a:gd name="connsiteX11668" fmla="*/ 12722715 w 16399629"/>
              <a:gd name="connsiteY11668" fmla="*/ 674685 h 8553480"/>
              <a:gd name="connsiteX11669" fmla="*/ 12757676 w 16399629"/>
              <a:gd name="connsiteY11669" fmla="*/ 684938 h 8553480"/>
              <a:gd name="connsiteX11670" fmla="*/ 12746351 w 16399629"/>
              <a:gd name="connsiteY11670" fmla="*/ 715696 h 8553480"/>
              <a:gd name="connsiteX11671" fmla="*/ 12710897 w 16399629"/>
              <a:gd name="connsiteY11671" fmla="*/ 710569 h 8553480"/>
              <a:gd name="connsiteX11672" fmla="*/ 12681352 w 16399629"/>
              <a:gd name="connsiteY11672" fmla="*/ 720822 h 8553480"/>
              <a:gd name="connsiteX11673" fmla="*/ 12699079 w 16399629"/>
              <a:gd name="connsiteY11673" fmla="*/ 740472 h 8553480"/>
              <a:gd name="connsiteX11674" fmla="*/ 12775405 w 16399629"/>
              <a:gd name="connsiteY11674" fmla="*/ 735346 h 8553480"/>
              <a:gd name="connsiteX11675" fmla="*/ 13101877 w 16399629"/>
              <a:gd name="connsiteY11675" fmla="*/ 725093 h 8553480"/>
              <a:gd name="connsiteX11676" fmla="*/ 13436722 w 16399629"/>
              <a:gd name="connsiteY11676" fmla="*/ 731074 h 8553480"/>
              <a:gd name="connsiteX11677" fmla="*/ 13507137 w 16399629"/>
              <a:gd name="connsiteY11677" fmla="*/ 735346 h 8553480"/>
              <a:gd name="connsiteX11678" fmla="*/ 13539637 w 16399629"/>
              <a:gd name="connsiteY11678" fmla="*/ 755852 h 8553480"/>
              <a:gd name="connsiteX11679" fmla="*/ 13569183 w 16399629"/>
              <a:gd name="connsiteY11679" fmla="*/ 750725 h 8553480"/>
              <a:gd name="connsiteX11680" fmla="*/ 13601189 w 16399629"/>
              <a:gd name="connsiteY11680" fmla="*/ 781482 h 8553480"/>
              <a:gd name="connsiteX11681" fmla="*/ 13639597 w 16399629"/>
              <a:gd name="connsiteY11681" fmla="*/ 791735 h 8553480"/>
              <a:gd name="connsiteX11682" fmla="*/ 13695240 w 16399629"/>
              <a:gd name="connsiteY11682" fmla="*/ 822493 h 8553480"/>
              <a:gd name="connsiteX11683" fmla="*/ 13269300 w 16399629"/>
              <a:gd name="connsiteY11683" fmla="*/ 796862 h 8553480"/>
              <a:gd name="connsiteX11684" fmla="*/ 13475130 w 16399629"/>
              <a:gd name="connsiteY11684" fmla="*/ 858391 h 8553480"/>
              <a:gd name="connsiteX11685" fmla="*/ 13575091 w 16399629"/>
              <a:gd name="connsiteY11685" fmla="*/ 894276 h 8553480"/>
              <a:gd name="connsiteX11686" fmla="*/ 13663233 w 16399629"/>
              <a:gd name="connsiteY11686" fmla="*/ 944685 h 8553480"/>
              <a:gd name="connsiteX11687" fmla="*/ 13868573 w 16399629"/>
              <a:gd name="connsiteY11687" fmla="*/ 1011328 h 8553480"/>
              <a:gd name="connsiteX11688" fmla="*/ 13969026 w 16399629"/>
              <a:gd name="connsiteY11688" fmla="*/ 1047212 h 8553480"/>
              <a:gd name="connsiteX11689" fmla="*/ 14015805 w 16399629"/>
              <a:gd name="connsiteY11689" fmla="*/ 1066863 h 8553480"/>
              <a:gd name="connsiteX11690" fmla="*/ 14030578 w 16399629"/>
              <a:gd name="connsiteY11690" fmla="*/ 1051485 h 8553480"/>
              <a:gd name="connsiteX11691" fmla="*/ 14048305 w 16399629"/>
              <a:gd name="connsiteY11691" fmla="*/ 1051484 h 8553480"/>
              <a:gd name="connsiteX11692" fmla="*/ 14030578 w 16399629"/>
              <a:gd name="connsiteY11692" fmla="*/ 1102748 h 8553480"/>
              <a:gd name="connsiteX11693" fmla="*/ 14286143 w 16399629"/>
              <a:gd name="connsiteY11693" fmla="*/ 1230052 h 8553480"/>
              <a:gd name="connsiteX11694" fmla="*/ 14409740 w 16399629"/>
              <a:gd name="connsiteY11694" fmla="*/ 1301821 h 8553480"/>
              <a:gd name="connsiteX11695" fmla="*/ 14465385 w 16399629"/>
              <a:gd name="connsiteY11695" fmla="*/ 1342832 h 8553480"/>
              <a:gd name="connsiteX11696" fmla="*/ 14480157 w 16399629"/>
              <a:gd name="connsiteY11696" fmla="*/ 1398367 h 8553480"/>
              <a:gd name="connsiteX11697" fmla="*/ 14489020 w 16399629"/>
              <a:gd name="connsiteY11697" fmla="*/ 1342831 h 8553480"/>
              <a:gd name="connsiteX11698" fmla="*/ 14497884 w 16399629"/>
              <a:gd name="connsiteY11698" fmla="*/ 1296695 h 8553480"/>
              <a:gd name="connsiteX11699" fmla="*/ 14659397 w 16399629"/>
              <a:gd name="connsiteY11699" fmla="*/ 1347959 h 8553480"/>
              <a:gd name="connsiteX11700" fmla="*/ 14730305 w 16399629"/>
              <a:gd name="connsiteY11700" fmla="*/ 1418873 h 8553480"/>
              <a:gd name="connsiteX11701" fmla="*/ 14800721 w 16399629"/>
              <a:gd name="connsiteY11701" fmla="*/ 1444505 h 8553480"/>
              <a:gd name="connsiteX11702" fmla="*/ 15114885 w 16399629"/>
              <a:gd name="connsiteY11702" fmla="*/ 1633326 h 8553480"/>
              <a:gd name="connsiteX11703" fmla="*/ 15723513 w 16399629"/>
              <a:gd name="connsiteY11703" fmla="*/ 2260456 h 8553480"/>
              <a:gd name="connsiteX11704" fmla="*/ 15711694 w 16399629"/>
              <a:gd name="connsiteY11704" fmla="*/ 2296338 h 8553480"/>
              <a:gd name="connsiteX11705" fmla="*/ 15711375 w 16399629"/>
              <a:gd name="connsiteY11705" fmla="*/ 2296250 h 8553480"/>
              <a:gd name="connsiteX11706" fmla="*/ 15711686 w 16399629"/>
              <a:gd name="connsiteY11706" fmla="*/ 2300117 h 8553480"/>
              <a:gd name="connsiteX11707" fmla="*/ 15710655 w 16399629"/>
              <a:gd name="connsiteY11707" fmla="*/ 2312883 h 8553480"/>
              <a:gd name="connsiteX11708" fmla="*/ 15707572 w 16399629"/>
              <a:gd name="connsiteY11708" fmla="*/ 2300117 h 8553480"/>
              <a:gd name="connsiteX11709" fmla="*/ 15708684 w 16399629"/>
              <a:gd name="connsiteY11709" fmla="*/ 2295512 h 8553480"/>
              <a:gd name="connsiteX11710" fmla="*/ 15704677 w 16399629"/>
              <a:gd name="connsiteY11710" fmla="*/ 2294415 h 8553480"/>
              <a:gd name="connsiteX11711" fmla="*/ 15699877 w 16399629"/>
              <a:gd name="connsiteY11711" fmla="*/ 2296338 h 8553480"/>
              <a:gd name="connsiteX11712" fmla="*/ 15726467 w 16399629"/>
              <a:gd name="connsiteY11712" fmla="*/ 2342473 h 8553480"/>
              <a:gd name="connsiteX11713" fmla="*/ 15758968 w 16399629"/>
              <a:gd name="connsiteY11713" fmla="*/ 2387755 h 8553480"/>
              <a:gd name="connsiteX11714" fmla="*/ 15717606 w 16399629"/>
              <a:gd name="connsiteY11714" fmla="*/ 2351870 h 8553480"/>
              <a:gd name="connsiteX11715" fmla="*/ 15659006 w 16399629"/>
              <a:gd name="connsiteY11715" fmla="*/ 2296338 h 8553480"/>
              <a:gd name="connsiteX11716" fmla="*/ 15653097 w 16399629"/>
              <a:gd name="connsiteY11716" fmla="*/ 2234817 h 8553480"/>
              <a:gd name="connsiteX11717" fmla="*/ 15635371 w 16399629"/>
              <a:gd name="connsiteY11717" fmla="*/ 2193805 h 8553480"/>
              <a:gd name="connsiteX11718" fmla="*/ 15570863 w 16399629"/>
              <a:gd name="connsiteY11718" fmla="*/ 2143396 h 8553480"/>
              <a:gd name="connsiteX11719" fmla="*/ 15499956 w 16399629"/>
              <a:gd name="connsiteY11719" fmla="*/ 2092133 h 8553480"/>
              <a:gd name="connsiteX11720" fmla="*/ 15441357 w 16399629"/>
              <a:gd name="connsiteY11720" fmla="*/ 2025491 h 8553480"/>
              <a:gd name="connsiteX11721" fmla="*/ 15405903 w 16399629"/>
              <a:gd name="connsiteY11721" fmla="*/ 1995589 h 8553480"/>
              <a:gd name="connsiteX11722" fmla="*/ 15356168 w 16399629"/>
              <a:gd name="connsiteY11722" fmla="*/ 1944325 h 8553480"/>
              <a:gd name="connsiteX11723" fmla="*/ 15059240 w 16399629"/>
              <a:gd name="connsiteY11723" fmla="*/ 1719619 h 8553480"/>
              <a:gd name="connsiteX11724" fmla="*/ 14991049 w 16399629"/>
              <a:gd name="connsiteY11724" fmla="*/ 1668969 h 8553480"/>
              <a:gd name="connsiteX11725" fmla="*/ 14990487 w 16399629"/>
              <a:gd name="connsiteY11725" fmla="*/ 1670417 h 8553480"/>
              <a:gd name="connsiteX11726" fmla="*/ 14986352 w 16399629"/>
              <a:gd name="connsiteY11726" fmla="*/ 1665572 h 8553480"/>
              <a:gd name="connsiteX11727" fmla="*/ 14986494 w 16399629"/>
              <a:gd name="connsiteY11727" fmla="*/ 1665572 h 8553480"/>
              <a:gd name="connsiteX11728" fmla="*/ 14912008 w 16399629"/>
              <a:gd name="connsiteY11728" fmla="*/ 1607694 h 8553480"/>
              <a:gd name="connsiteX11729" fmla="*/ 14844547 w 16399629"/>
              <a:gd name="connsiteY11729" fmla="*/ 1556430 h 8553480"/>
              <a:gd name="connsiteX11730" fmla="*/ 14777085 w 16399629"/>
              <a:gd name="connsiteY11730" fmla="*/ 1566683 h 8553480"/>
              <a:gd name="connsiteX11731" fmla="*/ 14971099 w 16399629"/>
              <a:gd name="connsiteY11731" fmla="*/ 1714493 h 8553480"/>
              <a:gd name="connsiteX11732" fmla="*/ 15059241 w 16399629"/>
              <a:gd name="connsiteY11732" fmla="*/ 1791391 h 8553480"/>
              <a:gd name="connsiteX11733" fmla="*/ 15076967 w 16399629"/>
              <a:gd name="connsiteY11733" fmla="*/ 1817020 h 8553480"/>
              <a:gd name="connsiteX11734" fmla="*/ 15059241 w 16399629"/>
              <a:gd name="connsiteY11734" fmla="*/ 1858031 h 8553480"/>
              <a:gd name="connsiteX11735" fmla="*/ 15085833 w 16399629"/>
              <a:gd name="connsiteY11735" fmla="*/ 1877680 h 8553480"/>
              <a:gd name="connsiteX11736" fmla="*/ 15088787 w 16399629"/>
              <a:gd name="connsiteY11736" fmla="*/ 1832403 h 8553480"/>
              <a:gd name="connsiteX11737" fmla="*/ 15111931 w 16399629"/>
              <a:gd name="connsiteY11737" fmla="*/ 1822145 h 8553480"/>
              <a:gd name="connsiteX11738" fmla="*/ 15110083 w 16399629"/>
              <a:gd name="connsiteY11738" fmla="*/ 1857071 h 8553480"/>
              <a:gd name="connsiteX11739" fmla="*/ 15110571 w 16399629"/>
              <a:gd name="connsiteY11739" fmla="*/ 1857655 h 8553480"/>
              <a:gd name="connsiteX11740" fmla="*/ 15113274 w 16399629"/>
              <a:gd name="connsiteY11740" fmla="*/ 1846454 h 8553480"/>
              <a:gd name="connsiteX11741" fmla="*/ 15114358 w 16399629"/>
              <a:gd name="connsiteY11741" fmla="*/ 1859217 h 8553480"/>
              <a:gd name="connsiteX11742" fmla="*/ 15114130 w 16399629"/>
              <a:gd name="connsiteY11742" fmla="*/ 1861909 h 8553480"/>
              <a:gd name="connsiteX11743" fmla="*/ 15123747 w 16399629"/>
              <a:gd name="connsiteY11743" fmla="*/ 1873410 h 8553480"/>
              <a:gd name="connsiteX11744" fmla="*/ 15141475 w 16399629"/>
              <a:gd name="connsiteY11744" fmla="*/ 1863157 h 8553480"/>
              <a:gd name="connsiteX11745" fmla="*/ 15162156 w 16399629"/>
              <a:gd name="connsiteY11745" fmla="*/ 1873409 h 8553480"/>
              <a:gd name="connsiteX11746" fmla="*/ 15138521 w 16399629"/>
              <a:gd name="connsiteY11746" fmla="*/ 1918702 h 8553480"/>
              <a:gd name="connsiteX11747" fmla="*/ 15171021 w 16399629"/>
              <a:gd name="connsiteY11747" fmla="*/ 1969955 h 8553480"/>
              <a:gd name="connsiteX11748" fmla="*/ 15135566 w 16399629"/>
              <a:gd name="connsiteY11748" fmla="*/ 1954578 h 8553480"/>
              <a:gd name="connsiteX11749" fmla="*/ 15094694 w 16399629"/>
              <a:gd name="connsiteY11749" fmla="*/ 1918702 h 8553480"/>
              <a:gd name="connsiteX11750" fmla="*/ 15003598 w 16399629"/>
              <a:gd name="connsiteY11750" fmla="*/ 1837527 h 8553480"/>
              <a:gd name="connsiteX11751" fmla="*/ 14926781 w 16399629"/>
              <a:gd name="connsiteY11751" fmla="*/ 1765755 h 8553480"/>
              <a:gd name="connsiteX11752" fmla="*/ 14841593 w 16399629"/>
              <a:gd name="connsiteY11752" fmla="*/ 1719619 h 8553480"/>
              <a:gd name="connsiteX11753" fmla="*/ 14456521 w 16399629"/>
              <a:gd name="connsiteY11753" fmla="*/ 1506021 h 8553480"/>
              <a:gd name="connsiteX11754" fmla="*/ 14109857 w 16399629"/>
              <a:gd name="connsiteY11754" fmla="*/ 1322326 h 8553480"/>
              <a:gd name="connsiteX11755" fmla="*/ 13939480 w 16399629"/>
              <a:gd name="connsiteY11755" fmla="*/ 1240305 h 8553480"/>
              <a:gd name="connsiteX11756" fmla="*/ 13857247 w 16399629"/>
              <a:gd name="connsiteY11756" fmla="*/ 1195022 h 8553480"/>
              <a:gd name="connsiteX11757" fmla="*/ 13789293 w 16399629"/>
              <a:gd name="connsiteY11757" fmla="*/ 1154011 h 8553480"/>
              <a:gd name="connsiteX11758" fmla="*/ 13718878 w 16399629"/>
              <a:gd name="connsiteY11758" fmla="*/ 1138632 h 8553480"/>
              <a:gd name="connsiteX11759" fmla="*/ 13642552 w 16399629"/>
              <a:gd name="connsiteY11759" fmla="*/ 1097621 h 8553480"/>
              <a:gd name="connsiteX11760" fmla="*/ 13481040 w 16399629"/>
              <a:gd name="connsiteY11760" fmla="*/ 1061737 h 8553480"/>
              <a:gd name="connsiteX11761" fmla="*/ 13348579 w 16399629"/>
              <a:gd name="connsiteY11761" fmla="*/ 1051484 h 8553480"/>
              <a:gd name="connsiteX11762" fmla="*/ 13421948 w 16399629"/>
              <a:gd name="connsiteY11762" fmla="*/ 1051485 h 8553480"/>
              <a:gd name="connsiteX11763" fmla="*/ 13433162 w 16399629"/>
              <a:gd name="connsiteY11763" fmla="*/ 1059592 h 8553480"/>
              <a:gd name="connsiteX11764" fmla="*/ 13431448 w 16399629"/>
              <a:gd name="connsiteY11764" fmla="*/ 1049698 h 8553480"/>
              <a:gd name="connsiteX11765" fmla="*/ 13439678 w 16399629"/>
              <a:gd name="connsiteY11765" fmla="*/ 1049698 h 8553480"/>
              <a:gd name="connsiteX11766" fmla="*/ 13435629 w 16399629"/>
              <a:gd name="connsiteY11766" fmla="*/ 1061375 h 8553480"/>
              <a:gd name="connsiteX11767" fmla="*/ 13452972 w 16399629"/>
              <a:gd name="connsiteY11767" fmla="*/ 1073912 h 8553480"/>
              <a:gd name="connsiteX11768" fmla="*/ 13483994 w 16399629"/>
              <a:gd name="connsiteY11768" fmla="*/ 1092495 h 8553480"/>
              <a:gd name="connsiteX11769" fmla="*/ 13630734 w 16399629"/>
              <a:gd name="connsiteY11769" fmla="*/ 1159137 h 8553480"/>
              <a:gd name="connsiteX11770" fmla="*/ 13921753 w 16399629"/>
              <a:gd name="connsiteY11770" fmla="*/ 1301821 h 8553480"/>
              <a:gd name="connsiteX11771" fmla="*/ 14209819 w 16399629"/>
              <a:gd name="connsiteY11771" fmla="*/ 1449631 h 8553480"/>
              <a:gd name="connsiteX11772" fmla="*/ 14359514 w 16399629"/>
              <a:gd name="connsiteY11772" fmla="*/ 1526528 h 8553480"/>
              <a:gd name="connsiteX11773" fmla="*/ 14424513 w 16399629"/>
              <a:gd name="connsiteY11773" fmla="*/ 1556430 h 8553480"/>
              <a:gd name="connsiteX11774" fmla="*/ 14436331 w 16399629"/>
              <a:gd name="connsiteY11774" fmla="*/ 1638452 h 8553480"/>
              <a:gd name="connsiteX11775" fmla="*/ 14456521 w 16399629"/>
              <a:gd name="connsiteY11775" fmla="*/ 1638453 h 8553480"/>
              <a:gd name="connsiteX11776" fmla="*/ 14459474 w 16399629"/>
              <a:gd name="connsiteY11776" fmla="*/ 1664084 h 8553480"/>
              <a:gd name="connsiteX11777" fmla="*/ 14403831 w 16399629"/>
              <a:gd name="connsiteY11777" fmla="*/ 1638453 h 8553480"/>
              <a:gd name="connsiteX11778" fmla="*/ 14245272 w 16399629"/>
              <a:gd name="connsiteY11778" fmla="*/ 1556430 h 8553480"/>
              <a:gd name="connsiteX11779" fmla="*/ 13927662 w 16399629"/>
              <a:gd name="connsiteY11779" fmla="*/ 1444505 h 8553480"/>
              <a:gd name="connsiteX11780" fmla="*/ 13921753 w 16399629"/>
              <a:gd name="connsiteY11780" fmla="*/ 1490642 h 8553480"/>
              <a:gd name="connsiteX11781" fmla="*/ 13901071 w 16399629"/>
              <a:gd name="connsiteY11781" fmla="*/ 1429125 h 8553480"/>
              <a:gd name="connsiteX11782" fmla="*/ 13874974 w 16399629"/>
              <a:gd name="connsiteY11782" fmla="*/ 1418873 h 8553480"/>
              <a:gd name="connsiteX11783" fmla="*/ 13795202 w 16399629"/>
              <a:gd name="connsiteY11783" fmla="*/ 1408620 h 8553480"/>
              <a:gd name="connsiteX11784" fmla="*/ 13642551 w 16399629"/>
              <a:gd name="connsiteY11784" fmla="*/ 1373590 h 8553480"/>
              <a:gd name="connsiteX11785" fmla="*/ 13330853 w 16399629"/>
              <a:gd name="connsiteY11785" fmla="*/ 1271063 h 8553480"/>
              <a:gd name="connsiteX11786" fmla="*/ 13287026 w 16399629"/>
              <a:gd name="connsiteY11786" fmla="*/ 1358211 h 8553480"/>
              <a:gd name="connsiteX11787" fmla="*/ 13372215 w 16399629"/>
              <a:gd name="connsiteY11787" fmla="*/ 1393241 h 8553480"/>
              <a:gd name="connsiteX11788" fmla="*/ 13401759 w 16399629"/>
              <a:gd name="connsiteY11788" fmla="*/ 1398368 h 8553480"/>
              <a:gd name="connsiteX11789" fmla="*/ 13413085 w 16399629"/>
              <a:gd name="connsiteY11789" fmla="*/ 1353084 h 8553480"/>
              <a:gd name="connsiteX11790" fmla="*/ 13483994 w 16399629"/>
              <a:gd name="connsiteY11790" fmla="*/ 1383843 h 8553480"/>
              <a:gd name="connsiteX11791" fmla="*/ 13524864 w 16399629"/>
              <a:gd name="connsiteY11791" fmla="*/ 1413746 h 8553480"/>
              <a:gd name="connsiteX11792" fmla="*/ 13536682 w 16399629"/>
              <a:gd name="connsiteY11792" fmla="*/ 1373590 h 8553480"/>
              <a:gd name="connsiteX11793" fmla="*/ 13736604 w 16399629"/>
              <a:gd name="connsiteY11793" fmla="*/ 1480390 h 8553480"/>
              <a:gd name="connsiteX11794" fmla="*/ 13798156 w 16399629"/>
              <a:gd name="connsiteY11794" fmla="*/ 1475262 h 8553480"/>
              <a:gd name="connsiteX11795" fmla="*/ 13824746 w 16399629"/>
              <a:gd name="connsiteY11795" fmla="*/ 1470137 h 8553480"/>
              <a:gd name="connsiteX11796" fmla="*/ 13842474 w 16399629"/>
              <a:gd name="connsiteY11796" fmla="*/ 1495768 h 8553480"/>
              <a:gd name="connsiteX11797" fmla="*/ 13895163 w 16399629"/>
              <a:gd name="connsiteY11797" fmla="*/ 1500894 h 8553480"/>
              <a:gd name="connsiteX11798" fmla="*/ 13930617 w 16399629"/>
              <a:gd name="connsiteY11798" fmla="*/ 1490642 h 8553480"/>
              <a:gd name="connsiteX11799" fmla="*/ 13936525 w 16399629"/>
              <a:gd name="connsiteY11799" fmla="*/ 1541051 h 8553480"/>
              <a:gd name="connsiteX11800" fmla="*/ 13948345 w 16399629"/>
              <a:gd name="connsiteY11800" fmla="*/ 1547032 h 8553480"/>
              <a:gd name="connsiteX11801" fmla="*/ 13983306 w 16399629"/>
              <a:gd name="connsiteY11801" fmla="*/ 1561557 h 8553480"/>
              <a:gd name="connsiteX11802" fmla="*/ 14039442 w 16399629"/>
              <a:gd name="connsiteY11802" fmla="*/ 1602567 h 8553480"/>
              <a:gd name="connsiteX11803" fmla="*/ 13889255 w 16399629"/>
              <a:gd name="connsiteY11803" fmla="*/ 1571809 h 8553480"/>
              <a:gd name="connsiteX11804" fmla="*/ 13827700 w 16399629"/>
              <a:gd name="connsiteY11804" fmla="*/ 1561557 h 8553480"/>
              <a:gd name="connsiteX11805" fmla="*/ 13825798 w 16399629"/>
              <a:gd name="connsiteY11805" fmla="*/ 1556868 h 8553480"/>
              <a:gd name="connsiteX11806" fmla="*/ 13826232 w 16399629"/>
              <a:gd name="connsiteY11806" fmla="*/ 1562917 h 8553480"/>
              <a:gd name="connsiteX11807" fmla="*/ 13824438 w 16399629"/>
              <a:gd name="connsiteY11807" fmla="*/ 1562130 h 8553480"/>
              <a:gd name="connsiteX11808" fmla="*/ 13826232 w 16399629"/>
              <a:gd name="connsiteY11808" fmla="*/ 1566798 h 8553480"/>
              <a:gd name="connsiteX11809" fmla="*/ 13818002 w 16399629"/>
              <a:gd name="connsiteY11809" fmla="*/ 1566798 h 8553480"/>
              <a:gd name="connsiteX11810" fmla="*/ 13820466 w 16399629"/>
              <a:gd name="connsiteY11810" fmla="*/ 1560383 h 8553480"/>
              <a:gd name="connsiteX11811" fmla="*/ 13820059 w 16399629"/>
              <a:gd name="connsiteY11811" fmla="*/ 1560205 h 8553480"/>
              <a:gd name="connsiteX11812" fmla="*/ 13818515 w 16399629"/>
              <a:gd name="connsiteY11812" fmla="*/ 1553760 h 8553480"/>
              <a:gd name="connsiteX11813" fmla="*/ 13818074 w 16399629"/>
              <a:gd name="connsiteY11813" fmla="*/ 1542990 h 8553480"/>
              <a:gd name="connsiteX11814" fmla="*/ 13815883 w 16399629"/>
              <a:gd name="connsiteY11814" fmla="*/ 1547032 h 8553480"/>
              <a:gd name="connsiteX11815" fmla="*/ 13798158 w 16399629"/>
              <a:gd name="connsiteY11815" fmla="*/ 1556430 h 8553480"/>
              <a:gd name="connsiteX11816" fmla="*/ 13757286 w 16399629"/>
              <a:gd name="connsiteY11816" fmla="*/ 1551304 h 8553480"/>
              <a:gd name="connsiteX11817" fmla="*/ 13745468 w 16399629"/>
              <a:gd name="connsiteY11817" fmla="*/ 1506021 h 8553480"/>
              <a:gd name="connsiteX11818" fmla="*/ 13727740 w 16399629"/>
              <a:gd name="connsiteY11818" fmla="*/ 1485516 h 8553480"/>
              <a:gd name="connsiteX11819" fmla="*/ 13701149 w 16399629"/>
              <a:gd name="connsiteY11819" fmla="*/ 1516275 h 8553480"/>
              <a:gd name="connsiteX11820" fmla="*/ 13727741 w 16399629"/>
              <a:gd name="connsiteY11820" fmla="*/ 1541051 h 8553480"/>
              <a:gd name="connsiteX11821" fmla="*/ 13257482 w 16399629"/>
              <a:gd name="connsiteY11821" fmla="*/ 1424000 h 8553480"/>
              <a:gd name="connsiteX11822" fmla="*/ 13275208 w 16399629"/>
              <a:gd name="connsiteY11822" fmla="*/ 1363338 h 8553480"/>
              <a:gd name="connsiteX11823" fmla="*/ 13078241 w 16399629"/>
              <a:gd name="connsiteY11823" fmla="*/ 1322326 h 8553480"/>
              <a:gd name="connsiteX11824" fmla="*/ 13098923 w 16399629"/>
              <a:gd name="connsiteY11824" fmla="*/ 1271063 h 8553480"/>
              <a:gd name="connsiteX11825" fmla="*/ 13048697 w 16399629"/>
              <a:gd name="connsiteY11825" fmla="*/ 1271063 h 8553480"/>
              <a:gd name="connsiteX11826" fmla="*/ 13039833 w 16399629"/>
              <a:gd name="connsiteY11826" fmla="*/ 1220654 h 8553480"/>
              <a:gd name="connsiteX11827" fmla="*/ 13004870 w 16399629"/>
              <a:gd name="connsiteY11827" fmla="*/ 1189896 h 8553480"/>
              <a:gd name="connsiteX11828" fmla="*/ 12986775 w 16399629"/>
              <a:gd name="connsiteY11828" fmla="*/ 1169390 h 8553480"/>
              <a:gd name="connsiteX11829" fmla="*/ 12985386 w 16399629"/>
              <a:gd name="connsiteY11829" fmla="*/ 1167988 h 8553480"/>
              <a:gd name="connsiteX11830" fmla="*/ 12986802 w 16399629"/>
              <a:gd name="connsiteY11830" fmla="*/ 1179059 h 8553480"/>
              <a:gd name="connsiteX11831" fmla="*/ 12981916 w 16399629"/>
              <a:gd name="connsiteY11831" fmla="*/ 1174591 h 8553480"/>
              <a:gd name="connsiteX11832" fmla="*/ 12983421 w 16399629"/>
              <a:gd name="connsiteY11832" fmla="*/ 1167572 h 8553480"/>
              <a:gd name="connsiteX11833" fmla="*/ 12983921 w 16399629"/>
              <a:gd name="connsiteY11833" fmla="*/ 1166510 h 8553480"/>
              <a:gd name="connsiteX11834" fmla="*/ 12966462 w 16399629"/>
              <a:gd name="connsiteY11834" fmla="*/ 1148884 h 8553480"/>
              <a:gd name="connsiteX11835" fmla="*/ 12972372 w 16399629"/>
              <a:gd name="connsiteY11835" fmla="*/ 1174516 h 8553480"/>
              <a:gd name="connsiteX11836" fmla="*/ 12984190 w 16399629"/>
              <a:gd name="connsiteY11836" fmla="*/ 1179644 h 8553480"/>
              <a:gd name="connsiteX11837" fmla="*/ 12984189 w 16399629"/>
              <a:gd name="connsiteY11837" fmla="*/ 1224925 h 8553480"/>
              <a:gd name="connsiteX11838" fmla="*/ 12848774 w 16399629"/>
              <a:gd name="connsiteY11838" fmla="*/ 1200148 h 8553480"/>
              <a:gd name="connsiteX11839" fmla="*/ 12948735 w 16399629"/>
              <a:gd name="connsiteY11839" fmla="*/ 1174517 h 8553480"/>
              <a:gd name="connsiteX11840" fmla="*/ 12957598 w 16399629"/>
              <a:gd name="connsiteY11840" fmla="*/ 1123254 h 8553480"/>
              <a:gd name="connsiteX11841" fmla="*/ 12981234 w 16399629"/>
              <a:gd name="connsiteY11841" fmla="*/ 1128380 h 8553480"/>
              <a:gd name="connsiteX11842" fmla="*/ 13010779 w 16399629"/>
              <a:gd name="connsiteY11842" fmla="*/ 1102748 h 8553480"/>
              <a:gd name="connsiteX11843" fmla="*/ 12801995 w 16399629"/>
              <a:gd name="connsiteY11843" fmla="*/ 1092495 h 8553480"/>
              <a:gd name="connsiteX11844" fmla="*/ 12607981 w 16399629"/>
              <a:gd name="connsiteY11844" fmla="*/ 1174516 h 8553480"/>
              <a:gd name="connsiteX11845" fmla="*/ 12663626 w 16399629"/>
              <a:gd name="connsiteY11845" fmla="*/ 1200148 h 8553480"/>
              <a:gd name="connsiteX11846" fmla="*/ 12660671 w 16399629"/>
              <a:gd name="connsiteY11846" fmla="*/ 1250558 h 8553480"/>
              <a:gd name="connsiteX11847" fmla="*/ 12640481 w 16399629"/>
              <a:gd name="connsiteY11847" fmla="*/ 1255684 h 8553480"/>
              <a:gd name="connsiteX11848" fmla="*/ 12663626 w 16399629"/>
              <a:gd name="connsiteY11848" fmla="*/ 1327453 h 8553480"/>
              <a:gd name="connsiteX11849" fmla="*/ 12628663 w 16399629"/>
              <a:gd name="connsiteY11849" fmla="*/ 1342831 h 8553480"/>
              <a:gd name="connsiteX11850" fmla="*/ 12593209 w 16399629"/>
              <a:gd name="connsiteY11850" fmla="*/ 1373590 h 8553480"/>
              <a:gd name="connsiteX11851" fmla="*/ 12540521 w 16399629"/>
              <a:gd name="connsiteY11851" fmla="*/ 1383843 h 8553480"/>
              <a:gd name="connsiteX11852" fmla="*/ 12493248 w 16399629"/>
              <a:gd name="connsiteY11852" fmla="*/ 1388114 h 8553480"/>
              <a:gd name="connsiteX11853" fmla="*/ 12390332 w 16399629"/>
              <a:gd name="connsiteY11853" fmla="*/ 1413747 h 8553480"/>
              <a:gd name="connsiteX11854" fmla="*/ 12287417 w 16399629"/>
              <a:gd name="connsiteY11854" fmla="*/ 1444505 h 8553480"/>
              <a:gd name="connsiteX11855" fmla="*/ 12246546 w 16399629"/>
              <a:gd name="connsiteY11855" fmla="*/ 1470136 h 8553480"/>
              <a:gd name="connsiteX11856" fmla="*/ 12205183 w 16399629"/>
              <a:gd name="connsiteY11856" fmla="*/ 1480390 h 8553480"/>
              <a:gd name="connsiteX11857" fmla="*/ 12114085 w 16399629"/>
              <a:gd name="connsiteY11857" fmla="*/ 1526528 h 8553480"/>
              <a:gd name="connsiteX11858" fmla="*/ 12085033 w 16399629"/>
              <a:gd name="connsiteY11858" fmla="*/ 1526528 h 8553480"/>
              <a:gd name="connsiteX11859" fmla="*/ 12084910 w 16399629"/>
              <a:gd name="connsiteY11859" fmla="*/ 1526468 h 8553480"/>
              <a:gd name="connsiteX11860" fmla="*/ 12076215 w 16399629"/>
              <a:gd name="connsiteY11860" fmla="*/ 1522203 h 8553480"/>
              <a:gd name="connsiteX11861" fmla="*/ 12052534 w 16399629"/>
              <a:gd name="connsiteY11861" fmla="*/ 1526528 h 8553480"/>
              <a:gd name="connsiteX11862" fmla="*/ 12111131 w 16399629"/>
              <a:gd name="connsiteY11862" fmla="*/ 1582061 h 8553480"/>
              <a:gd name="connsiteX11863" fmla="*/ 11802878 w 16399629"/>
              <a:gd name="connsiteY11863" fmla="*/ 1745251 h 8553480"/>
              <a:gd name="connsiteX11864" fmla="*/ 11652690 w 16399629"/>
              <a:gd name="connsiteY11864" fmla="*/ 1837527 h 8553480"/>
              <a:gd name="connsiteX11865" fmla="*/ 11582274 w 16399629"/>
              <a:gd name="connsiteY11865" fmla="*/ 1903311 h 8553480"/>
              <a:gd name="connsiteX11866" fmla="*/ 11550267 w 16399629"/>
              <a:gd name="connsiteY11866" fmla="*/ 1913559 h 8553480"/>
              <a:gd name="connsiteX11867" fmla="*/ 11541403 w 16399629"/>
              <a:gd name="connsiteY11867" fmla="*/ 1959705 h 8553480"/>
              <a:gd name="connsiteX11868" fmla="*/ 11826021 w 16399629"/>
              <a:gd name="connsiteY11868" fmla="*/ 1786260 h 8553480"/>
              <a:gd name="connsiteX11869" fmla="*/ 11826021 w 16399629"/>
              <a:gd name="connsiteY11869" fmla="*/ 1837527 h 8553480"/>
              <a:gd name="connsiteX11870" fmla="*/ 12043670 w 16399629"/>
              <a:gd name="connsiteY11870" fmla="*/ 1724745 h 8553480"/>
              <a:gd name="connsiteX11871" fmla="*/ 12143632 w 16399629"/>
              <a:gd name="connsiteY11871" fmla="*/ 1714493 h 8553480"/>
              <a:gd name="connsiteX11872" fmla="*/ 12167268 w 16399629"/>
              <a:gd name="connsiteY11872" fmla="*/ 1689716 h 8553480"/>
              <a:gd name="connsiteX11873" fmla="*/ 12181548 w 16399629"/>
              <a:gd name="connsiteY11873" fmla="*/ 1653831 h 8553480"/>
              <a:gd name="connsiteX11874" fmla="*/ 12225865 w 16399629"/>
              <a:gd name="connsiteY11874" fmla="*/ 1669210 h 8553480"/>
              <a:gd name="connsiteX11875" fmla="*/ 12237682 w 16399629"/>
              <a:gd name="connsiteY11875" fmla="*/ 1689715 h 8553480"/>
              <a:gd name="connsiteX11876" fmla="*/ 12264273 w 16399629"/>
              <a:gd name="connsiteY11876" fmla="*/ 1689716 h 8553480"/>
              <a:gd name="connsiteX11877" fmla="*/ 12267229 w 16399629"/>
              <a:gd name="connsiteY11877" fmla="*/ 1669210 h 8553480"/>
              <a:gd name="connsiteX11878" fmla="*/ 12278554 w 16399629"/>
              <a:gd name="connsiteY11878" fmla="*/ 1658957 h 8553480"/>
              <a:gd name="connsiteX11879" fmla="*/ 12305144 w 16399629"/>
              <a:gd name="connsiteY11879" fmla="*/ 1658957 h 8553480"/>
              <a:gd name="connsiteX11880" fmla="*/ 12349462 w 16399629"/>
              <a:gd name="connsiteY11880" fmla="*/ 1617946 h 8553480"/>
              <a:gd name="connsiteX11881" fmla="*/ 12314009 w 16399629"/>
              <a:gd name="connsiteY11881" fmla="*/ 1516274 h 8553480"/>
              <a:gd name="connsiteX11882" fmla="*/ 12311053 w 16399629"/>
              <a:gd name="connsiteY11882" fmla="*/ 1470137 h 8553480"/>
              <a:gd name="connsiteX11883" fmla="*/ 12449424 w 16399629"/>
              <a:gd name="connsiteY11883" fmla="*/ 1454757 h 8553480"/>
              <a:gd name="connsiteX11884" fmla="*/ 12378516 w 16399629"/>
              <a:gd name="connsiteY11884" fmla="*/ 1485516 h 8553480"/>
              <a:gd name="connsiteX11885" fmla="*/ 12413967 w 16399629"/>
              <a:gd name="connsiteY11885" fmla="*/ 1526528 h 8553480"/>
              <a:gd name="connsiteX11886" fmla="*/ 12378516 w 16399629"/>
              <a:gd name="connsiteY11886" fmla="*/ 1576935 h 8553480"/>
              <a:gd name="connsiteX11887" fmla="*/ 12402152 w 16399629"/>
              <a:gd name="connsiteY11887" fmla="*/ 1623073 h 8553480"/>
              <a:gd name="connsiteX11888" fmla="*/ 12537567 w 16399629"/>
              <a:gd name="connsiteY11888" fmla="*/ 1592315 h 8553480"/>
              <a:gd name="connsiteX11889" fmla="*/ 12619799 w 16399629"/>
              <a:gd name="connsiteY11889" fmla="*/ 1582062 h 8553480"/>
              <a:gd name="connsiteX11890" fmla="*/ 12710897 w 16399629"/>
              <a:gd name="connsiteY11890" fmla="*/ 1571809 h 8553480"/>
              <a:gd name="connsiteX11891" fmla="*/ 12757676 w 16399629"/>
              <a:gd name="connsiteY11891" fmla="*/ 1571809 h 8553480"/>
              <a:gd name="connsiteX11892" fmla="*/ 12787221 w 16399629"/>
              <a:gd name="connsiteY11892" fmla="*/ 1566683 h 8553480"/>
              <a:gd name="connsiteX11893" fmla="*/ 12790177 w 16399629"/>
              <a:gd name="connsiteY11893" fmla="*/ 1592315 h 8553480"/>
              <a:gd name="connsiteX11894" fmla="*/ 12766540 w 16399629"/>
              <a:gd name="connsiteY11894" fmla="*/ 1592315 h 8553480"/>
              <a:gd name="connsiteX11895" fmla="*/ 12807904 w 16399629"/>
              <a:gd name="connsiteY11895" fmla="*/ 1633326 h 8553480"/>
              <a:gd name="connsiteX11896" fmla="*/ 12825631 w 16399629"/>
              <a:gd name="connsiteY11896" fmla="*/ 1648705 h 8553480"/>
              <a:gd name="connsiteX11897" fmla="*/ 12851729 w 16399629"/>
              <a:gd name="connsiteY11897" fmla="*/ 1658957 h 8553480"/>
              <a:gd name="connsiteX11898" fmla="*/ 12893091 w 16399629"/>
              <a:gd name="connsiteY11898" fmla="*/ 1643578 h 8553480"/>
              <a:gd name="connsiteX11899" fmla="*/ 12925592 w 16399629"/>
              <a:gd name="connsiteY11899" fmla="*/ 1633326 h 8553480"/>
              <a:gd name="connsiteX11900" fmla="*/ 12993053 w 16399629"/>
              <a:gd name="connsiteY11900" fmla="*/ 1617946 h 8553480"/>
              <a:gd name="connsiteX11901" fmla="*/ 12972372 w 16399629"/>
              <a:gd name="connsiteY11901" fmla="*/ 1566683 h 8553480"/>
              <a:gd name="connsiteX11902" fmla="*/ 13019642 w 16399629"/>
              <a:gd name="connsiteY11902" fmla="*/ 1576936 h 8553480"/>
              <a:gd name="connsiteX11903" fmla="*/ 13001916 w 16399629"/>
              <a:gd name="connsiteY11903" fmla="*/ 1602567 h 8553480"/>
              <a:gd name="connsiteX11904" fmla="*/ 13019643 w 16399629"/>
              <a:gd name="connsiteY11904" fmla="*/ 1638453 h 8553480"/>
              <a:gd name="connsiteX11905" fmla="*/ 13036879 w 16399629"/>
              <a:gd name="connsiteY11905" fmla="*/ 1617946 h 8553480"/>
              <a:gd name="connsiteX11906" fmla="*/ 13054605 w 16399629"/>
              <a:gd name="connsiteY11906" fmla="*/ 1638452 h 8553480"/>
              <a:gd name="connsiteX11907" fmla="*/ 13075287 w 16399629"/>
              <a:gd name="connsiteY11907" fmla="*/ 1643577 h 8553480"/>
              <a:gd name="connsiteX11908" fmla="*/ 13066423 w 16399629"/>
              <a:gd name="connsiteY11908" fmla="*/ 1664084 h 8553480"/>
              <a:gd name="connsiteX11909" fmla="*/ 13022107 w 16399629"/>
              <a:gd name="connsiteY11909" fmla="*/ 1669210 h 8553480"/>
              <a:gd name="connsiteX11910" fmla="*/ 12913774 w 16399629"/>
              <a:gd name="connsiteY11910" fmla="*/ 1679468 h 8553480"/>
              <a:gd name="connsiteX11911" fmla="*/ 12860593 w 16399629"/>
              <a:gd name="connsiteY11911" fmla="*/ 1684591 h 8553480"/>
              <a:gd name="connsiteX11912" fmla="*/ 12819721 w 16399629"/>
              <a:gd name="connsiteY11912" fmla="*/ 1710221 h 8553480"/>
              <a:gd name="connsiteX11913" fmla="*/ 12857637 w 16399629"/>
              <a:gd name="connsiteY11913" fmla="*/ 1745251 h 8553480"/>
              <a:gd name="connsiteX11914" fmla="*/ 12840403 w 16399629"/>
              <a:gd name="connsiteY11914" fmla="*/ 1765755 h 8553480"/>
              <a:gd name="connsiteX11915" fmla="*/ 12804949 w 16399629"/>
              <a:gd name="connsiteY11915" fmla="*/ 1765755 h 8553480"/>
              <a:gd name="connsiteX11916" fmla="*/ 12793131 w 16399629"/>
              <a:gd name="connsiteY11916" fmla="*/ 1710220 h 8553480"/>
              <a:gd name="connsiteX11917" fmla="*/ 12645897 w 16399629"/>
              <a:gd name="connsiteY11917" fmla="*/ 1740128 h 8553480"/>
              <a:gd name="connsiteX11918" fmla="*/ 12569573 w 16399629"/>
              <a:gd name="connsiteY11918" fmla="*/ 1755504 h 8553480"/>
              <a:gd name="connsiteX11919" fmla="*/ 12525747 w 16399629"/>
              <a:gd name="connsiteY11919" fmla="*/ 1781135 h 8553480"/>
              <a:gd name="connsiteX11920" fmla="*/ 12522794 w 16399629"/>
              <a:gd name="connsiteY11920" fmla="*/ 1837527 h 8553480"/>
              <a:gd name="connsiteX11921" fmla="*/ 12502112 w 16399629"/>
              <a:gd name="connsiteY11921" fmla="*/ 1847779 h 8553480"/>
              <a:gd name="connsiteX11922" fmla="*/ 12428741 w 16399629"/>
              <a:gd name="connsiteY11922" fmla="*/ 1863158 h 8553480"/>
              <a:gd name="connsiteX11923" fmla="*/ 12284463 w 16399629"/>
              <a:gd name="connsiteY11923" fmla="*/ 1913559 h 8553480"/>
              <a:gd name="connsiteX11924" fmla="*/ 11990981 w 16399629"/>
              <a:gd name="connsiteY11924" fmla="*/ 2036599 h 8553480"/>
              <a:gd name="connsiteX11925" fmla="*/ 11858521 w 16399629"/>
              <a:gd name="connsiteY11925" fmla="*/ 2081883 h 8553480"/>
              <a:gd name="connsiteX11926" fmla="*/ 11834885 w 16399629"/>
              <a:gd name="connsiteY11926" fmla="*/ 2092133 h 8553480"/>
              <a:gd name="connsiteX11927" fmla="*/ 11826021 w 16399629"/>
              <a:gd name="connsiteY11927" fmla="*/ 2138271 h 8553480"/>
              <a:gd name="connsiteX11928" fmla="*/ 11776287 w 16399629"/>
              <a:gd name="connsiteY11928" fmla="*/ 2128018 h 8553480"/>
              <a:gd name="connsiteX11929" fmla="*/ 11776287 w 16399629"/>
              <a:gd name="connsiteY11929" fmla="*/ 2179282 h 8553480"/>
              <a:gd name="connsiteX11930" fmla="*/ 11679280 w 16399629"/>
              <a:gd name="connsiteY11930" fmla="*/ 2214308 h 8553480"/>
              <a:gd name="connsiteX11931" fmla="*/ 11755606 w 16399629"/>
              <a:gd name="connsiteY11931" fmla="*/ 2188679 h 8553480"/>
              <a:gd name="connsiteX11932" fmla="*/ 11826021 w 16399629"/>
              <a:gd name="connsiteY11932" fmla="*/ 2158775 h 8553480"/>
              <a:gd name="connsiteX11933" fmla="*/ 11976209 w 16399629"/>
              <a:gd name="connsiteY11933" fmla="*/ 2107514 h 8553480"/>
              <a:gd name="connsiteX11934" fmla="*/ 12284463 w 16399629"/>
              <a:gd name="connsiteY11934" fmla="*/ 1985336 h 8553480"/>
              <a:gd name="connsiteX11935" fmla="*/ 12293327 w 16399629"/>
              <a:gd name="connsiteY11935" fmla="*/ 2030618 h 8553480"/>
              <a:gd name="connsiteX11936" fmla="*/ 12293327 w 16399629"/>
              <a:gd name="connsiteY11936" fmla="*/ 1985335 h 8553480"/>
              <a:gd name="connsiteX11937" fmla="*/ 12314008 w 16399629"/>
              <a:gd name="connsiteY11937" fmla="*/ 1975084 h 8553480"/>
              <a:gd name="connsiteX11938" fmla="*/ 12346507 w 16399629"/>
              <a:gd name="connsiteY11938" fmla="*/ 1969955 h 8553480"/>
              <a:gd name="connsiteX11939" fmla="*/ 12337644 w 16399629"/>
              <a:gd name="connsiteY11939" fmla="*/ 1995589 h 8553480"/>
              <a:gd name="connsiteX11940" fmla="*/ 12352416 w 16399629"/>
              <a:gd name="connsiteY11940" fmla="*/ 2005841 h 8553480"/>
              <a:gd name="connsiteX11941" fmla="*/ 12408060 w 16399629"/>
              <a:gd name="connsiteY11941" fmla="*/ 1934074 h 8553480"/>
              <a:gd name="connsiteX11942" fmla="*/ 12510974 w 16399629"/>
              <a:gd name="connsiteY11942" fmla="*/ 1898186 h 8553480"/>
              <a:gd name="connsiteX11943" fmla="*/ 12551846 w 16399629"/>
              <a:gd name="connsiteY11943" fmla="*/ 1887934 h 8553480"/>
              <a:gd name="connsiteX11944" fmla="*/ 12581391 w 16399629"/>
              <a:gd name="connsiteY11944" fmla="*/ 1908437 h 8553480"/>
              <a:gd name="connsiteX11945" fmla="*/ 12687261 w 16399629"/>
              <a:gd name="connsiteY11945" fmla="*/ 1887934 h 8553480"/>
              <a:gd name="connsiteX11946" fmla="*/ 13113695 w 16399629"/>
              <a:gd name="connsiteY11946" fmla="*/ 1858031 h 8553480"/>
              <a:gd name="connsiteX11947" fmla="*/ 13078241 w 16399629"/>
              <a:gd name="connsiteY11947" fmla="*/ 1867429 h 8553480"/>
              <a:gd name="connsiteX11948" fmla="*/ 13087105 w 16399629"/>
              <a:gd name="connsiteY11948" fmla="*/ 1893060 h 8553480"/>
              <a:gd name="connsiteX11949" fmla="*/ 13045740 w 16399629"/>
              <a:gd name="connsiteY11949" fmla="*/ 1944325 h 8553480"/>
              <a:gd name="connsiteX11950" fmla="*/ 13028506 w 16399629"/>
              <a:gd name="connsiteY11950" fmla="*/ 1985335 h 8553480"/>
              <a:gd name="connsiteX11951" fmla="*/ 13048695 w 16399629"/>
              <a:gd name="connsiteY11951" fmla="*/ 1964830 h 8553480"/>
              <a:gd name="connsiteX11952" fmla="*/ 13069377 w 16399629"/>
              <a:gd name="connsiteY11952" fmla="*/ 1985336 h 8553480"/>
              <a:gd name="connsiteX11953" fmla="*/ 13098923 w 16399629"/>
              <a:gd name="connsiteY11953" fmla="*/ 1964830 h 8553480"/>
              <a:gd name="connsiteX11954" fmla="*/ 13107787 w 16399629"/>
              <a:gd name="connsiteY11954" fmla="*/ 1893060 h 8553480"/>
              <a:gd name="connsiteX11955" fmla="*/ 13119604 w 16399629"/>
              <a:gd name="connsiteY11955" fmla="*/ 1877680 h 8553480"/>
              <a:gd name="connsiteX11956" fmla="*/ 13125021 w 16399629"/>
              <a:gd name="connsiteY11956" fmla="*/ 1842652 h 8553480"/>
              <a:gd name="connsiteX11957" fmla="*/ 13157522 w 16399629"/>
              <a:gd name="connsiteY11957" fmla="*/ 1832403 h 8553480"/>
              <a:gd name="connsiteX11958" fmla="*/ 13213656 w 16399629"/>
              <a:gd name="connsiteY11958" fmla="*/ 1822145 h 8553480"/>
              <a:gd name="connsiteX11959" fmla="*/ 13260436 w 16399629"/>
              <a:gd name="connsiteY11959" fmla="*/ 1817020 h 8553480"/>
              <a:gd name="connsiteX11960" fmla="*/ 13265606 w 16399629"/>
              <a:gd name="connsiteY11960" fmla="*/ 1848313 h 8553480"/>
              <a:gd name="connsiteX11961" fmla="*/ 13266267 w 16399629"/>
              <a:gd name="connsiteY11961" fmla="*/ 1879215 h 8553480"/>
              <a:gd name="connsiteX11962" fmla="*/ 13268118 w 16399629"/>
              <a:gd name="connsiteY11962" fmla="*/ 1881466 h 8553480"/>
              <a:gd name="connsiteX11963" fmla="*/ 13259889 w 16399629"/>
              <a:gd name="connsiteY11963" fmla="*/ 1881466 h 8553480"/>
              <a:gd name="connsiteX11964" fmla="*/ 13261958 w 16399629"/>
              <a:gd name="connsiteY11964" fmla="*/ 1878951 h 8553480"/>
              <a:gd name="connsiteX11965" fmla="*/ 13245949 w 16399629"/>
              <a:gd name="connsiteY11965" fmla="*/ 1864880 h 8553480"/>
              <a:gd name="connsiteX11966" fmla="*/ 13184111 w 16399629"/>
              <a:gd name="connsiteY11966" fmla="*/ 1858031 h 8553480"/>
              <a:gd name="connsiteX11967" fmla="*/ 13219073 w 16399629"/>
              <a:gd name="connsiteY11967" fmla="*/ 1882808 h 8553480"/>
              <a:gd name="connsiteX11968" fmla="*/ 13201838 w 16399629"/>
              <a:gd name="connsiteY11968" fmla="*/ 1923822 h 8553480"/>
              <a:gd name="connsiteX11969" fmla="*/ 13175248 w 16399629"/>
              <a:gd name="connsiteY11969" fmla="*/ 1985335 h 8553480"/>
              <a:gd name="connsiteX11970" fmla="*/ 13201838 w 16399629"/>
              <a:gd name="connsiteY11970" fmla="*/ 2005841 h 8553480"/>
              <a:gd name="connsiteX11971" fmla="*/ 13210210 w 16399629"/>
              <a:gd name="connsiteY11971" fmla="*/ 1959705 h 8553480"/>
              <a:gd name="connsiteX11972" fmla="*/ 13227936 w 16399629"/>
              <a:gd name="connsiteY11972" fmla="*/ 2010967 h 8553480"/>
              <a:gd name="connsiteX11973" fmla="*/ 13254526 w 16399629"/>
              <a:gd name="connsiteY11973" fmla="*/ 1985336 h 8553480"/>
              <a:gd name="connsiteX11974" fmla="*/ 13233845 w 16399629"/>
              <a:gd name="connsiteY11974" fmla="*/ 1985336 h 8553480"/>
              <a:gd name="connsiteX11975" fmla="*/ 13233846 w 16399629"/>
              <a:gd name="connsiteY11975" fmla="*/ 1934074 h 8553480"/>
              <a:gd name="connsiteX11976" fmla="*/ 13287026 w 16399629"/>
              <a:gd name="connsiteY11976" fmla="*/ 1969955 h 8553480"/>
              <a:gd name="connsiteX11977" fmla="*/ 13275208 w 16399629"/>
              <a:gd name="connsiteY11977" fmla="*/ 2005841 h 8553480"/>
              <a:gd name="connsiteX11978" fmla="*/ 13295889 w 16399629"/>
              <a:gd name="connsiteY11978" fmla="*/ 2021219 h 8553480"/>
              <a:gd name="connsiteX11979" fmla="*/ 13298845 w 16399629"/>
              <a:gd name="connsiteY11979" fmla="*/ 1959705 h 8553480"/>
              <a:gd name="connsiteX11980" fmla="*/ 13327897 w 16399629"/>
              <a:gd name="connsiteY11980" fmla="*/ 1954578 h 8553480"/>
              <a:gd name="connsiteX11981" fmla="*/ 13339715 w 16399629"/>
              <a:gd name="connsiteY11981" fmla="*/ 1975084 h 8553480"/>
              <a:gd name="connsiteX11982" fmla="*/ 13313125 w 16399629"/>
              <a:gd name="connsiteY11982" fmla="*/ 1985335 h 8553480"/>
              <a:gd name="connsiteX11983" fmla="*/ 13316080 w 16399629"/>
              <a:gd name="connsiteY11983" fmla="*/ 2030618 h 8553480"/>
              <a:gd name="connsiteX11984" fmla="*/ 13413085 w 16399629"/>
              <a:gd name="connsiteY11984" fmla="*/ 2025491 h 8553480"/>
              <a:gd name="connsiteX11985" fmla="*/ 13348579 w 16399629"/>
              <a:gd name="connsiteY11985" fmla="*/ 1995589 h 8553480"/>
              <a:gd name="connsiteX11986" fmla="*/ 13460358 w 16399629"/>
              <a:gd name="connsiteY11986" fmla="*/ 1995589 h 8553480"/>
              <a:gd name="connsiteX11987" fmla="*/ 13433768 w 16399629"/>
              <a:gd name="connsiteY11987" fmla="*/ 2071630 h 8553480"/>
              <a:gd name="connsiteX11988" fmla="*/ 13460358 w 16399629"/>
              <a:gd name="connsiteY11988" fmla="*/ 2102387 h 8553480"/>
              <a:gd name="connsiteX11989" fmla="*/ 13204792 w 16399629"/>
              <a:gd name="connsiteY11989" fmla="*/ 2036599 h 8553480"/>
              <a:gd name="connsiteX11990" fmla="*/ 13081196 w 16399629"/>
              <a:gd name="connsiteY11990" fmla="*/ 2016093 h 8553480"/>
              <a:gd name="connsiteX11991" fmla="*/ 13030970 w 16399629"/>
              <a:gd name="connsiteY11991" fmla="*/ 2016093 h 8553480"/>
              <a:gd name="connsiteX11992" fmla="*/ 13025552 w 16399629"/>
              <a:gd name="connsiteY11992" fmla="*/ 1923822 h 8553480"/>
              <a:gd name="connsiteX11993" fmla="*/ 12910818 w 16399629"/>
              <a:gd name="connsiteY11993" fmla="*/ 1934074 h 8553480"/>
              <a:gd name="connsiteX11994" fmla="*/ 12938933 w 16399629"/>
              <a:gd name="connsiteY11994" fmla="*/ 1958073 h 8553480"/>
              <a:gd name="connsiteX11995" fmla="*/ 12941569 w 16399629"/>
              <a:gd name="connsiteY11995" fmla="*/ 1948260 h 8553480"/>
              <a:gd name="connsiteX11996" fmla="*/ 12946713 w 16399629"/>
              <a:gd name="connsiteY11996" fmla="*/ 1959745 h 8553480"/>
              <a:gd name="connsiteX11997" fmla="*/ 12944825 w 16399629"/>
              <a:gd name="connsiteY11997" fmla="*/ 1962555 h 8553480"/>
              <a:gd name="connsiteX11998" fmla="*/ 12956937 w 16399629"/>
              <a:gd name="connsiteY11998" fmla="*/ 1970838 h 8553480"/>
              <a:gd name="connsiteX11999" fmla="*/ 12972371 w 16399629"/>
              <a:gd name="connsiteY11999" fmla="*/ 1975084 h 8553480"/>
              <a:gd name="connsiteX12000" fmla="*/ 13001916 w 16399629"/>
              <a:gd name="connsiteY12000" fmla="*/ 2005841 h 8553480"/>
              <a:gd name="connsiteX12001" fmla="*/ 12890137 w 16399629"/>
              <a:gd name="connsiteY12001" fmla="*/ 2005841 h 8553480"/>
              <a:gd name="connsiteX12002" fmla="*/ 12893091 w 16399629"/>
              <a:gd name="connsiteY12002" fmla="*/ 1959705 h 8553480"/>
              <a:gd name="connsiteX12003" fmla="*/ 12895082 w 16399629"/>
              <a:gd name="connsiteY12003" fmla="*/ 1961777 h 8553480"/>
              <a:gd name="connsiteX12004" fmla="*/ 12895051 w 16399629"/>
              <a:gd name="connsiteY12004" fmla="*/ 1961693 h 8553480"/>
              <a:gd name="connsiteX12005" fmla="*/ 12899166 w 16399629"/>
              <a:gd name="connsiteY12005" fmla="*/ 1949863 h 8553480"/>
              <a:gd name="connsiteX12006" fmla="*/ 12899544 w 16399629"/>
              <a:gd name="connsiteY12006" fmla="*/ 1950949 h 8553480"/>
              <a:gd name="connsiteX12007" fmla="*/ 12897939 w 16399629"/>
              <a:gd name="connsiteY12007" fmla="*/ 1945125 h 8553480"/>
              <a:gd name="connsiteX12008" fmla="*/ 12884227 w 16399629"/>
              <a:gd name="connsiteY12008" fmla="*/ 1903311 h 8553480"/>
              <a:gd name="connsiteX12009" fmla="*/ 12848774 w 16399629"/>
              <a:gd name="connsiteY12009" fmla="*/ 1908437 h 8553480"/>
              <a:gd name="connsiteX12010" fmla="*/ 12825631 w 16399629"/>
              <a:gd name="connsiteY12010" fmla="*/ 1908437 h 8553480"/>
              <a:gd name="connsiteX12011" fmla="*/ 12819722 w 16399629"/>
              <a:gd name="connsiteY12011" fmla="*/ 1985336 h 8553480"/>
              <a:gd name="connsiteX12012" fmla="*/ 12840403 w 16399629"/>
              <a:gd name="connsiteY12012" fmla="*/ 1959705 h 8553480"/>
              <a:gd name="connsiteX12013" fmla="*/ 12845820 w 16399629"/>
              <a:gd name="connsiteY12013" fmla="*/ 2005841 h 8553480"/>
              <a:gd name="connsiteX12014" fmla="*/ 12801995 w 16399629"/>
              <a:gd name="connsiteY12014" fmla="*/ 1995589 h 8553480"/>
              <a:gd name="connsiteX12015" fmla="*/ 12807904 w 16399629"/>
              <a:gd name="connsiteY12015" fmla="*/ 1949451 h 8553480"/>
              <a:gd name="connsiteX12016" fmla="*/ 12790177 w 16399629"/>
              <a:gd name="connsiteY12016" fmla="*/ 1913559 h 8553480"/>
              <a:gd name="connsiteX12017" fmla="*/ 12751768 w 16399629"/>
              <a:gd name="connsiteY12017" fmla="*/ 1928947 h 8553480"/>
              <a:gd name="connsiteX12018" fmla="*/ 12660669 w 16399629"/>
              <a:gd name="connsiteY12018" fmla="*/ 1959705 h 8553480"/>
              <a:gd name="connsiteX12019" fmla="*/ 12563664 w 16399629"/>
              <a:gd name="connsiteY12019" fmla="*/ 1975085 h 8553480"/>
              <a:gd name="connsiteX12020" fmla="*/ 12481430 w 16399629"/>
              <a:gd name="connsiteY12020" fmla="*/ 2016093 h 8553480"/>
              <a:gd name="connsiteX12021" fmla="*/ 12502112 w 16399629"/>
              <a:gd name="connsiteY12021" fmla="*/ 2040868 h 8553480"/>
              <a:gd name="connsiteX12022" fmla="*/ 12493248 w 16399629"/>
              <a:gd name="connsiteY12022" fmla="*/ 2066504 h 8553480"/>
              <a:gd name="connsiteX12023" fmla="*/ 13019642 w 16399629"/>
              <a:gd name="connsiteY12023" fmla="*/ 2076755 h 8553480"/>
              <a:gd name="connsiteX12024" fmla="*/ 12931501 w 16399629"/>
              <a:gd name="connsiteY12024" fmla="*/ 2092133 h 8553480"/>
              <a:gd name="connsiteX12025" fmla="*/ 12896046 w 16399629"/>
              <a:gd name="connsiteY12025" fmla="*/ 2102386 h 8553480"/>
              <a:gd name="connsiteX12026" fmla="*/ 12890137 w 16399629"/>
              <a:gd name="connsiteY12026" fmla="*/ 2153650 h 8553480"/>
              <a:gd name="connsiteX12027" fmla="*/ 12984190 w 16399629"/>
              <a:gd name="connsiteY12027" fmla="*/ 2138271 h 8553480"/>
              <a:gd name="connsiteX12028" fmla="*/ 13019642 w 16399629"/>
              <a:gd name="connsiteY12028" fmla="*/ 2112639 h 8553480"/>
              <a:gd name="connsiteX12029" fmla="*/ 13060514 w 16399629"/>
              <a:gd name="connsiteY12029" fmla="*/ 2076755 h 8553480"/>
              <a:gd name="connsiteX12030" fmla="*/ 13107787 w 16399629"/>
              <a:gd name="connsiteY12030" fmla="*/ 2071630 h 8553480"/>
              <a:gd name="connsiteX12031" fmla="*/ 13145701 w 16399629"/>
              <a:gd name="connsiteY12031" fmla="*/ 2081884 h 8553480"/>
              <a:gd name="connsiteX12032" fmla="*/ 13119605 w 16399629"/>
              <a:gd name="connsiteY12032" fmla="*/ 2102386 h 8553480"/>
              <a:gd name="connsiteX12033" fmla="*/ 13090059 w 16399629"/>
              <a:gd name="connsiteY12033" fmla="*/ 2102386 h 8553480"/>
              <a:gd name="connsiteX12034" fmla="*/ 13045742 w 16399629"/>
              <a:gd name="connsiteY12034" fmla="*/ 2122893 h 8553480"/>
              <a:gd name="connsiteX12035" fmla="*/ 13060515 w 16399629"/>
              <a:gd name="connsiteY12035" fmla="*/ 2148524 h 8553480"/>
              <a:gd name="connsiteX12036" fmla="*/ 13110741 w 16399629"/>
              <a:gd name="connsiteY12036" fmla="*/ 2143396 h 8553480"/>
              <a:gd name="connsiteX12037" fmla="*/ 13219073 w 16399629"/>
              <a:gd name="connsiteY12037" fmla="*/ 2128018 h 8553480"/>
              <a:gd name="connsiteX12038" fmla="*/ 13219073 w 16399629"/>
              <a:gd name="connsiteY12038" fmla="*/ 2179282 h 8553480"/>
              <a:gd name="connsiteX12039" fmla="*/ 13239754 w 16399629"/>
              <a:gd name="connsiteY12039" fmla="*/ 2179282 h 8553480"/>
              <a:gd name="connsiteX12040" fmla="*/ 13281117 w 16399629"/>
              <a:gd name="connsiteY12040" fmla="*/ 2184406 h 8553480"/>
              <a:gd name="connsiteX12041" fmla="*/ 13363351 w 16399629"/>
              <a:gd name="connsiteY12041" fmla="*/ 2188679 h 8553480"/>
              <a:gd name="connsiteX12042" fmla="*/ 13439675 w 16399629"/>
              <a:gd name="connsiteY12042" fmla="*/ 2199785 h 8553480"/>
              <a:gd name="connsiteX12043" fmla="*/ 13460358 w 16399629"/>
              <a:gd name="connsiteY12043" fmla="*/ 2250205 h 8553480"/>
              <a:gd name="connsiteX12044" fmla="*/ 13317803 w 16399629"/>
              <a:gd name="connsiteY12044" fmla="*/ 2227114 h 8553480"/>
              <a:gd name="connsiteX12045" fmla="*/ 13288355 w 16399629"/>
              <a:gd name="connsiteY12045" fmla="*/ 2223553 h 8553480"/>
              <a:gd name="connsiteX12046" fmla="*/ 13294292 w 16399629"/>
              <a:gd name="connsiteY12046" fmla="*/ 2230299 h 8553480"/>
              <a:gd name="connsiteX12047" fmla="*/ 13296349 w 16399629"/>
              <a:gd name="connsiteY12047" fmla="*/ 2248819 h 8553480"/>
              <a:gd name="connsiteX12048" fmla="*/ 13290177 w 16399629"/>
              <a:gd name="connsiteY12048" fmla="*/ 2241804 h 8553480"/>
              <a:gd name="connsiteX12049" fmla="*/ 13288148 w 16399629"/>
              <a:gd name="connsiteY12049" fmla="*/ 2223528 h 8553480"/>
              <a:gd name="connsiteX12050" fmla="*/ 13246248 w 16399629"/>
              <a:gd name="connsiteY12050" fmla="*/ 2218465 h 8553480"/>
              <a:gd name="connsiteX12051" fmla="*/ 13175248 w 16399629"/>
              <a:gd name="connsiteY12051" fmla="*/ 2204056 h 8553480"/>
              <a:gd name="connsiteX12052" fmla="*/ 13057560 w 16399629"/>
              <a:gd name="connsiteY12052" fmla="*/ 2214308 h 8553480"/>
              <a:gd name="connsiteX12053" fmla="*/ 13036879 w 16399629"/>
              <a:gd name="connsiteY12053" fmla="*/ 2199785 h 8553480"/>
              <a:gd name="connsiteX12054" fmla="*/ 13013734 w 16399629"/>
              <a:gd name="connsiteY12054" fmla="*/ 2188679 h 8553480"/>
              <a:gd name="connsiteX12055" fmla="*/ 12984190 w 16399629"/>
              <a:gd name="connsiteY12055" fmla="*/ 2224552 h 8553480"/>
              <a:gd name="connsiteX12056" fmla="*/ 12972371 w 16399629"/>
              <a:gd name="connsiteY12056" fmla="*/ 2179282 h 8553480"/>
              <a:gd name="connsiteX12057" fmla="*/ 12907865 w 16399629"/>
              <a:gd name="connsiteY12057" fmla="*/ 2224552 h 8553480"/>
              <a:gd name="connsiteX12058" fmla="*/ 12819722 w 16399629"/>
              <a:gd name="connsiteY12058" fmla="*/ 2214307 h 8553480"/>
              <a:gd name="connsiteX12059" fmla="*/ 12825631 w 16399629"/>
              <a:gd name="connsiteY12059" fmla="*/ 2204056 h 8553480"/>
              <a:gd name="connsiteX12060" fmla="*/ 12799041 w 16399629"/>
              <a:gd name="connsiteY12060" fmla="*/ 2199785 h 8553480"/>
              <a:gd name="connsiteX12061" fmla="*/ 12757676 w 16399629"/>
              <a:gd name="connsiteY12061" fmla="*/ 2204056 h 8553480"/>
              <a:gd name="connsiteX12062" fmla="*/ 12702034 w 16399629"/>
              <a:gd name="connsiteY12062" fmla="*/ 2250205 h 8553480"/>
              <a:gd name="connsiteX12063" fmla="*/ 12613891 w 16399629"/>
              <a:gd name="connsiteY12063" fmla="*/ 2219431 h 8553480"/>
              <a:gd name="connsiteX12064" fmla="*/ 12551846 w 16399629"/>
              <a:gd name="connsiteY12064" fmla="*/ 2275832 h 8553480"/>
              <a:gd name="connsiteX12065" fmla="*/ 12502111 w 16399629"/>
              <a:gd name="connsiteY12065" fmla="*/ 2255330 h 8553480"/>
              <a:gd name="connsiteX12066" fmla="*/ 12461240 w 16399629"/>
              <a:gd name="connsiteY12066" fmla="*/ 2301464 h 8553480"/>
              <a:gd name="connsiteX12067" fmla="*/ 12408060 w 16399629"/>
              <a:gd name="connsiteY12067" fmla="*/ 2306589 h 8553480"/>
              <a:gd name="connsiteX12068" fmla="*/ 12352417 w 16399629"/>
              <a:gd name="connsiteY12068" fmla="*/ 2311713 h 8553480"/>
              <a:gd name="connsiteX12069" fmla="*/ 12358325 w 16399629"/>
              <a:gd name="connsiteY12069" fmla="*/ 2296338 h 8553480"/>
              <a:gd name="connsiteX12070" fmla="*/ 12293326 w 16399629"/>
              <a:gd name="connsiteY12070" fmla="*/ 2296338 h 8553480"/>
              <a:gd name="connsiteX12071" fmla="*/ 12278552 w 16399629"/>
              <a:gd name="connsiteY12071" fmla="*/ 2351870 h 8553480"/>
              <a:gd name="connsiteX12072" fmla="*/ 12243592 w 16399629"/>
              <a:gd name="connsiteY12072" fmla="*/ 2356997 h 8553480"/>
              <a:gd name="connsiteX12073" fmla="*/ 12164312 w 16399629"/>
              <a:gd name="connsiteY12073" fmla="*/ 2408261 h 8553480"/>
              <a:gd name="connsiteX12074" fmla="*/ 12328781 w 16399629"/>
              <a:gd name="connsiteY12074" fmla="*/ 2423640 h 8553480"/>
              <a:gd name="connsiteX12075" fmla="*/ 12331735 w 16399629"/>
              <a:gd name="connsiteY12075" fmla="*/ 2372376 h 8553480"/>
              <a:gd name="connsiteX12076" fmla="*/ 12361279 w 16399629"/>
              <a:gd name="connsiteY12076" fmla="*/ 2372376 h 8553480"/>
              <a:gd name="connsiteX12077" fmla="*/ 12352417 w 16399629"/>
              <a:gd name="connsiteY12077" fmla="*/ 2439024 h 8553480"/>
              <a:gd name="connsiteX12078" fmla="*/ 12387379 w 16399629"/>
              <a:gd name="connsiteY12078" fmla="*/ 2433890 h 8553480"/>
              <a:gd name="connsiteX12079" fmla="*/ 12499157 w 16399629"/>
              <a:gd name="connsiteY12079" fmla="*/ 2372376 h 8553480"/>
              <a:gd name="connsiteX12080" fmla="*/ 12555293 w 16399629"/>
              <a:gd name="connsiteY12080" fmla="*/ 2367252 h 8553480"/>
              <a:gd name="connsiteX12081" fmla="*/ 12602073 w 16399629"/>
              <a:gd name="connsiteY12081" fmla="*/ 2403134 h 8553480"/>
              <a:gd name="connsiteX12082" fmla="*/ 12604598 w 16399629"/>
              <a:gd name="connsiteY12082" fmla="*/ 2404163 h 8553480"/>
              <a:gd name="connsiteX12083" fmla="*/ 12599705 w 16399629"/>
              <a:gd name="connsiteY12083" fmla="*/ 2396881 h 8553480"/>
              <a:gd name="connsiteX12084" fmla="*/ 12607935 w 16399629"/>
              <a:gd name="connsiteY12084" fmla="*/ 2396881 h 8553480"/>
              <a:gd name="connsiteX12085" fmla="*/ 12604943 w 16399629"/>
              <a:gd name="connsiteY12085" fmla="*/ 2404305 h 8553480"/>
              <a:gd name="connsiteX12086" fmla="*/ 12615822 w 16399629"/>
              <a:gd name="connsiteY12086" fmla="*/ 2408741 h 8553480"/>
              <a:gd name="connsiteX12087" fmla="*/ 12657715 w 16399629"/>
              <a:gd name="connsiteY12087" fmla="*/ 2392881 h 8553480"/>
              <a:gd name="connsiteX12088" fmla="*/ 12690216 w 16399629"/>
              <a:gd name="connsiteY12088" fmla="*/ 2372376 h 8553480"/>
              <a:gd name="connsiteX12089" fmla="*/ 12710897 w 16399629"/>
              <a:gd name="connsiteY12089" fmla="*/ 2367252 h 8553480"/>
              <a:gd name="connsiteX12090" fmla="*/ 12719760 w 16399629"/>
              <a:gd name="connsiteY12090" fmla="*/ 2342473 h 8553480"/>
              <a:gd name="connsiteX12091" fmla="*/ 12734302 w 16399629"/>
              <a:gd name="connsiteY12091" fmla="*/ 2355087 h 8553480"/>
              <a:gd name="connsiteX12092" fmla="*/ 12736208 w 16399629"/>
              <a:gd name="connsiteY12092" fmla="*/ 2359808 h 8553480"/>
              <a:gd name="connsiteX12093" fmla="*/ 12737487 w 16399629"/>
              <a:gd name="connsiteY12093" fmla="*/ 2362977 h 8553480"/>
              <a:gd name="connsiteX12094" fmla="*/ 12760630 w 16399629"/>
              <a:gd name="connsiteY12094" fmla="*/ 2362977 h 8553480"/>
              <a:gd name="connsiteX12095" fmla="*/ 12881273 w 16399629"/>
              <a:gd name="connsiteY12095" fmla="*/ 2316841 h 8553480"/>
              <a:gd name="connsiteX12096" fmla="*/ 13001916 w 16399629"/>
              <a:gd name="connsiteY12096" fmla="*/ 2311713 h 8553480"/>
              <a:gd name="connsiteX12097" fmla="*/ 13020057 w 16399629"/>
              <a:gd name="connsiteY12097" fmla="*/ 2300119 h 8553480"/>
              <a:gd name="connsiteX12098" fmla="*/ 13021675 w 16399629"/>
              <a:gd name="connsiteY12098" fmla="*/ 2314919 h 8553480"/>
              <a:gd name="connsiteX12099" fmla="*/ 13028506 w 16399629"/>
              <a:gd name="connsiteY12099" fmla="*/ 2321969 h 8553480"/>
              <a:gd name="connsiteX12100" fmla="*/ 13026290 w 16399629"/>
              <a:gd name="connsiteY12100" fmla="*/ 2303385 h 8553480"/>
              <a:gd name="connsiteX12101" fmla="*/ 13022025 w 16399629"/>
              <a:gd name="connsiteY12101" fmla="*/ 2298861 h 8553480"/>
              <a:gd name="connsiteX12102" fmla="*/ 13028729 w 16399629"/>
              <a:gd name="connsiteY12102" fmla="*/ 2294575 h 8553480"/>
              <a:gd name="connsiteX12103" fmla="*/ 13113695 w 16399629"/>
              <a:gd name="connsiteY12103" fmla="*/ 2275832 h 8553480"/>
              <a:gd name="connsiteX12104" fmla="*/ 13113695 w 16399629"/>
              <a:gd name="connsiteY12104" fmla="*/ 2321969 h 8553480"/>
              <a:gd name="connsiteX12105" fmla="*/ 13348579 w 16399629"/>
              <a:gd name="connsiteY12105" fmla="*/ 2347602 h 8553480"/>
              <a:gd name="connsiteX12106" fmla="*/ 13321989 w 16399629"/>
              <a:gd name="connsiteY12106" fmla="*/ 2296338 h 8553480"/>
              <a:gd name="connsiteX12107" fmla="*/ 13366306 w 16399629"/>
              <a:gd name="connsiteY12107" fmla="*/ 2296338 h 8553480"/>
              <a:gd name="connsiteX12108" fmla="*/ 13384033 w 16399629"/>
              <a:gd name="connsiteY12108" fmla="*/ 2347602 h 8553480"/>
              <a:gd name="connsiteX12109" fmla="*/ 13421950 w 16399629"/>
              <a:gd name="connsiteY12109" fmla="*/ 2362977 h 8553480"/>
              <a:gd name="connsiteX12110" fmla="*/ 13489903 w 16399629"/>
              <a:gd name="connsiteY12110" fmla="*/ 2372376 h 8553480"/>
              <a:gd name="connsiteX12111" fmla="*/ 13598235 w 16399629"/>
              <a:gd name="connsiteY12111" fmla="*/ 2433890 h 8553480"/>
              <a:gd name="connsiteX12112" fmla="*/ 13339715 w 16399629"/>
              <a:gd name="connsiteY12112" fmla="*/ 2408261 h 8553480"/>
              <a:gd name="connsiteX12113" fmla="*/ 13351533 w 16399629"/>
              <a:gd name="connsiteY12113" fmla="*/ 2444147 h 8553480"/>
              <a:gd name="connsiteX12114" fmla="*/ 13269299 w 16399629"/>
              <a:gd name="connsiteY12114" fmla="*/ 2469779 h 8553480"/>
              <a:gd name="connsiteX12115" fmla="*/ 13295891 w 16399629"/>
              <a:gd name="connsiteY12115" fmla="*/ 2444146 h 8553480"/>
              <a:gd name="connsiteX12116" fmla="*/ 13287026 w 16399629"/>
              <a:gd name="connsiteY12116" fmla="*/ 2392882 h 8553480"/>
              <a:gd name="connsiteX12117" fmla="*/ 13257482 w 16399629"/>
              <a:gd name="connsiteY12117" fmla="*/ 2392882 h 8553480"/>
              <a:gd name="connsiteX12118" fmla="*/ 13187066 w 16399629"/>
              <a:gd name="connsiteY12118" fmla="*/ 2387755 h 8553480"/>
              <a:gd name="connsiteX12119" fmla="*/ 13165412 w 16399629"/>
              <a:gd name="connsiteY12119" fmla="*/ 2392452 h 8553480"/>
              <a:gd name="connsiteX12120" fmla="*/ 13157522 w 16399629"/>
              <a:gd name="connsiteY12120" fmla="*/ 2394163 h 8553480"/>
              <a:gd name="connsiteX12121" fmla="*/ 13127975 w 16399629"/>
              <a:gd name="connsiteY12121" fmla="*/ 2392881 h 8553480"/>
              <a:gd name="connsiteX12122" fmla="*/ 13113695 w 16399629"/>
              <a:gd name="connsiteY12122" fmla="*/ 2408261 h 8553480"/>
              <a:gd name="connsiteX12123" fmla="*/ 13084151 w 16399629"/>
              <a:gd name="connsiteY12123" fmla="*/ 2444146 h 8553480"/>
              <a:gd name="connsiteX12124" fmla="*/ 13069378 w 16399629"/>
              <a:gd name="connsiteY12124" fmla="*/ 2423640 h 8553480"/>
              <a:gd name="connsiteX12125" fmla="*/ 13057560 w 16399629"/>
              <a:gd name="connsiteY12125" fmla="*/ 2423640 h 8553480"/>
              <a:gd name="connsiteX12126" fmla="*/ 13013734 w 16399629"/>
              <a:gd name="connsiteY12126" fmla="*/ 2423640 h 8553480"/>
              <a:gd name="connsiteX12127" fmla="*/ 13010780 w 16399629"/>
              <a:gd name="connsiteY12127" fmla="*/ 2372376 h 8553480"/>
              <a:gd name="connsiteX12128" fmla="*/ 12984190 w 16399629"/>
              <a:gd name="connsiteY12128" fmla="*/ 2423640 h 8553480"/>
              <a:gd name="connsiteX12129" fmla="*/ 12984189 w 16399629"/>
              <a:gd name="connsiteY12129" fmla="*/ 2372376 h 8553480"/>
              <a:gd name="connsiteX12130" fmla="*/ 12825630 w 16399629"/>
              <a:gd name="connsiteY12130" fmla="*/ 2418514 h 8553480"/>
              <a:gd name="connsiteX12131" fmla="*/ 12666580 w 16399629"/>
              <a:gd name="connsiteY12131" fmla="*/ 2454398 h 8553480"/>
              <a:gd name="connsiteX12132" fmla="*/ 12372605 w 16399629"/>
              <a:gd name="connsiteY12132" fmla="*/ 2520187 h 8553480"/>
              <a:gd name="connsiteX12133" fmla="*/ 12137721 w 16399629"/>
              <a:gd name="connsiteY12133" fmla="*/ 2571449 h 8553480"/>
              <a:gd name="connsiteX12134" fmla="*/ 12146586 w 16399629"/>
              <a:gd name="connsiteY12134" fmla="*/ 2556071 h 8553480"/>
              <a:gd name="connsiteX12135" fmla="*/ 12131814 w 16399629"/>
              <a:gd name="connsiteY12135" fmla="*/ 2540691 h 8553480"/>
              <a:gd name="connsiteX12136" fmla="*/ 12108176 w 16399629"/>
              <a:gd name="connsiteY12136" fmla="*/ 2602208 h 8553480"/>
              <a:gd name="connsiteX12137" fmla="*/ 12067307 w 16399629"/>
              <a:gd name="connsiteY12137" fmla="*/ 2607333 h 8553480"/>
              <a:gd name="connsiteX12138" fmla="*/ 12052534 w 16399629"/>
              <a:gd name="connsiteY12138" fmla="*/ 2663721 h 8553480"/>
              <a:gd name="connsiteX12139" fmla="*/ 12052534 w 16399629"/>
              <a:gd name="connsiteY12139" fmla="*/ 2591955 h 8553480"/>
              <a:gd name="connsiteX12140" fmla="*/ 11928936 w 16399629"/>
              <a:gd name="connsiteY12140" fmla="*/ 2689360 h 8553480"/>
              <a:gd name="connsiteX12141" fmla="*/ 11885112 w 16399629"/>
              <a:gd name="connsiteY12141" fmla="*/ 2714134 h 8553480"/>
              <a:gd name="connsiteX12142" fmla="*/ 11867384 w 16399629"/>
              <a:gd name="connsiteY12142" fmla="*/ 2693631 h 8553480"/>
              <a:gd name="connsiteX12143" fmla="*/ 11861475 w 16399629"/>
              <a:gd name="connsiteY12143" fmla="*/ 2739766 h 8553480"/>
              <a:gd name="connsiteX12144" fmla="*/ 11831930 w 16399629"/>
              <a:gd name="connsiteY12144" fmla="*/ 2750019 h 8553480"/>
              <a:gd name="connsiteX12145" fmla="*/ 11767424 w 16399629"/>
              <a:gd name="connsiteY12145" fmla="*/ 2791028 h 8553480"/>
              <a:gd name="connsiteX12146" fmla="*/ 11637918 w 16399629"/>
              <a:gd name="connsiteY12146" fmla="*/ 2882450 h 8553480"/>
              <a:gd name="connsiteX12147" fmla="*/ 11362164 w 16399629"/>
              <a:gd name="connsiteY12147" fmla="*/ 3107154 h 8553480"/>
              <a:gd name="connsiteX12148" fmla="*/ 11082961 w 16399629"/>
              <a:gd name="connsiteY12148" fmla="*/ 3336019 h 8553480"/>
              <a:gd name="connsiteX12149" fmla="*/ 10945084 w 16399629"/>
              <a:gd name="connsiteY12149" fmla="*/ 3447945 h 8553480"/>
              <a:gd name="connsiteX12150" fmla="*/ 10888950 w 16399629"/>
              <a:gd name="connsiteY12150" fmla="*/ 3493227 h 8553480"/>
              <a:gd name="connsiteX12151" fmla="*/ 10862852 w 16399629"/>
              <a:gd name="connsiteY12151" fmla="*/ 3518860 h 8553480"/>
              <a:gd name="connsiteX12152" fmla="*/ 10850541 w 16399629"/>
              <a:gd name="connsiteY12152" fmla="*/ 3544491 h 8553480"/>
              <a:gd name="connsiteX12153" fmla="*/ 10988911 w 16399629"/>
              <a:gd name="connsiteY12153" fmla="*/ 3518860 h 8553480"/>
              <a:gd name="connsiteX12154" fmla="*/ 10962321 w 16399629"/>
              <a:gd name="connsiteY12154" fmla="*/ 3483829 h 8553480"/>
              <a:gd name="connsiteX12155" fmla="*/ 11018455 w 16399629"/>
              <a:gd name="connsiteY12155" fmla="*/ 3432566 h 8553480"/>
              <a:gd name="connsiteX12156" fmla="*/ 11077053 w 16399629"/>
              <a:gd name="connsiteY12156" fmla="*/ 3412060 h 8553480"/>
              <a:gd name="connsiteX12157" fmla="*/ 11071144 w 16399629"/>
              <a:gd name="connsiteY12157" fmla="*/ 3422313 h 8553480"/>
              <a:gd name="connsiteX12158" fmla="*/ 11100690 w 16399629"/>
              <a:gd name="connsiteY12158" fmla="*/ 3412060 h 8553480"/>
              <a:gd name="connsiteX12159" fmla="*/ 11145008 w 16399629"/>
              <a:gd name="connsiteY12159" fmla="*/ 3396681 h 8553480"/>
              <a:gd name="connsiteX12160" fmla="*/ 11136144 w 16399629"/>
              <a:gd name="connsiteY12160" fmla="*/ 3350544 h 8553480"/>
              <a:gd name="connsiteX12161" fmla="*/ 11118416 w 16399629"/>
              <a:gd name="connsiteY12161" fmla="*/ 3376176 h 8553480"/>
              <a:gd name="connsiteX12162" fmla="*/ 11130234 w 16399629"/>
              <a:gd name="connsiteY12162" fmla="*/ 3326733 h 8553480"/>
              <a:gd name="connsiteX12163" fmla="*/ 11165196 w 16399629"/>
              <a:gd name="connsiteY12163" fmla="*/ 3321606 h 8553480"/>
              <a:gd name="connsiteX12164" fmla="*/ 11191786 w 16399629"/>
              <a:gd name="connsiteY12164" fmla="*/ 3301100 h 8553480"/>
              <a:gd name="connsiteX12165" fmla="*/ 11200650 w 16399629"/>
              <a:gd name="connsiteY12165" fmla="*/ 3330893 h 8553480"/>
              <a:gd name="connsiteX12166" fmla="*/ 11233149 w 16399629"/>
              <a:gd name="connsiteY12166" fmla="*/ 3321606 h 8553480"/>
              <a:gd name="connsiteX12167" fmla="*/ 11274021 w 16399629"/>
              <a:gd name="connsiteY12167" fmla="*/ 3285720 h 8553480"/>
              <a:gd name="connsiteX12168" fmla="*/ 11291747 w 16399629"/>
              <a:gd name="connsiteY12168" fmla="*/ 3208827 h 8553480"/>
              <a:gd name="connsiteX12169" fmla="*/ 11303648 w 16399629"/>
              <a:gd name="connsiteY12169" fmla="*/ 3207101 h 8553480"/>
              <a:gd name="connsiteX12170" fmla="*/ 11313845 w 16399629"/>
              <a:gd name="connsiteY12170" fmla="*/ 3205623 h 8553480"/>
              <a:gd name="connsiteX12171" fmla="*/ 11335573 w 16399629"/>
              <a:gd name="connsiteY12171" fmla="*/ 3183194 h 8553480"/>
              <a:gd name="connsiteX12172" fmla="*/ 11382846 w 16399629"/>
              <a:gd name="connsiteY12172" fmla="*/ 3172941 h 8553480"/>
              <a:gd name="connsiteX12173" fmla="*/ 11415344 w 16399629"/>
              <a:gd name="connsiteY12173" fmla="*/ 3183194 h 8553480"/>
              <a:gd name="connsiteX12174" fmla="*/ 11547313 w 16399629"/>
              <a:gd name="connsiteY12174" fmla="*/ 3096902 h 8553480"/>
              <a:gd name="connsiteX12175" fmla="*/ 11468033 w 16399629"/>
              <a:gd name="connsiteY12175" fmla="*/ 3178922 h 8553480"/>
              <a:gd name="connsiteX12176" fmla="*/ 11438488 w 16399629"/>
              <a:gd name="connsiteY12176" fmla="*/ 3234459 h 8553480"/>
              <a:gd name="connsiteX12177" fmla="*/ 11403527 w 16399629"/>
              <a:gd name="connsiteY12177" fmla="*/ 3239584 h 8553480"/>
              <a:gd name="connsiteX12178" fmla="*/ 11371028 w 16399629"/>
              <a:gd name="connsiteY12178" fmla="*/ 3295975 h 8553480"/>
              <a:gd name="connsiteX12179" fmla="*/ 11324247 w 16399629"/>
              <a:gd name="connsiteY12179" fmla="*/ 3311354 h 8553480"/>
              <a:gd name="connsiteX12180" fmla="*/ 11291747 w 16399629"/>
              <a:gd name="connsiteY12180" fmla="*/ 3345418 h 8553480"/>
              <a:gd name="connsiteX12181" fmla="*/ 11278822 w 16399629"/>
              <a:gd name="connsiteY12181" fmla="*/ 3348728 h 8553480"/>
              <a:gd name="connsiteX12182" fmla="*/ 11274079 w 16399629"/>
              <a:gd name="connsiteY12182" fmla="*/ 3345371 h 8553480"/>
              <a:gd name="connsiteX12183" fmla="*/ 11274313 w 16399629"/>
              <a:gd name="connsiteY12183" fmla="*/ 3345562 h 8553480"/>
              <a:gd name="connsiteX12184" fmla="*/ 11273970 w 16399629"/>
              <a:gd name="connsiteY12184" fmla="*/ 3360399 h 8553480"/>
              <a:gd name="connsiteX12185" fmla="*/ 11273686 w 16399629"/>
              <a:gd name="connsiteY12185" fmla="*/ 3359644 h 8553480"/>
              <a:gd name="connsiteX12186" fmla="*/ 11274021 w 16399629"/>
              <a:gd name="connsiteY12186" fmla="*/ 3360797 h 8553480"/>
              <a:gd name="connsiteX12187" fmla="*/ 11241521 w 16399629"/>
              <a:gd name="connsiteY12187" fmla="*/ 3376176 h 8553480"/>
              <a:gd name="connsiteX12188" fmla="*/ 11235613 w 16399629"/>
              <a:gd name="connsiteY12188" fmla="*/ 3401807 h 8553480"/>
              <a:gd name="connsiteX12189" fmla="*/ 11177014 w 16399629"/>
              <a:gd name="connsiteY12189" fmla="*/ 3442818 h 8553480"/>
              <a:gd name="connsiteX12190" fmla="*/ 11059326 w 16399629"/>
              <a:gd name="connsiteY12190" fmla="*/ 3508607 h 8553480"/>
              <a:gd name="connsiteX12191" fmla="*/ 11068189 w 16399629"/>
              <a:gd name="connsiteY12191" fmla="*/ 3534238 h 8553480"/>
              <a:gd name="connsiteX12192" fmla="*/ 11039137 w 16399629"/>
              <a:gd name="connsiteY12192" fmla="*/ 3534238 h 8553480"/>
              <a:gd name="connsiteX12193" fmla="*/ 11012547 w 16399629"/>
              <a:gd name="connsiteY12193" fmla="*/ 3575250 h 8553480"/>
              <a:gd name="connsiteX12194" fmla="*/ 10956902 w 16399629"/>
              <a:gd name="connsiteY12194" fmla="*/ 3626513 h 8553480"/>
              <a:gd name="connsiteX12195" fmla="*/ 10839216 w 16399629"/>
              <a:gd name="connsiteY12195" fmla="*/ 3743565 h 8553480"/>
              <a:gd name="connsiteX12196" fmla="*/ 10597931 w 16399629"/>
              <a:gd name="connsiteY12196" fmla="*/ 3967416 h 8553480"/>
              <a:gd name="connsiteX12197" fmla="*/ 10480243 w 16399629"/>
              <a:gd name="connsiteY12197" fmla="*/ 4080196 h 8553480"/>
              <a:gd name="connsiteX12198" fmla="*/ 10424598 w 16399629"/>
              <a:gd name="connsiteY12198" fmla="*/ 4130604 h 8553480"/>
              <a:gd name="connsiteX12199" fmla="*/ 10377819 w 16399629"/>
              <a:gd name="connsiteY12199" fmla="*/ 4181868 h 8553480"/>
              <a:gd name="connsiteX12200" fmla="*/ 10403917 w 16399629"/>
              <a:gd name="connsiteY12200" fmla="*/ 4207500 h 8553480"/>
              <a:gd name="connsiteX12201" fmla="*/ 10409826 w 16399629"/>
              <a:gd name="connsiteY12201" fmla="*/ 4243384 h 8553480"/>
              <a:gd name="connsiteX12202" fmla="*/ 10415735 w 16399629"/>
              <a:gd name="connsiteY12202" fmla="*/ 4284395 h 8553480"/>
              <a:gd name="connsiteX12203" fmla="*/ 10389144 w 16399629"/>
              <a:gd name="connsiteY12203" fmla="*/ 4355309 h 8553480"/>
              <a:gd name="connsiteX12204" fmla="*/ 10357138 w 16399629"/>
              <a:gd name="connsiteY12204" fmla="*/ 4406573 h 8553480"/>
              <a:gd name="connsiteX12205" fmla="*/ 10377819 w 16399629"/>
              <a:gd name="connsiteY12205" fmla="*/ 4386068 h 8553480"/>
              <a:gd name="connsiteX12206" fmla="*/ 10406872 w 16399629"/>
              <a:gd name="connsiteY12206" fmla="*/ 4365562 h 8553480"/>
              <a:gd name="connsiteX12207" fmla="*/ 10433462 w 16399629"/>
              <a:gd name="connsiteY12207" fmla="*/ 4334805 h 8553480"/>
              <a:gd name="connsiteX12208" fmla="*/ 10451189 w 16399629"/>
              <a:gd name="connsiteY12208" fmla="*/ 4304901 h 8553480"/>
              <a:gd name="connsiteX12209" fmla="*/ 10460052 w 16399629"/>
              <a:gd name="connsiteY12209" fmla="*/ 4309172 h 8553480"/>
              <a:gd name="connsiteX12210" fmla="*/ 10474826 w 16399629"/>
              <a:gd name="connsiteY12210" fmla="*/ 4284395 h 8553480"/>
              <a:gd name="connsiteX12211" fmla="*/ 10503878 w 16399629"/>
              <a:gd name="connsiteY12211" fmla="*/ 4279269 h 8553480"/>
              <a:gd name="connsiteX12212" fmla="*/ 10548195 w 16399629"/>
              <a:gd name="connsiteY12212" fmla="*/ 4202374 h 8553480"/>
              <a:gd name="connsiteX12213" fmla="*/ 10502914 w 16399629"/>
              <a:gd name="connsiteY12213" fmla="*/ 4229077 h 8553480"/>
              <a:gd name="connsiteX12214" fmla="*/ 10498892 w 16399629"/>
              <a:gd name="connsiteY12214" fmla="*/ 4219867 h 8553480"/>
              <a:gd name="connsiteX12215" fmla="*/ 10499035 w 16399629"/>
              <a:gd name="connsiteY12215" fmla="*/ 4222105 h 8553480"/>
              <a:gd name="connsiteX12216" fmla="*/ 10501434 w 16399629"/>
              <a:gd name="connsiteY12216" fmla="*/ 4227532 h 8553480"/>
              <a:gd name="connsiteX12217" fmla="*/ 10495948 w 16399629"/>
              <a:gd name="connsiteY12217" fmla="*/ 4230245 h 8553480"/>
              <a:gd name="connsiteX12218" fmla="*/ 10498315 w 16399629"/>
              <a:gd name="connsiteY12218" fmla="*/ 4218543 h 8553480"/>
              <a:gd name="connsiteX12219" fmla="*/ 10497969 w 16399629"/>
              <a:gd name="connsiteY12219" fmla="*/ 4217753 h 8553480"/>
              <a:gd name="connsiteX12220" fmla="*/ 10565923 w 16399629"/>
              <a:gd name="connsiteY12220" fmla="*/ 4100701 h 8553480"/>
              <a:gd name="connsiteX12221" fmla="*/ 10600885 w 16399629"/>
              <a:gd name="connsiteY12221" fmla="*/ 4069942 h 8553480"/>
              <a:gd name="connsiteX12222" fmla="*/ 10601706 w 16399629"/>
              <a:gd name="connsiteY12222" fmla="*/ 4059194 h 8553480"/>
              <a:gd name="connsiteX12223" fmla="*/ 10601495 w 16399629"/>
              <a:gd name="connsiteY12223" fmla="*/ 4056741 h 8553480"/>
              <a:gd name="connsiteX12224" fmla="*/ 10601354 w 16399629"/>
              <a:gd name="connsiteY12224" fmla="*/ 4049481 h 8553480"/>
              <a:gd name="connsiteX12225" fmla="*/ 10601981 w 16399629"/>
              <a:gd name="connsiteY12225" fmla="*/ 4048968 h 8553480"/>
              <a:gd name="connsiteX12226" fmla="*/ 10606794 w 16399629"/>
              <a:gd name="connsiteY12226" fmla="*/ 4034058 h 8553480"/>
              <a:gd name="connsiteX12227" fmla="*/ 10621567 w 16399629"/>
              <a:gd name="connsiteY12227" fmla="*/ 4008426 h 8553480"/>
              <a:gd name="connsiteX12228" fmla="*/ 10662437 w 16399629"/>
              <a:gd name="connsiteY12228" fmla="*/ 3963144 h 8553480"/>
              <a:gd name="connsiteX12229" fmla="*/ 10662437 w 16399629"/>
              <a:gd name="connsiteY12229" fmla="*/ 4008426 h 8553480"/>
              <a:gd name="connsiteX12230" fmla="*/ 10642248 w 16399629"/>
              <a:gd name="connsiteY12230" fmla="*/ 4034058 h 8553480"/>
              <a:gd name="connsiteX12231" fmla="*/ 10668346 w 16399629"/>
              <a:gd name="connsiteY12231" fmla="*/ 4034058 h 8553480"/>
              <a:gd name="connsiteX12232" fmla="*/ 10677210 w 16399629"/>
              <a:gd name="connsiteY12232" fmla="*/ 3973397 h 8553480"/>
              <a:gd name="connsiteX12233" fmla="*/ 10691982 w 16399629"/>
              <a:gd name="connsiteY12233" fmla="*/ 4008426 h 8553480"/>
              <a:gd name="connsiteX12234" fmla="*/ 10730391 w 16399629"/>
              <a:gd name="connsiteY12234" fmla="*/ 3937511 h 8553480"/>
              <a:gd name="connsiteX12235" fmla="*/ 10733345 w 16399629"/>
              <a:gd name="connsiteY12235" fmla="*/ 4008426 h 8553480"/>
              <a:gd name="connsiteX12236" fmla="*/ 10739255 w 16399629"/>
              <a:gd name="connsiteY12236" fmla="*/ 3998174 h 8553480"/>
              <a:gd name="connsiteX12237" fmla="*/ 10739255 w 16399629"/>
              <a:gd name="connsiteY12237" fmla="*/ 3947764 h 8553480"/>
              <a:gd name="connsiteX12238" fmla="*/ 10762398 w 16399629"/>
              <a:gd name="connsiteY12238" fmla="*/ 3870869 h 8553480"/>
              <a:gd name="connsiteX12239" fmla="*/ 10818533 w 16399629"/>
              <a:gd name="connsiteY12239" fmla="*/ 3870869 h 8553480"/>
              <a:gd name="connsiteX12240" fmla="*/ 10791943 w 16399629"/>
              <a:gd name="connsiteY12240" fmla="*/ 3901627 h 8553480"/>
              <a:gd name="connsiteX12241" fmla="*/ 10859404 w 16399629"/>
              <a:gd name="connsiteY12241" fmla="*/ 3886248 h 8553480"/>
              <a:gd name="connsiteX12242" fmla="*/ 10859405 w 16399629"/>
              <a:gd name="connsiteY12242" fmla="*/ 3815334 h 8553480"/>
              <a:gd name="connsiteX12243" fmla="*/ 10845123 w 16399629"/>
              <a:gd name="connsiteY12243" fmla="*/ 3810207 h 8553480"/>
              <a:gd name="connsiteX12244" fmla="*/ 10853988 w 16399629"/>
              <a:gd name="connsiteY12244" fmla="*/ 3774323 h 8553480"/>
              <a:gd name="connsiteX12245" fmla="*/ 10906676 w 16399629"/>
              <a:gd name="connsiteY12245" fmla="*/ 3764070 h 8553480"/>
              <a:gd name="connsiteX12246" fmla="*/ 10912585 w 16399629"/>
              <a:gd name="connsiteY12246" fmla="*/ 3886248 h 8553480"/>
              <a:gd name="connsiteX12247" fmla="*/ 10833305 w 16399629"/>
              <a:gd name="connsiteY12247" fmla="*/ 3942638 h 8553480"/>
              <a:gd name="connsiteX12248" fmla="*/ 10800806 w 16399629"/>
              <a:gd name="connsiteY12248" fmla="*/ 3978523 h 8553480"/>
              <a:gd name="connsiteX12249" fmla="*/ 10777170 w 16399629"/>
              <a:gd name="connsiteY12249" fmla="*/ 4003299 h 8553480"/>
              <a:gd name="connsiteX12250" fmla="*/ 10773578 w 16399629"/>
              <a:gd name="connsiteY12250" fmla="*/ 4003798 h 8553480"/>
              <a:gd name="connsiteX12251" fmla="*/ 10777209 w 16399629"/>
              <a:gd name="connsiteY12251" fmla="*/ 4008972 h 8553480"/>
              <a:gd name="connsiteX12252" fmla="*/ 10772925 w 16399629"/>
              <a:gd name="connsiteY12252" fmla="*/ 4015076 h 8553480"/>
              <a:gd name="connsiteX12253" fmla="*/ 10771070 w 16399629"/>
              <a:gd name="connsiteY12253" fmla="*/ 4014377 h 8553480"/>
              <a:gd name="connsiteX12254" fmla="*/ 10772221 w 16399629"/>
              <a:gd name="connsiteY12254" fmla="*/ 4022185 h 8553480"/>
              <a:gd name="connsiteX12255" fmla="*/ 10770341 w 16399629"/>
              <a:gd name="connsiteY12255" fmla="*/ 4034949 h 8553480"/>
              <a:gd name="connsiteX12256" fmla="*/ 10766832 w 16399629"/>
              <a:gd name="connsiteY12256" fmla="*/ 4019633 h 8553480"/>
              <a:gd name="connsiteX12257" fmla="*/ 10768587 w 16399629"/>
              <a:gd name="connsiteY12257" fmla="*/ 4016442 h 8553480"/>
              <a:gd name="connsiteX12258" fmla="*/ 10769854 w 16399629"/>
              <a:gd name="connsiteY12258" fmla="*/ 4011370 h 8553480"/>
              <a:gd name="connsiteX12259" fmla="*/ 10769004 w 16399629"/>
              <a:gd name="connsiteY12259" fmla="*/ 4008972 h 8553480"/>
              <a:gd name="connsiteX12260" fmla="*/ 10770695 w 16399629"/>
              <a:gd name="connsiteY12260" fmla="*/ 4004199 h 8553480"/>
              <a:gd name="connsiteX12261" fmla="*/ 10767938 w 16399629"/>
              <a:gd name="connsiteY12261" fmla="*/ 4004581 h 8553480"/>
              <a:gd name="connsiteX12262" fmla="*/ 10756489 w 16399629"/>
              <a:gd name="connsiteY12262" fmla="*/ 4013552 h 8553480"/>
              <a:gd name="connsiteX12263" fmla="*/ 10756489 w 16399629"/>
              <a:gd name="connsiteY12263" fmla="*/ 4049437 h 8553480"/>
              <a:gd name="connsiteX12264" fmla="*/ 10783079 w 16399629"/>
              <a:gd name="connsiteY12264" fmla="*/ 4034058 h 8553480"/>
              <a:gd name="connsiteX12265" fmla="*/ 10809669 w 16399629"/>
              <a:gd name="connsiteY12265" fmla="*/ 4018678 h 8553480"/>
              <a:gd name="connsiteX12266" fmla="*/ 10842169 w 16399629"/>
              <a:gd name="connsiteY12266" fmla="*/ 3998174 h 8553480"/>
              <a:gd name="connsiteX12267" fmla="*/ 10868268 w 16399629"/>
              <a:gd name="connsiteY12267" fmla="*/ 3967415 h 8553480"/>
              <a:gd name="connsiteX12268" fmla="*/ 10918494 w 16399629"/>
              <a:gd name="connsiteY12268" fmla="*/ 3922133 h 8553480"/>
              <a:gd name="connsiteX12269" fmla="*/ 10939176 w 16399629"/>
              <a:gd name="connsiteY12269" fmla="*/ 3891374 h 8553480"/>
              <a:gd name="connsiteX12270" fmla="*/ 10936221 w 16399629"/>
              <a:gd name="connsiteY12270" fmla="*/ 3834984 h 8553480"/>
              <a:gd name="connsiteX12271" fmla="*/ 10953456 w 16399629"/>
              <a:gd name="connsiteY12271" fmla="*/ 3810207 h 8553480"/>
              <a:gd name="connsiteX12272" fmla="*/ 10959365 w 16399629"/>
              <a:gd name="connsiteY12272" fmla="*/ 3764070 h 8553480"/>
              <a:gd name="connsiteX12273" fmla="*/ 10968228 w 16399629"/>
              <a:gd name="connsiteY12273" fmla="*/ 3860617 h 8553480"/>
              <a:gd name="connsiteX12274" fmla="*/ 11009592 w 16399629"/>
              <a:gd name="connsiteY12274" fmla="*/ 3834984 h 8553480"/>
              <a:gd name="connsiteX12275" fmla="*/ 11082961 w 16399629"/>
              <a:gd name="connsiteY12275" fmla="*/ 3779449 h 8553480"/>
              <a:gd name="connsiteX12276" fmla="*/ 11147469 w 16399629"/>
              <a:gd name="connsiteY12276" fmla="*/ 3697427 h 8553480"/>
              <a:gd name="connsiteX12277" fmla="*/ 11206559 w 16399629"/>
              <a:gd name="connsiteY12277" fmla="*/ 3661542 h 8553480"/>
              <a:gd name="connsiteX12278" fmla="*/ 11268111 w 16399629"/>
              <a:gd name="connsiteY12278" fmla="*/ 3616260 h 8553480"/>
              <a:gd name="connsiteX12279" fmla="*/ 11259249 w 16399629"/>
              <a:gd name="connsiteY12279" fmla="*/ 3564997 h 8553480"/>
              <a:gd name="connsiteX12280" fmla="*/ 11256293 w 16399629"/>
              <a:gd name="connsiteY12280" fmla="*/ 3498354 h 8553480"/>
              <a:gd name="connsiteX12281" fmla="*/ 11265157 w 16399629"/>
              <a:gd name="connsiteY12281" fmla="*/ 3442818 h 8553480"/>
              <a:gd name="connsiteX12282" fmla="*/ 11294703 w 16399629"/>
              <a:gd name="connsiteY12282" fmla="*/ 3442818 h 8553480"/>
              <a:gd name="connsiteX12283" fmla="*/ 11353299 w 16399629"/>
              <a:gd name="connsiteY12283" fmla="*/ 3376176 h 8553480"/>
              <a:gd name="connsiteX12284" fmla="*/ 11347392 w 16399629"/>
              <a:gd name="connsiteY12284" fmla="*/ 3483829 h 8553480"/>
              <a:gd name="connsiteX12285" fmla="*/ 11318338 w 16399629"/>
              <a:gd name="connsiteY12285" fmla="*/ 3493227 h 8553480"/>
              <a:gd name="connsiteX12286" fmla="*/ 11309475 w 16399629"/>
              <a:gd name="connsiteY12286" fmla="*/ 3529112 h 8553480"/>
              <a:gd name="connsiteX12287" fmla="*/ 11297657 w 16399629"/>
              <a:gd name="connsiteY12287" fmla="*/ 3539364 h 8553480"/>
              <a:gd name="connsiteX12288" fmla="*/ 11291747 w 16399629"/>
              <a:gd name="connsiteY12288" fmla="*/ 3616260 h 8553480"/>
              <a:gd name="connsiteX12289" fmla="*/ 11559131 w 16399629"/>
              <a:gd name="connsiteY12289" fmla="*/ 3417186 h 8553480"/>
              <a:gd name="connsiteX12290" fmla="*/ 11691099 w 16399629"/>
              <a:gd name="connsiteY12290" fmla="*/ 3330893 h 8553480"/>
              <a:gd name="connsiteX12291" fmla="*/ 11749697 w 16399629"/>
              <a:gd name="connsiteY12291" fmla="*/ 3290848 h 8553480"/>
              <a:gd name="connsiteX12292" fmla="*/ 11808295 w 16399629"/>
              <a:gd name="connsiteY12292" fmla="*/ 3260090 h 8553480"/>
              <a:gd name="connsiteX12293" fmla="*/ 11670418 w 16399629"/>
              <a:gd name="connsiteY12293" fmla="*/ 3391554 h 8553480"/>
              <a:gd name="connsiteX12294" fmla="*/ 11535495 w 16399629"/>
              <a:gd name="connsiteY12294" fmla="*/ 3483829 h 8553480"/>
              <a:gd name="connsiteX12295" fmla="*/ 11465078 w 16399629"/>
              <a:gd name="connsiteY12295" fmla="*/ 3544491 h 8553480"/>
              <a:gd name="connsiteX12296" fmla="*/ 11403526 w 16399629"/>
              <a:gd name="connsiteY12296" fmla="*/ 3570123 h 8553480"/>
              <a:gd name="connsiteX12297" fmla="*/ 11268111 w 16399629"/>
              <a:gd name="connsiteY12297" fmla="*/ 3671796 h 8553480"/>
              <a:gd name="connsiteX12298" fmla="*/ 11200650 w 16399629"/>
              <a:gd name="connsiteY12298" fmla="*/ 3748691 h 8553480"/>
              <a:gd name="connsiteX12299" fmla="*/ 11139098 w 16399629"/>
              <a:gd name="connsiteY12299" fmla="*/ 3815334 h 8553480"/>
              <a:gd name="connsiteX12300" fmla="*/ 11074099 w 16399629"/>
              <a:gd name="connsiteY12300" fmla="*/ 3840111 h 8553480"/>
              <a:gd name="connsiteX12301" fmla="*/ 11009592 w 16399629"/>
              <a:gd name="connsiteY12301" fmla="*/ 3886248 h 8553480"/>
              <a:gd name="connsiteX12302" fmla="*/ 10874177 w 16399629"/>
              <a:gd name="connsiteY12302" fmla="*/ 4023806 h 8553480"/>
              <a:gd name="connsiteX12303" fmla="*/ 10800806 w 16399629"/>
              <a:gd name="connsiteY12303" fmla="*/ 4090448 h 8553480"/>
              <a:gd name="connsiteX12304" fmla="*/ 10739255 w 16399629"/>
              <a:gd name="connsiteY12304" fmla="*/ 4130604 h 8553480"/>
              <a:gd name="connsiteX12305" fmla="*/ 10746641 w 16399629"/>
              <a:gd name="connsiteY12305" fmla="*/ 4179946 h 8553480"/>
              <a:gd name="connsiteX12306" fmla="*/ 10746828 w 16399629"/>
              <a:gd name="connsiteY12306" fmla="*/ 4182910 h 8553480"/>
              <a:gd name="connsiteX12307" fmla="*/ 10746716 w 16399629"/>
              <a:gd name="connsiteY12307" fmla="*/ 4183970 h 8553480"/>
              <a:gd name="connsiteX12308" fmla="*/ 10746894 w 16399629"/>
              <a:gd name="connsiteY12308" fmla="*/ 4183970 h 8553480"/>
              <a:gd name="connsiteX12309" fmla="*/ 10748394 w 16399629"/>
              <a:gd name="connsiteY12309" fmla="*/ 4207740 h 8553480"/>
              <a:gd name="connsiteX12310" fmla="*/ 10745163 w 16399629"/>
              <a:gd name="connsiteY12310" fmla="*/ 4233132 h 8553480"/>
              <a:gd name="connsiteX12311" fmla="*/ 10718573 w 16399629"/>
              <a:gd name="connsiteY12311" fmla="*/ 4248511 h 8553480"/>
              <a:gd name="connsiteX12312" fmla="*/ 10680164 w 16399629"/>
              <a:gd name="connsiteY12312" fmla="*/ 4284395 h 8553480"/>
              <a:gd name="connsiteX12313" fmla="*/ 10651111 w 16399629"/>
              <a:gd name="connsiteY12313" fmla="*/ 4329678 h 8553480"/>
              <a:gd name="connsiteX12314" fmla="*/ 10562970 w 16399629"/>
              <a:gd name="connsiteY12314" fmla="*/ 4411699 h 8553480"/>
              <a:gd name="connsiteX12315" fmla="*/ 10483197 w 16399629"/>
              <a:gd name="connsiteY12315" fmla="*/ 4518499 h 8553480"/>
              <a:gd name="connsiteX12316" fmla="*/ 10600885 w 16399629"/>
              <a:gd name="connsiteY12316" fmla="*/ 4456983 h 8553480"/>
              <a:gd name="connsiteX12317" fmla="*/ 10633384 w 16399629"/>
              <a:gd name="connsiteY12317" fmla="*/ 4411699 h 8553480"/>
              <a:gd name="connsiteX12318" fmla="*/ 10651111 w 16399629"/>
              <a:gd name="connsiteY12318" fmla="*/ 4360436 h 8553480"/>
              <a:gd name="connsiteX12319" fmla="*/ 10642248 w 16399629"/>
              <a:gd name="connsiteY12319" fmla="*/ 4386068 h 8553480"/>
              <a:gd name="connsiteX12320" fmla="*/ 10665884 w 16399629"/>
              <a:gd name="connsiteY12320" fmla="*/ 4380942 h 8553480"/>
              <a:gd name="connsiteX12321" fmla="*/ 10686072 w 16399629"/>
              <a:gd name="connsiteY12321" fmla="*/ 4339931 h 8553480"/>
              <a:gd name="connsiteX12322" fmla="*/ 10683118 w 16399629"/>
              <a:gd name="connsiteY12322" fmla="*/ 4350183 h 8553480"/>
              <a:gd name="connsiteX12323" fmla="*/ 10686073 w 16399629"/>
              <a:gd name="connsiteY12323" fmla="*/ 4365562 h 8553480"/>
              <a:gd name="connsiteX12324" fmla="*/ 10736300 w 16399629"/>
              <a:gd name="connsiteY12324" fmla="*/ 4314299 h 8553480"/>
              <a:gd name="connsiteX12325" fmla="*/ 10815579 w 16399629"/>
              <a:gd name="connsiteY12325" fmla="*/ 4248511 h 8553480"/>
              <a:gd name="connsiteX12326" fmla="*/ 10965275 w 16399629"/>
              <a:gd name="connsiteY12326" fmla="*/ 4110954 h 8553480"/>
              <a:gd name="connsiteX12327" fmla="*/ 11124326 w 16399629"/>
              <a:gd name="connsiteY12327" fmla="*/ 3967416 h 8553480"/>
              <a:gd name="connsiteX12328" fmla="*/ 11191786 w 16399629"/>
              <a:gd name="connsiteY12328" fmla="*/ 3891374 h 8553480"/>
              <a:gd name="connsiteX12329" fmla="*/ 11218376 w 16399629"/>
              <a:gd name="connsiteY12329" fmla="*/ 3891374 h 8553480"/>
              <a:gd name="connsiteX12330" fmla="*/ 11221331 w 16399629"/>
              <a:gd name="connsiteY12330" fmla="*/ 3834984 h 8553480"/>
              <a:gd name="connsiteX12331" fmla="*/ 11106597 w 16399629"/>
              <a:gd name="connsiteY12331" fmla="*/ 3932385 h 8553480"/>
              <a:gd name="connsiteX12332" fmla="*/ 11056371 w 16399629"/>
              <a:gd name="connsiteY12332" fmla="*/ 3973397 h 8553480"/>
              <a:gd name="connsiteX12333" fmla="*/ 11036183 w 16399629"/>
              <a:gd name="connsiteY12333" fmla="*/ 4028931 h 8553480"/>
              <a:gd name="connsiteX12334" fmla="*/ 11003683 w 16399629"/>
              <a:gd name="connsiteY12334" fmla="*/ 4039185 h 8553480"/>
              <a:gd name="connsiteX12335" fmla="*/ 10945084 w 16399629"/>
              <a:gd name="connsiteY12335" fmla="*/ 4075068 h 8553480"/>
              <a:gd name="connsiteX12336" fmla="*/ 10839216 w 16399629"/>
              <a:gd name="connsiteY12336" fmla="*/ 4130604 h 8553480"/>
              <a:gd name="connsiteX12337" fmla="*/ 10880086 w 16399629"/>
              <a:gd name="connsiteY12337" fmla="*/ 4069942 h 8553480"/>
              <a:gd name="connsiteX12338" fmla="*/ 10939176 w 16399629"/>
              <a:gd name="connsiteY12338" fmla="*/ 4008426 h 8553480"/>
              <a:gd name="connsiteX12339" fmla="*/ 11091825 w 16399629"/>
              <a:gd name="connsiteY12339" fmla="*/ 3875995 h 8553480"/>
              <a:gd name="connsiteX12340" fmla="*/ 11247430 w 16399629"/>
              <a:gd name="connsiteY12340" fmla="*/ 3753817 h 8553480"/>
              <a:gd name="connsiteX12341" fmla="*/ 11394664 w 16399629"/>
              <a:gd name="connsiteY12341" fmla="*/ 3641891 h 8553480"/>
              <a:gd name="connsiteX12342" fmla="*/ 11362164 w 16399629"/>
              <a:gd name="connsiteY12342" fmla="*/ 3707680 h 8553480"/>
              <a:gd name="connsiteX12343" fmla="*/ 11315383 w 16399629"/>
              <a:gd name="connsiteY12343" fmla="*/ 3748691 h 8553480"/>
              <a:gd name="connsiteX12344" fmla="*/ 11268111 w 16399629"/>
              <a:gd name="connsiteY12344" fmla="*/ 3784575 h 8553480"/>
              <a:gd name="connsiteX12345" fmla="*/ 11230196 w 16399629"/>
              <a:gd name="connsiteY12345" fmla="*/ 3834984 h 8553480"/>
              <a:gd name="connsiteX12346" fmla="*/ 11239059 w 16399629"/>
              <a:gd name="connsiteY12346" fmla="*/ 3891374 h 8553480"/>
              <a:gd name="connsiteX12347" fmla="*/ 11256293 w 16399629"/>
              <a:gd name="connsiteY12347" fmla="*/ 3855491 h 8553480"/>
              <a:gd name="connsiteX12348" fmla="*/ 11274021 w 16399629"/>
              <a:gd name="connsiteY12348" fmla="*/ 3850364 h 8553480"/>
              <a:gd name="connsiteX12349" fmla="*/ 11274911 w 16399629"/>
              <a:gd name="connsiteY12349" fmla="*/ 3840072 h 8553480"/>
              <a:gd name="connsiteX12350" fmla="*/ 11274707 w 16399629"/>
              <a:gd name="connsiteY12350" fmla="*/ 3837542 h 8553480"/>
              <a:gd name="connsiteX12351" fmla="*/ 11274612 w 16399629"/>
              <a:gd name="connsiteY12351" fmla="*/ 3831562 h 8553480"/>
              <a:gd name="connsiteX12352" fmla="*/ 11274021 w 16399629"/>
              <a:gd name="connsiteY12352" fmla="*/ 3824732 h 8553480"/>
              <a:gd name="connsiteX12353" fmla="*/ 11312429 w 16399629"/>
              <a:gd name="connsiteY12353" fmla="*/ 3805081 h 8553480"/>
              <a:gd name="connsiteX12354" fmla="*/ 11333111 w 16399629"/>
              <a:gd name="connsiteY12354" fmla="*/ 3784575 h 8553480"/>
              <a:gd name="connsiteX12355" fmla="*/ 11315383 w 16399629"/>
              <a:gd name="connsiteY12355" fmla="*/ 3870869 h 8553480"/>
              <a:gd name="connsiteX12356" fmla="*/ 11347392 w 16399629"/>
              <a:gd name="connsiteY12356" fmla="*/ 3911880 h 8553480"/>
              <a:gd name="connsiteX12357" fmla="*/ 11274021 w 16399629"/>
              <a:gd name="connsiteY12357" fmla="*/ 3987921 h 8553480"/>
              <a:gd name="connsiteX12358" fmla="*/ 11182923 w 16399629"/>
              <a:gd name="connsiteY12358" fmla="*/ 4059690 h 8553480"/>
              <a:gd name="connsiteX12359" fmla="*/ 11133189 w 16399629"/>
              <a:gd name="connsiteY12359" fmla="*/ 4095575 h 8553480"/>
              <a:gd name="connsiteX12360" fmla="*/ 11094781 w 16399629"/>
              <a:gd name="connsiteY12360" fmla="*/ 4100701 h 8553480"/>
              <a:gd name="connsiteX12361" fmla="*/ 11093868 w 16399629"/>
              <a:gd name="connsiteY12361" fmla="*/ 4099929 h 8553480"/>
              <a:gd name="connsiteX12362" fmla="*/ 11095893 w 16399629"/>
              <a:gd name="connsiteY12362" fmla="*/ 4110772 h 8553480"/>
              <a:gd name="connsiteX12363" fmla="*/ 11090408 w 16399629"/>
              <a:gd name="connsiteY12363" fmla="*/ 4106305 h 8553480"/>
              <a:gd name="connsiteX12364" fmla="*/ 11091780 w 16399629"/>
              <a:gd name="connsiteY12364" fmla="*/ 4099285 h 8553480"/>
              <a:gd name="connsiteX12365" fmla="*/ 11092133 w 16399629"/>
              <a:gd name="connsiteY12365" fmla="*/ 4098462 h 8553480"/>
              <a:gd name="connsiteX12366" fmla="*/ 11080376 w 16399629"/>
              <a:gd name="connsiteY12366" fmla="*/ 4088526 h 8553480"/>
              <a:gd name="connsiteX12367" fmla="*/ 11068189 w 16399629"/>
              <a:gd name="connsiteY12367" fmla="*/ 4095575 h 8553480"/>
              <a:gd name="connsiteX12368" fmla="*/ 11050955 w 16399629"/>
              <a:gd name="connsiteY12368" fmla="*/ 4130604 h 8553480"/>
              <a:gd name="connsiteX12369" fmla="*/ 11091825 w 16399629"/>
              <a:gd name="connsiteY12369" fmla="*/ 4121206 h 8553480"/>
              <a:gd name="connsiteX12370" fmla="*/ 10974137 w 16399629"/>
              <a:gd name="connsiteY12370" fmla="*/ 4248511 h 8553480"/>
              <a:gd name="connsiteX12371" fmla="*/ 10924404 w 16399629"/>
              <a:gd name="connsiteY12371" fmla="*/ 4293793 h 8553480"/>
              <a:gd name="connsiteX12372" fmla="*/ 10903722 w 16399629"/>
              <a:gd name="connsiteY12372" fmla="*/ 4304901 h 8553480"/>
              <a:gd name="connsiteX12373" fmla="*/ 10888950 w 16399629"/>
              <a:gd name="connsiteY12373" fmla="*/ 4289522 h 8553480"/>
              <a:gd name="connsiteX12374" fmla="*/ 10890151 w 16399629"/>
              <a:gd name="connsiteY12374" fmla="*/ 4297679 h 8553480"/>
              <a:gd name="connsiteX12375" fmla="*/ 10891086 w 16399629"/>
              <a:gd name="connsiteY12375" fmla="*/ 4305242 h 8553480"/>
              <a:gd name="connsiteX12376" fmla="*/ 10894731 w 16399629"/>
              <a:gd name="connsiteY12376" fmla="*/ 4298391 h 8553480"/>
              <a:gd name="connsiteX12377" fmla="*/ 10898846 w 16399629"/>
              <a:gd name="connsiteY12377" fmla="*/ 4306127 h 8553480"/>
              <a:gd name="connsiteX12378" fmla="*/ 10891197 w 16399629"/>
              <a:gd name="connsiteY12378" fmla="*/ 4306127 h 8553480"/>
              <a:gd name="connsiteX12379" fmla="*/ 10891904 w 16399629"/>
              <a:gd name="connsiteY12379" fmla="*/ 4311842 h 8553480"/>
              <a:gd name="connsiteX12380" fmla="*/ 10885995 w 16399629"/>
              <a:gd name="connsiteY12380" fmla="*/ 4334805 h 8553480"/>
              <a:gd name="connsiteX12381" fmla="*/ 10862852 w 16399629"/>
              <a:gd name="connsiteY12381" fmla="*/ 4324552 h 8553480"/>
              <a:gd name="connsiteX12382" fmla="*/ 10845123 w 16399629"/>
              <a:gd name="connsiteY12382" fmla="*/ 4314299 h 8553480"/>
              <a:gd name="connsiteX12383" fmla="*/ 10833305 w 16399629"/>
              <a:gd name="connsiteY12383" fmla="*/ 4339931 h 8553480"/>
              <a:gd name="connsiteX12384" fmla="*/ 10824442 w 16399629"/>
              <a:gd name="connsiteY12384" fmla="*/ 4365562 h 8553480"/>
              <a:gd name="connsiteX12385" fmla="*/ 10609748 w 16399629"/>
              <a:gd name="connsiteY12385" fmla="*/ 4564636 h 8553480"/>
              <a:gd name="connsiteX12386" fmla="*/ 10497969 w 16399629"/>
              <a:gd name="connsiteY12386" fmla="*/ 4656056 h 8553480"/>
              <a:gd name="connsiteX12387" fmla="*/ 10383728 w 16399629"/>
              <a:gd name="connsiteY12387" fmla="*/ 4779089 h 8553480"/>
              <a:gd name="connsiteX12388" fmla="*/ 10421644 w 16399629"/>
              <a:gd name="connsiteY12388" fmla="*/ 4794468 h 8553480"/>
              <a:gd name="connsiteX12389" fmla="*/ 10445280 w 16399629"/>
              <a:gd name="connsiteY12389" fmla="*/ 4803866 h 8553480"/>
              <a:gd name="connsiteX12390" fmla="*/ 10445794 w 16399629"/>
              <a:gd name="connsiteY12390" fmla="*/ 4801064 h 8553480"/>
              <a:gd name="connsiteX12391" fmla="*/ 10444010 w 16399629"/>
              <a:gd name="connsiteY12391" fmla="*/ 4791233 h 8553480"/>
              <a:gd name="connsiteX12392" fmla="*/ 10445694 w 16399629"/>
              <a:gd name="connsiteY12392" fmla="*/ 4781461 h 8553480"/>
              <a:gd name="connsiteX12393" fmla="*/ 10445280 w 16399629"/>
              <a:gd name="connsiteY12393" fmla="*/ 4779089 h 8553480"/>
              <a:gd name="connsiteX12394" fmla="*/ 10521605 w 16399629"/>
              <a:gd name="connsiteY12394" fmla="*/ 4702193 h 8553480"/>
              <a:gd name="connsiteX12395" fmla="*/ 10597930 w 16399629"/>
              <a:gd name="connsiteY12395" fmla="*/ 4635550 h 8553480"/>
              <a:gd name="connsiteX12396" fmla="*/ 10745163 w 16399629"/>
              <a:gd name="connsiteY12396" fmla="*/ 4482614 h 8553480"/>
              <a:gd name="connsiteX12397" fmla="*/ 10788989 w 16399629"/>
              <a:gd name="connsiteY12397" fmla="*/ 4452711 h 8553480"/>
              <a:gd name="connsiteX12398" fmla="*/ 10796765 w 16399629"/>
              <a:gd name="connsiteY12398" fmla="*/ 4453399 h 8553480"/>
              <a:gd name="connsiteX12399" fmla="*/ 10795063 w 16399629"/>
              <a:gd name="connsiteY12399" fmla="*/ 4447247 h 8553480"/>
              <a:gd name="connsiteX12400" fmla="*/ 10803292 w 16399629"/>
              <a:gd name="connsiteY12400" fmla="*/ 4447247 h 8553480"/>
              <a:gd name="connsiteX12401" fmla="*/ 10800959 w 16399629"/>
              <a:gd name="connsiteY12401" fmla="*/ 4453771 h 8553480"/>
              <a:gd name="connsiteX12402" fmla="*/ 10807085 w 16399629"/>
              <a:gd name="connsiteY12402" fmla="*/ 4454313 h 8553480"/>
              <a:gd name="connsiteX12403" fmla="*/ 10827397 w 16399629"/>
              <a:gd name="connsiteY12403" fmla="*/ 4452711 h 8553480"/>
              <a:gd name="connsiteX12404" fmla="*/ 10909631 w 16399629"/>
              <a:gd name="connsiteY12404" fmla="*/ 4380942 h 8553480"/>
              <a:gd name="connsiteX12405" fmla="*/ 10991865 w 16399629"/>
              <a:gd name="connsiteY12405" fmla="*/ 4289522 h 8553480"/>
              <a:gd name="connsiteX12406" fmla="*/ 11027319 w 16399629"/>
              <a:gd name="connsiteY12406" fmla="*/ 4248511 h 8553480"/>
              <a:gd name="connsiteX12407" fmla="*/ 11053417 w 16399629"/>
              <a:gd name="connsiteY12407" fmla="*/ 4279269 h 8553480"/>
              <a:gd name="connsiteX12408" fmla="*/ 11033228 w 16399629"/>
              <a:gd name="connsiteY12408" fmla="*/ 4319426 h 8553480"/>
              <a:gd name="connsiteX12409" fmla="*/ 11000729 w 16399629"/>
              <a:gd name="connsiteY12409" fmla="*/ 4350183 h 8553480"/>
              <a:gd name="connsiteX12410" fmla="*/ 10927358 w 16399629"/>
              <a:gd name="connsiteY12410" fmla="*/ 4411699 h 8553480"/>
              <a:gd name="connsiteX12411" fmla="*/ 10783079 w 16399629"/>
              <a:gd name="connsiteY12411" fmla="*/ 4539004 h 8553480"/>
              <a:gd name="connsiteX12412" fmla="*/ 10636338 w 16399629"/>
              <a:gd name="connsiteY12412" fmla="*/ 4666309 h 8553480"/>
              <a:gd name="connsiteX12413" fmla="*/ 10562970 w 16399629"/>
              <a:gd name="connsiteY12413" fmla="*/ 4738078 h 8553480"/>
              <a:gd name="connsiteX12414" fmla="*/ 10497969 w 16399629"/>
              <a:gd name="connsiteY12414" fmla="*/ 4803866 h 8553480"/>
              <a:gd name="connsiteX12415" fmla="*/ 10465962 w 16399629"/>
              <a:gd name="connsiteY12415" fmla="*/ 4819245 h 8553480"/>
              <a:gd name="connsiteX12416" fmla="*/ 10445280 w 16399629"/>
              <a:gd name="connsiteY12416" fmla="*/ 4839751 h 8553480"/>
              <a:gd name="connsiteX12417" fmla="*/ 10389144 w 16399629"/>
              <a:gd name="connsiteY12417" fmla="*/ 4896141 h 8553480"/>
              <a:gd name="connsiteX12418" fmla="*/ 10257177 w 16399629"/>
              <a:gd name="connsiteY12418" fmla="*/ 5013193 h 8553480"/>
              <a:gd name="connsiteX12419" fmla="*/ 10121762 w 16399629"/>
              <a:gd name="connsiteY12419" fmla="*/ 5125117 h 8553480"/>
              <a:gd name="connsiteX12420" fmla="*/ 10089754 w 16399629"/>
              <a:gd name="connsiteY12420" fmla="*/ 5150750 h 8553480"/>
              <a:gd name="connsiteX12421" fmla="*/ 10066119 w 16399629"/>
              <a:gd name="connsiteY12421" fmla="*/ 5186634 h 8553480"/>
              <a:gd name="connsiteX12422" fmla="*/ 10039528 w 16399629"/>
              <a:gd name="connsiteY12422" fmla="*/ 5212266 h 8553480"/>
              <a:gd name="connsiteX12423" fmla="*/ 10007521 w 16399629"/>
              <a:gd name="connsiteY12423" fmla="*/ 5227645 h 8553480"/>
              <a:gd name="connsiteX12424" fmla="*/ 10074982 w 16399629"/>
              <a:gd name="connsiteY12424" fmla="*/ 5191761 h 8553480"/>
              <a:gd name="connsiteX12425" fmla="*/ 10148352 w 16399629"/>
              <a:gd name="connsiteY12425" fmla="*/ 5130244 h 8553480"/>
              <a:gd name="connsiteX12426" fmla="*/ 10221723 w 16399629"/>
              <a:gd name="connsiteY12426" fmla="*/ 5064456 h 8553480"/>
              <a:gd name="connsiteX12427" fmla="*/ 10257177 w 16399629"/>
              <a:gd name="connsiteY12427" fmla="*/ 5033698 h 8553480"/>
              <a:gd name="connsiteX12428" fmla="*/ 10289676 w 16399629"/>
              <a:gd name="connsiteY12428" fmla="*/ 4992687 h 8553480"/>
              <a:gd name="connsiteX12429" fmla="*/ 10360092 w 16399629"/>
              <a:gd name="connsiteY12429" fmla="*/ 4937151 h 8553480"/>
              <a:gd name="connsiteX12430" fmla="*/ 10436416 w 16399629"/>
              <a:gd name="connsiteY12430" fmla="*/ 4865383 h 8553480"/>
              <a:gd name="connsiteX12431" fmla="*/ 10503878 w 16399629"/>
              <a:gd name="connsiteY12431" fmla="*/ 4808993 h 8553480"/>
              <a:gd name="connsiteX12432" fmla="*/ 10568385 w 16399629"/>
              <a:gd name="connsiteY12432" fmla="*/ 4768836 h 8553480"/>
              <a:gd name="connsiteX12433" fmla="*/ 10597930 w 16399629"/>
              <a:gd name="connsiteY12433" fmla="*/ 4727826 h 8553480"/>
              <a:gd name="connsiteX12434" fmla="*/ 10633384 w 16399629"/>
              <a:gd name="connsiteY12434" fmla="*/ 4697067 h 8553480"/>
              <a:gd name="connsiteX12435" fmla="*/ 10712663 w 16399629"/>
              <a:gd name="connsiteY12435" fmla="*/ 4631279 h 8553480"/>
              <a:gd name="connsiteX12436" fmla="*/ 10874177 w 16399629"/>
              <a:gd name="connsiteY12436" fmla="*/ 4503120 h 8553480"/>
              <a:gd name="connsiteX12437" fmla="*/ 11036183 w 16399629"/>
              <a:gd name="connsiteY12437" fmla="*/ 4365562 h 8553480"/>
              <a:gd name="connsiteX12438" fmla="*/ 11109553 w 16399629"/>
              <a:gd name="connsiteY12438" fmla="*/ 4304901 h 8553480"/>
              <a:gd name="connsiteX12439" fmla="*/ 11145007 w 16399629"/>
              <a:gd name="connsiteY12439" fmla="*/ 4289522 h 8553480"/>
              <a:gd name="connsiteX12440" fmla="*/ 10862852 w 16399629"/>
              <a:gd name="connsiteY12440" fmla="*/ 4554383 h 8553480"/>
              <a:gd name="connsiteX12441" fmla="*/ 10568385 w 16399629"/>
              <a:gd name="connsiteY12441" fmla="*/ 4819245 h 8553480"/>
              <a:gd name="connsiteX12442" fmla="*/ 10274903 w 16399629"/>
              <a:gd name="connsiteY12442" fmla="*/ 5084962 h 8553480"/>
              <a:gd name="connsiteX12443" fmla="*/ 10127670 w 16399629"/>
              <a:gd name="connsiteY12443" fmla="*/ 5212266 h 8553480"/>
              <a:gd name="connsiteX12444" fmla="*/ 10054300 w 16399629"/>
              <a:gd name="connsiteY12444" fmla="*/ 5278054 h 8553480"/>
              <a:gd name="connsiteX12445" fmla="*/ 10004566 w 16399629"/>
              <a:gd name="connsiteY12445" fmla="*/ 5339570 h 8553480"/>
              <a:gd name="connsiteX12446" fmla="*/ 10012937 w 16399629"/>
              <a:gd name="connsiteY12446" fmla="*/ 5365203 h 8553480"/>
              <a:gd name="connsiteX12447" fmla="*/ 10001550 w 16399629"/>
              <a:gd name="connsiteY12447" fmla="*/ 5370328 h 8553480"/>
              <a:gd name="connsiteX12448" fmla="*/ 9990516 w 16399629"/>
              <a:gd name="connsiteY12448" fmla="*/ 5375140 h 8553480"/>
              <a:gd name="connsiteX12449" fmla="*/ 9991095 w 16399629"/>
              <a:gd name="connsiteY12449" fmla="*/ 5376217 h 8553480"/>
              <a:gd name="connsiteX12450" fmla="*/ 9988352 w 16399629"/>
              <a:gd name="connsiteY12450" fmla="*/ 5391532 h 8553480"/>
              <a:gd name="connsiteX12451" fmla="*/ 9982865 w 16399629"/>
              <a:gd name="connsiteY12451" fmla="*/ 5376217 h 8553480"/>
              <a:gd name="connsiteX12452" fmla="*/ 9986980 w 16399629"/>
              <a:gd name="connsiteY12452" fmla="*/ 5368559 h 8553480"/>
              <a:gd name="connsiteX12453" fmla="*/ 9989537 w 16399629"/>
              <a:gd name="connsiteY12453" fmla="*/ 5373317 h 8553480"/>
              <a:gd name="connsiteX12454" fmla="*/ 9987947 w 16399629"/>
              <a:gd name="connsiteY12454" fmla="*/ 5360076 h 8553480"/>
              <a:gd name="connsiteX12455" fmla="*/ 9992748 w 16399629"/>
              <a:gd name="connsiteY12455" fmla="*/ 5344697 h 8553480"/>
              <a:gd name="connsiteX12456" fmla="*/ 9866196 w 16399629"/>
              <a:gd name="connsiteY12456" fmla="*/ 5477127 h 8553480"/>
              <a:gd name="connsiteX12457" fmla="*/ 9833697 w 16399629"/>
              <a:gd name="connsiteY12457" fmla="*/ 5472001 h 8553480"/>
              <a:gd name="connsiteX12458" fmla="*/ 9786917 w 16399629"/>
              <a:gd name="connsiteY12458" fmla="*/ 5513012 h 8553480"/>
              <a:gd name="connsiteX12459" fmla="*/ 9687185 w 16399629"/>
              <a:gd name="connsiteY12459" fmla="*/ 5599306 h 8553480"/>
              <a:gd name="connsiteX12460" fmla="*/ 9634001 w 16399629"/>
              <a:gd name="connsiteY12460" fmla="*/ 5640317 h 8553480"/>
              <a:gd name="connsiteX12461" fmla="*/ 9584264 w 16399629"/>
              <a:gd name="connsiteY12461" fmla="*/ 5665948 h 8553480"/>
              <a:gd name="connsiteX12462" fmla="*/ 9545853 w 16399629"/>
              <a:gd name="connsiteY12462" fmla="*/ 5717212 h 8553480"/>
              <a:gd name="connsiteX12463" fmla="*/ 9504981 w 16399629"/>
              <a:gd name="connsiteY12463" fmla="*/ 5737717 h 8553480"/>
              <a:gd name="connsiteX12464" fmla="*/ 9296184 w 16399629"/>
              <a:gd name="connsiteY12464" fmla="*/ 5865022 h 8553480"/>
              <a:gd name="connsiteX12465" fmla="*/ 9184399 w 16399629"/>
              <a:gd name="connsiteY12465" fmla="*/ 5935936 h 8553480"/>
              <a:gd name="connsiteX12466" fmla="*/ 9131707 w 16399629"/>
              <a:gd name="connsiteY12466" fmla="*/ 5961569 h 8553480"/>
              <a:gd name="connsiteX12467" fmla="*/ 9113978 w 16399629"/>
              <a:gd name="connsiteY12467" fmla="*/ 5987200 h 8553480"/>
              <a:gd name="connsiteX12468" fmla="*/ 9152391 w 16399629"/>
              <a:gd name="connsiteY12468" fmla="*/ 5976948 h 8553480"/>
              <a:gd name="connsiteX12469" fmla="*/ 9184399 w 16399629"/>
              <a:gd name="connsiteY12469" fmla="*/ 5951316 h 8553480"/>
              <a:gd name="connsiteX12470" fmla="*/ 9269590 w 16399629"/>
              <a:gd name="connsiteY12470" fmla="*/ 5906033 h 8553480"/>
              <a:gd name="connsiteX12471" fmla="*/ 9448839 w 16399629"/>
              <a:gd name="connsiteY12471" fmla="*/ 5803505 h 8553480"/>
              <a:gd name="connsiteX12472" fmla="*/ 9628585 w 16399629"/>
              <a:gd name="connsiteY12472" fmla="*/ 5696707 h 8553480"/>
              <a:gd name="connsiteX12473" fmla="*/ 9716730 w 16399629"/>
              <a:gd name="connsiteY12473" fmla="*/ 5640317 h 8553480"/>
              <a:gd name="connsiteX12474" fmla="*/ 9795780 w 16399629"/>
              <a:gd name="connsiteY12474" fmla="*/ 5609559 h 8553480"/>
              <a:gd name="connsiteX12475" fmla="*/ 9751695 w 16399629"/>
              <a:gd name="connsiteY12475" fmla="*/ 5660822 h 8553480"/>
              <a:gd name="connsiteX12476" fmla="*/ 9701958 w 16399629"/>
              <a:gd name="connsiteY12476" fmla="*/ 5701833 h 8553480"/>
              <a:gd name="connsiteX12477" fmla="*/ 9599038 w 16399629"/>
              <a:gd name="connsiteY12477" fmla="*/ 5777874 h 8553480"/>
              <a:gd name="connsiteX12478" fmla="*/ 9252356 w 16399629"/>
              <a:gd name="connsiteY12478" fmla="*/ 5976948 h 8553480"/>
              <a:gd name="connsiteX12479" fmla="*/ 8905184 w 16399629"/>
              <a:gd name="connsiteY12479" fmla="*/ 6145263 h 8553480"/>
              <a:gd name="connsiteX12480" fmla="*/ 8197044 w 16399629"/>
              <a:gd name="connsiteY12480" fmla="*/ 6293072 h 8553480"/>
              <a:gd name="connsiteX12481" fmla="*/ 8249735 w 16399629"/>
              <a:gd name="connsiteY12481" fmla="*/ 6380221 h 8553480"/>
              <a:gd name="connsiteX12482" fmla="*/ 8179316 w 16399629"/>
              <a:gd name="connsiteY12482" fmla="*/ 6400726 h 8553480"/>
              <a:gd name="connsiteX12483" fmla="*/ 8528954 w 16399629"/>
              <a:gd name="connsiteY12483" fmla="*/ 6435756 h 8553480"/>
              <a:gd name="connsiteX12484" fmla="*/ 8867266 w 16399629"/>
              <a:gd name="connsiteY12484" fmla="*/ 6415252 h 8553480"/>
              <a:gd name="connsiteX12485" fmla="*/ 8931775 w 16399629"/>
              <a:gd name="connsiteY12485" fmla="*/ 6375095 h 8553480"/>
              <a:gd name="connsiteX12486" fmla="*/ 8993332 w 16399629"/>
              <a:gd name="connsiteY12486" fmla="*/ 6349462 h 8553480"/>
              <a:gd name="connsiteX12487" fmla="*/ 9058334 w 16399629"/>
              <a:gd name="connsiteY12487" fmla="*/ 6328958 h 8553480"/>
              <a:gd name="connsiteX12488" fmla="*/ 9137617 w 16399629"/>
              <a:gd name="connsiteY12488" fmla="*/ 6303326 h 8553480"/>
              <a:gd name="connsiteX12489" fmla="*/ 9475432 w 16399629"/>
              <a:gd name="connsiteY12489" fmla="*/ 6135010 h 8553480"/>
              <a:gd name="connsiteX12490" fmla="*/ 9413877 w 16399629"/>
              <a:gd name="connsiteY12490" fmla="*/ 6217032 h 8553480"/>
              <a:gd name="connsiteX12491" fmla="*/ 9310957 w 16399629"/>
              <a:gd name="connsiteY12491" fmla="*/ 6267441 h 8553480"/>
              <a:gd name="connsiteX12492" fmla="*/ 9102161 w 16399629"/>
              <a:gd name="connsiteY12492" fmla="*/ 6364842 h 8553480"/>
              <a:gd name="connsiteX12493" fmla="*/ 8682106 w 16399629"/>
              <a:gd name="connsiteY12493" fmla="*/ 6512652 h 8553480"/>
              <a:gd name="connsiteX12494" fmla="*/ 8722980 w 16399629"/>
              <a:gd name="connsiteY12494" fmla="*/ 6563915 h 8553480"/>
              <a:gd name="connsiteX12495" fmla="*/ 7964607 w 16399629"/>
              <a:gd name="connsiteY12495" fmla="*/ 6584421 h 8553480"/>
              <a:gd name="connsiteX12496" fmla="*/ 7632733 w 16399629"/>
              <a:gd name="connsiteY12496" fmla="*/ 6354589 h 8553480"/>
              <a:gd name="connsiteX12497" fmla="*/ 7465311 w 16399629"/>
              <a:gd name="connsiteY12497" fmla="*/ 6196526 h 8553480"/>
              <a:gd name="connsiteX12498" fmla="*/ 7420993 w 16399629"/>
              <a:gd name="connsiteY12498" fmla="*/ 6150389 h 8553480"/>
              <a:gd name="connsiteX12499" fmla="*/ 7359442 w 16399629"/>
              <a:gd name="connsiteY12499" fmla="*/ 6109378 h 8553480"/>
              <a:gd name="connsiteX12500" fmla="*/ 7321033 w 16399629"/>
              <a:gd name="connsiteY12500" fmla="*/ 6084601 h 8553480"/>
              <a:gd name="connsiteX12501" fmla="*/ 7281393 w 16399629"/>
              <a:gd name="connsiteY12501" fmla="*/ 6046794 h 8553480"/>
              <a:gd name="connsiteX12502" fmla="*/ 7275770 w 16399629"/>
              <a:gd name="connsiteY12502" fmla="*/ 6041350 h 8553480"/>
              <a:gd name="connsiteX12503" fmla="*/ 7234597 w 16399629"/>
              <a:gd name="connsiteY12503" fmla="*/ 6076125 h 8553480"/>
              <a:gd name="connsiteX12504" fmla="*/ 7070911 w 16399629"/>
              <a:gd name="connsiteY12504" fmla="*/ 6223757 h 8553480"/>
              <a:gd name="connsiteX12505" fmla="*/ 6734545 w 16399629"/>
              <a:gd name="connsiteY12505" fmla="*/ 6484130 h 8553480"/>
              <a:gd name="connsiteX12506" fmla="*/ 6569867 w 16399629"/>
              <a:gd name="connsiteY12506" fmla="*/ 6615758 h 8553480"/>
              <a:gd name="connsiteX12507" fmla="*/ 6351361 w 16399629"/>
              <a:gd name="connsiteY12507" fmla="*/ 6827441 h 8553480"/>
              <a:gd name="connsiteX12508" fmla="*/ 6271834 w 16399629"/>
              <a:gd name="connsiteY12508" fmla="*/ 6893832 h 8553480"/>
              <a:gd name="connsiteX12509" fmla="*/ 6106910 w 16399629"/>
              <a:gd name="connsiteY12509" fmla="*/ 7042713 h 8553480"/>
              <a:gd name="connsiteX12510" fmla="*/ 5776116 w 16399629"/>
              <a:gd name="connsiteY12510" fmla="*/ 7335044 h 8553480"/>
              <a:gd name="connsiteX12511" fmla="*/ 5106228 w 16399629"/>
              <a:gd name="connsiteY12511" fmla="*/ 7872101 h 8553480"/>
              <a:gd name="connsiteX12512" fmla="*/ 4759660 w 16399629"/>
              <a:gd name="connsiteY12512" fmla="*/ 8092626 h 8553480"/>
              <a:gd name="connsiteX12513" fmla="*/ 4398379 w 16399629"/>
              <a:gd name="connsiteY12513" fmla="*/ 8266084 h 8553480"/>
              <a:gd name="connsiteX12514" fmla="*/ 4033146 w 16399629"/>
              <a:gd name="connsiteY12514" fmla="*/ 8419988 h 8553480"/>
              <a:gd name="connsiteX12515" fmla="*/ 3984933 w 16399629"/>
              <a:gd name="connsiteY12515" fmla="*/ 8438930 h 8553480"/>
              <a:gd name="connsiteX12516" fmla="*/ 3948563 w 16399629"/>
              <a:gd name="connsiteY12516" fmla="*/ 8454274 h 8553480"/>
              <a:gd name="connsiteX12517" fmla="*/ 3932648 w 16399629"/>
              <a:gd name="connsiteY12517" fmla="*/ 8437636 h 8553480"/>
              <a:gd name="connsiteX12518" fmla="*/ 3908443 w 16399629"/>
              <a:gd name="connsiteY12518" fmla="*/ 8444989 h 8553480"/>
              <a:gd name="connsiteX12519" fmla="*/ 3865184 w 16399629"/>
              <a:gd name="connsiteY12519" fmla="*/ 8458132 h 8553480"/>
              <a:gd name="connsiteX12520" fmla="*/ 3679883 w 16399629"/>
              <a:gd name="connsiteY12520" fmla="*/ 8471480 h 8553480"/>
              <a:gd name="connsiteX12521" fmla="*/ 3686994 w 16399629"/>
              <a:gd name="connsiteY12521" fmla="*/ 8512265 h 8553480"/>
              <a:gd name="connsiteX12522" fmla="*/ 3658474 w 16399629"/>
              <a:gd name="connsiteY12522" fmla="*/ 8516635 h 8553480"/>
              <a:gd name="connsiteX12523" fmla="*/ 3470549 w 16399629"/>
              <a:gd name="connsiteY12523" fmla="*/ 8552254 h 8553480"/>
              <a:gd name="connsiteX12524" fmla="*/ 3376595 w 16399629"/>
              <a:gd name="connsiteY12524" fmla="*/ 8551451 h 8553480"/>
              <a:gd name="connsiteX12525" fmla="*/ 3288949 w 16399629"/>
              <a:gd name="connsiteY12525" fmla="*/ 8530838 h 8553480"/>
              <a:gd name="connsiteX12526" fmla="*/ 3100559 w 16399629"/>
              <a:gd name="connsiteY12526" fmla="*/ 8545125 h 8553480"/>
              <a:gd name="connsiteX12527" fmla="*/ 2909639 w 16399629"/>
              <a:gd name="connsiteY12527" fmla="*/ 8548013 h 8553480"/>
              <a:gd name="connsiteX12528" fmla="*/ 2715315 w 16399629"/>
              <a:gd name="connsiteY12528" fmla="*/ 8546925 h 8553480"/>
              <a:gd name="connsiteX12529" fmla="*/ 2526578 w 16399629"/>
              <a:gd name="connsiteY12529" fmla="*/ 8540561 h 8553480"/>
              <a:gd name="connsiteX12530" fmla="*/ 2331322 w 16399629"/>
              <a:gd name="connsiteY12530" fmla="*/ 8496810 h 8553480"/>
              <a:gd name="connsiteX12531" fmla="*/ 2233814 w 16399629"/>
              <a:gd name="connsiteY12531" fmla="*/ 8475614 h 8553480"/>
              <a:gd name="connsiteX12532" fmla="*/ 2187489 w 16399629"/>
              <a:gd name="connsiteY12532" fmla="*/ 8433859 h 8553480"/>
              <a:gd name="connsiteX12533" fmla="*/ 2289164 w 16399629"/>
              <a:gd name="connsiteY12533" fmla="*/ 8441621 h 8553480"/>
              <a:gd name="connsiteX12534" fmla="*/ 3066494 w 16399629"/>
              <a:gd name="connsiteY12534" fmla="*/ 8461709 h 8553480"/>
              <a:gd name="connsiteX12535" fmla="*/ 3829231 w 16399629"/>
              <a:gd name="connsiteY12535" fmla="*/ 8345228 h 8553480"/>
              <a:gd name="connsiteX12536" fmla="*/ 3828300 w 16399629"/>
              <a:gd name="connsiteY12536" fmla="*/ 8302565 h 8553480"/>
              <a:gd name="connsiteX12537" fmla="*/ 3844681 w 16399629"/>
              <a:gd name="connsiteY12537" fmla="*/ 8340534 h 8553480"/>
              <a:gd name="connsiteX12538" fmla="*/ 3946135 w 16399629"/>
              <a:gd name="connsiteY12538" fmla="*/ 8309712 h 8553480"/>
              <a:gd name="connsiteX12539" fmla="*/ 3989641 w 16399629"/>
              <a:gd name="connsiteY12539" fmla="*/ 8279317 h 8553480"/>
              <a:gd name="connsiteX12540" fmla="*/ 3998239 w 16399629"/>
              <a:gd name="connsiteY12540" fmla="*/ 8279292 h 8553480"/>
              <a:gd name="connsiteX12541" fmla="*/ 3994827 w 16399629"/>
              <a:gd name="connsiteY12541" fmla="*/ 8274509 h 8553480"/>
              <a:gd name="connsiteX12542" fmla="*/ 3996849 w 16399629"/>
              <a:gd name="connsiteY12542" fmla="*/ 8268781 h 8553480"/>
              <a:gd name="connsiteX12543" fmla="*/ 3998410 w 16399629"/>
              <a:gd name="connsiteY12543" fmla="*/ 8268758 h 8553480"/>
              <a:gd name="connsiteX12544" fmla="*/ 3996263 w 16399629"/>
              <a:gd name="connsiteY12544" fmla="*/ 8264422 h 8553480"/>
              <a:gd name="connsiteX12545" fmla="*/ 4133129 w 16399629"/>
              <a:gd name="connsiteY12545" fmla="*/ 8231430 h 8553480"/>
              <a:gd name="connsiteX12546" fmla="*/ 4127440 w 16399629"/>
              <a:gd name="connsiteY12546" fmla="*/ 8198803 h 8553480"/>
              <a:gd name="connsiteX12547" fmla="*/ 4150856 w 16399629"/>
              <a:gd name="connsiteY12547" fmla="*/ 8183815 h 8553480"/>
              <a:gd name="connsiteX12548" fmla="*/ 4175678 w 16399629"/>
              <a:gd name="connsiteY12548" fmla="*/ 8214210 h 8553480"/>
              <a:gd name="connsiteX12549" fmla="*/ 4193948 w 16399629"/>
              <a:gd name="connsiteY12549" fmla="*/ 8191481 h 8553480"/>
              <a:gd name="connsiteX12550" fmla="*/ 4175924 w 16399629"/>
              <a:gd name="connsiteY12550" fmla="*/ 8196957 h 8553480"/>
              <a:gd name="connsiteX12551" fmla="*/ 4194827 w 16399629"/>
              <a:gd name="connsiteY12551" fmla="*/ 8174752 h 8553480"/>
              <a:gd name="connsiteX12552" fmla="*/ 4206774 w 16399629"/>
              <a:gd name="connsiteY12552" fmla="*/ 8209057 h 8553480"/>
              <a:gd name="connsiteX12553" fmla="*/ 4270487 w 16399629"/>
              <a:gd name="connsiteY12553" fmla="*/ 8163934 h 8553480"/>
              <a:gd name="connsiteX12554" fmla="*/ 4287090 w 16399629"/>
              <a:gd name="connsiteY12554" fmla="*/ 8150301 h 8553480"/>
              <a:gd name="connsiteX12555" fmla="*/ 4297681 w 16399629"/>
              <a:gd name="connsiteY12555" fmla="*/ 8117737 h 8553480"/>
              <a:gd name="connsiteX12556" fmla="*/ 4354968 w 16399629"/>
              <a:gd name="connsiteY12556" fmla="*/ 8091744 h 8553480"/>
              <a:gd name="connsiteX12557" fmla="*/ 4425769 w 16399629"/>
              <a:gd name="connsiteY12557" fmla="*/ 8053057 h 8553480"/>
              <a:gd name="connsiteX12558" fmla="*/ 4245911 w 16399629"/>
              <a:gd name="connsiteY12558" fmla="*/ 8116287 h 8553480"/>
              <a:gd name="connsiteX12559" fmla="*/ 4195760 w 16399629"/>
              <a:gd name="connsiteY12559" fmla="*/ 8127228 h 8553480"/>
              <a:gd name="connsiteX12560" fmla="*/ 4165841 w 16399629"/>
              <a:gd name="connsiteY12560" fmla="*/ 8157790 h 8553480"/>
              <a:gd name="connsiteX12561" fmla="*/ 4095483 w 16399629"/>
              <a:gd name="connsiteY12561" fmla="*/ 8183460 h 8553480"/>
              <a:gd name="connsiteX12562" fmla="*/ 3910402 w 16399629"/>
              <a:gd name="connsiteY12562" fmla="*/ 8235392 h 8553480"/>
              <a:gd name="connsiteX12563" fmla="*/ 3754089 w 16399629"/>
              <a:gd name="connsiteY12563" fmla="*/ 8265703 h 8553480"/>
              <a:gd name="connsiteX12564" fmla="*/ 3730791 w 16399629"/>
              <a:gd name="connsiteY12564" fmla="*/ 8281369 h 8553480"/>
              <a:gd name="connsiteX12565" fmla="*/ 3722698 w 16399629"/>
              <a:gd name="connsiteY12565" fmla="*/ 8309595 h 8553480"/>
              <a:gd name="connsiteX12566" fmla="*/ 3664994 w 16399629"/>
              <a:gd name="connsiteY12566" fmla="*/ 8292770 h 8553480"/>
              <a:gd name="connsiteX12567" fmla="*/ 3576856 w 16399629"/>
              <a:gd name="connsiteY12567" fmla="*/ 8306662 h 8553480"/>
              <a:gd name="connsiteX12568" fmla="*/ 3485629 w 16399629"/>
              <a:gd name="connsiteY12568" fmla="*/ 8321493 h 8553480"/>
              <a:gd name="connsiteX12569" fmla="*/ 3292480 w 16399629"/>
              <a:gd name="connsiteY12569" fmla="*/ 8345815 h 8553480"/>
              <a:gd name="connsiteX12570" fmla="*/ 3219988 w 16399629"/>
              <a:gd name="connsiteY12570" fmla="*/ 8359249 h 8553480"/>
              <a:gd name="connsiteX12571" fmla="*/ 3180428 w 16399629"/>
              <a:gd name="connsiteY12571" fmla="*/ 8337627 h 8553480"/>
              <a:gd name="connsiteX12572" fmla="*/ 3354968 w 16399629"/>
              <a:gd name="connsiteY12572" fmla="*/ 8296769 h 8553480"/>
              <a:gd name="connsiteX12573" fmla="*/ 3380594 w 16399629"/>
              <a:gd name="connsiteY12573" fmla="*/ 8297573 h 8553480"/>
              <a:gd name="connsiteX12574" fmla="*/ 3408159 w 16399629"/>
              <a:gd name="connsiteY12574" fmla="*/ 8306378 h 8553480"/>
              <a:gd name="connsiteX12575" fmla="*/ 3490362 w 16399629"/>
              <a:gd name="connsiteY12575" fmla="*/ 8277110 h 8553480"/>
              <a:gd name="connsiteX12576" fmla="*/ 3863882 w 16399629"/>
              <a:gd name="connsiteY12576" fmla="*/ 8189401 h 8553480"/>
              <a:gd name="connsiteX12577" fmla="*/ 4051341 w 16399629"/>
              <a:gd name="connsiteY12577" fmla="*/ 8132451 h 8553480"/>
              <a:gd name="connsiteX12578" fmla="*/ 4128076 w 16399629"/>
              <a:gd name="connsiteY12578" fmla="*/ 8109139 h 8553480"/>
              <a:gd name="connsiteX12579" fmla="*/ 4146862 w 16399629"/>
              <a:gd name="connsiteY12579" fmla="*/ 8086254 h 8553480"/>
              <a:gd name="connsiteX12580" fmla="*/ 4169202 w 16399629"/>
              <a:gd name="connsiteY12580" fmla="*/ 8083762 h 8553480"/>
              <a:gd name="connsiteX12581" fmla="*/ 4323993 w 16399629"/>
              <a:gd name="connsiteY12581" fmla="*/ 8007390 h 8553480"/>
              <a:gd name="connsiteX12582" fmla="*/ 4503384 w 16399629"/>
              <a:gd name="connsiteY12582" fmla="*/ 7922829 h 8553480"/>
              <a:gd name="connsiteX12583" fmla="*/ 4595814 w 16399629"/>
              <a:gd name="connsiteY12583" fmla="*/ 7877570 h 8553480"/>
              <a:gd name="connsiteX12584" fmla="*/ 4628382 w 16399629"/>
              <a:gd name="connsiteY12584" fmla="*/ 7859087 h 8553480"/>
              <a:gd name="connsiteX12585" fmla="*/ 4625784 w 16399629"/>
              <a:gd name="connsiteY12585" fmla="*/ 7825520 h 8553480"/>
              <a:gd name="connsiteX12586" fmla="*/ 4692072 w 16399629"/>
              <a:gd name="connsiteY12586" fmla="*/ 7779614 h 8553480"/>
              <a:gd name="connsiteX12587" fmla="*/ 4707742 w 16399629"/>
              <a:gd name="connsiteY12587" fmla="*/ 7813504 h 8553480"/>
              <a:gd name="connsiteX12588" fmla="*/ 4735551 w 16399629"/>
              <a:gd name="connsiteY12588" fmla="*/ 7805056 h 8553480"/>
              <a:gd name="connsiteX12589" fmla="*/ 4710612 w 16399629"/>
              <a:gd name="connsiteY12589" fmla="*/ 7773982 h 8553480"/>
              <a:gd name="connsiteX12590" fmla="*/ 4762279 w 16399629"/>
              <a:gd name="connsiteY12590" fmla="*/ 7737528 h 8553480"/>
              <a:gd name="connsiteX12591" fmla="*/ 4768560 w 16399629"/>
              <a:gd name="connsiteY12591" fmla="*/ 7773555 h 8553480"/>
              <a:gd name="connsiteX12592" fmla="*/ 4805785 w 16399629"/>
              <a:gd name="connsiteY12592" fmla="*/ 7707134 h 8553480"/>
              <a:gd name="connsiteX12593" fmla="*/ 4867171 w 16399629"/>
              <a:gd name="connsiteY12593" fmla="*/ 7726419 h 8553480"/>
              <a:gd name="connsiteX12594" fmla="*/ 4866824 w 16399629"/>
              <a:gd name="connsiteY12594" fmla="*/ 7705768 h 8553480"/>
              <a:gd name="connsiteX12595" fmla="*/ 4835924 w 16399629"/>
              <a:gd name="connsiteY12595" fmla="*/ 7715155 h 8553480"/>
              <a:gd name="connsiteX12596" fmla="*/ 4820524 w 16399629"/>
              <a:gd name="connsiteY12596" fmla="*/ 7698361 h 8553480"/>
              <a:gd name="connsiteX12597" fmla="*/ 4853999 w 16399629"/>
              <a:gd name="connsiteY12597" fmla="*/ 7688191 h 8553480"/>
              <a:gd name="connsiteX12598" fmla="*/ 4873946 w 16399629"/>
              <a:gd name="connsiteY12598" fmla="*/ 7690631 h 8553480"/>
              <a:gd name="connsiteX12599" fmla="*/ 4879943 w 16399629"/>
              <a:gd name="connsiteY12599" fmla="*/ 7691213 h 8553480"/>
              <a:gd name="connsiteX12600" fmla="*/ 4893804 w 16399629"/>
              <a:gd name="connsiteY12600" fmla="*/ 7692561 h 8553480"/>
              <a:gd name="connsiteX12601" fmla="*/ 4934289 w 16399629"/>
              <a:gd name="connsiteY12601" fmla="*/ 7685272 h 8553480"/>
              <a:gd name="connsiteX12602" fmla="*/ 4905597 w 16399629"/>
              <a:gd name="connsiteY12602" fmla="*/ 7629570 h 8553480"/>
              <a:gd name="connsiteX12603" fmla="*/ 4938362 w 16399629"/>
              <a:gd name="connsiteY12603" fmla="*/ 7615322 h 8553480"/>
              <a:gd name="connsiteX12604" fmla="*/ 4977109 w 16399629"/>
              <a:gd name="connsiteY12604" fmla="*/ 7594961 h 8553480"/>
              <a:gd name="connsiteX12605" fmla="*/ 5007518 w 16399629"/>
              <a:gd name="connsiteY12605" fmla="*/ 7620079 h 8553480"/>
              <a:gd name="connsiteX12606" fmla="*/ 5027456 w 16399629"/>
              <a:gd name="connsiteY12606" fmla="*/ 7588255 h 8553480"/>
              <a:gd name="connsiteX12607" fmla="*/ 5066448 w 16399629"/>
              <a:gd name="connsiteY12607" fmla="*/ 7550641 h 8553480"/>
              <a:gd name="connsiteX12608" fmla="*/ 5077606 w 16399629"/>
              <a:gd name="connsiteY12608" fmla="*/ 7577314 h 8553480"/>
              <a:gd name="connsiteX12609" fmla="*/ 5094724 w 16399629"/>
              <a:gd name="connsiteY12609" fmla="*/ 7563524 h 8553480"/>
              <a:gd name="connsiteX12610" fmla="*/ 5083567 w 16399629"/>
              <a:gd name="connsiteY12610" fmla="*/ 7536851 h 8553480"/>
              <a:gd name="connsiteX12611" fmla="*/ 5188967 w 16399629"/>
              <a:gd name="connsiteY12611" fmla="*/ 7454012 h 8553480"/>
              <a:gd name="connsiteX12612" fmla="*/ 5149610 w 16399629"/>
              <a:gd name="connsiteY12612" fmla="*/ 7508199 h 8553480"/>
              <a:gd name="connsiteX12613" fmla="*/ 5211655 w 16399629"/>
              <a:gd name="connsiteY12613" fmla="*/ 7472170 h 8553480"/>
              <a:gd name="connsiteX12614" fmla="*/ 5263568 w 16399629"/>
              <a:gd name="connsiteY12614" fmla="*/ 7418465 h 8553480"/>
              <a:gd name="connsiteX12615" fmla="*/ 5321543 w 16399629"/>
              <a:gd name="connsiteY12615" fmla="*/ 7362201 h 8553480"/>
              <a:gd name="connsiteX12616" fmla="*/ 5363871 w 16399629"/>
              <a:gd name="connsiteY12616" fmla="*/ 7306384 h 8553480"/>
              <a:gd name="connsiteX12617" fmla="*/ 5376451 w 16399629"/>
              <a:gd name="connsiteY12617" fmla="*/ 7341226 h 8553480"/>
              <a:gd name="connsiteX12618" fmla="*/ 5414462 w 16399629"/>
              <a:gd name="connsiteY12618" fmla="*/ 7282424 h 8553480"/>
              <a:gd name="connsiteX12619" fmla="*/ 5444382 w 16399629"/>
              <a:gd name="connsiteY12619" fmla="*/ 7251862 h 8553480"/>
              <a:gd name="connsiteX12620" fmla="*/ 5505100 w 16399629"/>
              <a:gd name="connsiteY12620" fmla="*/ 7174007 h 8553480"/>
              <a:gd name="connsiteX12621" fmla="*/ 5546472 w 16399629"/>
              <a:gd name="connsiteY12621" fmla="*/ 7131375 h 8553480"/>
              <a:gd name="connsiteX12622" fmla="*/ 5590173 w 16399629"/>
              <a:gd name="connsiteY12622" fmla="*/ 7105216 h 8553480"/>
              <a:gd name="connsiteX12623" fmla="*/ 5672521 w 16399629"/>
              <a:gd name="connsiteY12623" fmla="*/ 7020789 h 8553480"/>
              <a:gd name="connsiteX12624" fmla="*/ 5565352 w 16399629"/>
              <a:gd name="connsiteY12624" fmla="*/ 7074820 h 8553480"/>
              <a:gd name="connsiteX12625" fmla="*/ 5536982 w 16399629"/>
              <a:gd name="connsiteY12625" fmla="*/ 7095607 h 8553480"/>
              <a:gd name="connsiteX12626" fmla="*/ 5530311 w 16399629"/>
              <a:gd name="connsiteY12626" fmla="*/ 7131990 h 8553480"/>
              <a:gd name="connsiteX12627" fmla="*/ 5478492 w 16399629"/>
              <a:gd name="connsiteY12627" fmla="*/ 7152028 h 8553480"/>
              <a:gd name="connsiteX12628" fmla="*/ 5432411 w 16399629"/>
              <a:gd name="connsiteY12628" fmla="*/ 7183205 h 8553480"/>
              <a:gd name="connsiteX12629" fmla="*/ 5382530 w 16399629"/>
              <a:gd name="connsiteY12629" fmla="*/ 7211244 h 8553480"/>
              <a:gd name="connsiteX12630" fmla="*/ 5365927 w 16399629"/>
              <a:gd name="connsiteY12630" fmla="*/ 7224877 h 8553480"/>
              <a:gd name="connsiteX12631" fmla="*/ 5377910 w 16399629"/>
              <a:gd name="connsiteY12631" fmla="*/ 7222847 h 8553480"/>
              <a:gd name="connsiteX12632" fmla="*/ 5385928 w 16399629"/>
              <a:gd name="connsiteY12632" fmla="*/ 7228435 h 8553480"/>
              <a:gd name="connsiteX12633" fmla="*/ 5380180 w 16399629"/>
              <a:gd name="connsiteY12633" fmla="*/ 7221670 h 8553480"/>
              <a:gd name="connsiteX12634" fmla="*/ 5386599 w 16399629"/>
              <a:gd name="connsiteY12634" fmla="*/ 7216512 h 8553480"/>
              <a:gd name="connsiteX12635" fmla="*/ 5388618 w 16399629"/>
              <a:gd name="connsiteY12635" fmla="*/ 7230309 h 8553480"/>
              <a:gd name="connsiteX12636" fmla="*/ 5389176 w 16399629"/>
              <a:gd name="connsiteY12636" fmla="*/ 7230698 h 8553480"/>
              <a:gd name="connsiteX12637" fmla="*/ 5388692 w 16399629"/>
              <a:gd name="connsiteY12637" fmla="*/ 7230813 h 8553480"/>
              <a:gd name="connsiteX12638" fmla="*/ 5388846 w 16399629"/>
              <a:gd name="connsiteY12638" fmla="*/ 7231869 h 8553480"/>
              <a:gd name="connsiteX12639" fmla="*/ 5388074 w 16399629"/>
              <a:gd name="connsiteY12639" fmla="*/ 7230960 h 8553480"/>
              <a:gd name="connsiteX12640" fmla="*/ 5372840 w 16399629"/>
              <a:gd name="connsiteY12640" fmla="*/ 7234587 h 8553480"/>
              <a:gd name="connsiteX12641" fmla="*/ 5359502 w 16399629"/>
              <a:gd name="connsiteY12641" fmla="*/ 7244008 h 8553480"/>
              <a:gd name="connsiteX12642" fmla="*/ 5360315 w 16399629"/>
              <a:gd name="connsiteY12642" fmla="*/ 7285991 h 8553480"/>
              <a:gd name="connsiteX12643" fmla="*/ 5325538 w 16399629"/>
              <a:gd name="connsiteY12643" fmla="*/ 7198495 h 8553480"/>
              <a:gd name="connsiteX12644" fmla="*/ 5397855 w 16399629"/>
              <a:gd name="connsiteY12644" fmla="*/ 7134294 h 8553480"/>
              <a:gd name="connsiteX12645" fmla="*/ 5413407 w 16399629"/>
              <a:gd name="connsiteY12645" fmla="*/ 7167506 h 8553480"/>
              <a:gd name="connsiteX12646" fmla="*/ 5404992 w 16399629"/>
              <a:gd name="connsiteY12646" fmla="*/ 7119243 h 8553480"/>
              <a:gd name="connsiteX12647" fmla="*/ 5434469 w 16399629"/>
              <a:gd name="connsiteY12647" fmla="*/ 7101698 h 8553480"/>
              <a:gd name="connsiteX12648" fmla="*/ 5477214 w 16399629"/>
              <a:gd name="connsiteY12648" fmla="*/ 7088712 h 8553480"/>
              <a:gd name="connsiteX12649" fmla="*/ 5488644 w 16399629"/>
              <a:gd name="connsiteY12649" fmla="*/ 7042293 h 8553480"/>
              <a:gd name="connsiteX12650" fmla="*/ 5515987 w 16399629"/>
              <a:gd name="connsiteY12650" fmla="*/ 7012514 h 8553480"/>
              <a:gd name="connsiteX12651" fmla="*/ 5548286 w 16399629"/>
              <a:gd name="connsiteY12651" fmla="*/ 6976934 h 8553480"/>
              <a:gd name="connsiteX12652" fmla="*/ 5586323 w 16399629"/>
              <a:gd name="connsiteY12652" fmla="*/ 6952495 h 8553480"/>
              <a:gd name="connsiteX12653" fmla="*/ 5601426 w 16399629"/>
              <a:gd name="connsiteY12653" fmla="*/ 6927149 h 8553480"/>
              <a:gd name="connsiteX12654" fmla="*/ 5453476 w 16399629"/>
              <a:gd name="connsiteY12654" fmla="*/ 7027210 h 8553480"/>
              <a:gd name="connsiteX12655" fmla="*/ 5301919 w 16399629"/>
              <a:gd name="connsiteY12655" fmla="*/ 7137672 h 8553480"/>
              <a:gd name="connsiteX12656" fmla="*/ 5269698 w 16399629"/>
              <a:gd name="connsiteY12656" fmla="*/ 7176808 h 8553480"/>
              <a:gd name="connsiteX12657" fmla="*/ 5232176 w 16399629"/>
              <a:gd name="connsiteY12657" fmla="*/ 7201091 h 8553480"/>
              <a:gd name="connsiteX12658" fmla="*/ 5157330 w 16399629"/>
              <a:gd name="connsiteY12658" fmla="*/ 7253891 h 8553480"/>
              <a:gd name="connsiteX12659" fmla="*/ 5006410 w 16399629"/>
              <a:gd name="connsiteY12659" fmla="*/ 7355571 h 8553480"/>
              <a:gd name="connsiteX12660" fmla="*/ 4360560 w 16399629"/>
              <a:gd name="connsiteY12660" fmla="*/ 7735029 h 8553480"/>
              <a:gd name="connsiteX12661" fmla="*/ 4372107 w 16399629"/>
              <a:gd name="connsiteY12661" fmla="*/ 7689291 h 8553480"/>
              <a:gd name="connsiteX12662" fmla="*/ 4344297 w 16399629"/>
              <a:gd name="connsiteY12662" fmla="*/ 7697739 h 8553480"/>
              <a:gd name="connsiteX12663" fmla="*/ 4351289 w 16399629"/>
              <a:gd name="connsiteY12663" fmla="*/ 7737845 h 8553480"/>
              <a:gd name="connsiteX12664" fmla="*/ 4311880 w 16399629"/>
              <a:gd name="connsiteY12664" fmla="*/ 7732639 h 8553480"/>
              <a:gd name="connsiteX12665" fmla="*/ 4322547 w 16399629"/>
              <a:gd name="connsiteY12665" fmla="*/ 7793817 h 8553480"/>
              <a:gd name="connsiteX12666" fmla="*/ 4311363 w 16399629"/>
              <a:gd name="connsiteY12666" fmla="*/ 7822982 h 8553480"/>
              <a:gd name="connsiteX12667" fmla="*/ 4345573 w 16399629"/>
              <a:gd name="connsiteY12667" fmla="*/ 7851240 h 8553480"/>
              <a:gd name="connsiteX12668" fmla="*/ 4323334 w 16399629"/>
              <a:gd name="connsiteY12668" fmla="*/ 7891637 h 8553480"/>
              <a:gd name="connsiteX12669" fmla="*/ 4372504 w 16399629"/>
              <a:gd name="connsiteY12669" fmla="*/ 7859521 h 8553480"/>
              <a:gd name="connsiteX12670" fmla="*/ 4406637 w 16399629"/>
              <a:gd name="connsiteY12670" fmla="*/ 7794037 h 8553480"/>
              <a:gd name="connsiteX12671" fmla="*/ 4536124 w 16399629"/>
              <a:gd name="connsiteY12671" fmla="*/ 7703164 h 8553480"/>
              <a:gd name="connsiteX12672" fmla="*/ 4548678 w 16399629"/>
              <a:gd name="connsiteY12672" fmla="*/ 7793831 h 8553480"/>
              <a:gd name="connsiteX12673" fmla="*/ 4522441 w 16399629"/>
              <a:gd name="connsiteY12673" fmla="*/ 7826853 h 8553480"/>
              <a:gd name="connsiteX12674" fmla="*/ 4487495 w 16399629"/>
              <a:gd name="connsiteY12674" fmla="*/ 7850354 h 8553480"/>
              <a:gd name="connsiteX12675" fmla="*/ 4338047 w 16399629"/>
              <a:gd name="connsiteY12675" fmla="*/ 7938702 h 8553480"/>
              <a:gd name="connsiteX12676" fmla="*/ 4259890 w 16399629"/>
              <a:gd name="connsiteY12676" fmla="*/ 7953857 h 8553480"/>
              <a:gd name="connsiteX12677" fmla="*/ 4229946 w 16399629"/>
              <a:gd name="connsiteY12677" fmla="*/ 7950070 h 8553480"/>
              <a:gd name="connsiteX12678" fmla="*/ 4239461 w 16399629"/>
              <a:gd name="connsiteY12678" fmla="*/ 7930001 h 8553480"/>
              <a:gd name="connsiteX12679" fmla="*/ 4282817 w 16399629"/>
              <a:gd name="connsiteY12679" fmla="*/ 7883189 h 8553480"/>
              <a:gd name="connsiteX12680" fmla="*/ 4297801 w 16399629"/>
              <a:gd name="connsiteY12680" fmla="*/ 7857164 h 8553480"/>
              <a:gd name="connsiteX12681" fmla="*/ 4292603 w 16399629"/>
              <a:gd name="connsiteY12681" fmla="*/ 7790030 h 8553480"/>
              <a:gd name="connsiteX12682" fmla="*/ 4251723 w 16399629"/>
              <a:gd name="connsiteY12682" fmla="*/ 7798155 h 8553480"/>
              <a:gd name="connsiteX12683" fmla="*/ 4213736 w 16399629"/>
              <a:gd name="connsiteY12683" fmla="*/ 7801106 h 8553480"/>
              <a:gd name="connsiteX12684" fmla="*/ 4221314 w 16399629"/>
              <a:gd name="connsiteY12684" fmla="*/ 7773036 h 8553480"/>
              <a:gd name="connsiteX12685" fmla="*/ 4259105 w 16399629"/>
              <a:gd name="connsiteY12685" fmla="*/ 7765850 h 8553480"/>
              <a:gd name="connsiteX12686" fmla="*/ 4288583 w 16399629"/>
              <a:gd name="connsiteY12686" fmla="*/ 7748306 h 8553480"/>
              <a:gd name="connsiteX12687" fmla="*/ 4267318 w 16399629"/>
              <a:gd name="connsiteY12687" fmla="*/ 7738304 h 8553480"/>
              <a:gd name="connsiteX12688" fmla="*/ 4188204 w 16399629"/>
              <a:gd name="connsiteY12688" fmla="*/ 7766633 h 8553480"/>
              <a:gd name="connsiteX12689" fmla="*/ 3848182 w 16399629"/>
              <a:gd name="connsiteY12689" fmla="*/ 7878521 h 8553480"/>
              <a:gd name="connsiteX12690" fmla="*/ 3497154 w 16399629"/>
              <a:gd name="connsiteY12690" fmla="*/ 7980153 h 8553480"/>
              <a:gd name="connsiteX12691" fmla="*/ 3422917 w 16399629"/>
              <a:gd name="connsiteY12691" fmla="*/ 7999127 h 8553480"/>
              <a:gd name="connsiteX12692" fmla="*/ 3386083 w 16399629"/>
              <a:gd name="connsiteY12692" fmla="*/ 7993139 h 8553480"/>
              <a:gd name="connsiteX12693" fmla="*/ 3355894 w 16399629"/>
              <a:gd name="connsiteY12693" fmla="*/ 8006605 h 8553480"/>
              <a:gd name="connsiteX12694" fmla="*/ 3318152 w 16399629"/>
              <a:gd name="connsiteY12694" fmla="*/ 7992304 h 8553480"/>
              <a:gd name="connsiteX12695" fmla="*/ 3276561 w 16399629"/>
              <a:gd name="connsiteY12695" fmla="*/ 7996350 h 8553480"/>
              <a:gd name="connsiteX12696" fmla="*/ 3214099 w 16399629"/>
              <a:gd name="connsiteY12696" fmla="*/ 7989558 h 8553480"/>
              <a:gd name="connsiteX12697" fmla="*/ 3663128 w 16399629"/>
              <a:gd name="connsiteY12697" fmla="*/ 7874616 h 8553480"/>
              <a:gd name="connsiteX12698" fmla="*/ 3439324 w 16399629"/>
              <a:gd name="connsiteY12698" fmla="*/ 7891062 h 8553480"/>
              <a:gd name="connsiteX12699" fmla="*/ 3329802 w 16399629"/>
              <a:gd name="connsiteY12699" fmla="*/ 7894272 h 8553480"/>
              <a:gd name="connsiteX12700" fmla="*/ 3230624 w 16399629"/>
              <a:gd name="connsiteY12700" fmla="*/ 7882171 h 8553480"/>
              <a:gd name="connsiteX12701" fmla="*/ 3006626 w 16399629"/>
              <a:gd name="connsiteY12701" fmla="*/ 7894391 h 8553480"/>
              <a:gd name="connsiteX12702" fmla="*/ 2896590 w 16399629"/>
              <a:gd name="connsiteY12702" fmla="*/ 7897758 h 8553480"/>
              <a:gd name="connsiteX12703" fmla="*/ 2844939 w 16399629"/>
              <a:gd name="connsiteY12703" fmla="*/ 7896987 h 8553480"/>
              <a:gd name="connsiteX12704" fmla="*/ 2831622 w 16399629"/>
              <a:gd name="connsiteY12704" fmla="*/ 7913916 h 8553480"/>
              <a:gd name="connsiteX12705" fmla="*/ 2813082 w 16399629"/>
              <a:gd name="connsiteY12705" fmla="*/ 7919549 h 8553480"/>
              <a:gd name="connsiteX12706" fmla="*/ 2824511 w 16399629"/>
              <a:gd name="connsiteY12706" fmla="*/ 7873131 h 8553480"/>
              <a:gd name="connsiteX12707" fmla="*/ 2539568 w 16399629"/>
              <a:gd name="connsiteY12707" fmla="*/ 7853047 h 8553480"/>
              <a:gd name="connsiteX12708" fmla="*/ 2400348 w 16399629"/>
              <a:gd name="connsiteY12708" fmla="*/ 7835217 h 8553480"/>
              <a:gd name="connsiteX12709" fmla="*/ 2336464 w 16399629"/>
              <a:gd name="connsiteY12709" fmla="*/ 7820268 h 8553480"/>
              <a:gd name="connsiteX12710" fmla="*/ 2313311 w 16399629"/>
              <a:gd name="connsiteY12710" fmla="*/ 7780777 h 8553480"/>
              <a:gd name="connsiteX12711" fmla="*/ 2311744 w 16399629"/>
              <a:gd name="connsiteY12711" fmla="*/ 7827778 h 8553480"/>
              <a:gd name="connsiteX12712" fmla="*/ 2308874 w 16399629"/>
              <a:gd name="connsiteY12712" fmla="*/ 7867302 h 8553480"/>
              <a:gd name="connsiteX12713" fmla="*/ 2132844 w 16399629"/>
              <a:gd name="connsiteY12713" fmla="*/ 7877833 h 8553480"/>
              <a:gd name="connsiteX12714" fmla="*/ 2048848 w 16399629"/>
              <a:gd name="connsiteY12714" fmla="*/ 7843942 h 8553480"/>
              <a:gd name="connsiteX12715" fmla="*/ 1971647 w 16399629"/>
              <a:gd name="connsiteY12715" fmla="*/ 7845922 h 8553480"/>
              <a:gd name="connsiteX12716" fmla="*/ 1616887 w 16399629"/>
              <a:gd name="connsiteY12716" fmla="*/ 7795513 h 8553480"/>
              <a:gd name="connsiteX12717" fmla="*/ 893357 w 16399629"/>
              <a:gd name="connsiteY12717" fmla="*/ 7489940 h 8553480"/>
              <a:gd name="connsiteX12718" fmla="*/ 900741 w 16399629"/>
              <a:gd name="connsiteY12718" fmla="*/ 7457636 h 8553480"/>
              <a:gd name="connsiteX12719" fmla="*/ 901088 w 16399629"/>
              <a:gd name="connsiteY12719" fmla="*/ 7457605 h 8553480"/>
              <a:gd name="connsiteX12720" fmla="*/ 900227 w 16399629"/>
              <a:gd name="connsiteY12720" fmla="*/ 7454626 h 8553480"/>
              <a:gd name="connsiteX12721" fmla="*/ 899533 w 16399629"/>
              <a:gd name="connsiteY12721" fmla="*/ 7444143 h 8553480"/>
              <a:gd name="connsiteX12722" fmla="*/ 904529 w 16399629"/>
              <a:gd name="connsiteY12722" fmla="*/ 7453319 h 8553480"/>
              <a:gd name="connsiteX12723" fmla="*/ 904005 w 16399629"/>
              <a:gd name="connsiteY12723" fmla="*/ 7457336 h 8553480"/>
              <a:gd name="connsiteX12724" fmla="*/ 908347 w 16399629"/>
              <a:gd name="connsiteY12724" fmla="*/ 7456936 h 8553480"/>
              <a:gd name="connsiteX12725" fmla="*/ 913100 w 16399629"/>
              <a:gd name="connsiteY12725" fmla="*/ 7453882 h 8553480"/>
              <a:gd name="connsiteX12726" fmla="*/ 878891 w 16399629"/>
              <a:gd name="connsiteY12726" fmla="*/ 7425625 h 8553480"/>
              <a:gd name="connsiteX12727" fmla="*/ 838619 w 16399629"/>
              <a:gd name="connsiteY12727" fmla="*/ 7399923 h 8553480"/>
              <a:gd name="connsiteX12728" fmla="*/ 886856 w 16399629"/>
              <a:gd name="connsiteY12728" fmla="*/ 7415332 h 8553480"/>
              <a:gd name="connsiteX12729" fmla="*/ 955846 w 16399629"/>
              <a:gd name="connsiteY12729" fmla="*/ 7440896 h 8553480"/>
              <a:gd name="connsiteX12730" fmla="*/ 970560 w 16399629"/>
              <a:gd name="connsiteY12730" fmla="*/ 7487966 h 8553480"/>
              <a:gd name="connsiteX12731" fmla="*/ 994787 w 16399629"/>
              <a:gd name="connsiteY12731" fmla="*/ 7514962 h 8553480"/>
              <a:gd name="connsiteX12732" fmla="*/ 1069245 w 16399629"/>
              <a:gd name="connsiteY12732" fmla="*/ 7534572 h 8553480"/>
              <a:gd name="connsiteX12733" fmla="*/ 1150516 w 16399629"/>
              <a:gd name="connsiteY12733" fmla="*/ 7552828 h 8553480"/>
              <a:gd name="connsiteX12734" fmla="*/ 1221045 w 16399629"/>
              <a:gd name="connsiteY12734" fmla="*/ 7587232 h 8553480"/>
              <a:gd name="connsiteX12735" fmla="*/ 1262272 w 16399629"/>
              <a:gd name="connsiteY12735" fmla="*/ 7599757 h 8553480"/>
              <a:gd name="connsiteX12736" fmla="*/ 1321398 w 16399629"/>
              <a:gd name="connsiteY12736" fmla="*/ 7624742 h 8553480"/>
              <a:gd name="connsiteX12737" fmla="*/ 1663111 w 16399629"/>
              <a:gd name="connsiteY12737" fmla="*/ 7709178 h 8553480"/>
              <a:gd name="connsiteX12738" fmla="*/ 1741456 w 16399629"/>
              <a:gd name="connsiteY12738" fmla="*/ 7727809 h 8553480"/>
              <a:gd name="connsiteX12739" fmla="*/ 1741843 w 16399629"/>
              <a:gd name="connsiteY12739" fmla="*/ 7726478 h 8553480"/>
              <a:gd name="connsiteX12740" fmla="*/ 1746839 w 16399629"/>
              <a:gd name="connsiteY12740" fmla="*/ 7729019 h 8553480"/>
              <a:gd name="connsiteX12741" fmla="*/ 1746690 w 16399629"/>
              <a:gd name="connsiteY12741" fmla="*/ 7729064 h 8553480"/>
              <a:gd name="connsiteX12742" fmla="*/ 1832621 w 16399629"/>
              <a:gd name="connsiteY12742" fmla="*/ 7751446 h 8553480"/>
              <a:gd name="connsiteX12743" fmla="*/ 1910286 w 16399629"/>
              <a:gd name="connsiteY12743" fmla="*/ 7770798 h 8553480"/>
              <a:gd name="connsiteX12744" fmla="*/ 1979420 w 16399629"/>
              <a:gd name="connsiteY12744" fmla="*/ 7741205 h 8553480"/>
              <a:gd name="connsiteX12745" fmla="*/ 1756007 w 16399629"/>
              <a:gd name="connsiteY12745" fmla="*/ 7685250 h 8553480"/>
              <a:gd name="connsiteX12746" fmla="*/ 1653155 w 16399629"/>
              <a:gd name="connsiteY12746" fmla="*/ 7652074 h 8553480"/>
              <a:gd name="connsiteX12747" fmla="*/ 1631062 w 16399629"/>
              <a:gd name="connsiteY12747" fmla="*/ 7637315 h 8553480"/>
              <a:gd name="connsiteX12748" fmla="*/ 1643911 w 16399629"/>
              <a:gd name="connsiteY12748" fmla="*/ 7599054 h 8553480"/>
              <a:gd name="connsiteX12749" fmla="*/ 1613376 w 16399629"/>
              <a:gd name="connsiteY12749" fmla="*/ 7591871 h 8553480"/>
              <a:gd name="connsiteX12750" fmla="*/ 1616566 w 16399629"/>
              <a:gd name="connsiteY12750" fmla="*/ 7628832 h 8553480"/>
              <a:gd name="connsiteX12751" fmla="*/ 1593784 w 16399629"/>
              <a:gd name="connsiteY12751" fmla="*/ 7644347 h 8553480"/>
              <a:gd name="connsiteX12752" fmla="*/ 1590872 w 16399629"/>
              <a:gd name="connsiteY12752" fmla="*/ 7615973 h 8553480"/>
              <a:gd name="connsiteX12753" fmla="*/ 1590279 w 16399629"/>
              <a:gd name="connsiteY12753" fmla="*/ 7615664 h 8553480"/>
              <a:gd name="connsiteX12754" fmla="*/ 1589008 w 16399629"/>
              <a:gd name="connsiteY12754" fmla="*/ 7625433 h 8553480"/>
              <a:gd name="connsiteX12755" fmla="*/ 1586102 w 16399629"/>
              <a:gd name="connsiteY12755" fmla="*/ 7615624 h 8553480"/>
              <a:gd name="connsiteX12756" fmla="*/ 1585969 w 16399629"/>
              <a:gd name="connsiteY12756" fmla="*/ 7613409 h 8553480"/>
              <a:gd name="connsiteX12757" fmla="*/ 1574314 w 16399629"/>
              <a:gd name="connsiteY12757" fmla="*/ 7607315 h 8553480"/>
              <a:gd name="connsiteX12758" fmla="*/ 1557195 w 16399629"/>
              <a:gd name="connsiteY12758" fmla="*/ 7621104 h 8553480"/>
              <a:gd name="connsiteX12759" fmla="*/ 1534145 w 16399629"/>
              <a:gd name="connsiteY12759" fmla="*/ 7619519 h 8553480"/>
              <a:gd name="connsiteX12760" fmla="*/ 1552580 w 16399629"/>
              <a:gd name="connsiteY12760" fmla="*/ 7575974 h 8553480"/>
              <a:gd name="connsiteX12761" fmla="*/ 1511481 w 16399629"/>
              <a:gd name="connsiteY12761" fmla="*/ 7545522 h 8553480"/>
              <a:gd name="connsiteX12762" fmla="*/ 1550694 w 16399629"/>
              <a:gd name="connsiteY12762" fmla="*/ 7546491 h 8553480"/>
              <a:gd name="connsiteX12763" fmla="*/ 1598416 w 16399629"/>
              <a:gd name="connsiteY12763" fmla="*/ 7562049 h 8553480"/>
              <a:gd name="connsiteX12764" fmla="*/ 1704950 w 16399629"/>
              <a:gd name="connsiteY12764" fmla="*/ 7597689 h 8553480"/>
              <a:gd name="connsiteX12765" fmla="*/ 1795245 w 16399629"/>
              <a:gd name="connsiteY12765" fmla="*/ 7630385 h 8553480"/>
              <a:gd name="connsiteX12766" fmla="*/ 1890740 w 16399629"/>
              <a:gd name="connsiteY12766" fmla="*/ 7640024 h 8553480"/>
              <a:gd name="connsiteX12767" fmla="*/ 2323098 w 16399629"/>
              <a:gd name="connsiteY12767" fmla="*/ 7687616 h 8553480"/>
              <a:gd name="connsiteX12768" fmla="*/ 2711139 w 16399629"/>
              <a:gd name="connsiteY12768" fmla="*/ 7723620 h 8553480"/>
              <a:gd name="connsiteX12769" fmla="*/ 2900704 w 16399629"/>
              <a:gd name="connsiteY12769" fmla="*/ 7734744 h 8553480"/>
              <a:gd name="connsiteX12770" fmla="*/ 2992991 w 16399629"/>
              <a:gd name="connsiteY12770" fmla="*/ 7744643 h 8553480"/>
              <a:gd name="connsiteX12771" fmla="*/ 3069749 w 16399629"/>
              <a:gd name="connsiteY12771" fmla="*/ 7755681 h 8553480"/>
              <a:gd name="connsiteX12772" fmla="*/ 3145527 w 16399629"/>
              <a:gd name="connsiteY12772" fmla="*/ 7745544 h 8553480"/>
              <a:gd name="connsiteX12773" fmla="*/ 3231040 w 16399629"/>
              <a:gd name="connsiteY12773" fmla="*/ 7753922 h 8553480"/>
              <a:gd name="connsiteX12774" fmla="*/ 3404937 w 16399629"/>
              <a:gd name="connsiteY12774" fmla="*/ 7731154 h 8553480"/>
              <a:gd name="connsiteX12775" fmla="*/ 3544893 w 16399629"/>
              <a:gd name="connsiteY12775" fmla="*/ 7697225 h 8553480"/>
              <a:gd name="connsiteX12776" fmla="*/ 3468159 w 16399629"/>
              <a:gd name="connsiteY12776" fmla="*/ 7720536 h 8553480"/>
              <a:gd name="connsiteX12777" fmla="*/ 3455305 w 16399629"/>
              <a:gd name="connsiteY12777" fmla="*/ 7717650 h 8553480"/>
              <a:gd name="connsiteX12778" fmla="*/ 3458472 w 16399629"/>
              <a:gd name="connsiteY12778" fmla="*/ 7724976 h 8553480"/>
              <a:gd name="connsiteX12779" fmla="*/ 3449864 w 16399629"/>
              <a:gd name="connsiteY12779" fmla="*/ 7727591 h 8553480"/>
              <a:gd name="connsiteX12780" fmla="*/ 3452479 w 16399629"/>
              <a:gd name="connsiteY12780" fmla="*/ 7717014 h 8553480"/>
              <a:gd name="connsiteX12781" fmla="*/ 3432603 w 16399629"/>
              <a:gd name="connsiteY12781" fmla="*/ 7712550 h 8553480"/>
              <a:gd name="connsiteX12782" fmla="*/ 3397580 w 16399629"/>
              <a:gd name="connsiteY12782" fmla="*/ 7707621 h 8553480"/>
              <a:gd name="connsiteX12783" fmla="*/ 3234867 w 16399629"/>
              <a:gd name="connsiteY12783" fmla="*/ 7701224 h 8553480"/>
              <a:gd name="connsiteX12784" fmla="*/ 2910711 w 16399629"/>
              <a:gd name="connsiteY12784" fmla="*/ 7680169 h 8553480"/>
              <a:gd name="connsiteX12785" fmla="*/ 2588934 w 16399629"/>
              <a:gd name="connsiteY12785" fmla="*/ 7654096 h 8553480"/>
              <a:gd name="connsiteX12786" fmla="*/ 2421708 w 16399629"/>
              <a:gd name="connsiteY12786" fmla="*/ 7640478 h 8553480"/>
              <a:gd name="connsiteX12787" fmla="*/ 2349581 w 16399629"/>
              <a:gd name="connsiteY12787" fmla="*/ 7637340 h 8553480"/>
              <a:gd name="connsiteX12788" fmla="*/ 2325843 w 16399629"/>
              <a:gd name="connsiteY12788" fmla="*/ 7575837 h 8553480"/>
              <a:gd name="connsiteX12789" fmla="*/ 2304728 w 16399629"/>
              <a:gd name="connsiteY12789" fmla="*/ 7582252 h 8553480"/>
              <a:gd name="connsiteX12790" fmla="*/ 2298083 w 16399629"/>
              <a:gd name="connsiteY12790" fmla="*/ 7562798 h 8553480"/>
              <a:gd name="connsiteX12791" fmla="*/ 2359832 w 16399629"/>
              <a:gd name="connsiteY12791" fmla="*/ 7565511 h 8553480"/>
              <a:gd name="connsiteX12792" fmla="*/ 2537040 w 16399629"/>
              <a:gd name="connsiteY12792" fmla="*/ 7580390 h 8553480"/>
              <a:gd name="connsiteX12793" fmla="*/ 2884739 w 16399629"/>
              <a:gd name="connsiteY12793" fmla="*/ 7568525 h 8553480"/>
              <a:gd name="connsiteX12794" fmla="*/ 2884519 w 16399629"/>
              <a:gd name="connsiteY12794" fmla="*/ 7529939 h 8553480"/>
              <a:gd name="connsiteX12795" fmla="*/ 2914683 w 16399629"/>
              <a:gd name="connsiteY12795" fmla="*/ 7572313 h 8553480"/>
              <a:gd name="connsiteX12796" fmla="*/ 2943400 w 16399629"/>
              <a:gd name="connsiteY12796" fmla="*/ 7572176 h 8553480"/>
              <a:gd name="connsiteX12797" fmla="*/ 3028251 w 16399629"/>
              <a:gd name="connsiteY12797" fmla="*/ 7554988 h 8553480"/>
              <a:gd name="connsiteX12798" fmla="*/ 3192760 w 16399629"/>
              <a:gd name="connsiteY12798" fmla="*/ 7534357 h 8553480"/>
              <a:gd name="connsiteX12799" fmla="*/ 3532974 w 16399629"/>
              <a:gd name="connsiteY12799" fmla="*/ 7516893 h 8553480"/>
              <a:gd name="connsiteX12800" fmla="*/ 3566720 w 16399629"/>
              <a:gd name="connsiteY12800" fmla="*/ 7433632 h 8553480"/>
              <a:gd name="connsiteX12801" fmla="*/ 3472767 w 16399629"/>
              <a:gd name="connsiteY12801" fmla="*/ 7432828 h 8553480"/>
              <a:gd name="connsiteX12802" fmla="*/ 3441156 w 16399629"/>
              <a:gd name="connsiteY12802" fmla="*/ 7438137 h 8553480"/>
              <a:gd name="connsiteX12803" fmla="*/ 3435593 w 16399629"/>
              <a:gd name="connsiteY12803" fmla="*/ 7477763 h 8553480"/>
              <a:gd name="connsiteX12804" fmla="*/ 3357166 w 16399629"/>
              <a:gd name="connsiteY12804" fmla="*/ 7475821 h 8553480"/>
              <a:gd name="connsiteX12805" fmla="*/ 3310274 w 16399629"/>
              <a:gd name="connsiteY12805" fmla="*/ 7465015 h 8553480"/>
              <a:gd name="connsiteX12806" fmla="*/ 3303484 w 16399629"/>
              <a:gd name="connsiteY12806" fmla="*/ 7500719 h 8553480"/>
              <a:gd name="connsiteX12807" fmla="*/ 3079580 w 16399629"/>
              <a:gd name="connsiteY12807" fmla="*/ 7479269 h 8553480"/>
              <a:gd name="connsiteX12808" fmla="*/ 3015916 w 16399629"/>
              <a:gd name="connsiteY12808" fmla="*/ 7502906 h 8553480"/>
              <a:gd name="connsiteX12809" fmla="*/ 2988818 w 16399629"/>
              <a:gd name="connsiteY12809" fmla="*/ 7515432 h 8553480"/>
              <a:gd name="connsiteX12810" fmla="*/ 2966722 w 16399629"/>
              <a:gd name="connsiteY12810" fmla="*/ 7500673 h 8553480"/>
              <a:gd name="connsiteX12811" fmla="*/ 2910906 w 16399629"/>
              <a:gd name="connsiteY12811" fmla="*/ 7513335 h 8553480"/>
              <a:gd name="connsiteX12812" fmla="*/ 2875249 w 16399629"/>
              <a:gd name="connsiteY12812" fmla="*/ 7532756 h 8553480"/>
              <a:gd name="connsiteX12813" fmla="*/ 2862078 w 16399629"/>
              <a:gd name="connsiteY12813" fmla="*/ 7494528 h 8553480"/>
              <a:gd name="connsiteX12814" fmla="*/ 2848887 w 16399629"/>
              <a:gd name="connsiteY12814" fmla="*/ 7493524 h 8553480"/>
              <a:gd name="connsiteX12815" fmla="*/ 2810307 w 16399629"/>
              <a:gd name="connsiteY12815" fmla="*/ 7493076 h 8553480"/>
              <a:gd name="connsiteX12816" fmla="*/ 2745908 w 16399629"/>
              <a:gd name="connsiteY12816" fmla="*/ 7478284 h 8553480"/>
              <a:gd name="connsiteX12817" fmla="*/ 2907249 w 16399629"/>
              <a:gd name="connsiteY12817" fmla="*/ 7455036 h 8553480"/>
              <a:gd name="connsiteX12818" fmla="*/ 2973047 w 16399629"/>
              <a:gd name="connsiteY12818" fmla="*/ 7443636 h 8553480"/>
              <a:gd name="connsiteX12819" fmla="*/ 2975689 w 16399629"/>
              <a:gd name="connsiteY12819" fmla="*/ 7446761 h 8553480"/>
              <a:gd name="connsiteX12820" fmla="*/ 2974395 w 16399629"/>
              <a:gd name="connsiteY12820" fmla="*/ 7442086 h 8553480"/>
              <a:gd name="connsiteX12821" fmla="*/ 2976380 w 16399629"/>
              <a:gd name="connsiteY12821" fmla="*/ 7442144 h 8553480"/>
              <a:gd name="connsiteX12822" fmla="*/ 2973857 w 16399629"/>
              <a:gd name="connsiteY12822" fmla="*/ 7438999 h 8553480"/>
              <a:gd name="connsiteX12823" fmla="*/ 2982464 w 16399629"/>
              <a:gd name="connsiteY12823" fmla="*/ 7436385 h 8553480"/>
              <a:gd name="connsiteX12824" fmla="*/ 2980776 w 16399629"/>
              <a:gd name="connsiteY12824" fmla="*/ 7442271 h 8553480"/>
              <a:gd name="connsiteX12825" fmla="*/ 2981227 w 16399629"/>
              <a:gd name="connsiteY12825" fmla="*/ 7442284 h 8553480"/>
              <a:gd name="connsiteX12826" fmla="*/ 2983735 w 16399629"/>
              <a:gd name="connsiteY12826" fmla="*/ 7446920 h 8553480"/>
              <a:gd name="connsiteX12827" fmla="*/ 2985691 w 16399629"/>
              <a:gd name="connsiteY12827" fmla="*/ 7455349 h 8553480"/>
              <a:gd name="connsiteX12828" fmla="*/ 2987422 w 16399629"/>
              <a:gd name="connsiteY12828" fmla="*/ 7451437 h 8553480"/>
              <a:gd name="connsiteX12829" fmla="*/ 3004657 w 16399629"/>
              <a:gd name="connsiteY12829" fmla="*/ 7438328 h 8553480"/>
              <a:gd name="connsiteX12830" fmla="*/ 3048114 w 16399629"/>
              <a:gd name="connsiteY12830" fmla="*/ 7429420 h 8553480"/>
              <a:gd name="connsiteX12831" fmla="*/ 3066754 w 16399629"/>
              <a:gd name="connsiteY12831" fmla="*/ 7461693 h 8553480"/>
              <a:gd name="connsiteX12832" fmla="*/ 3088140 w 16399629"/>
              <a:gd name="connsiteY12832" fmla="*/ 7472374 h 8553480"/>
              <a:gd name="connsiteX12833" fmla="*/ 3111682 w 16399629"/>
              <a:gd name="connsiteY12833" fmla="*/ 7439454 h 8553480"/>
              <a:gd name="connsiteX12834" fmla="*/ 3080436 w 16399629"/>
              <a:gd name="connsiteY12834" fmla="*/ 7428190 h 8553480"/>
              <a:gd name="connsiteX12835" fmla="*/ 3588495 w 16399629"/>
              <a:gd name="connsiteY12835" fmla="*/ 7371902 h 8553480"/>
              <a:gd name="connsiteX12836" fmla="*/ 3578370 w 16399629"/>
              <a:gd name="connsiteY12836" fmla="*/ 7425798 h 8553480"/>
              <a:gd name="connsiteX12837" fmla="*/ 3790058 w 16399629"/>
              <a:gd name="connsiteY12837" fmla="*/ 7395844 h 8553480"/>
              <a:gd name="connsiteX12838" fmla="*/ 3775539 w 16399629"/>
              <a:gd name="connsiteY12838" fmla="*/ 7443201 h 8553480"/>
              <a:gd name="connsiteX12839" fmla="*/ 3828069 w 16399629"/>
              <a:gd name="connsiteY12839" fmla="*/ 7427243 h 8553480"/>
              <a:gd name="connsiteX12840" fmla="*/ 3844331 w 16399629"/>
              <a:gd name="connsiteY12840" fmla="*/ 7464533 h 8553480"/>
              <a:gd name="connsiteX12841" fmla="*/ 3885163 w 16399629"/>
              <a:gd name="connsiteY12841" fmla="*/ 7477896 h 8553480"/>
              <a:gd name="connsiteX12842" fmla="*/ 3906932 w 16399629"/>
              <a:gd name="connsiteY12842" fmla="*/ 7488461 h 8553480"/>
              <a:gd name="connsiteX12843" fmla="*/ 3908579 w 16399629"/>
              <a:gd name="connsiteY12843" fmla="*/ 7489135 h 8553480"/>
              <a:gd name="connsiteX12844" fmla="*/ 3905562 w 16399629"/>
              <a:gd name="connsiteY12844" fmla="*/ 7480777 h 8553480"/>
              <a:gd name="connsiteX12845" fmla="*/ 3911292 w 16399629"/>
              <a:gd name="connsiteY12845" fmla="*/ 7482780 h 8553480"/>
              <a:gd name="connsiteX12846" fmla="*/ 3910693 w 16399629"/>
              <a:gd name="connsiteY12846" fmla="*/ 7488842 h 8553480"/>
              <a:gd name="connsiteX12847" fmla="*/ 3910317 w 16399629"/>
              <a:gd name="connsiteY12847" fmla="*/ 7489846 h 8553480"/>
              <a:gd name="connsiteX12848" fmla="*/ 3931021 w 16399629"/>
              <a:gd name="connsiteY12848" fmla="*/ 7498322 h 8553480"/>
              <a:gd name="connsiteX12849" fmla="*/ 3921285 w 16399629"/>
              <a:gd name="connsiteY12849" fmla="*/ 7479806 h 8553480"/>
              <a:gd name="connsiteX12850" fmla="*/ 3908214 w 16399629"/>
              <a:gd name="connsiteY12850" fmla="*/ 7479482 h 8553480"/>
              <a:gd name="connsiteX12851" fmla="*/ 3901932 w 16399629"/>
              <a:gd name="connsiteY12851" fmla="*/ 7443455 h 8553480"/>
              <a:gd name="connsiteX12852" fmla="*/ 4046994 w 16399629"/>
              <a:gd name="connsiteY12852" fmla="*/ 7420143 h 8553480"/>
              <a:gd name="connsiteX12853" fmla="*/ 3946006 w 16399629"/>
              <a:gd name="connsiteY12853" fmla="*/ 7472296 h 8553480"/>
              <a:gd name="connsiteX12854" fmla="*/ 3943846 w 16399629"/>
              <a:gd name="connsiteY12854" fmla="*/ 7515897 h 8553480"/>
              <a:gd name="connsiteX12855" fmla="*/ 3918415 w 16399629"/>
              <a:gd name="connsiteY12855" fmla="*/ 7519329 h 8553480"/>
              <a:gd name="connsiteX12856" fmla="*/ 3891070 w 16399629"/>
              <a:gd name="connsiteY12856" fmla="*/ 7549109 h 8553480"/>
              <a:gd name="connsiteX12857" fmla="*/ 4110853 w 16399629"/>
              <a:gd name="connsiteY12857" fmla="*/ 7490929 h 8553480"/>
              <a:gd name="connsiteX12858" fmla="*/ 4302383 w 16399629"/>
              <a:gd name="connsiteY12858" fmla="*/ 7364028 h 8553480"/>
              <a:gd name="connsiteX12859" fmla="*/ 4240633 w 16399629"/>
              <a:gd name="connsiteY12859" fmla="*/ 7361315 h 8553480"/>
              <a:gd name="connsiteX12860" fmla="*/ 4236731 w 16399629"/>
              <a:gd name="connsiteY12860" fmla="*/ 7320269 h 8553480"/>
              <a:gd name="connsiteX12861" fmla="*/ 4257135 w 16399629"/>
              <a:gd name="connsiteY12861" fmla="*/ 7309777 h 8553480"/>
              <a:gd name="connsiteX12862" fmla="*/ 4222975 w 16399629"/>
              <a:gd name="connsiteY12862" fmla="*/ 7260029 h 8553480"/>
              <a:gd name="connsiteX12863" fmla="*/ 4257406 w 16399629"/>
              <a:gd name="connsiteY12863" fmla="*/ 7236686 h 8553480"/>
              <a:gd name="connsiteX12864" fmla="*/ 4290220 w 16399629"/>
              <a:gd name="connsiteY12864" fmla="*/ 7200949 h 8553480"/>
              <a:gd name="connsiteX12865" fmla="*/ 4343902 w 16399629"/>
              <a:gd name="connsiteY12865" fmla="*/ 7176051 h 8553480"/>
              <a:gd name="connsiteX12866" fmla="*/ 4392749 w 16399629"/>
              <a:gd name="connsiteY12866" fmla="*/ 7157632 h 8553480"/>
              <a:gd name="connsiteX12867" fmla="*/ 4496829 w 16399629"/>
              <a:gd name="connsiteY12867" fmla="*/ 7104539 h 8553480"/>
              <a:gd name="connsiteX12868" fmla="*/ 4600196 w 16399629"/>
              <a:gd name="connsiteY12868" fmla="*/ 7047368 h 8553480"/>
              <a:gd name="connsiteX12869" fmla="*/ 4639385 w 16399629"/>
              <a:gd name="connsiteY12869" fmla="*/ 7013990 h 8553480"/>
              <a:gd name="connsiteX12870" fmla="*/ 4681223 w 16399629"/>
              <a:gd name="connsiteY12870" fmla="*/ 6992691 h 8553480"/>
              <a:gd name="connsiteX12871" fmla="*/ 4770098 w 16399629"/>
              <a:gd name="connsiteY12871" fmla="*/ 6927037 h 8553480"/>
              <a:gd name="connsiteX12872" fmla="*/ 4800482 w 16399629"/>
              <a:gd name="connsiteY12872" fmla="*/ 6917806 h 8553480"/>
              <a:gd name="connsiteX12873" fmla="*/ 4800620 w 16399629"/>
              <a:gd name="connsiteY12873" fmla="*/ 6917815 h 8553480"/>
              <a:gd name="connsiteX12874" fmla="*/ 4810304 w 16399629"/>
              <a:gd name="connsiteY12874" fmla="*/ 6918446 h 8553480"/>
              <a:gd name="connsiteX12875" fmla="*/ 4834472 w 16399629"/>
              <a:gd name="connsiteY12875" fmla="*/ 6907480 h 8553480"/>
              <a:gd name="connsiteX12876" fmla="*/ 4765484 w 16399629"/>
              <a:gd name="connsiteY12876" fmla="*/ 6881915 h 8553480"/>
              <a:gd name="connsiteX12877" fmla="*/ 5065236 w 16399629"/>
              <a:gd name="connsiteY12877" fmla="*/ 6654138 h 8553480"/>
              <a:gd name="connsiteX12878" fmla="*/ 5209510 w 16399629"/>
              <a:gd name="connsiteY12878" fmla="*/ 6533003 h 8553480"/>
              <a:gd name="connsiteX12879" fmla="*/ 5274030 w 16399629"/>
              <a:gd name="connsiteY12879" fmla="*/ 6458291 h 8553480"/>
              <a:gd name="connsiteX12880" fmla="*/ 5306083 w 16399629"/>
              <a:gd name="connsiteY12880" fmla="*/ 6439968 h 8553480"/>
              <a:gd name="connsiteX12881" fmla="*/ 5308952 w 16399629"/>
              <a:gd name="connsiteY12881" fmla="*/ 6400438 h 8553480"/>
              <a:gd name="connsiteX12882" fmla="*/ 5035342 w 16399629"/>
              <a:gd name="connsiteY12882" fmla="*/ 6628864 h 8553480"/>
              <a:gd name="connsiteX12883" fmla="*/ 5028231 w 16399629"/>
              <a:gd name="connsiteY12883" fmla="*/ 6588076 h 8553480"/>
              <a:gd name="connsiteX12884" fmla="*/ 4816247 w 16399629"/>
              <a:gd name="connsiteY12884" fmla="*/ 6746960 h 8553480"/>
              <a:gd name="connsiteX12885" fmla="*/ 4713124 w 16399629"/>
              <a:gd name="connsiteY12885" fmla="*/ 6786877 h 8553480"/>
              <a:gd name="connsiteX12886" fmla="*/ 4691841 w 16399629"/>
              <a:gd name="connsiteY12886" fmla="*/ 6814100 h 8553480"/>
              <a:gd name="connsiteX12887" fmla="*/ 4681884 w 16399629"/>
              <a:gd name="connsiteY12887" fmla="*/ 6847188 h 8553480"/>
              <a:gd name="connsiteX12888" fmla="*/ 4633401 w 16399629"/>
              <a:gd name="connsiteY12888" fmla="*/ 6849033 h 8553480"/>
              <a:gd name="connsiteX12889" fmla="*/ 4618197 w 16399629"/>
              <a:gd name="connsiteY12889" fmla="*/ 6836473 h 8553480"/>
              <a:gd name="connsiteX12890" fmla="*/ 4590387 w 16399629"/>
              <a:gd name="connsiteY12890" fmla="*/ 6844922 h 8553480"/>
              <a:gd name="connsiteX12891" fmla="*/ 4590141 w 16399629"/>
              <a:gd name="connsiteY12891" fmla="*/ 6862176 h 8553480"/>
              <a:gd name="connsiteX12892" fmla="*/ 4579719 w 16399629"/>
              <a:gd name="connsiteY12892" fmla="*/ 6873932 h 8553480"/>
              <a:gd name="connsiteX12893" fmla="*/ 4551909 w 16399629"/>
              <a:gd name="connsiteY12893" fmla="*/ 6882379 h 8553480"/>
              <a:gd name="connsiteX12894" fmla="*/ 4511247 w 16399629"/>
              <a:gd name="connsiteY12894" fmla="*/ 6929090 h 8553480"/>
              <a:gd name="connsiteX12895" fmla="*/ 4562430 w 16399629"/>
              <a:gd name="connsiteY12895" fmla="*/ 6998716 h 8553480"/>
              <a:gd name="connsiteX12896" fmla="*/ 4571921 w 16399629"/>
              <a:gd name="connsiteY12896" fmla="*/ 7034485 h 8553480"/>
              <a:gd name="connsiteX12897" fmla="*/ 4429339 w 16399629"/>
              <a:gd name="connsiteY12897" fmla="*/ 7090686 h 8553480"/>
              <a:gd name="connsiteX12898" fmla="*/ 4499232 w 16399629"/>
              <a:gd name="connsiteY12898" fmla="*/ 7043685 h 8553480"/>
              <a:gd name="connsiteX12899" fmla="*/ 4456463 w 16399629"/>
              <a:gd name="connsiteY12899" fmla="*/ 7022319 h 8553480"/>
              <a:gd name="connsiteX12900" fmla="*/ 4486551 w 16399629"/>
              <a:gd name="connsiteY12900" fmla="*/ 6970949 h 8553480"/>
              <a:gd name="connsiteX12901" fmla="*/ 4455431 w 16399629"/>
              <a:gd name="connsiteY12901" fmla="*/ 6941752 h 8553480"/>
              <a:gd name="connsiteX12902" fmla="*/ 4318073 w 16399629"/>
              <a:gd name="connsiteY12902" fmla="*/ 7009249 h 8553480"/>
              <a:gd name="connsiteX12903" fmla="*/ 4233492 w 16399629"/>
              <a:gd name="connsiteY12903" fmla="*/ 7043535 h 8553480"/>
              <a:gd name="connsiteX12904" fmla="*/ 4139639 w 16399629"/>
              <a:gd name="connsiteY12904" fmla="*/ 7080636 h 8553480"/>
              <a:gd name="connsiteX12905" fmla="*/ 4090714 w 16399629"/>
              <a:gd name="connsiteY12905" fmla="*/ 7095499 h 8553480"/>
              <a:gd name="connsiteX12906" fmla="*/ 4060526 w 16399629"/>
              <a:gd name="connsiteY12906" fmla="*/ 7108965 h 8553480"/>
              <a:gd name="connsiteX12907" fmla="*/ 4053880 w 16399629"/>
              <a:gd name="connsiteY12907" fmla="*/ 7089511 h 8553480"/>
              <a:gd name="connsiteX12908" fmla="*/ 4078600 w 16399629"/>
              <a:gd name="connsiteY12908" fmla="*/ 7082002 h 8553480"/>
              <a:gd name="connsiteX12909" fmla="*/ 4029651 w 16399629"/>
              <a:gd name="connsiteY12909" fmla="*/ 7062515 h 8553480"/>
              <a:gd name="connsiteX12910" fmla="*/ 4008978 w 16399629"/>
              <a:gd name="connsiteY12910" fmla="*/ 7055911 h 8553480"/>
              <a:gd name="connsiteX12911" fmla="*/ 3980261 w 16399629"/>
              <a:gd name="connsiteY12911" fmla="*/ 7056047 h 8553480"/>
              <a:gd name="connsiteX12912" fmla="*/ 3939134 w 16399629"/>
              <a:gd name="connsiteY12912" fmla="*/ 7081425 h 8553480"/>
              <a:gd name="connsiteX12913" fmla="*/ 3906567 w 16399629"/>
              <a:gd name="connsiteY12913" fmla="*/ 7099907 h 8553480"/>
              <a:gd name="connsiteX12914" fmla="*/ 3838145 w 16399629"/>
              <a:gd name="connsiteY12914" fmla="*/ 7133578 h 8553480"/>
              <a:gd name="connsiteX12915" fmla="*/ 3866886 w 16399629"/>
              <a:gd name="connsiteY12915" fmla="*/ 7167793 h 8553480"/>
              <a:gd name="connsiteX12916" fmla="*/ 3816024 w 16399629"/>
              <a:gd name="connsiteY12916" fmla="*/ 7174656 h 8553480"/>
              <a:gd name="connsiteX12917" fmla="*/ 3831009 w 16399629"/>
              <a:gd name="connsiteY12917" fmla="*/ 7148630 h 8553480"/>
              <a:gd name="connsiteX12918" fmla="*/ 3807491 w 16399629"/>
              <a:gd name="connsiteY12918" fmla="*/ 7125713 h 8553480"/>
              <a:gd name="connsiteX12919" fmla="*/ 3792311 w 16399629"/>
              <a:gd name="connsiteY12919" fmla="*/ 7147502 h 8553480"/>
              <a:gd name="connsiteX12920" fmla="*/ 3770926 w 16399629"/>
              <a:gd name="connsiteY12920" fmla="*/ 7136821 h 8553480"/>
              <a:gd name="connsiteX12921" fmla="*/ 3748586 w 16399629"/>
              <a:gd name="connsiteY12921" fmla="*/ 7139313 h 8553480"/>
              <a:gd name="connsiteX12922" fmla="*/ 3755011 w 16399629"/>
              <a:gd name="connsiteY12922" fmla="*/ 7120182 h 8553480"/>
              <a:gd name="connsiteX12923" fmla="*/ 3800649 w 16399629"/>
              <a:gd name="connsiteY12923" fmla="*/ 7102023 h 8553480"/>
              <a:gd name="connsiteX12924" fmla="*/ 3912526 w 16399629"/>
              <a:gd name="connsiteY12924" fmla="*/ 7059442 h 8553480"/>
              <a:gd name="connsiteX12925" fmla="*/ 3967435 w 16399629"/>
              <a:gd name="connsiteY12925" fmla="*/ 7038468 h 8553480"/>
              <a:gd name="connsiteX12926" fmla="*/ 4006625 w 16399629"/>
              <a:gd name="connsiteY12926" fmla="*/ 7005091 h 8553480"/>
              <a:gd name="connsiteX12927" fmla="*/ 3962111 w 16399629"/>
              <a:gd name="connsiteY12927" fmla="*/ 6989267 h 8553480"/>
              <a:gd name="connsiteX12928" fmla="*/ 3977292 w 16399629"/>
              <a:gd name="connsiteY12928" fmla="*/ 6967478 h 8553480"/>
              <a:gd name="connsiteX12929" fmla="*/ 4014371 w 16399629"/>
              <a:gd name="connsiteY12929" fmla="*/ 6956213 h 8553480"/>
              <a:gd name="connsiteX12930" fmla="*/ 4034435 w 16399629"/>
              <a:gd name="connsiteY12930" fmla="*/ 6996643 h 8553480"/>
              <a:gd name="connsiteX12931" fmla="*/ 4184271 w 16399629"/>
              <a:gd name="connsiteY12931" fmla="*/ 6926067 h 8553480"/>
              <a:gd name="connsiteX12932" fmla="*/ 4261962 w 16399629"/>
              <a:gd name="connsiteY12932" fmla="*/ 6889583 h 8553480"/>
              <a:gd name="connsiteX12933" fmla="*/ 4304242 w 16399629"/>
              <a:gd name="connsiteY12933" fmla="*/ 6855266 h 8553480"/>
              <a:gd name="connsiteX12934" fmla="*/ 4299509 w 16399629"/>
              <a:gd name="connsiteY12934" fmla="*/ 6809461 h 8553480"/>
              <a:gd name="connsiteX12935" fmla="*/ 4319717 w 16399629"/>
              <a:gd name="connsiteY12935" fmla="*/ 6794733 h 8553480"/>
              <a:gd name="connsiteX12936" fmla="*/ 4394319 w 16399629"/>
              <a:gd name="connsiteY12936" fmla="*/ 6759186 h 8553480"/>
              <a:gd name="connsiteX12937" fmla="*/ 4538221 w 16399629"/>
              <a:gd name="connsiteY12937" fmla="*/ 6673244 h 8553480"/>
              <a:gd name="connsiteX12938" fmla="*/ 4828093 w 16399629"/>
              <a:gd name="connsiteY12938" fmla="*/ 6482104 h 8553480"/>
              <a:gd name="connsiteX12939" fmla="*/ 4960345 w 16399629"/>
              <a:gd name="connsiteY12939" fmla="*/ 6403988 h 8553480"/>
              <a:gd name="connsiteX12940" fmla="*/ 4983643 w 16399629"/>
              <a:gd name="connsiteY12940" fmla="*/ 6388324 h 8553480"/>
              <a:gd name="connsiteX12941" fmla="*/ 4986514 w 16399629"/>
              <a:gd name="connsiteY12941" fmla="*/ 6348800 h 8553480"/>
              <a:gd name="connsiteX12942" fmla="*/ 5039951 w 16399629"/>
              <a:gd name="connsiteY12942" fmla="*/ 6341155 h 8553480"/>
              <a:gd name="connsiteX12943" fmla="*/ 5032840 w 16399629"/>
              <a:gd name="connsiteY12943" fmla="*/ 6300369 h 8553480"/>
              <a:gd name="connsiteX12944" fmla="*/ 5129436 w 16399629"/>
              <a:gd name="connsiteY12944" fmla="*/ 6241681 h 8553480"/>
              <a:gd name="connsiteX12945" fmla="*/ 5053166 w 16399629"/>
              <a:gd name="connsiteY12945" fmla="*/ 6286322 h 8553480"/>
              <a:gd name="connsiteX12946" fmla="*/ 4983669 w 16399629"/>
              <a:gd name="connsiteY12946" fmla="*/ 6332486 h 8553480"/>
              <a:gd name="connsiteX12947" fmla="*/ 4833706 w 16399629"/>
              <a:gd name="connsiteY12947" fmla="*/ 6420990 h 8553480"/>
              <a:gd name="connsiteX12948" fmla="*/ 4528265 w 16399629"/>
              <a:gd name="connsiteY12948" fmla="*/ 6616138 h 8553480"/>
              <a:gd name="connsiteX12949" fmla="*/ 4512714 w 16399629"/>
              <a:gd name="connsiteY12949" fmla="*/ 6582927 h 8553480"/>
              <a:gd name="connsiteX12950" fmla="*/ 4518994 w 16399629"/>
              <a:gd name="connsiteY12950" fmla="*/ 6618954 h 8553480"/>
              <a:gd name="connsiteX12951" fmla="*/ 4498787 w 16399629"/>
              <a:gd name="connsiteY12951" fmla="*/ 6633681 h 8553480"/>
              <a:gd name="connsiteX12952" fmla="*/ 4465508 w 16399629"/>
              <a:gd name="connsiteY12952" fmla="*/ 6648089 h 8553480"/>
              <a:gd name="connsiteX12953" fmla="*/ 4471223 w 16399629"/>
              <a:gd name="connsiteY12953" fmla="*/ 6624878 h 8553480"/>
              <a:gd name="connsiteX12954" fmla="*/ 4454351 w 16399629"/>
              <a:gd name="connsiteY12954" fmla="*/ 6621414 h 8553480"/>
              <a:gd name="connsiteX12955" fmla="*/ 4406112 w 16399629"/>
              <a:gd name="connsiteY12955" fmla="*/ 6696193 h 8553480"/>
              <a:gd name="connsiteX12956" fmla="*/ 4303455 w 16399629"/>
              <a:gd name="connsiteY12956" fmla="*/ 6757445 h 8553480"/>
              <a:gd name="connsiteX12957" fmla="*/ 4262132 w 16399629"/>
              <a:gd name="connsiteY12957" fmla="*/ 6778588 h 8553480"/>
              <a:gd name="connsiteX12958" fmla="*/ 4228388 w 16399629"/>
              <a:gd name="connsiteY12958" fmla="*/ 6771662 h 8553480"/>
              <a:gd name="connsiteX12959" fmla="*/ 4120508 w 16399629"/>
              <a:gd name="connsiteY12959" fmla="*/ 6821614 h 8553480"/>
              <a:gd name="connsiteX12960" fmla="*/ 3678668 w 16399629"/>
              <a:gd name="connsiteY12960" fmla="*/ 6980895 h 8553480"/>
              <a:gd name="connsiteX12961" fmla="*/ 3714444 w 16399629"/>
              <a:gd name="connsiteY12961" fmla="*/ 6962154 h 8553480"/>
              <a:gd name="connsiteX12962" fmla="*/ 3701619 w 16399629"/>
              <a:gd name="connsiteY12962" fmla="*/ 6944577 h 8553480"/>
              <a:gd name="connsiteX12963" fmla="*/ 3737768 w 16399629"/>
              <a:gd name="connsiteY12963" fmla="*/ 6890648 h 8553480"/>
              <a:gd name="connsiteX12964" fmla="*/ 3750104 w 16399629"/>
              <a:gd name="connsiteY12964" fmla="*/ 6852544 h 8553480"/>
              <a:gd name="connsiteX12965" fmla="*/ 3731833 w 16399629"/>
              <a:gd name="connsiteY12965" fmla="*/ 6875272 h 8553480"/>
              <a:gd name="connsiteX12966" fmla="*/ 3707359 w 16399629"/>
              <a:gd name="connsiteY12966" fmla="*/ 6865529 h 8553480"/>
              <a:gd name="connsiteX12967" fmla="*/ 3679303 w 16399629"/>
              <a:gd name="connsiteY12967" fmla="*/ 6891231 h 8553480"/>
              <a:gd name="connsiteX12968" fmla="*/ 3679989 w 16399629"/>
              <a:gd name="connsiteY12968" fmla="*/ 6951148 h 8553480"/>
              <a:gd name="connsiteX12969" fmla="*/ 3669763 w 16399629"/>
              <a:gd name="connsiteY12969" fmla="*/ 6967140 h 8553480"/>
              <a:gd name="connsiteX12970" fmla="*/ 3668956 w 16399629"/>
              <a:gd name="connsiteY12970" fmla="*/ 6996729 h 8553480"/>
              <a:gd name="connsiteX12971" fmla="*/ 3636388 w 16399629"/>
              <a:gd name="connsiteY12971" fmla="*/ 7015210 h 8553480"/>
              <a:gd name="connsiteX12972" fmla="*/ 3579102 w 16399629"/>
              <a:gd name="connsiteY12972" fmla="*/ 7041207 h 8553480"/>
              <a:gd name="connsiteX12973" fmla="*/ 3530887 w 16399629"/>
              <a:gd name="connsiteY12973" fmla="*/ 7060148 h 8553480"/>
              <a:gd name="connsiteX12974" fmla="*/ 3521139 w 16399629"/>
              <a:gd name="connsiteY12974" fmla="*/ 7036894 h 8553480"/>
              <a:gd name="connsiteX12975" fmla="*/ 3516161 w 16399629"/>
              <a:gd name="connsiteY12975" fmla="*/ 7012517 h 8553480"/>
              <a:gd name="connsiteX12976" fmla="*/ 3513913 w 16399629"/>
              <a:gd name="connsiteY12976" fmla="*/ 7011315 h 8553480"/>
              <a:gd name="connsiteX12977" fmla="*/ 3522520 w 16399629"/>
              <a:gd name="connsiteY12977" fmla="*/ 7008700 h 8553480"/>
              <a:gd name="connsiteX12978" fmla="*/ 3520706 w 16399629"/>
              <a:gd name="connsiteY12978" fmla="*/ 7011358 h 8553480"/>
              <a:gd name="connsiteX12979" fmla="*/ 3539400 w 16399629"/>
              <a:gd name="connsiteY12979" fmla="*/ 7017468 h 8553480"/>
              <a:gd name="connsiteX12980" fmla="*/ 3605023 w 16399629"/>
              <a:gd name="connsiteY12980" fmla="*/ 7003268 h 8553480"/>
              <a:gd name="connsiteX12981" fmla="*/ 3565022 w 16399629"/>
              <a:gd name="connsiteY12981" fmla="*/ 6994664 h 8553480"/>
              <a:gd name="connsiteX12982" fmla="*/ 3577357 w 16399629"/>
              <a:gd name="connsiteY12982" fmla="*/ 6956557 h 8553480"/>
              <a:gd name="connsiteX12983" fmla="*/ 3596634 w 16399629"/>
              <a:gd name="connsiteY12983" fmla="*/ 6899168 h 8553480"/>
              <a:gd name="connsiteX12984" fmla="*/ 3565980 w 16399629"/>
              <a:gd name="connsiteY12984" fmla="*/ 6891302 h 8553480"/>
              <a:gd name="connsiteX12985" fmla="*/ 3563625 w 16399629"/>
              <a:gd name="connsiteY12985" fmla="*/ 6930668 h 8553480"/>
              <a:gd name="connsiteX12986" fmla="*/ 3537974 w 16399629"/>
              <a:gd name="connsiteY12986" fmla="*/ 6895515 h 8553480"/>
              <a:gd name="connsiteX12987" fmla="*/ 3513720 w 16399629"/>
              <a:gd name="connsiteY12987" fmla="*/ 6924357 h 8553480"/>
              <a:gd name="connsiteX12988" fmla="*/ 3535349 w 16399629"/>
              <a:gd name="connsiteY12988" fmla="*/ 6917786 h 8553480"/>
              <a:gd name="connsiteX12989" fmla="*/ 3542461 w 16399629"/>
              <a:gd name="connsiteY12989" fmla="*/ 6958570 h 8553480"/>
              <a:gd name="connsiteX12990" fmla="*/ 3481863 w 16399629"/>
              <a:gd name="connsiteY12990" fmla="*/ 6946920 h 8553480"/>
              <a:gd name="connsiteX12991" fmla="*/ 3489246 w 16399629"/>
              <a:gd name="connsiteY12991" fmla="*/ 6914614 h 8553480"/>
              <a:gd name="connsiteX12992" fmla="*/ 3465482 w 16399629"/>
              <a:gd name="connsiteY12992" fmla="*/ 6908949 h 8553480"/>
              <a:gd name="connsiteX12993" fmla="*/ 3470926 w 16399629"/>
              <a:gd name="connsiteY12993" fmla="*/ 6958830 h 8553480"/>
              <a:gd name="connsiteX12994" fmla="*/ 3441251 w 16399629"/>
              <a:gd name="connsiteY12994" fmla="*/ 6972140 h 8553480"/>
              <a:gd name="connsiteX12995" fmla="*/ 3426047 w 16399629"/>
              <a:gd name="connsiteY12995" fmla="*/ 6959580 h 8553480"/>
              <a:gd name="connsiteX12996" fmla="*/ 3452435 w 16399629"/>
              <a:gd name="connsiteY12996" fmla="*/ 6942975 h 8553480"/>
              <a:gd name="connsiteX12997" fmla="*/ 3443063 w 16399629"/>
              <a:gd name="connsiteY12997" fmla="*/ 6907886 h 8553480"/>
              <a:gd name="connsiteX12998" fmla="*/ 3342321 w 16399629"/>
              <a:gd name="connsiteY12998" fmla="*/ 6942787 h 8553480"/>
              <a:gd name="connsiteX12999" fmla="*/ 3413932 w 16399629"/>
              <a:gd name="connsiteY12999" fmla="*/ 6946082 h 8553480"/>
              <a:gd name="connsiteX13000" fmla="*/ 3297028 w 16399629"/>
              <a:gd name="connsiteY13000" fmla="*/ 6981598 h 8553480"/>
              <a:gd name="connsiteX13001" fmla="*/ 3314290 w 16399629"/>
              <a:gd name="connsiteY13001" fmla="*/ 6912651 h 8553480"/>
              <a:gd name="connsiteX13002" fmla="*/ 3282214 w 16399629"/>
              <a:gd name="connsiteY13002" fmla="*/ 6896628 h 8553480"/>
              <a:gd name="connsiteX13003" fmla="*/ 3558624 w 16399629"/>
              <a:gd name="connsiteY13003" fmla="*/ 6867769 h 8553480"/>
              <a:gd name="connsiteX13004" fmla="*/ 3690732 w 16399629"/>
              <a:gd name="connsiteY13004" fmla="*/ 6844813 h 8553480"/>
              <a:gd name="connsiteX13005" fmla="*/ 3743262 w 16399629"/>
              <a:gd name="connsiteY13005" fmla="*/ 6828854 h 8553480"/>
              <a:gd name="connsiteX13006" fmla="*/ 3761726 w 16399629"/>
              <a:gd name="connsiteY13006" fmla="*/ 6900546 h 8553480"/>
              <a:gd name="connsiteX13007" fmla="*/ 3880299 w 16399629"/>
              <a:gd name="connsiteY13007" fmla="*/ 6855935 h 8553480"/>
              <a:gd name="connsiteX13008" fmla="*/ 3847566 w 16399629"/>
              <a:gd name="connsiteY13008" fmla="*/ 6845773 h 8553480"/>
              <a:gd name="connsiteX13009" fmla="*/ 3846170 w 16399629"/>
              <a:gd name="connsiteY13009" fmla="*/ 6854418 h 8553480"/>
              <a:gd name="connsiteX13010" fmla="*/ 3839197 w 16399629"/>
              <a:gd name="connsiteY13010" fmla="*/ 6846915 h 8553480"/>
              <a:gd name="connsiteX13011" fmla="*/ 3840781 w 16399629"/>
              <a:gd name="connsiteY13011" fmla="*/ 6844080 h 8553480"/>
              <a:gd name="connsiteX13012" fmla="*/ 3826967 w 16399629"/>
              <a:gd name="connsiteY13012" fmla="*/ 6841338 h 8553480"/>
              <a:gd name="connsiteX13013" fmla="*/ 3810235 w 16399629"/>
              <a:gd name="connsiteY13013" fmla="*/ 6842863 h 8553480"/>
              <a:gd name="connsiteX13014" fmla="*/ 3775069 w 16399629"/>
              <a:gd name="connsiteY13014" fmla="*/ 6827781 h 8553480"/>
              <a:gd name="connsiteX13015" fmla="*/ 3891974 w 16399629"/>
              <a:gd name="connsiteY13015" fmla="*/ 6792265 h 8553480"/>
              <a:gd name="connsiteX13016" fmla="*/ 3895283 w 16399629"/>
              <a:gd name="connsiteY13016" fmla="*/ 6829910 h 8553480"/>
              <a:gd name="connsiteX13017" fmla="*/ 3892914 w 16399629"/>
              <a:gd name="connsiteY13017" fmla="*/ 6828894 h 8553480"/>
              <a:gd name="connsiteX13018" fmla="*/ 3892959 w 16399629"/>
              <a:gd name="connsiteY13018" fmla="*/ 6828951 h 8553480"/>
              <a:gd name="connsiteX13019" fmla="*/ 3890296 w 16399629"/>
              <a:gd name="connsiteY13019" fmla="*/ 6839670 h 8553480"/>
              <a:gd name="connsiteX13020" fmla="*/ 3889750 w 16399629"/>
              <a:gd name="connsiteY13020" fmla="*/ 6838926 h 8553480"/>
              <a:gd name="connsiteX13021" fmla="*/ 3892236 w 16399629"/>
              <a:gd name="connsiteY13021" fmla="*/ 6843050 h 8553480"/>
              <a:gd name="connsiteX13022" fmla="*/ 3912375 w 16399629"/>
              <a:gd name="connsiteY13022" fmla="*/ 6871961 h 8553480"/>
              <a:gd name="connsiteX13023" fmla="*/ 3948745 w 16399629"/>
              <a:gd name="connsiteY13023" fmla="*/ 6856618 h 8553480"/>
              <a:gd name="connsiteX13024" fmla="*/ 3972950 w 16399629"/>
              <a:gd name="connsiteY13024" fmla="*/ 6849265 h 8553480"/>
              <a:gd name="connsiteX13025" fmla="*/ 3968462 w 16399629"/>
              <a:gd name="connsiteY13025" fmla="*/ 6786206 h 8553480"/>
              <a:gd name="connsiteX13026" fmla="*/ 3950388 w 16399629"/>
              <a:gd name="connsiteY13026" fmla="*/ 6813169 h 8553480"/>
              <a:gd name="connsiteX13027" fmla="*/ 3938324 w 16399629"/>
              <a:gd name="connsiteY13027" fmla="*/ 6778184 h 8553480"/>
              <a:gd name="connsiteX13028" fmla="*/ 3985580 w 16399629"/>
              <a:gd name="connsiteY13028" fmla="*/ 6772416 h 8553480"/>
              <a:gd name="connsiteX13029" fmla="*/ 3985800 w 16399629"/>
              <a:gd name="connsiteY13029" fmla="*/ 6811001 h 8553480"/>
              <a:gd name="connsiteX13030" fmla="*/ 4009318 w 16399629"/>
              <a:gd name="connsiteY13030" fmla="*/ 6833924 h 8553480"/>
              <a:gd name="connsiteX13031" fmla="*/ 4047355 w 16399629"/>
              <a:gd name="connsiteY13031" fmla="*/ 6809478 h 8553480"/>
              <a:gd name="connsiteX13032" fmla="*/ 4138362 w 16399629"/>
              <a:gd name="connsiteY13032" fmla="*/ 6756063 h 8553480"/>
              <a:gd name="connsiteX13033" fmla="*/ 4237684 w 16399629"/>
              <a:gd name="connsiteY13033" fmla="*/ 6713004 h 8553480"/>
              <a:gd name="connsiteX13034" fmla="*/ 4318000 w 16399629"/>
              <a:gd name="connsiteY13034" fmla="*/ 6654249 h 8553480"/>
              <a:gd name="connsiteX13035" fmla="*/ 4292933 w 16399629"/>
              <a:gd name="connsiteY13035" fmla="*/ 6641109 h 8553480"/>
              <a:gd name="connsiteX13036" fmla="*/ 4298647 w 16399629"/>
              <a:gd name="connsiteY13036" fmla="*/ 6617897 h 8553480"/>
              <a:gd name="connsiteX13037" fmla="*/ 3746692 w 16399629"/>
              <a:gd name="connsiteY13037" fmla="*/ 6776992 h 8553480"/>
              <a:gd name="connsiteX13038" fmla="*/ 3836744 w 16399629"/>
              <a:gd name="connsiteY13038" fmla="*/ 6736752 h 8553480"/>
              <a:gd name="connsiteX13039" fmla="*/ 3872402 w 16399629"/>
              <a:gd name="connsiteY13039" fmla="*/ 6717329 h 8553480"/>
              <a:gd name="connsiteX13040" fmla="*/ 3871470 w 16399629"/>
              <a:gd name="connsiteY13040" fmla="*/ 6674666 h 8553480"/>
              <a:gd name="connsiteX13041" fmla="*/ 3775239 w 16399629"/>
              <a:gd name="connsiteY13041" fmla="*/ 6716785 h 8553480"/>
              <a:gd name="connsiteX13042" fmla="*/ 3741715 w 16399629"/>
              <a:gd name="connsiteY13042" fmla="*/ 6748443 h 8553480"/>
              <a:gd name="connsiteX13043" fmla="*/ 3703947 w 16399629"/>
              <a:gd name="connsiteY13043" fmla="*/ 6789978 h 8553480"/>
              <a:gd name="connsiteX13044" fmla="*/ 3655219 w 16399629"/>
              <a:gd name="connsiteY13044" fmla="*/ 6809076 h 8553480"/>
              <a:gd name="connsiteX13045" fmla="*/ 3614141 w 16399629"/>
              <a:gd name="connsiteY13045" fmla="*/ 6812965 h 8553480"/>
              <a:gd name="connsiteX13046" fmla="*/ 3638593 w 16399629"/>
              <a:gd name="connsiteY13046" fmla="*/ 6788361 h 8553480"/>
              <a:gd name="connsiteX13047" fmla="*/ 3669492 w 16399629"/>
              <a:gd name="connsiteY13047" fmla="*/ 6778973 h 8553480"/>
              <a:gd name="connsiteX13048" fmla="*/ 3712998 w 16399629"/>
              <a:gd name="connsiteY13048" fmla="*/ 6748577 h 8553480"/>
              <a:gd name="connsiteX13049" fmla="*/ 3693992 w 16399629"/>
              <a:gd name="connsiteY13049" fmla="*/ 6732878 h 8553480"/>
              <a:gd name="connsiteX13050" fmla="*/ 3642173 w 16399629"/>
              <a:gd name="connsiteY13050" fmla="*/ 6752916 h 8553480"/>
              <a:gd name="connsiteX13051" fmla="*/ 3531008 w 16399629"/>
              <a:gd name="connsiteY13051" fmla="*/ 6799572 h 8553480"/>
              <a:gd name="connsiteX13052" fmla="*/ 3523896 w 16399629"/>
              <a:gd name="connsiteY13052" fmla="*/ 6758786 h 8553480"/>
              <a:gd name="connsiteX13053" fmla="*/ 3502266 w 16399629"/>
              <a:gd name="connsiteY13053" fmla="*/ 6765357 h 8553480"/>
              <a:gd name="connsiteX13054" fmla="*/ 3458296 w 16399629"/>
              <a:gd name="connsiteY13054" fmla="*/ 6774423 h 8553480"/>
              <a:gd name="connsiteX13055" fmla="*/ 3371699 w 16399629"/>
              <a:gd name="connsiteY13055" fmla="*/ 6797151 h 8553480"/>
              <a:gd name="connsiteX13056" fmla="*/ 3290334 w 16399629"/>
              <a:gd name="connsiteY13056" fmla="*/ 6812566 h 8553480"/>
              <a:gd name="connsiteX13057" fmla="*/ 3261710 w 16399629"/>
              <a:gd name="connsiteY13057" fmla="*/ 6779022 h 8553480"/>
              <a:gd name="connsiteX13058" fmla="*/ 3414004 w 16399629"/>
              <a:gd name="connsiteY13058" fmla="*/ 6752100 h 8553480"/>
              <a:gd name="connsiteX13059" fmla="*/ 3445296 w 16399629"/>
              <a:gd name="connsiteY13059" fmla="*/ 6745577 h 8553480"/>
              <a:gd name="connsiteX13060" fmla="*/ 3438152 w 16399629"/>
              <a:gd name="connsiteY13060" fmla="*/ 6742095 h 8553480"/>
              <a:gd name="connsiteX13061" fmla="*/ 3433430 w 16399629"/>
              <a:gd name="connsiteY13061" fmla="*/ 6728014 h 8553480"/>
              <a:gd name="connsiteX13062" fmla="*/ 3440859 w 16399629"/>
              <a:gd name="connsiteY13062" fmla="*/ 6731634 h 8553480"/>
              <a:gd name="connsiteX13063" fmla="*/ 3445518 w 16399629"/>
              <a:gd name="connsiteY13063" fmla="*/ 6745530 h 8553480"/>
              <a:gd name="connsiteX13064" fmla="*/ 3490040 w 16399629"/>
              <a:gd name="connsiteY13064" fmla="*/ 6736246 h 8553480"/>
              <a:gd name="connsiteX13065" fmla="*/ 3566295 w 16399629"/>
              <a:gd name="connsiteY13065" fmla="*/ 6725150 h 8553480"/>
              <a:gd name="connsiteX13066" fmla="*/ 3687958 w 16399629"/>
              <a:gd name="connsiteY13066" fmla="*/ 6679601 h 8553480"/>
              <a:gd name="connsiteX13067" fmla="*/ 3711601 w 16399629"/>
              <a:gd name="connsiteY13067" fmla="*/ 6684584 h 8553480"/>
              <a:gd name="connsiteX13068" fmla="*/ 3737347 w 16399629"/>
              <a:gd name="connsiteY13068" fmla="*/ 6686067 h 8553480"/>
              <a:gd name="connsiteX13069" fmla="*/ 3763271 w 16399629"/>
              <a:gd name="connsiteY13069" fmla="*/ 6648139 h 8553480"/>
              <a:gd name="connsiteX13070" fmla="*/ 3781910 w 16399629"/>
              <a:gd name="connsiteY13070" fmla="*/ 6680402 h 8553480"/>
              <a:gd name="connsiteX13071" fmla="*/ 3843095 w 16399629"/>
              <a:gd name="connsiteY13071" fmla="*/ 6623888 h 8553480"/>
              <a:gd name="connsiteX13072" fmla="*/ 3936700 w 16399629"/>
              <a:gd name="connsiteY13072" fmla="*/ 6604033 h 8553480"/>
              <a:gd name="connsiteX13073" fmla="*/ 3931943 w 16399629"/>
              <a:gd name="connsiteY13073" fmla="*/ 6614066 h 8553480"/>
              <a:gd name="connsiteX13074" fmla="*/ 3960345 w 16399629"/>
              <a:gd name="connsiteY13074" fmla="*/ 6609016 h 8553480"/>
              <a:gd name="connsiteX13075" fmla="*/ 4003012 w 16399629"/>
              <a:gd name="connsiteY13075" fmla="*/ 6592475 h 8553480"/>
              <a:gd name="connsiteX13076" fmla="*/ 4054806 w 16399629"/>
              <a:gd name="connsiteY13076" fmla="*/ 6538080 h 8553480"/>
              <a:gd name="connsiteX13077" fmla="*/ 4151259 w 16399629"/>
              <a:gd name="connsiteY13077" fmla="*/ 6534557 h 8553480"/>
              <a:gd name="connsiteX13078" fmla="*/ 4208325 w 16399629"/>
              <a:gd name="connsiteY13078" fmla="*/ 6469970 h 8553480"/>
              <a:gd name="connsiteX13079" fmla="*/ 4263184 w 16399629"/>
              <a:gd name="connsiteY13079" fmla="*/ 6470481 h 8553480"/>
              <a:gd name="connsiteX13080" fmla="*/ 4299529 w 16399629"/>
              <a:gd name="connsiteY13080" fmla="*/ 6420790 h 8553480"/>
              <a:gd name="connsiteX13081" fmla="*/ 4354438 w 16399629"/>
              <a:gd name="connsiteY13081" fmla="*/ 6399815 h 8553480"/>
              <a:gd name="connsiteX13082" fmla="*/ 4411923 w 16399629"/>
              <a:gd name="connsiteY13082" fmla="*/ 6378058 h 8553480"/>
              <a:gd name="connsiteX13083" fmla="*/ 4407875 w 16399629"/>
              <a:gd name="connsiteY13083" fmla="*/ 6392169 h 8553480"/>
              <a:gd name="connsiteX13084" fmla="*/ 4475855 w 16399629"/>
              <a:gd name="connsiteY13084" fmla="*/ 6371517 h 8553480"/>
              <a:gd name="connsiteX13085" fmla="*/ 4483602 w 16399629"/>
              <a:gd name="connsiteY13085" fmla="*/ 6322641 h 8553480"/>
              <a:gd name="connsiteX13086" fmla="*/ 4519455 w 16399629"/>
              <a:gd name="connsiteY13086" fmla="*/ 6307453 h 8553480"/>
              <a:gd name="connsiteX13087" fmla="*/ 4595259 w 16399629"/>
              <a:gd name="connsiteY13087" fmla="*/ 6241478 h 8553480"/>
              <a:gd name="connsiteX13088" fmla="*/ 4421116 w 16399629"/>
              <a:gd name="connsiteY13088" fmla="*/ 6281498 h 8553480"/>
              <a:gd name="connsiteX13089" fmla="*/ 4425137 w 16399629"/>
              <a:gd name="connsiteY13089" fmla="*/ 6323223 h 8553480"/>
              <a:gd name="connsiteX13090" fmla="*/ 4394238 w 16399629"/>
              <a:gd name="connsiteY13090" fmla="*/ 6332610 h 8553480"/>
              <a:gd name="connsiteX13091" fmla="*/ 4394262 w 16399629"/>
              <a:gd name="connsiteY13091" fmla="*/ 6276768 h 8553480"/>
              <a:gd name="connsiteX13092" fmla="*/ 4358409 w 16399629"/>
              <a:gd name="connsiteY13092" fmla="*/ 6291961 h 8553480"/>
              <a:gd name="connsiteX13093" fmla="*/ 4250039 w 16399629"/>
              <a:gd name="connsiteY13093" fmla="*/ 6376418 h 8553480"/>
              <a:gd name="connsiteX13094" fmla="*/ 4192039 w 16399629"/>
              <a:gd name="connsiteY13094" fmla="*/ 6398330 h 8553480"/>
              <a:gd name="connsiteX13095" fmla="*/ 4138137 w 16399629"/>
              <a:gd name="connsiteY13095" fmla="*/ 6384646 h 8553480"/>
              <a:gd name="connsiteX13096" fmla="*/ 4135354 w 16399629"/>
              <a:gd name="connsiteY13096" fmla="*/ 6384629 h 8553480"/>
              <a:gd name="connsiteX13097" fmla="*/ 4141480 w 16399629"/>
              <a:gd name="connsiteY13097" fmla="*/ 6388869 h 8553480"/>
              <a:gd name="connsiteX13098" fmla="*/ 4132873 w 16399629"/>
              <a:gd name="connsiteY13098" fmla="*/ 6391484 h 8553480"/>
              <a:gd name="connsiteX13099" fmla="*/ 4134972 w 16399629"/>
              <a:gd name="connsiteY13099" fmla="*/ 6384626 h 8553480"/>
              <a:gd name="connsiteX13100" fmla="*/ 4122979 w 16399629"/>
              <a:gd name="connsiteY13100" fmla="*/ 6384554 h 8553480"/>
              <a:gd name="connsiteX13101" fmla="*/ 4081364 w 16399629"/>
              <a:gd name="connsiteY13101" fmla="*/ 6410483 h 8553480"/>
              <a:gd name="connsiteX13102" fmla="*/ 4050219 w 16399629"/>
              <a:gd name="connsiteY13102" fmla="*/ 6437123 h 8553480"/>
              <a:gd name="connsiteX13103" fmla="*/ 4029299 w 16399629"/>
              <a:gd name="connsiteY13103" fmla="*/ 6447771 h 8553480"/>
              <a:gd name="connsiteX13104" fmla="*/ 4023467 w 16399629"/>
              <a:gd name="connsiteY13104" fmla="*/ 6470302 h 8553480"/>
              <a:gd name="connsiteX13105" fmla="*/ 4006509 w 16399629"/>
              <a:gd name="connsiteY13105" fmla="*/ 6464886 h 8553480"/>
              <a:gd name="connsiteX13106" fmla="*/ 4003861 w 16399629"/>
              <a:gd name="connsiteY13106" fmla="*/ 6461736 h 8553480"/>
              <a:gd name="connsiteX13107" fmla="*/ 4002083 w 16399629"/>
              <a:gd name="connsiteY13107" fmla="*/ 6459621 h 8553480"/>
              <a:gd name="connsiteX13108" fmla="*/ 3977878 w 16399629"/>
              <a:gd name="connsiteY13108" fmla="*/ 6466974 h 8553480"/>
              <a:gd name="connsiteX13109" fmla="*/ 3858104 w 16399629"/>
              <a:gd name="connsiteY13109" fmla="*/ 6542012 h 8553480"/>
              <a:gd name="connsiteX13110" fmla="*/ 3732640 w 16399629"/>
              <a:gd name="connsiteY13110" fmla="*/ 6584425 h 8553480"/>
              <a:gd name="connsiteX13111" fmla="*/ 3715276 w 16399629"/>
              <a:gd name="connsiteY13111" fmla="*/ 6599413 h 8553480"/>
              <a:gd name="connsiteX13112" fmla="*/ 3711531 w 16399629"/>
              <a:gd name="connsiteY13112" fmla="*/ 6588151 h 8553480"/>
              <a:gd name="connsiteX13113" fmla="*/ 3703408 w 16399629"/>
              <a:gd name="connsiteY13113" fmla="*/ 6584713 h 8553480"/>
              <a:gd name="connsiteX13114" fmla="*/ 3708303 w 16399629"/>
              <a:gd name="connsiteY13114" fmla="*/ 6598795 h 8553480"/>
              <a:gd name="connsiteX13115" fmla="*/ 3713392 w 16399629"/>
              <a:gd name="connsiteY13115" fmla="*/ 6601039 h 8553480"/>
              <a:gd name="connsiteX13116" fmla="*/ 3706975 w 16399629"/>
              <a:gd name="connsiteY13116" fmla="*/ 6606579 h 8553480"/>
              <a:gd name="connsiteX13117" fmla="*/ 3620713 w 16399629"/>
              <a:gd name="connsiteY13117" fmla="*/ 6648487 h 8553480"/>
              <a:gd name="connsiteX13118" fmla="*/ 3614313 w 16399629"/>
              <a:gd name="connsiteY13118" fmla="*/ 6611781 h 8553480"/>
              <a:gd name="connsiteX13119" fmla="*/ 3365103 w 16399629"/>
              <a:gd name="connsiteY13119" fmla="*/ 6666017 h 8553480"/>
              <a:gd name="connsiteX13120" fmla="*/ 3400025 w 16399629"/>
              <a:gd name="connsiteY13120" fmla="*/ 6698353 h 8553480"/>
              <a:gd name="connsiteX13121" fmla="*/ 3353675 w 16399629"/>
              <a:gd name="connsiteY13121" fmla="*/ 6712435 h 8553480"/>
              <a:gd name="connsiteX13122" fmla="*/ 3328024 w 16399629"/>
              <a:gd name="connsiteY13122" fmla="*/ 6677281 h 8553480"/>
              <a:gd name="connsiteX13123" fmla="*/ 3286237 w 16399629"/>
              <a:gd name="connsiteY13123" fmla="*/ 6677095 h 8553480"/>
              <a:gd name="connsiteX13124" fmla="*/ 3213862 w 16399629"/>
              <a:gd name="connsiteY13124" fmla="*/ 6691208 h 8553480"/>
              <a:gd name="connsiteX13125" fmla="*/ 3092031 w 16399629"/>
              <a:gd name="connsiteY13125" fmla="*/ 6676687 h 8553480"/>
              <a:gd name="connsiteX13126" fmla="*/ 3365959 w 16399629"/>
              <a:gd name="connsiteY13126" fmla="*/ 6614939 h 8553480"/>
              <a:gd name="connsiteX13127" fmla="*/ 3348621 w 16399629"/>
              <a:gd name="connsiteY13127" fmla="*/ 6590142 h 8553480"/>
              <a:gd name="connsiteX13128" fmla="*/ 3431071 w 16399629"/>
              <a:gd name="connsiteY13128" fmla="*/ 6543621 h 8553480"/>
              <a:gd name="connsiteX13129" fmla="*/ 3406816 w 16399629"/>
              <a:gd name="connsiteY13129" fmla="*/ 6572463 h 8553480"/>
              <a:gd name="connsiteX13130" fmla="*/ 3423197 w 16399629"/>
              <a:gd name="connsiteY13130" fmla="*/ 6610434 h 8553480"/>
              <a:gd name="connsiteX13131" fmla="*/ 3454098 w 16399629"/>
              <a:gd name="connsiteY13131" fmla="*/ 6601047 h 8553480"/>
              <a:gd name="connsiteX13132" fmla="*/ 3528454 w 16399629"/>
              <a:gd name="connsiteY13132" fmla="*/ 6582751 h 8553480"/>
              <a:gd name="connsiteX13133" fmla="*/ 3550448 w 16399629"/>
              <a:gd name="connsiteY13133" fmla="*/ 6572135 h 8553480"/>
              <a:gd name="connsiteX13134" fmla="*/ 3558464 w 16399629"/>
              <a:gd name="connsiteY13134" fmla="*/ 6568266 h 8553480"/>
              <a:gd name="connsiteX13135" fmla="*/ 3589541 w 16399629"/>
              <a:gd name="connsiteY13135" fmla="*/ 6559899 h 8553480"/>
              <a:gd name="connsiteX13136" fmla="*/ 3602343 w 16399629"/>
              <a:gd name="connsiteY13136" fmla="*/ 6543126 h 8553480"/>
              <a:gd name="connsiteX13137" fmla="*/ 3628265 w 16399629"/>
              <a:gd name="connsiteY13137" fmla="*/ 6505187 h 8553480"/>
              <a:gd name="connsiteX13138" fmla="*/ 3646560 w 16399629"/>
              <a:gd name="connsiteY13138" fmla="*/ 6516809 h 8553480"/>
              <a:gd name="connsiteX13139" fmla="*/ 3658920 w 16399629"/>
              <a:gd name="connsiteY13139" fmla="*/ 6513054 h 8553480"/>
              <a:gd name="connsiteX13140" fmla="*/ 3704755 w 16399629"/>
              <a:gd name="connsiteY13140" fmla="*/ 6499129 h 8553480"/>
              <a:gd name="connsiteX13141" fmla="*/ 3714955 w 16399629"/>
              <a:gd name="connsiteY13141" fmla="*/ 6538977 h 8553480"/>
              <a:gd name="connsiteX13142" fmla="*/ 3735654 w 16399629"/>
              <a:gd name="connsiteY13142" fmla="*/ 6489741 h 8553480"/>
              <a:gd name="connsiteX13143" fmla="*/ 3742765 w 16399629"/>
              <a:gd name="connsiteY13143" fmla="*/ 6530528 h 8553480"/>
              <a:gd name="connsiteX13144" fmla="*/ 3902194 w 16399629"/>
              <a:gd name="connsiteY13144" fmla="*/ 6443440 h 8553480"/>
              <a:gd name="connsiteX13145" fmla="*/ 4063561 w 16399629"/>
              <a:gd name="connsiteY13145" fmla="*/ 6364356 h 8553480"/>
              <a:gd name="connsiteX13146" fmla="*/ 4361889 w 16399629"/>
              <a:gd name="connsiteY13146" fmla="*/ 6218609 h 8553480"/>
              <a:gd name="connsiteX13147" fmla="*/ 4600432 w 16399629"/>
              <a:gd name="connsiteY13147" fmla="*/ 6103194 h 8553480"/>
              <a:gd name="connsiteX13148" fmla="*/ 4593296 w 16399629"/>
              <a:gd name="connsiteY13148" fmla="*/ 6118245 h 8553480"/>
              <a:gd name="connsiteX13149" fmla="*/ 4610879 w 16399629"/>
              <a:gd name="connsiteY13149" fmla="*/ 6125788 h 8553480"/>
              <a:gd name="connsiteX13150" fmla="*/ 4627066 w 16399629"/>
              <a:gd name="connsiteY13150" fmla="*/ 6069335 h 8553480"/>
              <a:gd name="connsiteX13151" fmla="*/ 4669099 w 16399629"/>
              <a:gd name="connsiteY13151" fmla="*/ 6052271 h 8553480"/>
              <a:gd name="connsiteX13152" fmla="*/ 4676728 w 16399629"/>
              <a:gd name="connsiteY13152" fmla="*/ 6002714 h 8553480"/>
              <a:gd name="connsiteX13153" fmla="*/ 4686683 w 16399629"/>
              <a:gd name="connsiteY13153" fmla="*/ 6059812 h 8553480"/>
              <a:gd name="connsiteX13154" fmla="*/ 4802435 w 16399629"/>
              <a:gd name="connsiteY13154" fmla="*/ 5943045 h 8553480"/>
              <a:gd name="connsiteX13155" fmla="*/ 4844834 w 16399629"/>
              <a:gd name="connsiteY13155" fmla="*/ 5909410 h 8553480"/>
              <a:gd name="connsiteX13156" fmla="*/ 4866218 w 16399629"/>
              <a:gd name="connsiteY13156" fmla="*/ 5920090 h 8553480"/>
              <a:gd name="connsiteX13157" fmla="*/ 4865998 w 16399629"/>
              <a:gd name="connsiteY13157" fmla="*/ 5881507 h 8553480"/>
              <a:gd name="connsiteX13158" fmla="*/ 4895476 w 16399629"/>
              <a:gd name="connsiteY13158" fmla="*/ 5863962 h 8553480"/>
              <a:gd name="connsiteX13159" fmla="*/ 4957252 w 16399629"/>
              <a:gd name="connsiteY13159" fmla="*/ 5810838 h 8553480"/>
              <a:gd name="connsiteX13160" fmla="*/ 5080014 w 16399629"/>
              <a:gd name="connsiteY13160" fmla="*/ 5696954 h 8553480"/>
              <a:gd name="connsiteX13161" fmla="*/ 5337244 w 16399629"/>
              <a:gd name="connsiteY13161" fmla="*/ 5430561 h 8553480"/>
              <a:gd name="connsiteX13162" fmla="*/ 5597500 w 16399629"/>
              <a:gd name="connsiteY13162" fmla="*/ 5159762 h 8553480"/>
              <a:gd name="connsiteX13163" fmla="*/ 5726175 w 16399629"/>
              <a:gd name="connsiteY13163" fmla="*/ 5026905 h 8553480"/>
              <a:gd name="connsiteX13164" fmla="*/ 5778602 w 16399629"/>
              <a:gd name="connsiteY13164" fmla="*/ 4973042 h 8553480"/>
              <a:gd name="connsiteX13165" fmla="*/ 5802342 w 16399629"/>
              <a:gd name="connsiteY13165" fmla="*/ 4944356 h 8553480"/>
              <a:gd name="connsiteX13166" fmla="*/ 5811662 w 16399629"/>
              <a:gd name="connsiteY13166" fmla="*/ 4920052 h 8553480"/>
              <a:gd name="connsiteX13167" fmla="*/ 5670503 w 16399629"/>
              <a:gd name="connsiteY13167" fmla="*/ 4984408 h 8553480"/>
              <a:gd name="connsiteX13168" fmla="*/ 5703171 w 16399629"/>
              <a:gd name="connsiteY13168" fmla="*/ 5003831 h 8553480"/>
              <a:gd name="connsiteX13169" fmla="*/ 5651573 w 16399629"/>
              <a:gd name="connsiteY13169" fmla="*/ 5062453 h 8553480"/>
              <a:gd name="connsiteX13170" fmla="*/ 5593133 w 16399629"/>
              <a:gd name="connsiteY13170" fmla="*/ 5097385 h 8553480"/>
              <a:gd name="connsiteX13171" fmla="*/ 5597890 w 16399629"/>
              <a:gd name="connsiteY13171" fmla="*/ 5087351 h 8553480"/>
              <a:gd name="connsiteX13172" fmla="*/ 5568413 w 16399629"/>
              <a:gd name="connsiteY13172" fmla="*/ 5104895 h 8553480"/>
              <a:gd name="connsiteX13173" fmla="*/ 5524196 w 16399629"/>
              <a:gd name="connsiteY13173" fmla="*/ 5131213 h 8553480"/>
              <a:gd name="connsiteX13174" fmla="*/ 5539866 w 16399629"/>
              <a:gd name="connsiteY13174" fmla="*/ 5165103 h 8553480"/>
              <a:gd name="connsiteX13175" fmla="*/ 5554851 w 16399629"/>
              <a:gd name="connsiteY13175" fmla="*/ 5139078 h 8553480"/>
              <a:gd name="connsiteX13176" fmla="*/ 5549349 w 16399629"/>
              <a:gd name="connsiteY13176" fmla="*/ 5182171 h 8553480"/>
              <a:gd name="connsiteX13177" fmla="*/ 5513495 w 16399629"/>
              <a:gd name="connsiteY13177" fmla="*/ 5197357 h 8553480"/>
              <a:gd name="connsiteX13178" fmla="*/ 5488530 w 16399629"/>
              <a:gd name="connsiteY13178" fmla="*/ 5222121 h 8553480"/>
              <a:gd name="connsiteX13179" fmla="*/ 5475127 w 16399629"/>
              <a:gd name="connsiteY13179" fmla="*/ 5201234 h 8553480"/>
              <a:gd name="connsiteX13180" fmla="*/ 5442426 w 16399629"/>
              <a:gd name="connsiteY13180" fmla="*/ 5218948 h 8553480"/>
              <a:gd name="connsiteX13181" fmla="*/ 5404659 w 16399629"/>
              <a:gd name="connsiteY13181" fmla="*/ 5260486 h 8553480"/>
              <a:gd name="connsiteX13182" fmla="*/ 5396785 w 16399629"/>
              <a:gd name="connsiteY13182" fmla="*/ 5327296 h 8553480"/>
              <a:gd name="connsiteX13183" fmla="*/ 5384578 w 16399629"/>
              <a:gd name="connsiteY13183" fmla="*/ 5332450 h 8553480"/>
              <a:gd name="connsiteX13184" fmla="*/ 5374119 w 16399629"/>
              <a:gd name="connsiteY13184" fmla="*/ 5336866 h 8553480"/>
              <a:gd name="connsiteX13185" fmla="*/ 5354506 w 16399629"/>
              <a:gd name="connsiteY13185" fmla="*/ 5361614 h 8553480"/>
              <a:gd name="connsiteX13186" fmla="*/ 5306488 w 16399629"/>
              <a:gd name="connsiteY13186" fmla="*/ 5384792 h 8553480"/>
              <a:gd name="connsiteX13187" fmla="*/ 5271076 w 16399629"/>
              <a:gd name="connsiteY13187" fmla="*/ 5386960 h 8553480"/>
              <a:gd name="connsiteX13188" fmla="*/ 5145026 w 16399629"/>
              <a:gd name="connsiteY13188" fmla="*/ 5497545 h 8553480"/>
              <a:gd name="connsiteX13189" fmla="*/ 5216564 w 16399629"/>
              <a:gd name="connsiteY13189" fmla="*/ 5407099 h 8553480"/>
              <a:gd name="connsiteX13190" fmla="*/ 5239760 w 16399629"/>
              <a:gd name="connsiteY13190" fmla="*/ 5353526 h 8553480"/>
              <a:gd name="connsiteX13191" fmla="*/ 5275614 w 16399629"/>
              <a:gd name="connsiteY13191" fmla="*/ 5338340 h 8553480"/>
              <a:gd name="connsiteX13192" fmla="*/ 5301781 w 16399629"/>
              <a:gd name="connsiteY13192" fmla="*/ 5283149 h 8553480"/>
              <a:gd name="connsiteX13193" fmla="*/ 5348573 w 16399629"/>
              <a:gd name="connsiteY13193" fmla="*/ 5256050 h 8553480"/>
              <a:gd name="connsiteX13194" fmla="*/ 5377838 w 16399629"/>
              <a:gd name="connsiteY13194" fmla="*/ 5218622 h 8553480"/>
              <a:gd name="connsiteX13195" fmla="*/ 5390897 w 16399629"/>
              <a:gd name="connsiteY13195" fmla="*/ 5211882 h 8553480"/>
              <a:gd name="connsiteX13196" fmla="*/ 5396323 w 16399629"/>
              <a:gd name="connsiteY13196" fmla="*/ 5213046 h 8553480"/>
              <a:gd name="connsiteX13197" fmla="*/ 5396051 w 16399629"/>
              <a:gd name="connsiteY13197" fmla="*/ 5212969 h 8553480"/>
              <a:gd name="connsiteX13198" fmla="*/ 5394352 w 16399629"/>
              <a:gd name="connsiteY13198" fmla="*/ 5201055 h 8553480"/>
              <a:gd name="connsiteX13199" fmla="*/ 5394755 w 16399629"/>
              <a:gd name="connsiteY13199" fmla="*/ 5201565 h 8553480"/>
              <a:gd name="connsiteX13200" fmla="*/ 5394245 w 16399629"/>
              <a:gd name="connsiteY13200" fmla="*/ 5200754 h 8553480"/>
              <a:gd name="connsiteX13201" fmla="*/ 5426101 w 16399629"/>
              <a:gd name="connsiteY13201" fmla="*/ 5178191 h 8553480"/>
              <a:gd name="connsiteX13202" fmla="*/ 5428725 w 16399629"/>
              <a:gd name="connsiteY13202" fmla="*/ 5155922 h 8553480"/>
              <a:gd name="connsiteX13203" fmla="*/ 5484321 w 16399629"/>
              <a:gd name="connsiteY13203" fmla="*/ 5104675 h 8553480"/>
              <a:gd name="connsiteX13204" fmla="*/ 5598281 w 16399629"/>
              <a:gd name="connsiteY13204" fmla="*/ 5014939 h 8553480"/>
              <a:gd name="connsiteX13205" fmla="*/ 5585455 w 16399629"/>
              <a:gd name="connsiteY13205" fmla="*/ 4997363 h 8553480"/>
              <a:gd name="connsiteX13206" fmla="*/ 5615840 w 16399629"/>
              <a:gd name="connsiteY13206" fmla="*/ 4988132 h 8553480"/>
              <a:gd name="connsiteX13207" fmla="*/ 5637961 w 16399629"/>
              <a:gd name="connsiteY13207" fmla="*/ 4947054 h 8553480"/>
              <a:gd name="connsiteX13208" fmla="*/ 5689044 w 16399629"/>
              <a:gd name="connsiteY13208" fmla="*/ 4888589 h 8553480"/>
              <a:gd name="connsiteX13209" fmla="*/ 5795892 w 16399629"/>
              <a:gd name="connsiteY13209" fmla="*/ 4758068 h 8553480"/>
              <a:gd name="connsiteX13210" fmla="*/ 6017190 w 16399629"/>
              <a:gd name="connsiteY13210" fmla="*/ 4503305 h 8553480"/>
              <a:gd name="connsiteX13211" fmla="*/ 6124630 w 16399629"/>
              <a:gd name="connsiteY13211" fmla="*/ 4376183 h 8553480"/>
              <a:gd name="connsiteX13212" fmla="*/ 6175832 w 16399629"/>
              <a:gd name="connsiteY13212" fmla="*/ 4318397 h 8553480"/>
              <a:gd name="connsiteX13213" fmla="*/ 6217646 w 16399629"/>
              <a:gd name="connsiteY13213" fmla="*/ 4262748 h 8553480"/>
              <a:gd name="connsiteX13214" fmla="*/ 6186795 w 16399629"/>
              <a:gd name="connsiteY13214" fmla="*/ 4250647 h 8553480"/>
              <a:gd name="connsiteX13215" fmla="*/ 6175638 w 16399629"/>
              <a:gd name="connsiteY13215" fmla="*/ 4223974 h 8553480"/>
              <a:gd name="connsiteX13216" fmla="*/ 6163769 w 16399629"/>
              <a:gd name="connsiteY13216" fmla="*/ 4193223 h 8553480"/>
              <a:gd name="connsiteX13217" fmla="*/ 6181742 w 16399629"/>
              <a:gd name="connsiteY13217" fmla="*/ 4128354 h 8553480"/>
              <a:gd name="connsiteX13218" fmla="*/ 6208106 w 16399629"/>
              <a:gd name="connsiteY13218" fmla="*/ 4077398 h 8553480"/>
              <a:gd name="connsiteX13219" fmla="*/ 6189321 w 16399629"/>
              <a:gd name="connsiteY13219" fmla="*/ 4100283 h 8553480"/>
              <a:gd name="connsiteX13220" fmla="*/ 6161780 w 16399629"/>
              <a:gd name="connsiteY13220" fmla="*/ 4125829 h 8553480"/>
              <a:gd name="connsiteX13221" fmla="*/ 6138237 w 16399629"/>
              <a:gd name="connsiteY13221" fmla="*/ 4158749 h 8553480"/>
              <a:gd name="connsiteX13222" fmla="*/ 6123845 w 16399629"/>
              <a:gd name="connsiteY13222" fmla="*/ 4188174 h 8553480"/>
              <a:gd name="connsiteX13223" fmla="*/ 6113982 w 16399629"/>
              <a:gd name="connsiteY13223" fmla="*/ 4187591 h 8553480"/>
              <a:gd name="connsiteX13224" fmla="*/ 6101970 w 16399629"/>
              <a:gd name="connsiteY13224" fmla="*/ 4211998 h 8553480"/>
              <a:gd name="connsiteX13225" fmla="*/ 6072296 w 16399629"/>
              <a:gd name="connsiteY13225" fmla="*/ 4225308 h 8553480"/>
              <a:gd name="connsiteX13226" fmla="*/ 6036613 w 16399629"/>
              <a:gd name="connsiteY13226" fmla="*/ 4300567 h 8553480"/>
              <a:gd name="connsiteX13227" fmla="*/ 6080266 w 16399629"/>
              <a:gd name="connsiteY13227" fmla="*/ 4264935 h 8553480"/>
              <a:gd name="connsiteX13228" fmla="*/ 6085750 w 16399629"/>
              <a:gd name="connsiteY13228" fmla="*/ 4270984 h 8553480"/>
              <a:gd name="connsiteX13229" fmla="*/ 6085291 w 16399629"/>
              <a:gd name="connsiteY13229" fmla="*/ 4269248 h 8553480"/>
              <a:gd name="connsiteX13230" fmla="*/ 6082028 w 16399629"/>
              <a:gd name="connsiteY13230" fmla="*/ 4265694 h 8553480"/>
              <a:gd name="connsiteX13231" fmla="*/ 6087390 w 16399629"/>
              <a:gd name="connsiteY13231" fmla="*/ 4261792 h 8553480"/>
              <a:gd name="connsiteX13232" fmla="*/ 6086538 w 16399629"/>
              <a:gd name="connsiteY13232" fmla="*/ 4271854 h 8553480"/>
              <a:gd name="connsiteX13233" fmla="*/ 6087009 w 16399629"/>
              <a:gd name="connsiteY13233" fmla="*/ 4272373 h 8553480"/>
              <a:gd name="connsiteX13234" fmla="*/ 6032176 w 16399629"/>
              <a:gd name="connsiteY13234" fmla="*/ 4387092 h 8553480"/>
              <a:gd name="connsiteX13235" fmla="*/ 5999878 w 16399629"/>
              <a:gd name="connsiteY13235" fmla="*/ 4422672 h 8553480"/>
              <a:gd name="connsiteX13236" fmla="*/ 6000510 w 16399629"/>
              <a:gd name="connsiteY13236" fmla="*/ 4431485 h 8553480"/>
              <a:gd name="connsiteX13237" fmla="*/ 6001071 w 16399629"/>
              <a:gd name="connsiteY13237" fmla="*/ 4433370 h 8553480"/>
              <a:gd name="connsiteX13238" fmla="*/ 6002225 w 16399629"/>
              <a:gd name="connsiteY13238" fmla="*/ 4439100 h 8553480"/>
              <a:gd name="connsiteX13239" fmla="*/ 6001640 w 16399629"/>
              <a:gd name="connsiteY13239" fmla="*/ 4439708 h 8553480"/>
              <a:gd name="connsiteX13240" fmla="*/ 5998675 w 16399629"/>
              <a:gd name="connsiteY13240" fmla="*/ 4453099 h 8553480"/>
              <a:gd name="connsiteX13241" fmla="*/ 5986780 w 16399629"/>
              <a:gd name="connsiteY13241" fmla="*/ 4478187 h 8553480"/>
              <a:gd name="connsiteX13242" fmla="*/ 5950318 w 16399629"/>
              <a:gd name="connsiteY13242" fmla="*/ 4527200 h 8553480"/>
              <a:gd name="connsiteX13243" fmla="*/ 5944036 w 16399629"/>
              <a:gd name="connsiteY13243" fmla="*/ 4491172 h 8553480"/>
              <a:gd name="connsiteX13244" fmla="*/ 5961596 w 16399629"/>
              <a:gd name="connsiteY13244" fmla="*/ 4464364 h 8553480"/>
              <a:gd name="connsiteX13245" fmla="*/ 5934301 w 16399629"/>
              <a:gd name="connsiteY13245" fmla="*/ 4472657 h 8553480"/>
              <a:gd name="connsiteX13246" fmla="*/ 5933445 w 16399629"/>
              <a:gd name="connsiteY13246" fmla="*/ 4523736 h 8553480"/>
              <a:gd name="connsiteX13247" fmla="*/ 5913136 w 16399629"/>
              <a:gd name="connsiteY13247" fmla="*/ 4500560 h 8553480"/>
              <a:gd name="connsiteX13248" fmla="*/ 5882804 w 16399629"/>
              <a:gd name="connsiteY13248" fmla="*/ 4569184 h 8553480"/>
              <a:gd name="connsiteX13249" fmla="*/ 5869876 w 16399629"/>
              <a:gd name="connsiteY13249" fmla="*/ 4513702 h 8553480"/>
              <a:gd name="connsiteX13250" fmla="*/ 5865119 w 16399629"/>
              <a:gd name="connsiteY13250" fmla="*/ 4523736 h 8553480"/>
              <a:gd name="connsiteX13251" fmla="*/ 5872111 w 16399629"/>
              <a:gd name="connsiteY13251" fmla="*/ 4563843 h 8553480"/>
              <a:gd name="connsiteX13252" fmla="*/ 5858572 w 16399629"/>
              <a:gd name="connsiteY13252" fmla="*/ 4632375 h 8553480"/>
              <a:gd name="connsiteX13253" fmla="*/ 5799863 w 16399629"/>
              <a:gd name="connsiteY13253" fmla="*/ 4650212 h 8553480"/>
              <a:gd name="connsiteX13254" fmla="*/ 5823406 w 16399629"/>
              <a:gd name="connsiteY13254" fmla="*/ 4617291 h 8553480"/>
              <a:gd name="connsiteX13255" fmla="*/ 5754985 w 16399629"/>
              <a:gd name="connsiteY13255" fmla="*/ 4650961 h 8553480"/>
              <a:gd name="connsiteX13256" fmla="*/ 5764822 w 16399629"/>
              <a:gd name="connsiteY13256" fmla="*/ 4707381 h 8553480"/>
              <a:gd name="connsiteX13257" fmla="*/ 5780468 w 16399629"/>
              <a:gd name="connsiteY13257" fmla="*/ 4706923 h 8553480"/>
              <a:gd name="connsiteX13258" fmla="*/ 5776175 w 16399629"/>
              <a:gd name="connsiteY13258" fmla="*/ 4738289 h 8553480"/>
              <a:gd name="connsiteX13259" fmla="*/ 5722493 w 16399629"/>
              <a:gd name="connsiteY13259" fmla="*/ 4763188 h 8553480"/>
              <a:gd name="connsiteX13260" fmla="*/ 5699365 w 16399629"/>
              <a:gd name="connsiteY13260" fmla="*/ 4667859 h 8553480"/>
              <a:gd name="connsiteX13261" fmla="*/ 5774458 w 16399629"/>
              <a:gd name="connsiteY13261" fmla="*/ 4597805 h 8553480"/>
              <a:gd name="connsiteX13262" fmla="*/ 5803470 w 16399629"/>
              <a:gd name="connsiteY13262" fmla="*/ 4558928 h 8553480"/>
              <a:gd name="connsiteX13263" fmla="*/ 5824753 w 16399629"/>
              <a:gd name="connsiteY13263" fmla="*/ 4531706 h 8553480"/>
              <a:gd name="connsiteX13264" fmla="*/ 5828440 w 16399629"/>
              <a:gd name="connsiteY13264" fmla="*/ 4530167 h 8553480"/>
              <a:gd name="connsiteX13265" fmla="*/ 5823926 w 16399629"/>
              <a:gd name="connsiteY13265" fmla="*/ 4527205 h 8553480"/>
              <a:gd name="connsiteX13266" fmla="*/ 5827559 w 16399629"/>
              <a:gd name="connsiteY13266" fmla="*/ 4520987 h 8553480"/>
              <a:gd name="connsiteX13267" fmla="*/ 5829596 w 16399629"/>
              <a:gd name="connsiteY13267" fmla="*/ 4520953 h 8553480"/>
              <a:gd name="connsiteX13268" fmla="*/ 5827310 w 16399629"/>
              <a:gd name="connsiteY13268" fmla="*/ 4515107 h 8553480"/>
              <a:gd name="connsiteX13269" fmla="*/ 5827506 w 16399629"/>
              <a:gd name="connsiteY13269" fmla="*/ 4504355 h 8553480"/>
              <a:gd name="connsiteX13270" fmla="*/ 5833299 w 16399629"/>
              <a:gd name="connsiteY13270" fmla="*/ 4515426 h 8553480"/>
              <a:gd name="connsiteX13271" fmla="*/ 5831908 w 16399629"/>
              <a:gd name="connsiteY13271" fmla="*/ 4518522 h 8553480"/>
              <a:gd name="connsiteX13272" fmla="*/ 5831285 w 16399629"/>
              <a:gd name="connsiteY13272" fmla="*/ 4522960 h 8553480"/>
              <a:gd name="connsiteX13273" fmla="*/ 5832507 w 16399629"/>
              <a:gd name="connsiteY13273" fmla="*/ 4524599 h 8553480"/>
              <a:gd name="connsiteX13274" fmla="*/ 5831400 w 16399629"/>
              <a:gd name="connsiteY13274" fmla="*/ 4528933 h 8553480"/>
              <a:gd name="connsiteX13275" fmla="*/ 5834231 w 16399629"/>
              <a:gd name="connsiteY13275" fmla="*/ 4527753 h 8553480"/>
              <a:gd name="connsiteX13276" fmla="*/ 5844960 w 16399629"/>
              <a:gd name="connsiteY13276" fmla="*/ 4516977 h 8553480"/>
              <a:gd name="connsiteX13277" fmla="*/ 5839983 w 16399629"/>
              <a:gd name="connsiteY13277" fmla="*/ 4488427 h 8553480"/>
              <a:gd name="connsiteX13278" fmla="*/ 5814306 w 16399629"/>
              <a:gd name="connsiteY13278" fmla="*/ 4509111 h 8553480"/>
              <a:gd name="connsiteX13279" fmla="*/ 5788630 w 16399629"/>
              <a:gd name="connsiteY13279" fmla="*/ 4529796 h 8553480"/>
              <a:gd name="connsiteX13280" fmla="*/ 5757484 w 16399629"/>
              <a:gd name="connsiteY13280" fmla="*/ 4556436 h 8553480"/>
              <a:gd name="connsiteX13281" fmla="*/ 5734456 w 16399629"/>
              <a:gd name="connsiteY13281" fmla="*/ 4589200 h 8553480"/>
              <a:gd name="connsiteX13282" fmla="*/ 5688208 w 16399629"/>
              <a:gd name="connsiteY13282" fmla="*/ 4641185 h 8553480"/>
              <a:gd name="connsiteX13283" fmla="*/ 5670844 w 16399629"/>
              <a:gd name="connsiteY13283" fmla="*/ 4672229 h 8553480"/>
              <a:gd name="connsiteX13284" fmla="*/ 5681757 w 16399629"/>
              <a:gd name="connsiteY13284" fmla="*/ 4716155 h 8553480"/>
              <a:gd name="connsiteX13285" fmla="*/ 5667168 w 16399629"/>
              <a:gd name="connsiteY13285" fmla="*/ 4741343 h 8553480"/>
              <a:gd name="connsiteX13286" fmla="*/ 5667388 w 16399629"/>
              <a:gd name="connsiteY13286" fmla="*/ 4779929 h 8553480"/>
              <a:gd name="connsiteX13287" fmla="*/ 5644726 w 16399629"/>
              <a:gd name="connsiteY13287" fmla="*/ 4705931 h 8553480"/>
              <a:gd name="connsiteX13288" fmla="*/ 5605022 w 16399629"/>
              <a:gd name="connsiteY13288" fmla="*/ 4739467 h 8553480"/>
              <a:gd name="connsiteX13289" fmla="*/ 5535990 w 16399629"/>
              <a:gd name="connsiteY13289" fmla="*/ 4806963 h 8553480"/>
              <a:gd name="connsiteX13290" fmla="*/ 5479904 w 16399629"/>
              <a:gd name="connsiteY13290" fmla="*/ 4892716 h 8553480"/>
              <a:gd name="connsiteX13291" fmla="*/ 5423081 w 16399629"/>
              <a:gd name="connsiteY13291" fmla="*/ 4940042 h 8553480"/>
              <a:gd name="connsiteX13292" fmla="*/ 5364988 w 16399629"/>
              <a:gd name="connsiteY13292" fmla="*/ 4995626 h 8553480"/>
              <a:gd name="connsiteX13293" fmla="*/ 5381369 w 16399629"/>
              <a:gd name="connsiteY13293" fmla="*/ 5033596 h 8553480"/>
              <a:gd name="connsiteX13294" fmla="*/ 5393703 w 16399629"/>
              <a:gd name="connsiteY13294" fmla="*/ 5085679 h 8553480"/>
              <a:gd name="connsiteX13295" fmla="*/ 5392137 w 16399629"/>
              <a:gd name="connsiteY13295" fmla="*/ 5132680 h 8553480"/>
              <a:gd name="connsiteX13296" fmla="*/ 5361237 w 16399629"/>
              <a:gd name="connsiteY13296" fmla="*/ 5142068 h 8553480"/>
              <a:gd name="connsiteX13297" fmla="*/ 5309196 w 16399629"/>
              <a:gd name="connsiteY13297" fmla="*/ 5213707 h 8553480"/>
              <a:gd name="connsiteX13298" fmla="*/ 5300443 w 16399629"/>
              <a:gd name="connsiteY13298" fmla="*/ 5126180 h 8553480"/>
              <a:gd name="connsiteX13299" fmla="*/ 5329525 w 16399629"/>
              <a:gd name="connsiteY13299" fmla="*/ 5109472 h 8553480"/>
              <a:gd name="connsiteX13300" fmla="*/ 5333817 w 16399629"/>
              <a:gd name="connsiteY13300" fmla="*/ 5078105 h 8553480"/>
              <a:gd name="connsiteX13301" fmla="*/ 5344755 w 16399629"/>
              <a:gd name="connsiteY13301" fmla="*/ 5066193 h 8553480"/>
              <a:gd name="connsiteX13302" fmla="*/ 5340268 w 16399629"/>
              <a:gd name="connsiteY13302" fmla="*/ 5003136 h 8553480"/>
              <a:gd name="connsiteX13303" fmla="*/ 5088239 w 16399629"/>
              <a:gd name="connsiteY13303" fmla="*/ 5246477 h 8553480"/>
              <a:gd name="connsiteX13304" fmla="*/ 4962189 w 16399629"/>
              <a:gd name="connsiteY13304" fmla="*/ 5357065 h 8553480"/>
              <a:gd name="connsiteX13305" fmla="*/ 4906460 w 16399629"/>
              <a:gd name="connsiteY13305" fmla="*/ 5407543 h 8553480"/>
              <a:gd name="connsiteX13306" fmla="*/ 4849441 w 16399629"/>
              <a:gd name="connsiteY13306" fmla="*/ 5450632 h 8553480"/>
              <a:gd name="connsiteX13307" fmla="*/ 4975405 w 16399629"/>
              <a:gd name="connsiteY13307" fmla="*/ 5302230 h 8553480"/>
              <a:gd name="connsiteX13308" fmla="*/ 5103714 w 16399629"/>
              <a:gd name="connsiteY13308" fmla="*/ 5185946 h 8553480"/>
              <a:gd name="connsiteX13309" fmla="*/ 5168944 w 16399629"/>
              <a:gd name="connsiteY13309" fmla="*/ 5115309 h 8553480"/>
              <a:gd name="connsiteX13310" fmla="*/ 5229764 w 16399629"/>
              <a:gd name="connsiteY13310" fmla="*/ 5075359 h 8553480"/>
              <a:gd name="connsiteX13311" fmla="*/ 5357284 w 16399629"/>
              <a:gd name="connsiteY13311" fmla="*/ 4951442 h 8553480"/>
              <a:gd name="connsiteX13312" fmla="*/ 5417173 w 16399629"/>
              <a:gd name="connsiteY13312" fmla="*/ 4868828 h 8553480"/>
              <a:gd name="connsiteX13313" fmla="*/ 5472303 w 16399629"/>
              <a:gd name="connsiteY13313" fmla="*/ 4796249 h 8553480"/>
              <a:gd name="connsiteX13314" fmla="*/ 5536846 w 16399629"/>
              <a:gd name="connsiteY13314" fmla="*/ 4755884 h 8553480"/>
              <a:gd name="connsiteX13315" fmla="*/ 5597910 w 16399629"/>
              <a:gd name="connsiteY13315" fmla="*/ 4698681 h 8553480"/>
              <a:gd name="connsiteX13316" fmla="*/ 5720454 w 16399629"/>
              <a:gd name="connsiteY13316" fmla="*/ 4546213 h 8553480"/>
              <a:gd name="connsiteX13317" fmla="*/ 5787945 w 16399629"/>
              <a:gd name="connsiteY13317" fmla="*/ 4469879 h 8553480"/>
              <a:gd name="connsiteX13318" fmla="*/ 5846749 w 16399629"/>
              <a:gd name="connsiteY13318" fmla="*/ 4418373 h 8553480"/>
              <a:gd name="connsiteX13319" fmla="*/ 5826347 w 16399629"/>
              <a:gd name="connsiteY13319" fmla="*/ 4338678 h 8553480"/>
              <a:gd name="connsiteX13320" fmla="*/ 5852023 w 16399629"/>
              <a:gd name="connsiteY13320" fmla="*/ 4317993 h 8553480"/>
              <a:gd name="connsiteX13321" fmla="*/ 5887216 w 16399629"/>
              <a:gd name="connsiteY13321" fmla="*/ 4277240 h 8553480"/>
              <a:gd name="connsiteX13322" fmla="*/ 5911319 w 16399629"/>
              <a:gd name="connsiteY13322" fmla="*/ 4231982 h 8553480"/>
              <a:gd name="connsiteX13323" fmla="*/ 5992126 w 16399629"/>
              <a:gd name="connsiteY13323" fmla="*/ 4138718 h 8553480"/>
              <a:gd name="connsiteX13324" fmla="*/ 6060741 w 16399629"/>
              <a:gd name="connsiteY13324" fmla="*/ 4028401 h 8553480"/>
              <a:gd name="connsiteX13325" fmla="*/ 5946190 w 16399629"/>
              <a:gd name="connsiteY13325" fmla="*/ 4114738 h 8553480"/>
              <a:gd name="connsiteX13326" fmla="*/ 5918482 w 16399629"/>
              <a:gd name="connsiteY13326" fmla="*/ 4161091 h 8553480"/>
              <a:gd name="connsiteX13327" fmla="*/ 5907053 w 16399629"/>
              <a:gd name="connsiteY13327" fmla="*/ 4207510 h 8553480"/>
              <a:gd name="connsiteX13328" fmla="*/ 5912767 w 16399629"/>
              <a:gd name="connsiteY13328" fmla="*/ 4184301 h 8553480"/>
              <a:gd name="connsiteX13329" fmla="*/ 5888758 w 16399629"/>
              <a:gd name="connsiteY13329" fmla="*/ 4195889 h 8553480"/>
              <a:gd name="connsiteX13330" fmla="*/ 5873332 w 16399629"/>
              <a:gd name="connsiteY13330" fmla="*/ 4234932 h 8553480"/>
              <a:gd name="connsiteX13331" fmla="*/ 5875000 w 16399629"/>
              <a:gd name="connsiteY13331" fmla="*/ 4225837 h 8553480"/>
              <a:gd name="connsiteX13332" fmla="*/ 5869776 w 16399629"/>
              <a:gd name="connsiteY13332" fmla="*/ 4214540 h 8553480"/>
              <a:gd name="connsiteX13333" fmla="*/ 5824358 w 16399629"/>
              <a:gd name="connsiteY13333" fmla="*/ 4271284 h 8553480"/>
              <a:gd name="connsiteX13334" fmla="*/ 5750569 w 16399629"/>
              <a:gd name="connsiteY13334" fmla="*/ 4348815 h 8553480"/>
              <a:gd name="connsiteX13335" fmla="*/ 5613091 w 16399629"/>
              <a:gd name="connsiteY13335" fmla="*/ 4505821 h 8553480"/>
              <a:gd name="connsiteX13336" fmla="*/ 5466657 w 16399629"/>
              <a:gd name="connsiteY13336" fmla="*/ 4670557 h 8553480"/>
              <a:gd name="connsiteX13337" fmla="*/ 5406651 w 16399629"/>
              <a:gd name="connsiteY13337" fmla="*/ 4752491 h 8553480"/>
              <a:gd name="connsiteX13338" fmla="*/ 5378840 w 16399629"/>
              <a:gd name="connsiteY13338" fmla="*/ 4760939 h 8553480"/>
              <a:gd name="connsiteX13339" fmla="*/ 5383573 w 16399629"/>
              <a:gd name="connsiteY13339" fmla="*/ 4806743 h 8553480"/>
              <a:gd name="connsiteX13340" fmla="*/ 5490056 w 16399629"/>
              <a:gd name="connsiteY13340" fmla="*/ 4692795 h 8553480"/>
              <a:gd name="connsiteX13341" fmla="*/ 5536897 w 16399629"/>
              <a:gd name="connsiteY13341" fmla="*/ 4644208 h 8553480"/>
              <a:gd name="connsiteX13342" fmla="*/ 5550308 w 16399629"/>
              <a:gd name="connsiteY13342" fmla="*/ 4593609 h 8553480"/>
              <a:gd name="connsiteX13343" fmla="*/ 5582876 w 16399629"/>
              <a:gd name="connsiteY13343" fmla="*/ 4575125 h 8553480"/>
              <a:gd name="connsiteX13344" fmla="*/ 5639183 w 16399629"/>
              <a:gd name="connsiteY13344" fmla="*/ 4527957 h 8553480"/>
              <a:gd name="connsiteX13345" fmla="*/ 5742204 w 16399629"/>
              <a:gd name="connsiteY13345" fmla="*/ 4450134 h 8553480"/>
              <a:gd name="connsiteX13346" fmla="*/ 5707874 w 16399629"/>
              <a:gd name="connsiteY13346" fmla="*/ 4511383 h 8553480"/>
              <a:gd name="connsiteX13347" fmla="*/ 5654608 w 16399629"/>
              <a:gd name="connsiteY13347" fmla="*/ 4579101 h 8553480"/>
              <a:gd name="connsiteX13348" fmla="*/ 5513328 w 16399629"/>
              <a:gd name="connsiteY13348" fmla="*/ 4732966 h 8553480"/>
              <a:gd name="connsiteX13349" fmla="*/ 5367537 w 16399629"/>
              <a:gd name="connsiteY13349" fmla="*/ 4879613 h 8553480"/>
              <a:gd name="connsiteX13350" fmla="*/ 5229078 w 16399629"/>
              <a:gd name="connsiteY13350" fmla="*/ 5015443 h 8553480"/>
              <a:gd name="connsiteX13351" fmla="*/ 5253942 w 16399629"/>
              <a:gd name="connsiteY13351" fmla="*/ 4952774 h 8553480"/>
              <a:gd name="connsiteX13352" fmla="*/ 5297178 w 16399629"/>
              <a:gd name="connsiteY13352" fmla="*/ 4905282 h 8553480"/>
              <a:gd name="connsiteX13353" fmla="*/ 5341640 w 16399629"/>
              <a:gd name="connsiteY13353" fmla="*/ 4861712 h 8553480"/>
              <a:gd name="connsiteX13354" fmla="*/ 5374303 w 16399629"/>
              <a:gd name="connsiteY13354" fmla="*/ 4809559 h 8553480"/>
              <a:gd name="connsiteX13355" fmla="*/ 5357210 w 16399629"/>
              <a:gd name="connsiteY13355" fmla="*/ 4767511 h 8553480"/>
              <a:gd name="connsiteX13356" fmla="*/ 5344164 w 16399629"/>
              <a:gd name="connsiteY13356" fmla="*/ 4801536 h 8553480"/>
              <a:gd name="connsiteX13357" fmla="*/ 5326335 w 16399629"/>
              <a:gd name="connsiteY13357" fmla="*/ 4811247 h 8553480"/>
              <a:gd name="connsiteX13358" fmla="*/ 5326832 w 16399629"/>
              <a:gd name="connsiteY13358" fmla="*/ 4819719 h 8553480"/>
              <a:gd name="connsiteX13359" fmla="*/ 5327395 w 16399629"/>
              <a:gd name="connsiteY13359" fmla="*/ 4821667 h 8553480"/>
              <a:gd name="connsiteX13360" fmla="*/ 5328325 w 16399629"/>
              <a:gd name="connsiteY13360" fmla="*/ 4826395 h 8553480"/>
              <a:gd name="connsiteX13361" fmla="*/ 5329890 w 16399629"/>
              <a:gd name="connsiteY13361" fmla="*/ 4831641 h 8553480"/>
              <a:gd name="connsiteX13362" fmla="*/ 5292446 w 16399629"/>
              <a:gd name="connsiteY13362" fmla="*/ 4859479 h 8553480"/>
              <a:gd name="connsiteX13363" fmla="*/ 5273660 w 16399629"/>
              <a:gd name="connsiteY13363" fmla="*/ 4882365 h 8553480"/>
              <a:gd name="connsiteX13364" fmla="*/ 5280231 w 16399629"/>
              <a:gd name="connsiteY13364" fmla="*/ 4808076 h 8553480"/>
              <a:gd name="connsiteX13365" fmla="*/ 5241067 w 16399629"/>
              <a:gd name="connsiteY13365" fmla="*/ 4785616 h 8553480"/>
              <a:gd name="connsiteX13366" fmla="*/ 5307253 w 16399629"/>
              <a:gd name="connsiteY13366" fmla="*/ 4701806 h 8553480"/>
              <a:gd name="connsiteX13367" fmla="*/ 5392572 w 16399629"/>
              <a:gd name="connsiteY13367" fmla="*/ 4615760 h 8553480"/>
              <a:gd name="connsiteX13368" fmla="*/ 5439610 w 16399629"/>
              <a:gd name="connsiteY13368" fmla="*/ 4571408 h 8553480"/>
              <a:gd name="connsiteX13369" fmla="*/ 5479068 w 16399629"/>
              <a:gd name="connsiteY13369" fmla="*/ 4555126 h 8553480"/>
              <a:gd name="connsiteX13370" fmla="*/ 5480130 w 16399629"/>
              <a:gd name="connsiteY13370" fmla="*/ 4555450 h 8553480"/>
              <a:gd name="connsiteX13371" fmla="*/ 5476506 w 16399629"/>
              <a:gd name="connsiteY13371" fmla="*/ 4547467 h 8553480"/>
              <a:gd name="connsiteX13372" fmla="*/ 5482864 w 16399629"/>
              <a:gd name="connsiteY13372" fmla="*/ 4549278 h 8553480"/>
              <a:gd name="connsiteX13373" fmla="*/ 5482404 w 16399629"/>
              <a:gd name="connsiteY13373" fmla="*/ 4555299 h 8553480"/>
              <a:gd name="connsiteX13374" fmla="*/ 5482148 w 16399629"/>
              <a:gd name="connsiteY13374" fmla="*/ 4556066 h 8553480"/>
              <a:gd name="connsiteX13375" fmla="*/ 5495821 w 16399629"/>
              <a:gd name="connsiteY13375" fmla="*/ 4560236 h 8553480"/>
              <a:gd name="connsiteX13376" fmla="*/ 5507590 w 16399629"/>
              <a:gd name="connsiteY13376" fmla="*/ 4550756 h 8553480"/>
              <a:gd name="connsiteX13377" fmla="*/ 5520755 w 16399629"/>
              <a:gd name="connsiteY13377" fmla="*/ 4517410 h 8553480"/>
              <a:gd name="connsiteX13378" fmla="*/ 5479314 w 16399629"/>
              <a:gd name="connsiteY13378" fmla="*/ 4537873 h 8553480"/>
              <a:gd name="connsiteX13379" fmla="*/ 5584740 w 16399629"/>
              <a:gd name="connsiteY13379" fmla="*/ 4399195 h 8553480"/>
              <a:gd name="connsiteX13380" fmla="*/ 5630473 w 16399629"/>
              <a:gd name="connsiteY13380" fmla="*/ 4347365 h 8553480"/>
              <a:gd name="connsiteX13381" fmla="*/ 5650562 w 16399629"/>
              <a:gd name="connsiteY13381" fmla="*/ 4331957 h 8553480"/>
              <a:gd name="connsiteX13382" fmla="*/ 5668145 w 16399629"/>
              <a:gd name="connsiteY13382" fmla="*/ 4339499 h 8553480"/>
              <a:gd name="connsiteX13383" fmla="*/ 5665758 w 16399629"/>
              <a:gd name="connsiteY13383" fmla="*/ 4333391 h 8553480"/>
              <a:gd name="connsiteX13384" fmla="*/ 5663730 w 16399629"/>
              <a:gd name="connsiteY13384" fmla="*/ 4327671 h 8553480"/>
              <a:gd name="connsiteX13385" fmla="*/ 5660868 w 16399629"/>
              <a:gd name="connsiteY13385" fmla="*/ 4334279 h 8553480"/>
              <a:gd name="connsiteX13386" fmla="*/ 5655492 w 16399629"/>
              <a:gd name="connsiteY13386" fmla="*/ 4329432 h 8553480"/>
              <a:gd name="connsiteX13387" fmla="*/ 5663492 w 16399629"/>
              <a:gd name="connsiteY13387" fmla="*/ 4327002 h 8553480"/>
              <a:gd name="connsiteX13388" fmla="*/ 5661959 w 16399629"/>
              <a:gd name="connsiteY13388" fmla="*/ 4322679 h 8553480"/>
              <a:gd name="connsiteX13389" fmla="*/ 5664954 w 16399629"/>
              <a:gd name="connsiteY13389" fmla="*/ 4302532 h 8553480"/>
              <a:gd name="connsiteX13390" fmla="*/ 5690581 w 16399629"/>
              <a:gd name="connsiteY13390" fmla="*/ 4303336 h 8553480"/>
              <a:gd name="connsiteX13391" fmla="*/ 5710543 w 16399629"/>
              <a:gd name="connsiteY13391" fmla="*/ 4305861 h 8553480"/>
              <a:gd name="connsiteX13392" fmla="*/ 5719348 w 16399629"/>
              <a:gd name="connsiteY13392" fmla="*/ 4281713 h 8553480"/>
              <a:gd name="connsiteX13393" fmla="*/ 5725062 w 16399629"/>
              <a:gd name="connsiteY13393" fmla="*/ 4258504 h 8553480"/>
              <a:gd name="connsiteX13394" fmla="*/ 5921987 w 16399629"/>
              <a:gd name="connsiteY13394" fmla="*/ 4031903 h 8553480"/>
              <a:gd name="connsiteX13395" fmla="*/ 6026210 w 16399629"/>
              <a:gd name="connsiteY13395" fmla="*/ 3923652 h 8553480"/>
              <a:gd name="connsiteX13396" fmla="*/ 6128623 w 16399629"/>
              <a:gd name="connsiteY13396" fmla="*/ 3789469 h 8553480"/>
              <a:gd name="connsiteX13397" fmla="*/ 6086835 w 16399629"/>
              <a:gd name="connsiteY13397" fmla="*/ 3789279 h 8553480"/>
              <a:gd name="connsiteX13398" fmla="*/ 6060812 w 16399629"/>
              <a:gd name="connsiteY13398" fmla="*/ 3789312 h 8553480"/>
              <a:gd name="connsiteX13399" fmla="*/ 6060662 w 16399629"/>
              <a:gd name="connsiteY13399" fmla="*/ 3791705 h 8553480"/>
              <a:gd name="connsiteX13400" fmla="*/ 6063894 w 16399629"/>
              <a:gd name="connsiteY13400" fmla="*/ 3798960 h 8553480"/>
              <a:gd name="connsiteX13401" fmla="*/ 6063487 w 16399629"/>
              <a:gd name="connsiteY13401" fmla="*/ 3807269 h 8553480"/>
              <a:gd name="connsiteX13402" fmla="*/ 6064249 w 16399629"/>
              <a:gd name="connsiteY13402" fmla="*/ 3809026 h 8553480"/>
              <a:gd name="connsiteX13403" fmla="*/ 5995090 w 16399629"/>
              <a:gd name="connsiteY13403" fmla="*/ 3894455 h 8553480"/>
              <a:gd name="connsiteX13404" fmla="*/ 5924510 w 16399629"/>
              <a:gd name="connsiteY13404" fmla="*/ 3971728 h 8553480"/>
              <a:gd name="connsiteX13405" fmla="*/ 5791740 w 16399629"/>
              <a:gd name="connsiteY13405" fmla="*/ 4140185 h 8553480"/>
              <a:gd name="connsiteX13406" fmla="*/ 5750053 w 16399629"/>
              <a:gd name="connsiteY13406" fmla="*/ 4177903 h 8553480"/>
              <a:gd name="connsiteX13407" fmla="*/ 5741826 w 16399629"/>
              <a:gd name="connsiteY13407" fmla="*/ 4179826 h 8553480"/>
              <a:gd name="connsiteX13408" fmla="*/ 5744458 w 16399629"/>
              <a:gd name="connsiteY13408" fmla="*/ 4184180 h 8553480"/>
              <a:gd name="connsiteX13409" fmla="*/ 5735851 w 16399629"/>
              <a:gd name="connsiteY13409" fmla="*/ 4186795 h 8553480"/>
              <a:gd name="connsiteX13410" fmla="*/ 5737387 w 16399629"/>
              <a:gd name="connsiteY13410" fmla="*/ 4180863 h 8553480"/>
              <a:gd name="connsiteX13411" fmla="*/ 5730904 w 16399629"/>
              <a:gd name="connsiteY13411" fmla="*/ 4182378 h 8553480"/>
              <a:gd name="connsiteX13412" fmla="*/ 5709883 w 16399629"/>
              <a:gd name="connsiteY13412" fmla="*/ 4190107 h 8553480"/>
              <a:gd name="connsiteX13413" fmla="*/ 5633834 w 16399629"/>
              <a:gd name="connsiteY13413" fmla="*/ 4273335 h 8553480"/>
              <a:gd name="connsiteX13414" fmla="*/ 5560511 w 16399629"/>
              <a:gd name="connsiteY13414" fmla="*/ 4372198 h 8553480"/>
              <a:gd name="connsiteX13415" fmla="*/ 5529120 w 16399629"/>
              <a:gd name="connsiteY13415" fmla="*/ 4416092 h 8553480"/>
              <a:gd name="connsiteX13416" fmla="*/ 5497558 w 16399629"/>
              <a:gd name="connsiteY13416" fmla="*/ 4399912 h 8553480"/>
              <a:gd name="connsiteX13417" fmla="*/ 5513103 w 16399629"/>
              <a:gd name="connsiteY13417" fmla="*/ 4361549 h 8553480"/>
              <a:gd name="connsiteX13418" fmla="*/ 5542826 w 16399629"/>
              <a:gd name="connsiteY13418" fmla="*/ 4326752 h 8553480"/>
              <a:gd name="connsiteX13419" fmla="*/ 5611028 w 16399629"/>
              <a:gd name="connsiteY13419" fmla="*/ 4254496 h 8553480"/>
              <a:gd name="connsiteX13420" fmla="*/ 5744263 w 16399629"/>
              <a:gd name="connsiteY13420" fmla="*/ 4107369 h 8553480"/>
              <a:gd name="connsiteX13421" fmla="*/ 5880074 w 16399629"/>
              <a:gd name="connsiteY13421" fmla="*/ 3959460 h 8553480"/>
              <a:gd name="connsiteX13422" fmla="*/ 5946853 w 16399629"/>
              <a:gd name="connsiteY13422" fmla="*/ 3879047 h 8553480"/>
              <a:gd name="connsiteX13423" fmla="*/ 6005707 w 16399629"/>
              <a:gd name="connsiteY13423" fmla="*/ 3806053 h 8553480"/>
              <a:gd name="connsiteX13424" fmla="*/ 6037048 w 16399629"/>
              <a:gd name="connsiteY13424" fmla="*/ 3783647 h 8553480"/>
              <a:gd name="connsiteX13425" fmla="*/ 6055834 w 16399629"/>
              <a:gd name="connsiteY13425" fmla="*/ 3760762 h 8553480"/>
              <a:gd name="connsiteX13426" fmla="*/ 6106721 w 16399629"/>
              <a:gd name="connsiteY13426" fmla="*/ 3698062 h 8553480"/>
              <a:gd name="connsiteX13427" fmla="*/ 6228504 w 16399629"/>
              <a:gd name="connsiteY13427" fmla="*/ 3563003 h 8553480"/>
              <a:gd name="connsiteX13428" fmla="*/ 6354603 w 16399629"/>
              <a:gd name="connsiteY13428" fmla="*/ 3430928 h 8553480"/>
              <a:gd name="connsiteX13429" fmla="*/ 6384522 w 16399629"/>
              <a:gd name="connsiteY13429" fmla="*/ 3400365 h 8553480"/>
              <a:gd name="connsiteX13430" fmla="*/ 6404264 w 16399629"/>
              <a:gd name="connsiteY13430" fmla="*/ 3364305 h 8553480"/>
              <a:gd name="connsiteX13431" fmla="*/ 6428519 w 16399629"/>
              <a:gd name="connsiteY13431" fmla="*/ 3335463 h 8553480"/>
              <a:gd name="connsiteX13432" fmla="*/ 6459860 w 16399629"/>
              <a:gd name="connsiteY13432" fmla="*/ 3313058 h 8553480"/>
              <a:gd name="connsiteX13433" fmla="*/ 6394283 w 16399629"/>
              <a:gd name="connsiteY13433" fmla="*/ 3363043 h 8553480"/>
              <a:gd name="connsiteX13434" fmla="*/ 6326081 w 16399629"/>
              <a:gd name="connsiteY13434" fmla="*/ 3435298 h 8553480"/>
              <a:gd name="connsiteX13435" fmla="*/ 6258473 w 16399629"/>
              <a:gd name="connsiteY13435" fmla="*/ 3510952 h 8553480"/>
              <a:gd name="connsiteX13436" fmla="*/ 6225660 w 16399629"/>
              <a:gd name="connsiteY13436" fmla="*/ 3546689 h 8553480"/>
              <a:gd name="connsiteX13437" fmla="*/ 6197358 w 16399629"/>
              <a:gd name="connsiteY13437" fmla="*/ 3589644 h 8553480"/>
              <a:gd name="connsiteX13438" fmla="*/ 6131418 w 16399629"/>
              <a:gd name="connsiteY13438" fmla="*/ 3656202 h 8553480"/>
              <a:gd name="connsiteX13439" fmla="*/ 6061548 w 16399629"/>
              <a:gd name="connsiteY13439" fmla="*/ 3737553 h 8553480"/>
              <a:gd name="connsiteX13440" fmla="*/ 5998816 w 16399629"/>
              <a:gd name="connsiteY13440" fmla="*/ 3803851 h 8553480"/>
              <a:gd name="connsiteX13441" fmla="*/ 5936921 w 16399629"/>
              <a:gd name="connsiteY13441" fmla="*/ 3856297 h 8553480"/>
              <a:gd name="connsiteX13442" fmla="*/ 5911710 w 16399629"/>
              <a:gd name="connsiteY13442" fmla="*/ 3898313 h 8553480"/>
              <a:gd name="connsiteX13443" fmla="*/ 5878897 w 16399629"/>
              <a:gd name="connsiteY13443" fmla="*/ 3934050 h 8553480"/>
              <a:gd name="connsiteX13444" fmla="*/ 5805108 w 16399629"/>
              <a:gd name="connsiteY13444" fmla="*/ 4011581 h 8553480"/>
              <a:gd name="connsiteX13445" fmla="*/ 5653966 w 16399629"/>
              <a:gd name="connsiteY13445" fmla="*/ 4164864 h 8553480"/>
              <a:gd name="connsiteX13446" fmla="*/ 5503613 w 16399629"/>
              <a:gd name="connsiteY13446" fmla="*/ 4325781 h 8553480"/>
              <a:gd name="connsiteX13447" fmla="*/ 5435293 w 16399629"/>
              <a:gd name="connsiteY13447" fmla="*/ 4397356 h 8553480"/>
              <a:gd name="connsiteX13448" fmla="*/ 5400347 w 16399629"/>
              <a:gd name="connsiteY13448" fmla="*/ 4420856 h 8553480"/>
              <a:gd name="connsiteX13449" fmla="*/ 5658700 w 16399629"/>
              <a:gd name="connsiteY13449" fmla="*/ 4120479 h 8553480"/>
              <a:gd name="connsiteX13450" fmla="*/ 5929928 w 16399629"/>
              <a:gd name="connsiteY13450" fmla="*/ 3816190 h 8553480"/>
              <a:gd name="connsiteX13451" fmla="*/ 6200009 w 16399629"/>
              <a:gd name="connsiteY13451" fmla="*/ 3511535 h 8553480"/>
              <a:gd name="connsiteX13452" fmla="*/ 6336334 w 16399629"/>
              <a:gd name="connsiteY13452" fmla="*/ 3363469 h 8553480"/>
              <a:gd name="connsiteX13453" fmla="*/ 6403943 w 16399629"/>
              <a:gd name="connsiteY13453" fmla="*/ 3287815 h 8553480"/>
              <a:gd name="connsiteX13454" fmla="*/ 6447425 w 16399629"/>
              <a:gd name="connsiteY13454" fmla="*/ 3223070 h 8553480"/>
              <a:gd name="connsiteX13455" fmla="*/ 6435114 w 16399629"/>
              <a:gd name="connsiteY13455" fmla="*/ 3205336 h 8553480"/>
              <a:gd name="connsiteX13456" fmla="*/ 6446312 w 16399629"/>
              <a:gd name="connsiteY13456" fmla="*/ 3197641 h 8553480"/>
              <a:gd name="connsiteX13457" fmla="*/ 6457185 w 16399629"/>
              <a:gd name="connsiteY13457" fmla="*/ 3190307 h 8553480"/>
              <a:gd name="connsiteX13458" fmla="*/ 6456430 w 16399629"/>
              <a:gd name="connsiteY13458" fmla="*/ 3189633 h 8553480"/>
              <a:gd name="connsiteX13459" fmla="*/ 6457175 w 16399629"/>
              <a:gd name="connsiteY13459" fmla="*/ 3176577 h 8553480"/>
              <a:gd name="connsiteX13460" fmla="*/ 6465037 w 16399629"/>
              <a:gd name="connsiteY13460" fmla="*/ 3187019 h 8553480"/>
              <a:gd name="connsiteX13461" fmla="*/ 6461796 w 16399629"/>
              <a:gd name="connsiteY13461" fmla="*/ 3194418 h 8553480"/>
              <a:gd name="connsiteX13462" fmla="*/ 6458461 w 16399629"/>
              <a:gd name="connsiteY13462" fmla="*/ 3191445 h 8553480"/>
              <a:gd name="connsiteX13463" fmla="*/ 6461961 w 16399629"/>
              <a:gd name="connsiteY13463" fmla="*/ 3201475 h 8553480"/>
              <a:gd name="connsiteX13464" fmla="*/ 6459074 w 16399629"/>
              <a:gd name="connsiteY13464" fmla="*/ 3215237 h 8553480"/>
              <a:gd name="connsiteX13465" fmla="*/ 6573058 w 16399629"/>
              <a:gd name="connsiteY13465" fmla="*/ 3069664 h 8553480"/>
              <a:gd name="connsiteX13466" fmla="*/ 6607759 w 16399629"/>
              <a:gd name="connsiteY13466" fmla="*/ 3063415 h 8553480"/>
              <a:gd name="connsiteX13467" fmla="*/ 6650995 w 16399629"/>
              <a:gd name="connsiteY13467" fmla="*/ 3015924 h 8553480"/>
              <a:gd name="connsiteX13468" fmla="*/ 6743330 w 16399629"/>
              <a:gd name="connsiteY13468" fmla="*/ 2915580 h 8553480"/>
              <a:gd name="connsiteX13469" fmla="*/ 6793263 w 16399629"/>
              <a:gd name="connsiteY13469" fmla="*/ 2866052 h 8553480"/>
              <a:gd name="connsiteX13470" fmla="*/ 6841726 w 16399629"/>
              <a:gd name="connsiteY13470" fmla="*/ 2829857 h 8553480"/>
              <a:gd name="connsiteX13471" fmla="*/ 6874788 w 16399629"/>
              <a:gd name="connsiteY13471" fmla="*/ 2776866 h 8553480"/>
              <a:gd name="connsiteX13472" fmla="*/ 6914690 w 16399629"/>
              <a:gd name="connsiteY13472" fmla="*/ 2747565 h 8553480"/>
              <a:gd name="connsiteX13473" fmla="*/ 7017050 w 16399629"/>
              <a:gd name="connsiteY13473" fmla="*/ 2668243 h 8553480"/>
              <a:gd name="connsiteX13474" fmla="*/ 7089734 w 16399629"/>
              <a:gd name="connsiteY13474" fmla="*/ 2602984 h 8553480"/>
              <a:gd name="connsiteX13475" fmla="*/ 7089104 w 16399629"/>
              <a:gd name="connsiteY13475" fmla="*/ 2591955 h 8553480"/>
              <a:gd name="connsiteX13476" fmla="*/ 7087011 w 16399629"/>
              <a:gd name="connsiteY13476" fmla="*/ 2579195 h 8553480"/>
              <a:gd name="connsiteX13477" fmla="*/ 7050708 w 16399629"/>
              <a:gd name="connsiteY13477" fmla="*/ 2608181 h 8553480"/>
              <a:gd name="connsiteX13478" fmla="*/ 6964280 w 16399629"/>
              <a:gd name="connsiteY13478" fmla="*/ 2677386 h 8553480"/>
              <a:gd name="connsiteX13479" fmla="*/ 6791107 w 16399629"/>
              <a:gd name="connsiteY13479" fmla="*/ 2819466 h 8553480"/>
              <a:gd name="connsiteX13480" fmla="*/ 6706741 w 16399629"/>
              <a:gd name="connsiteY13480" fmla="*/ 2892338 h 8553480"/>
              <a:gd name="connsiteX13481" fmla="*/ 6628333 w 16399629"/>
              <a:gd name="connsiteY13481" fmla="*/ 2941926 h 8553480"/>
              <a:gd name="connsiteX13482" fmla="*/ 6667329 w 16399629"/>
              <a:gd name="connsiteY13482" fmla="*/ 2887133 h 8553480"/>
              <a:gd name="connsiteX13483" fmla="*/ 6713657 w 16399629"/>
              <a:gd name="connsiteY13483" fmla="*/ 2838701 h 8553480"/>
              <a:gd name="connsiteX13484" fmla="*/ 6810749 w 16399629"/>
              <a:gd name="connsiteY13484" fmla="*/ 2745500 h 8553480"/>
              <a:gd name="connsiteX13485" fmla="*/ 6976422 w 16399629"/>
              <a:gd name="connsiteY13485" fmla="*/ 2606682 h 8553480"/>
              <a:gd name="connsiteX13486" fmla="*/ 7072221 w 16399629"/>
              <a:gd name="connsiteY13486" fmla="*/ 2533277 h 8553480"/>
              <a:gd name="connsiteX13487" fmla="*/ 7047740 w 16399629"/>
              <a:gd name="connsiteY13487" fmla="*/ 2505661 h 8553480"/>
              <a:gd name="connsiteX13488" fmla="*/ 6971416 w 16399629"/>
              <a:gd name="connsiteY13488" fmla="*/ 2408261 h 8553480"/>
              <a:gd name="connsiteX13489" fmla="*/ 7012286 w 16399629"/>
              <a:gd name="connsiteY13489" fmla="*/ 2413390 h 8553480"/>
              <a:gd name="connsiteX13490" fmla="*/ 7065466 w 16399629"/>
              <a:gd name="connsiteY13490" fmla="*/ 2428766 h 8553480"/>
              <a:gd name="connsiteX13491" fmla="*/ 7147701 w 16399629"/>
              <a:gd name="connsiteY13491" fmla="*/ 2372376 h 8553480"/>
              <a:gd name="connsiteX13492" fmla="*/ 7067652 w 16399629"/>
              <a:gd name="connsiteY13492" fmla="*/ 2290511 h 8553480"/>
              <a:gd name="connsiteX13493" fmla="*/ 7054036 w 16399629"/>
              <a:gd name="connsiteY13493" fmla="*/ 2300283 h 8553480"/>
              <a:gd name="connsiteX13494" fmla="*/ 6954214 w 16399629"/>
              <a:gd name="connsiteY13494" fmla="*/ 2374623 h 8553480"/>
              <a:gd name="connsiteX13495" fmla="*/ 6957572 w 16399629"/>
              <a:gd name="connsiteY13495" fmla="*/ 2376175 h 8553480"/>
              <a:gd name="connsiteX13496" fmla="*/ 6970366 w 16399629"/>
              <a:gd name="connsiteY13496" fmla="*/ 2386035 h 8553480"/>
              <a:gd name="connsiteX13497" fmla="*/ 6947579 w 16399629"/>
              <a:gd name="connsiteY13497" fmla="*/ 2390471 h 8553480"/>
              <a:gd name="connsiteX13498" fmla="*/ 6946210 w 16399629"/>
              <a:gd name="connsiteY13498" fmla="*/ 2380585 h 8553480"/>
              <a:gd name="connsiteX13499" fmla="*/ 6890483 w 16399629"/>
              <a:gd name="connsiteY13499" fmla="*/ 2422086 h 8553480"/>
              <a:gd name="connsiteX13500" fmla="*/ 6943482 w 16399629"/>
              <a:gd name="connsiteY13500" fmla="*/ 2337270 h 8553480"/>
              <a:gd name="connsiteX13501" fmla="*/ 7042256 w 16399629"/>
              <a:gd name="connsiteY13501" fmla="*/ 2265818 h 8553480"/>
              <a:gd name="connsiteX13502" fmla="*/ 6985416 w 16399629"/>
              <a:gd name="connsiteY13502" fmla="*/ 2216311 h 8553480"/>
              <a:gd name="connsiteX13503" fmla="*/ 6956303 w 16399629"/>
              <a:gd name="connsiteY13503" fmla="*/ 2236097 h 8553480"/>
              <a:gd name="connsiteX13504" fmla="*/ 6924706 w 16399629"/>
              <a:gd name="connsiteY13504" fmla="*/ 2252034 h 8553480"/>
              <a:gd name="connsiteX13505" fmla="*/ 6902938 w 16399629"/>
              <a:gd name="connsiteY13505" fmla="*/ 2253964 h 8553480"/>
              <a:gd name="connsiteX13506" fmla="*/ 6962456 w 16399629"/>
              <a:gd name="connsiteY13506" fmla="*/ 2200450 h 8553480"/>
              <a:gd name="connsiteX13507" fmla="*/ 6969841 w 16399629"/>
              <a:gd name="connsiteY13507" fmla="*/ 2202746 h 8553480"/>
              <a:gd name="connsiteX13508" fmla="*/ 6953689 w 16399629"/>
              <a:gd name="connsiteY13508" fmla="*/ 2188679 h 8553480"/>
              <a:gd name="connsiteX13509" fmla="*/ 7006554 w 16399629"/>
              <a:gd name="connsiteY13509" fmla="*/ 2153849 h 8553480"/>
              <a:gd name="connsiteX13510" fmla="*/ 7037095 w 16399629"/>
              <a:gd name="connsiteY13510" fmla="*/ 2137852 h 8553480"/>
              <a:gd name="connsiteX13511" fmla="*/ 7040143 w 16399629"/>
              <a:gd name="connsiteY13511" fmla="*/ 2134488 h 8553480"/>
              <a:gd name="connsiteX13512" fmla="*/ 7040806 w 16399629"/>
              <a:gd name="connsiteY13512" fmla="*/ 2135908 h 8553480"/>
              <a:gd name="connsiteX13513" fmla="*/ 7059743 w 16399629"/>
              <a:gd name="connsiteY13513" fmla="*/ 2125989 h 8553480"/>
              <a:gd name="connsiteX13514" fmla="*/ 7168382 w 16399629"/>
              <a:gd name="connsiteY13514" fmla="*/ 2097260 h 8553480"/>
              <a:gd name="connsiteX13515" fmla="*/ 7222917 w 16399629"/>
              <a:gd name="connsiteY13515" fmla="*/ 2101105 h 8553480"/>
              <a:gd name="connsiteX13516" fmla="*/ 7265884 w 16399629"/>
              <a:gd name="connsiteY13516" fmla="*/ 2109837 h 8553480"/>
              <a:gd name="connsiteX13517" fmla="*/ 7314653 w 16399629"/>
              <a:gd name="connsiteY13517" fmla="*/ 2078689 h 8553480"/>
              <a:gd name="connsiteX13518" fmla="*/ 7308287 w 16399629"/>
              <a:gd name="connsiteY13518" fmla="*/ 2074528 h 8553480"/>
              <a:gd name="connsiteX13519" fmla="*/ 7268237 w 16399629"/>
              <a:gd name="connsiteY13519" fmla="*/ 2031058 h 8553480"/>
              <a:gd name="connsiteX13520" fmla="*/ 7111980 w 16399629"/>
              <a:gd name="connsiteY13520" fmla="*/ 1934744 h 8553480"/>
              <a:gd name="connsiteX13521" fmla="*/ 7141157 w 16399629"/>
              <a:gd name="connsiteY13521" fmla="*/ 1929710 h 8553480"/>
              <a:gd name="connsiteX13522" fmla="*/ 7226832 w 16399629"/>
              <a:gd name="connsiteY13522" fmla="*/ 1980770 h 8553480"/>
              <a:gd name="connsiteX13523" fmla="*/ 7268497 w 16399629"/>
              <a:gd name="connsiteY13523" fmla="*/ 2008289 h 8553480"/>
              <a:gd name="connsiteX13524" fmla="*/ 7302658 w 16399629"/>
              <a:gd name="connsiteY13524" fmla="*/ 1974707 h 8553480"/>
              <a:gd name="connsiteX13525" fmla="*/ 7382828 w 16399629"/>
              <a:gd name="connsiteY13525" fmla="*/ 1923058 h 8553480"/>
              <a:gd name="connsiteX13526" fmla="*/ 7315225 w 16399629"/>
              <a:gd name="connsiteY13526" fmla="*/ 1983294 h 8553480"/>
              <a:gd name="connsiteX13527" fmla="*/ 7269712 w 16399629"/>
              <a:gd name="connsiteY13527" fmla="*/ 2009092 h 8553480"/>
              <a:gd name="connsiteX13528" fmla="*/ 7341683 w 16399629"/>
              <a:gd name="connsiteY13528" fmla="*/ 2056628 h 8553480"/>
              <a:gd name="connsiteX13529" fmla="*/ 7340942 w 16399629"/>
              <a:gd name="connsiteY13529" fmla="*/ 2061897 h 8553480"/>
              <a:gd name="connsiteX13530" fmla="*/ 7457106 w 16399629"/>
              <a:gd name="connsiteY13530" fmla="*/ 1987705 h 8553480"/>
              <a:gd name="connsiteX13531" fmla="*/ 7667801 w 16399629"/>
              <a:gd name="connsiteY13531" fmla="*/ 1869564 h 8553480"/>
              <a:gd name="connsiteX13532" fmla="*/ 7617943 w 16399629"/>
              <a:gd name="connsiteY13532" fmla="*/ 1841765 h 8553480"/>
              <a:gd name="connsiteX13533" fmla="*/ 8408245 w 16399629"/>
              <a:gd name="connsiteY13533" fmla="*/ 1584492 h 8553480"/>
              <a:gd name="connsiteX13534" fmla="*/ 8787218 w 16399629"/>
              <a:gd name="connsiteY13534" fmla="*/ 1661903 h 8553480"/>
              <a:gd name="connsiteX13535" fmla="*/ 8984243 w 16399629"/>
              <a:gd name="connsiteY13535" fmla="*/ 1734465 h 8553480"/>
              <a:gd name="connsiteX13536" fmla="*/ 9036993 w 16399629"/>
              <a:gd name="connsiteY13536" fmla="*/ 1757091 h 8553480"/>
              <a:gd name="connsiteX13537" fmla="*/ 9107055 w 16399629"/>
              <a:gd name="connsiteY13537" fmla="*/ 1770163 h 8553480"/>
              <a:gd name="connsiteX13538" fmla="*/ 9150661 w 16399629"/>
              <a:gd name="connsiteY13538" fmla="*/ 1777673 h 8553480"/>
              <a:gd name="connsiteX13539" fmla="*/ 9243532 w 16399629"/>
              <a:gd name="connsiteY13539" fmla="*/ 1809583 h 8553480"/>
              <a:gd name="connsiteX13540" fmla="*/ 9329535 w 16399629"/>
              <a:gd name="connsiteY13540" fmla="*/ 1783456 h 8553480"/>
              <a:gd name="connsiteX13541" fmla="*/ 9420054 w 16399629"/>
              <a:gd name="connsiteY13541" fmla="*/ 1764546 h 8553480"/>
              <a:gd name="connsiteX13542" fmla="*/ 9399872 w 16399629"/>
              <a:gd name="connsiteY13542" fmla="*/ 1813623 h 8553480"/>
              <a:gd name="connsiteX13543" fmla="*/ 9328555 w 16399629"/>
              <a:gd name="connsiteY13543" fmla="*/ 1852467 h 8553480"/>
              <a:gd name="connsiteX13544" fmla="*/ 9313014 w 16399629"/>
              <a:gd name="connsiteY13544" fmla="*/ 1890831 h 8553480"/>
              <a:gd name="connsiteX13545" fmla="*/ 9311033 w 16399629"/>
              <a:gd name="connsiteY13545" fmla="*/ 1898102 h 8553480"/>
              <a:gd name="connsiteX13546" fmla="*/ 9396338 w 16399629"/>
              <a:gd name="connsiteY13546" fmla="*/ 1853410 h 8553480"/>
              <a:gd name="connsiteX13547" fmla="*/ 9913468 w 16399629"/>
              <a:gd name="connsiteY13547" fmla="*/ 1531653 h 8553480"/>
              <a:gd name="connsiteX13548" fmla="*/ 10260131 w 16399629"/>
              <a:gd name="connsiteY13548" fmla="*/ 1342831 h 8553480"/>
              <a:gd name="connsiteX13549" fmla="*/ 10430508 w 16399629"/>
              <a:gd name="connsiteY13549" fmla="*/ 1245431 h 8553480"/>
              <a:gd name="connsiteX13550" fmla="*/ 10662437 w 16399629"/>
              <a:gd name="connsiteY13550" fmla="*/ 1071990 h 8553480"/>
              <a:gd name="connsiteX13551" fmla="*/ 10745163 w 16399629"/>
              <a:gd name="connsiteY13551" fmla="*/ 1021580 h 8553480"/>
              <a:gd name="connsiteX13552" fmla="*/ 10918494 w 16399629"/>
              <a:gd name="connsiteY13552" fmla="*/ 903674 h 8553480"/>
              <a:gd name="connsiteX13553" fmla="*/ 11265157 w 16399629"/>
              <a:gd name="connsiteY13553" fmla="*/ 674685 h 8553480"/>
              <a:gd name="connsiteX13554" fmla="*/ 11958482 w 16399629"/>
              <a:gd name="connsiteY13554" fmla="*/ 276544 h 8553480"/>
              <a:gd name="connsiteX13555" fmla="*/ 12308099 w 16399629"/>
              <a:gd name="connsiteY13555" fmla="*/ 138990 h 8553480"/>
              <a:gd name="connsiteX13556" fmla="*/ 12663626 w 16399629"/>
              <a:gd name="connsiteY13556" fmla="*/ 62950 h 8553480"/>
              <a:gd name="connsiteX13557" fmla="*/ 13019642 w 16399629"/>
              <a:gd name="connsiteY13557" fmla="*/ 11688 h 8553480"/>
              <a:gd name="connsiteX13558" fmla="*/ 13066423 w 16399629"/>
              <a:gd name="connsiteY13558" fmla="*/ 6561 h 8553480"/>
              <a:gd name="connsiteX13559" fmla="*/ 13101877 w 16399629"/>
              <a:gd name="connsiteY13559" fmla="*/ 1435 h 855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Lst>
            <a:rect l="l" t="t" r="r" b="b"/>
            <a:pathLst>
              <a:path w="16399629" h="8553480">
                <a:moveTo>
                  <a:pt x="2150614" y="8451093"/>
                </a:moveTo>
                <a:cubicBezTo>
                  <a:pt x="2154159" y="8448947"/>
                  <a:pt x="2159105" y="8450652"/>
                  <a:pt x="2162943" y="8455901"/>
                </a:cubicBezTo>
                <a:cubicBezTo>
                  <a:pt x="2158100" y="8461650"/>
                  <a:pt x="2152752" y="8467552"/>
                  <a:pt x="2146697" y="8469391"/>
                </a:cubicBezTo>
                <a:cubicBezTo>
                  <a:pt x="2144927" y="8459236"/>
                  <a:pt x="2147069" y="8453239"/>
                  <a:pt x="2150614" y="8451093"/>
                </a:cubicBezTo>
                <a:close/>
                <a:moveTo>
                  <a:pt x="2177037" y="8422864"/>
                </a:moveTo>
                <a:cubicBezTo>
                  <a:pt x="2180770" y="8422843"/>
                  <a:pt x="2184089" y="8426291"/>
                  <a:pt x="2185885" y="8436593"/>
                </a:cubicBezTo>
                <a:cubicBezTo>
                  <a:pt x="2182826" y="8437523"/>
                  <a:pt x="2178580" y="8440879"/>
                  <a:pt x="2173991" y="8442273"/>
                </a:cubicBezTo>
                <a:cubicBezTo>
                  <a:pt x="2171696" y="8442971"/>
                  <a:pt x="2169317" y="8443177"/>
                  <a:pt x="2166956" y="8442344"/>
                </a:cubicBezTo>
                <a:lnTo>
                  <a:pt x="2162536" y="8438401"/>
                </a:lnTo>
                <a:lnTo>
                  <a:pt x="2164809" y="8443726"/>
                </a:lnTo>
                <a:cubicBezTo>
                  <a:pt x="2165340" y="8446772"/>
                  <a:pt x="2165114" y="8450048"/>
                  <a:pt x="2164308" y="8454570"/>
                </a:cubicBezTo>
                <a:cubicBezTo>
                  <a:pt x="2161077" y="8451274"/>
                  <a:pt x="2160369" y="8447213"/>
                  <a:pt x="2156633" y="8444071"/>
                </a:cubicBezTo>
                <a:cubicBezTo>
                  <a:pt x="2158953" y="8439090"/>
                  <a:pt x="2158953" y="8439090"/>
                  <a:pt x="2160767" y="8434262"/>
                </a:cubicBezTo>
                <a:lnTo>
                  <a:pt x="2161092" y="8435022"/>
                </a:lnTo>
                <a:lnTo>
                  <a:pt x="2165699" y="8429940"/>
                </a:lnTo>
                <a:cubicBezTo>
                  <a:pt x="2169154" y="8426372"/>
                  <a:pt x="2173303" y="8422884"/>
                  <a:pt x="2177037" y="8422864"/>
                </a:cubicBezTo>
                <a:close/>
                <a:moveTo>
                  <a:pt x="3191443" y="8398950"/>
                </a:moveTo>
                <a:cubicBezTo>
                  <a:pt x="3197660" y="8397062"/>
                  <a:pt x="3201468" y="8404459"/>
                  <a:pt x="3203592" y="8416644"/>
                </a:cubicBezTo>
                <a:cubicBezTo>
                  <a:pt x="3197853" y="8418387"/>
                  <a:pt x="3193568" y="8411136"/>
                  <a:pt x="3191443" y="8398950"/>
                </a:cubicBezTo>
                <a:close/>
                <a:moveTo>
                  <a:pt x="3506133" y="8361469"/>
                </a:moveTo>
                <a:cubicBezTo>
                  <a:pt x="3511927" y="8360786"/>
                  <a:pt x="3517360" y="8364516"/>
                  <a:pt x="3520212" y="8380869"/>
                </a:cubicBezTo>
                <a:cubicBezTo>
                  <a:pt x="3515669" y="8382249"/>
                  <a:pt x="3509485" y="8387176"/>
                  <a:pt x="3503741" y="8387756"/>
                </a:cubicBezTo>
                <a:cubicBezTo>
                  <a:pt x="3497996" y="8388336"/>
                  <a:pt x="3492689" y="8384567"/>
                  <a:pt x="3489897" y="8368554"/>
                </a:cubicBezTo>
                <a:cubicBezTo>
                  <a:pt x="3494187" y="8367251"/>
                  <a:pt x="3500340" y="8362153"/>
                  <a:pt x="3506133" y="8361469"/>
                </a:cubicBezTo>
                <a:close/>
                <a:moveTo>
                  <a:pt x="3095137" y="8337771"/>
                </a:moveTo>
                <a:cubicBezTo>
                  <a:pt x="3115175" y="8340226"/>
                  <a:pt x="3136628" y="8350793"/>
                  <a:pt x="3157256" y="8356628"/>
                </a:cubicBezTo>
                <a:cubicBezTo>
                  <a:pt x="3144841" y="8360400"/>
                  <a:pt x="3132424" y="8364172"/>
                  <a:pt x="3120008" y="8367944"/>
                </a:cubicBezTo>
                <a:cubicBezTo>
                  <a:pt x="3111521" y="8375505"/>
                  <a:pt x="3107317" y="8388884"/>
                  <a:pt x="3100126" y="8403881"/>
                </a:cubicBezTo>
                <a:cubicBezTo>
                  <a:pt x="3098004" y="8391713"/>
                  <a:pt x="3092071" y="8376432"/>
                  <a:pt x="3090067" y="8364938"/>
                </a:cubicBezTo>
                <a:cubicBezTo>
                  <a:pt x="3080756" y="8367767"/>
                  <a:pt x="3071961" y="8370439"/>
                  <a:pt x="3062648" y="8373268"/>
                </a:cubicBezTo>
                <a:cubicBezTo>
                  <a:pt x="3064338" y="8364213"/>
                  <a:pt x="3063906" y="8342989"/>
                  <a:pt x="3070114" y="8341103"/>
                </a:cubicBezTo>
                <a:cubicBezTo>
                  <a:pt x="3078909" y="8338431"/>
                  <a:pt x="3085117" y="8336545"/>
                  <a:pt x="3095137" y="8337771"/>
                </a:cubicBezTo>
                <a:close/>
                <a:moveTo>
                  <a:pt x="2511115" y="8337271"/>
                </a:moveTo>
                <a:cubicBezTo>
                  <a:pt x="2525179" y="8341264"/>
                  <a:pt x="2537872" y="8337408"/>
                  <a:pt x="2551251" y="8337476"/>
                </a:cubicBezTo>
                <a:cubicBezTo>
                  <a:pt x="2549446" y="8346289"/>
                  <a:pt x="2540952" y="8355070"/>
                  <a:pt x="2532139" y="8357230"/>
                </a:cubicBezTo>
                <a:cubicBezTo>
                  <a:pt x="2523326" y="8359390"/>
                  <a:pt x="2514195" y="8354933"/>
                  <a:pt x="2511115" y="8337271"/>
                </a:cubicBezTo>
                <a:close/>
                <a:moveTo>
                  <a:pt x="2359658" y="8332816"/>
                </a:moveTo>
                <a:cubicBezTo>
                  <a:pt x="2389687" y="8336909"/>
                  <a:pt x="2418985" y="8336818"/>
                  <a:pt x="2448282" y="8336727"/>
                </a:cubicBezTo>
                <a:cubicBezTo>
                  <a:pt x="2391146" y="8345276"/>
                  <a:pt x="2391146" y="8345276"/>
                  <a:pt x="2359658" y="8332816"/>
                </a:cubicBezTo>
                <a:close/>
                <a:moveTo>
                  <a:pt x="3683778" y="8331404"/>
                </a:moveTo>
                <a:cubicBezTo>
                  <a:pt x="3685084" y="8338898"/>
                  <a:pt x="3685629" y="8342021"/>
                  <a:pt x="3686282" y="8345768"/>
                </a:cubicBezTo>
                <a:cubicBezTo>
                  <a:pt x="3676906" y="8348617"/>
                  <a:pt x="3664404" y="8352415"/>
                  <a:pt x="3651901" y="8356213"/>
                </a:cubicBezTo>
                <a:cubicBezTo>
                  <a:pt x="3645650" y="8358112"/>
                  <a:pt x="3639399" y="8360012"/>
                  <a:pt x="3630022" y="8362860"/>
                </a:cubicBezTo>
                <a:cubicBezTo>
                  <a:pt x="3629369" y="8359113"/>
                  <a:pt x="3628825" y="8355990"/>
                  <a:pt x="3627518" y="8348495"/>
                </a:cubicBezTo>
                <a:cubicBezTo>
                  <a:pt x="3640020" y="8344697"/>
                  <a:pt x="3652522" y="8340899"/>
                  <a:pt x="3661899" y="8338051"/>
                </a:cubicBezTo>
                <a:cubicBezTo>
                  <a:pt x="3671276" y="8335202"/>
                  <a:pt x="3677527" y="8333303"/>
                  <a:pt x="3683778" y="8331404"/>
                </a:cubicBezTo>
                <a:close/>
                <a:moveTo>
                  <a:pt x="2577699" y="8331049"/>
                </a:moveTo>
                <a:cubicBezTo>
                  <a:pt x="2587942" y="8328454"/>
                  <a:pt x="2598225" y="8332562"/>
                  <a:pt x="2601304" y="8350225"/>
                </a:cubicBezTo>
                <a:cubicBezTo>
                  <a:pt x="2586163" y="8354824"/>
                  <a:pt x="2570337" y="8355499"/>
                  <a:pt x="2554331" y="8352097"/>
                </a:cubicBezTo>
                <a:cubicBezTo>
                  <a:pt x="2557253" y="8342944"/>
                  <a:pt x="2567456" y="8333644"/>
                  <a:pt x="2577699" y="8331049"/>
                </a:cubicBezTo>
                <a:close/>
                <a:moveTo>
                  <a:pt x="2487128" y="8322981"/>
                </a:moveTo>
                <a:cubicBezTo>
                  <a:pt x="2491471" y="8325330"/>
                  <a:pt x="2495029" y="8330498"/>
                  <a:pt x="2496648" y="8339788"/>
                </a:cubicBezTo>
                <a:cubicBezTo>
                  <a:pt x="2493543" y="8340731"/>
                  <a:pt x="2484408" y="8344594"/>
                  <a:pt x="2475779" y="8346671"/>
                </a:cubicBezTo>
                <a:cubicBezTo>
                  <a:pt x="2467151" y="8348749"/>
                  <a:pt x="2459029" y="8349044"/>
                  <a:pt x="2457949" y="8342850"/>
                </a:cubicBezTo>
                <a:cubicBezTo>
                  <a:pt x="2453999" y="8334268"/>
                  <a:pt x="2474099" y="8315936"/>
                  <a:pt x="2487128" y="8322981"/>
                </a:cubicBezTo>
                <a:close/>
                <a:moveTo>
                  <a:pt x="2852266" y="8318893"/>
                </a:moveTo>
                <a:cubicBezTo>
                  <a:pt x="2858913" y="8320444"/>
                  <a:pt x="2865884" y="8326894"/>
                  <a:pt x="2873360" y="8333192"/>
                </a:cubicBezTo>
                <a:cubicBezTo>
                  <a:pt x="2875488" y="8345398"/>
                  <a:pt x="2877616" y="8357604"/>
                  <a:pt x="2879744" y="8369811"/>
                </a:cubicBezTo>
                <a:cubicBezTo>
                  <a:pt x="2863688" y="8366120"/>
                  <a:pt x="2847837" y="8366652"/>
                  <a:pt x="2831278" y="8363114"/>
                </a:cubicBezTo>
                <a:cubicBezTo>
                  <a:pt x="2838235" y="8348148"/>
                  <a:pt x="2848219" y="8332261"/>
                  <a:pt x="2852266" y="8318893"/>
                </a:cubicBezTo>
                <a:close/>
                <a:moveTo>
                  <a:pt x="3038673" y="8317147"/>
                </a:moveTo>
                <a:cubicBezTo>
                  <a:pt x="3045519" y="8319294"/>
                  <a:pt x="3047344" y="8348325"/>
                  <a:pt x="3048744" y="8356353"/>
                </a:cubicBezTo>
                <a:cubicBezTo>
                  <a:pt x="2994406" y="8360181"/>
                  <a:pt x="2943653" y="8362920"/>
                  <a:pt x="2889315" y="8366749"/>
                </a:cubicBezTo>
                <a:cubicBezTo>
                  <a:pt x="2881617" y="8322595"/>
                  <a:pt x="2934282" y="8327729"/>
                  <a:pt x="2944200" y="8328942"/>
                </a:cubicBezTo>
                <a:cubicBezTo>
                  <a:pt x="2969671" y="8329657"/>
                  <a:pt x="2991880" y="8327136"/>
                  <a:pt x="3014090" y="8324615"/>
                </a:cubicBezTo>
                <a:cubicBezTo>
                  <a:pt x="3020236" y="8322748"/>
                  <a:pt x="3029454" y="8319948"/>
                  <a:pt x="3038673" y="8317147"/>
                </a:cubicBezTo>
                <a:close/>
                <a:moveTo>
                  <a:pt x="2715026" y="8316660"/>
                </a:moveTo>
                <a:cubicBezTo>
                  <a:pt x="2744129" y="8316328"/>
                  <a:pt x="2778875" y="8314282"/>
                  <a:pt x="2804970" y="8352449"/>
                </a:cubicBezTo>
                <a:cubicBezTo>
                  <a:pt x="2790835" y="8358871"/>
                  <a:pt x="2776342" y="8364604"/>
                  <a:pt x="2761545" y="8368977"/>
                </a:cubicBezTo>
                <a:cubicBezTo>
                  <a:pt x="2717154" y="8382098"/>
                  <a:pt x="2670024" y="8382986"/>
                  <a:pt x="2621558" y="8353565"/>
                </a:cubicBezTo>
                <a:cubicBezTo>
                  <a:pt x="2643616" y="8312825"/>
                  <a:pt x="2682847" y="8317926"/>
                  <a:pt x="2715026" y="8316660"/>
                </a:cubicBezTo>
                <a:close/>
                <a:moveTo>
                  <a:pt x="2335449" y="8306817"/>
                </a:moveTo>
                <a:cubicBezTo>
                  <a:pt x="2339805" y="8331800"/>
                  <a:pt x="2330174" y="8330968"/>
                  <a:pt x="2323814" y="8332901"/>
                </a:cubicBezTo>
                <a:cubicBezTo>
                  <a:pt x="2319333" y="8307203"/>
                  <a:pt x="2329620" y="8308587"/>
                  <a:pt x="2335449" y="8306817"/>
                </a:cubicBezTo>
                <a:close/>
                <a:moveTo>
                  <a:pt x="2134155" y="8290781"/>
                </a:moveTo>
                <a:cubicBezTo>
                  <a:pt x="2138224" y="8314119"/>
                  <a:pt x="2125938" y="8313755"/>
                  <a:pt x="2119883" y="8315594"/>
                </a:cubicBezTo>
                <a:cubicBezTo>
                  <a:pt x="2116492" y="8296147"/>
                  <a:pt x="2125071" y="8293541"/>
                  <a:pt x="2134155" y="8290781"/>
                </a:cubicBezTo>
                <a:close/>
                <a:moveTo>
                  <a:pt x="2093747" y="8278471"/>
                </a:moveTo>
                <a:cubicBezTo>
                  <a:pt x="2097107" y="8297744"/>
                  <a:pt x="2090896" y="8302169"/>
                  <a:pt x="2085096" y="8303931"/>
                </a:cubicBezTo>
                <a:cubicBezTo>
                  <a:pt x="2083163" y="8304518"/>
                  <a:pt x="2081274" y="8304810"/>
                  <a:pt x="2079802" y="8305257"/>
                </a:cubicBezTo>
                <a:cubicBezTo>
                  <a:pt x="2075446" y="8280273"/>
                  <a:pt x="2084906" y="8281156"/>
                  <a:pt x="2093747" y="8278471"/>
                </a:cubicBezTo>
                <a:close/>
                <a:moveTo>
                  <a:pt x="4001590" y="8275183"/>
                </a:moveTo>
                <a:lnTo>
                  <a:pt x="3999287" y="8279289"/>
                </a:lnTo>
                <a:lnTo>
                  <a:pt x="4000345" y="8279286"/>
                </a:lnTo>
                <a:cubicBezTo>
                  <a:pt x="4001633" y="8278895"/>
                  <a:pt x="4002304" y="8277886"/>
                  <a:pt x="4001807" y="8275620"/>
                </a:cubicBezTo>
                <a:close/>
                <a:moveTo>
                  <a:pt x="2194345" y="8269359"/>
                </a:moveTo>
                <a:cubicBezTo>
                  <a:pt x="2196446" y="8281409"/>
                  <a:pt x="2198547" y="8293461"/>
                  <a:pt x="2200648" y="8305513"/>
                </a:cubicBezTo>
                <a:cubicBezTo>
                  <a:pt x="2216264" y="8300768"/>
                  <a:pt x="2226133" y="8285081"/>
                  <a:pt x="2239325" y="8285303"/>
                </a:cubicBezTo>
                <a:cubicBezTo>
                  <a:pt x="2251817" y="8281508"/>
                  <a:pt x="2258443" y="8300644"/>
                  <a:pt x="2267489" y="8314814"/>
                </a:cubicBezTo>
                <a:cubicBezTo>
                  <a:pt x="2233837" y="8329268"/>
                  <a:pt x="2199627" y="8318512"/>
                  <a:pt x="2161773" y="8308863"/>
                </a:cubicBezTo>
                <a:cubicBezTo>
                  <a:pt x="2172864" y="8297034"/>
                  <a:pt x="2187078" y="8284256"/>
                  <a:pt x="2194345" y="8269359"/>
                </a:cubicBezTo>
                <a:close/>
                <a:moveTo>
                  <a:pt x="1435568" y="8256673"/>
                </a:moveTo>
                <a:cubicBezTo>
                  <a:pt x="1448966" y="8251197"/>
                  <a:pt x="1470805" y="8267862"/>
                  <a:pt x="1481151" y="8271148"/>
                </a:cubicBezTo>
                <a:cubicBezTo>
                  <a:pt x="1509446" y="8283977"/>
                  <a:pt x="1535807" y="8288824"/>
                  <a:pt x="1563276" y="8296905"/>
                </a:cubicBezTo>
                <a:cubicBezTo>
                  <a:pt x="1624121" y="8312701"/>
                  <a:pt x="1685480" y="8328341"/>
                  <a:pt x="1746324" y="8344138"/>
                </a:cubicBezTo>
                <a:cubicBezTo>
                  <a:pt x="1866026" y="8379904"/>
                  <a:pt x="1988231" y="8411342"/>
                  <a:pt x="2110316" y="8442099"/>
                </a:cubicBezTo>
                <a:cubicBezTo>
                  <a:pt x="2101263" y="8455563"/>
                  <a:pt x="2089952" y="8465426"/>
                  <a:pt x="2077820" y="8470184"/>
                </a:cubicBezTo>
                <a:cubicBezTo>
                  <a:pt x="2065688" y="8474940"/>
                  <a:pt x="2052732" y="8474591"/>
                  <a:pt x="2040390" y="8467628"/>
                </a:cubicBezTo>
                <a:cubicBezTo>
                  <a:pt x="2029689" y="8462309"/>
                  <a:pt x="2017573" y="8448849"/>
                  <a:pt x="2003779" y="8444470"/>
                </a:cubicBezTo>
                <a:cubicBezTo>
                  <a:pt x="1986891" y="8441030"/>
                  <a:pt x="1973926" y="8441397"/>
                  <a:pt x="1957038" y="8437958"/>
                </a:cubicBezTo>
                <a:cubicBezTo>
                  <a:pt x="1896904" y="8426231"/>
                  <a:pt x="1839862" y="8413565"/>
                  <a:pt x="1778503" y="8397924"/>
                </a:cubicBezTo>
                <a:cubicBezTo>
                  <a:pt x="1717776" y="8382806"/>
                  <a:pt x="1656417" y="8367166"/>
                  <a:pt x="1594863" y="8347300"/>
                </a:cubicBezTo>
                <a:cubicBezTo>
                  <a:pt x="1564184" y="8339480"/>
                  <a:pt x="1533504" y="8331661"/>
                  <a:pt x="1502749" y="8320292"/>
                </a:cubicBezTo>
                <a:cubicBezTo>
                  <a:pt x="1485862" y="8316853"/>
                  <a:pt x="1468974" y="8313412"/>
                  <a:pt x="1454471" y="8304963"/>
                </a:cubicBezTo>
                <a:cubicBezTo>
                  <a:pt x="1447574" y="8302774"/>
                  <a:pt x="1437586" y="8301523"/>
                  <a:pt x="1430689" y="8299333"/>
                </a:cubicBezTo>
                <a:cubicBezTo>
                  <a:pt x="1429270" y="8291193"/>
                  <a:pt x="1427141" y="8278985"/>
                  <a:pt x="1425722" y="8270846"/>
                </a:cubicBezTo>
                <a:cubicBezTo>
                  <a:pt x="1427574" y="8262784"/>
                  <a:pt x="1431102" y="8258499"/>
                  <a:pt x="1435568" y="8256673"/>
                </a:cubicBezTo>
                <a:close/>
                <a:moveTo>
                  <a:pt x="2166841" y="8255626"/>
                </a:moveTo>
                <a:cubicBezTo>
                  <a:pt x="2173132" y="8253715"/>
                  <a:pt x="2174548" y="8261838"/>
                  <a:pt x="2176673" y="8274023"/>
                </a:cubicBezTo>
                <a:cubicBezTo>
                  <a:pt x="2170382" y="8275934"/>
                  <a:pt x="2168965" y="8267811"/>
                  <a:pt x="2166841" y="8255626"/>
                </a:cubicBezTo>
                <a:close/>
                <a:moveTo>
                  <a:pt x="2450711" y="8251468"/>
                </a:moveTo>
                <a:cubicBezTo>
                  <a:pt x="2457000" y="8249558"/>
                  <a:pt x="2458416" y="8257681"/>
                  <a:pt x="2460541" y="8269866"/>
                </a:cubicBezTo>
                <a:cubicBezTo>
                  <a:pt x="2454252" y="8271777"/>
                  <a:pt x="2452836" y="8263653"/>
                  <a:pt x="2450711" y="8251468"/>
                </a:cubicBezTo>
                <a:close/>
                <a:moveTo>
                  <a:pt x="1934901" y="8245277"/>
                </a:moveTo>
                <a:cubicBezTo>
                  <a:pt x="1939277" y="8270378"/>
                  <a:pt x="1926435" y="8269875"/>
                  <a:pt x="1920882" y="8271562"/>
                </a:cubicBezTo>
                <a:cubicBezTo>
                  <a:pt x="1916506" y="8246461"/>
                  <a:pt x="1928844" y="8247118"/>
                  <a:pt x="1934901" y="8245277"/>
                </a:cubicBezTo>
                <a:close/>
                <a:moveTo>
                  <a:pt x="2313066" y="8233299"/>
                </a:moveTo>
                <a:cubicBezTo>
                  <a:pt x="2315191" y="8245486"/>
                  <a:pt x="2316607" y="8253609"/>
                  <a:pt x="2310317" y="8255521"/>
                </a:cubicBezTo>
                <a:cubicBezTo>
                  <a:pt x="2308192" y="8243334"/>
                  <a:pt x="2306776" y="8235210"/>
                  <a:pt x="2313066" y="8233299"/>
                </a:cubicBezTo>
                <a:close/>
                <a:moveTo>
                  <a:pt x="1370682" y="8230813"/>
                </a:moveTo>
                <a:cubicBezTo>
                  <a:pt x="1383049" y="8230761"/>
                  <a:pt x="1395580" y="8238597"/>
                  <a:pt x="1405087" y="8265347"/>
                </a:cubicBezTo>
                <a:cubicBezTo>
                  <a:pt x="1382733" y="8263670"/>
                  <a:pt x="1358905" y="8275144"/>
                  <a:pt x="1337265" y="8243611"/>
                </a:cubicBezTo>
                <a:cubicBezTo>
                  <a:pt x="1346113" y="8238806"/>
                  <a:pt x="1358315" y="8230865"/>
                  <a:pt x="1370682" y="8230813"/>
                </a:cubicBezTo>
                <a:close/>
                <a:moveTo>
                  <a:pt x="2000230" y="8228228"/>
                </a:moveTo>
                <a:cubicBezTo>
                  <a:pt x="2002849" y="8228008"/>
                  <a:pt x="2005443" y="8228948"/>
                  <a:pt x="2007648" y="8232885"/>
                </a:cubicBezTo>
                <a:lnTo>
                  <a:pt x="2010828" y="8243317"/>
                </a:lnTo>
                <a:lnTo>
                  <a:pt x="2030586" y="8240661"/>
                </a:lnTo>
                <a:cubicBezTo>
                  <a:pt x="2052492" y="8240750"/>
                  <a:pt x="2075937" y="8248341"/>
                  <a:pt x="2098569" y="8251274"/>
                </a:cubicBezTo>
                <a:cubicBezTo>
                  <a:pt x="2092109" y="8256507"/>
                  <a:pt x="2058823" y="8296454"/>
                  <a:pt x="2039287" y="8297178"/>
                </a:cubicBezTo>
                <a:cubicBezTo>
                  <a:pt x="2032774" y="8297420"/>
                  <a:pt x="2027789" y="8293304"/>
                  <a:pt x="2025834" y="8282091"/>
                </a:cubicBezTo>
                <a:cubicBezTo>
                  <a:pt x="2034654" y="8279411"/>
                  <a:pt x="2043990" y="8276575"/>
                  <a:pt x="2040380" y="8255873"/>
                </a:cubicBezTo>
                <a:cubicBezTo>
                  <a:pt x="2033379" y="8258000"/>
                  <a:pt x="2022226" y="8266293"/>
                  <a:pt x="2014957" y="8258079"/>
                </a:cubicBezTo>
                <a:lnTo>
                  <a:pt x="2010005" y="8245384"/>
                </a:lnTo>
                <a:lnTo>
                  <a:pt x="2001010" y="8245908"/>
                </a:lnTo>
                <a:cubicBezTo>
                  <a:pt x="1997508" y="8244412"/>
                  <a:pt x="1994353" y="8240251"/>
                  <a:pt x="1992657" y="8230528"/>
                </a:cubicBezTo>
                <a:cubicBezTo>
                  <a:pt x="1994965" y="8229827"/>
                  <a:pt x="1997610" y="8228447"/>
                  <a:pt x="2000230" y="8228228"/>
                </a:cubicBezTo>
                <a:close/>
                <a:moveTo>
                  <a:pt x="1816879" y="8203898"/>
                </a:moveTo>
                <a:cubicBezTo>
                  <a:pt x="1820265" y="8204917"/>
                  <a:pt x="1823535" y="8210067"/>
                  <a:pt x="1825230" y="8219791"/>
                </a:cubicBezTo>
                <a:cubicBezTo>
                  <a:pt x="1818079" y="8217184"/>
                  <a:pt x="1811156" y="8215875"/>
                  <a:pt x="1807827" y="8212791"/>
                </a:cubicBezTo>
                <a:cubicBezTo>
                  <a:pt x="1809990" y="8205991"/>
                  <a:pt x="1813493" y="8202879"/>
                  <a:pt x="1816879" y="8203898"/>
                </a:cubicBezTo>
                <a:close/>
                <a:moveTo>
                  <a:pt x="4106704" y="8202919"/>
                </a:moveTo>
                <a:cubicBezTo>
                  <a:pt x="4112442" y="8201176"/>
                  <a:pt x="4115856" y="8203427"/>
                  <a:pt x="4117816" y="8214668"/>
                </a:cubicBezTo>
                <a:cubicBezTo>
                  <a:pt x="4112078" y="8216412"/>
                  <a:pt x="4108555" y="8213536"/>
                  <a:pt x="4106704" y="8202919"/>
                </a:cubicBezTo>
                <a:close/>
                <a:moveTo>
                  <a:pt x="1289507" y="8200129"/>
                </a:moveTo>
                <a:cubicBezTo>
                  <a:pt x="1299709" y="8201162"/>
                  <a:pt x="1319435" y="8199303"/>
                  <a:pt x="1324224" y="8226777"/>
                </a:cubicBezTo>
                <a:cubicBezTo>
                  <a:pt x="1311532" y="8230632"/>
                  <a:pt x="1298837" y="8234489"/>
                  <a:pt x="1286145" y="8238345"/>
                </a:cubicBezTo>
                <a:cubicBezTo>
                  <a:pt x="1287793" y="8225446"/>
                  <a:pt x="1288914" y="8212707"/>
                  <a:pt x="1289507" y="8200129"/>
                </a:cubicBezTo>
                <a:close/>
                <a:moveTo>
                  <a:pt x="3394522" y="8192038"/>
                </a:moveTo>
                <a:cubicBezTo>
                  <a:pt x="3400261" y="8190295"/>
                  <a:pt x="3404546" y="8197546"/>
                  <a:pt x="3406670" y="8209731"/>
                </a:cubicBezTo>
                <a:cubicBezTo>
                  <a:pt x="3400932" y="8211475"/>
                  <a:pt x="3396647" y="8204222"/>
                  <a:pt x="3394522" y="8192038"/>
                </a:cubicBezTo>
                <a:close/>
                <a:moveTo>
                  <a:pt x="1743256" y="8185412"/>
                </a:moveTo>
                <a:cubicBezTo>
                  <a:pt x="1763403" y="8187711"/>
                  <a:pt x="1784247" y="8194005"/>
                  <a:pt x="1804395" y="8196303"/>
                </a:cubicBezTo>
                <a:cubicBezTo>
                  <a:pt x="1801852" y="8205319"/>
                  <a:pt x="1797997" y="8210348"/>
                  <a:pt x="1793380" y="8212770"/>
                </a:cubicBezTo>
                <a:cubicBezTo>
                  <a:pt x="1779529" y="8220036"/>
                  <a:pt x="1758810" y="8203838"/>
                  <a:pt x="1746044" y="8201403"/>
                </a:cubicBezTo>
                <a:cubicBezTo>
                  <a:pt x="1744650" y="8193408"/>
                  <a:pt x="1743953" y="8189410"/>
                  <a:pt x="1743256" y="8185412"/>
                </a:cubicBezTo>
                <a:close/>
                <a:moveTo>
                  <a:pt x="3370468" y="8180414"/>
                </a:moveTo>
                <a:cubicBezTo>
                  <a:pt x="3370572" y="8197772"/>
                  <a:pt x="3358871" y="8212196"/>
                  <a:pt x="3346243" y="8217118"/>
                </a:cubicBezTo>
                <a:cubicBezTo>
                  <a:pt x="3333615" y="8222041"/>
                  <a:pt x="3320063" y="8217464"/>
                  <a:pt x="3316464" y="8196821"/>
                </a:cubicBezTo>
                <a:cubicBezTo>
                  <a:pt x="3334633" y="8191301"/>
                  <a:pt x="3352803" y="8185781"/>
                  <a:pt x="3370468" y="8180414"/>
                </a:cubicBezTo>
                <a:close/>
                <a:moveTo>
                  <a:pt x="1175354" y="8168489"/>
                </a:moveTo>
                <a:cubicBezTo>
                  <a:pt x="1177335" y="8179850"/>
                  <a:pt x="1177335" y="8179850"/>
                  <a:pt x="1171046" y="8181761"/>
                </a:cubicBezTo>
                <a:cubicBezTo>
                  <a:pt x="1173006" y="8177178"/>
                  <a:pt x="1172346" y="8173391"/>
                  <a:pt x="1175354" y="8168489"/>
                </a:cubicBezTo>
                <a:close/>
                <a:moveTo>
                  <a:pt x="2741384" y="8163162"/>
                </a:moveTo>
                <a:cubicBezTo>
                  <a:pt x="2747121" y="8161419"/>
                  <a:pt x="2751407" y="8168671"/>
                  <a:pt x="2753532" y="8180856"/>
                </a:cubicBezTo>
                <a:cubicBezTo>
                  <a:pt x="2747794" y="8182599"/>
                  <a:pt x="2744216" y="8179409"/>
                  <a:pt x="2741384" y="8163162"/>
                </a:cubicBezTo>
                <a:close/>
                <a:moveTo>
                  <a:pt x="1672301" y="8162782"/>
                </a:moveTo>
                <a:cubicBezTo>
                  <a:pt x="1678040" y="8161038"/>
                  <a:pt x="1681616" y="8164229"/>
                  <a:pt x="1684449" y="8180477"/>
                </a:cubicBezTo>
                <a:cubicBezTo>
                  <a:pt x="1678712" y="8182220"/>
                  <a:pt x="1674426" y="8174968"/>
                  <a:pt x="1672301" y="8162782"/>
                </a:cubicBezTo>
                <a:close/>
                <a:moveTo>
                  <a:pt x="3150148" y="8162097"/>
                </a:moveTo>
                <a:cubicBezTo>
                  <a:pt x="3156365" y="8160209"/>
                  <a:pt x="3160172" y="8167606"/>
                  <a:pt x="3162296" y="8179793"/>
                </a:cubicBezTo>
                <a:cubicBezTo>
                  <a:pt x="3156558" y="8181535"/>
                  <a:pt x="3152273" y="8174284"/>
                  <a:pt x="3150148" y="8162097"/>
                </a:cubicBezTo>
                <a:close/>
                <a:moveTo>
                  <a:pt x="3034387" y="8159427"/>
                </a:moveTo>
                <a:cubicBezTo>
                  <a:pt x="3036645" y="8172378"/>
                  <a:pt x="3034529" y="8177566"/>
                  <a:pt x="3028790" y="8179310"/>
                </a:cubicBezTo>
                <a:cubicBezTo>
                  <a:pt x="3026533" y="8166359"/>
                  <a:pt x="3028649" y="8161169"/>
                  <a:pt x="3034387" y="8159427"/>
                </a:cubicBezTo>
                <a:close/>
                <a:moveTo>
                  <a:pt x="3577654" y="8158499"/>
                </a:moveTo>
                <a:cubicBezTo>
                  <a:pt x="3583944" y="8156588"/>
                  <a:pt x="3585361" y="8164713"/>
                  <a:pt x="3587485" y="8176899"/>
                </a:cubicBezTo>
                <a:cubicBezTo>
                  <a:pt x="3581195" y="8178809"/>
                  <a:pt x="3579779" y="8170686"/>
                  <a:pt x="3577654" y="8158499"/>
                </a:cubicBezTo>
                <a:close/>
                <a:moveTo>
                  <a:pt x="1641388" y="8150076"/>
                </a:moveTo>
                <a:cubicBezTo>
                  <a:pt x="1647127" y="8148333"/>
                  <a:pt x="1650705" y="8151523"/>
                  <a:pt x="1653537" y="8167769"/>
                </a:cubicBezTo>
                <a:cubicBezTo>
                  <a:pt x="1650668" y="8168642"/>
                  <a:pt x="1644221" y="8166324"/>
                  <a:pt x="1641388" y="8150076"/>
                </a:cubicBezTo>
                <a:close/>
                <a:moveTo>
                  <a:pt x="2405341" y="8145287"/>
                </a:moveTo>
                <a:cubicBezTo>
                  <a:pt x="2407465" y="8157472"/>
                  <a:pt x="2406012" y="8166468"/>
                  <a:pt x="2400273" y="8168211"/>
                </a:cubicBezTo>
                <a:cubicBezTo>
                  <a:pt x="2397441" y="8151965"/>
                  <a:pt x="2399602" y="8147031"/>
                  <a:pt x="2405341" y="8145287"/>
                </a:cubicBezTo>
                <a:close/>
                <a:moveTo>
                  <a:pt x="3698892" y="8143763"/>
                </a:moveTo>
                <a:cubicBezTo>
                  <a:pt x="3696440" y="8153013"/>
                  <a:pt x="3691621" y="8158994"/>
                  <a:pt x="3685473" y="8162789"/>
                </a:cubicBezTo>
                <a:cubicBezTo>
                  <a:pt x="3680862" y="8165635"/>
                  <a:pt x="3675503" y="8167251"/>
                  <a:pt x="3669832" y="8168093"/>
                </a:cubicBezTo>
                <a:cubicBezTo>
                  <a:pt x="3652820" y="8170617"/>
                  <a:pt x="3633007" y="8166172"/>
                  <a:pt x="3622186" y="8167068"/>
                </a:cubicBezTo>
                <a:cubicBezTo>
                  <a:pt x="3646897" y="8159560"/>
                  <a:pt x="3671608" y="8152053"/>
                  <a:pt x="3698892" y="8143763"/>
                </a:cubicBezTo>
                <a:close/>
                <a:moveTo>
                  <a:pt x="3296628" y="8140965"/>
                </a:moveTo>
                <a:cubicBezTo>
                  <a:pt x="3301004" y="8166065"/>
                  <a:pt x="3291435" y="8164566"/>
                  <a:pt x="3282596" y="8167252"/>
                </a:cubicBezTo>
                <a:cubicBezTo>
                  <a:pt x="3278220" y="8142152"/>
                  <a:pt x="3290735" y="8142755"/>
                  <a:pt x="3296628" y="8140965"/>
                </a:cubicBezTo>
                <a:close/>
                <a:moveTo>
                  <a:pt x="3366420" y="8140592"/>
                </a:moveTo>
                <a:cubicBezTo>
                  <a:pt x="3372159" y="8138850"/>
                  <a:pt x="3375736" y="8142040"/>
                  <a:pt x="3378569" y="8158288"/>
                </a:cubicBezTo>
                <a:cubicBezTo>
                  <a:pt x="3372831" y="8160031"/>
                  <a:pt x="3368546" y="8152779"/>
                  <a:pt x="3366420" y="8140592"/>
                </a:cubicBezTo>
                <a:close/>
                <a:moveTo>
                  <a:pt x="2964471" y="8139609"/>
                </a:moveTo>
                <a:cubicBezTo>
                  <a:pt x="2970210" y="8137865"/>
                  <a:pt x="2973689" y="8140490"/>
                  <a:pt x="2976616" y="8157279"/>
                </a:cubicBezTo>
                <a:cubicBezTo>
                  <a:pt x="2970877" y="8159022"/>
                  <a:pt x="2966544" y="8151500"/>
                  <a:pt x="2964471" y="8139609"/>
                </a:cubicBezTo>
                <a:close/>
                <a:moveTo>
                  <a:pt x="2040204" y="8133093"/>
                </a:moveTo>
                <a:cubicBezTo>
                  <a:pt x="2045943" y="8131349"/>
                  <a:pt x="2050228" y="8138602"/>
                  <a:pt x="2052352" y="8150788"/>
                </a:cubicBezTo>
                <a:cubicBezTo>
                  <a:pt x="2046615" y="8152531"/>
                  <a:pt x="2042329" y="8145279"/>
                  <a:pt x="2040204" y="8133093"/>
                </a:cubicBezTo>
                <a:close/>
                <a:moveTo>
                  <a:pt x="3850006" y="8132608"/>
                </a:moveTo>
                <a:cubicBezTo>
                  <a:pt x="3852934" y="8149397"/>
                  <a:pt x="3850675" y="8153766"/>
                  <a:pt x="3844936" y="8155510"/>
                </a:cubicBezTo>
                <a:cubicBezTo>
                  <a:pt x="3842862" y="8143617"/>
                  <a:pt x="3844268" y="8134350"/>
                  <a:pt x="3850006" y="8132608"/>
                </a:cubicBezTo>
                <a:close/>
                <a:moveTo>
                  <a:pt x="3739768" y="8131300"/>
                </a:moveTo>
                <a:cubicBezTo>
                  <a:pt x="3740759" y="8136981"/>
                  <a:pt x="3741253" y="8139821"/>
                  <a:pt x="3740932" y="8140916"/>
                </a:cubicBezTo>
                <a:cubicBezTo>
                  <a:pt x="3740611" y="8142011"/>
                  <a:pt x="3739472" y="8141359"/>
                  <a:pt x="3737194" y="8140058"/>
                </a:cubicBezTo>
                <a:cubicBezTo>
                  <a:pt x="3736534" y="8136270"/>
                  <a:pt x="3736534" y="8136270"/>
                  <a:pt x="3739768" y="8131300"/>
                </a:cubicBezTo>
                <a:close/>
                <a:moveTo>
                  <a:pt x="3937053" y="8130286"/>
                </a:moveTo>
                <a:cubicBezTo>
                  <a:pt x="3940757" y="8131510"/>
                  <a:pt x="3943900" y="8136192"/>
                  <a:pt x="3946078" y="8148684"/>
                </a:cubicBezTo>
                <a:cubicBezTo>
                  <a:pt x="3944605" y="8149132"/>
                  <a:pt x="3942810" y="8149958"/>
                  <a:pt x="3940877" y="8150546"/>
                </a:cubicBezTo>
                <a:cubicBezTo>
                  <a:pt x="3935076" y="8152308"/>
                  <a:pt x="3928026" y="8151914"/>
                  <a:pt x="3924666" y="8132639"/>
                </a:cubicBezTo>
                <a:cubicBezTo>
                  <a:pt x="3929086" y="8131297"/>
                  <a:pt x="3933350" y="8129062"/>
                  <a:pt x="3937053" y="8130286"/>
                </a:cubicBezTo>
                <a:close/>
                <a:moveTo>
                  <a:pt x="2658771" y="8128274"/>
                </a:moveTo>
                <a:cubicBezTo>
                  <a:pt x="2664510" y="8126531"/>
                  <a:pt x="2668795" y="8133784"/>
                  <a:pt x="2670920" y="8145969"/>
                </a:cubicBezTo>
                <a:cubicBezTo>
                  <a:pt x="2665182" y="8147712"/>
                  <a:pt x="2660896" y="8140460"/>
                  <a:pt x="2658771" y="8128274"/>
                </a:cubicBezTo>
                <a:close/>
                <a:moveTo>
                  <a:pt x="2593790" y="8125919"/>
                </a:moveTo>
                <a:cubicBezTo>
                  <a:pt x="2599527" y="8124176"/>
                  <a:pt x="2603813" y="8131427"/>
                  <a:pt x="2605937" y="8143612"/>
                </a:cubicBezTo>
                <a:cubicBezTo>
                  <a:pt x="2600200" y="8145355"/>
                  <a:pt x="2595914" y="8138104"/>
                  <a:pt x="2593790" y="8125919"/>
                </a:cubicBezTo>
                <a:close/>
                <a:moveTo>
                  <a:pt x="2868572" y="8124522"/>
                </a:moveTo>
                <a:cubicBezTo>
                  <a:pt x="2874310" y="8122779"/>
                  <a:pt x="2878596" y="8130030"/>
                  <a:pt x="2880720" y="8142216"/>
                </a:cubicBezTo>
                <a:cubicBezTo>
                  <a:pt x="2874982" y="8143959"/>
                  <a:pt x="2871405" y="8140769"/>
                  <a:pt x="2868572" y="8124522"/>
                </a:cubicBezTo>
                <a:close/>
                <a:moveTo>
                  <a:pt x="2690051" y="8124459"/>
                </a:moveTo>
                <a:cubicBezTo>
                  <a:pt x="2693790" y="8125883"/>
                  <a:pt x="2696848" y="8130073"/>
                  <a:pt x="2698543" y="8139796"/>
                </a:cubicBezTo>
                <a:cubicBezTo>
                  <a:pt x="2689702" y="8142482"/>
                  <a:pt x="2681542" y="8149058"/>
                  <a:pt x="2677473" y="8125721"/>
                </a:cubicBezTo>
                <a:cubicBezTo>
                  <a:pt x="2681893" y="8124378"/>
                  <a:pt x="2686312" y="8123036"/>
                  <a:pt x="2690051" y="8124459"/>
                </a:cubicBezTo>
                <a:close/>
                <a:moveTo>
                  <a:pt x="3732982" y="8119812"/>
                </a:moveTo>
                <a:cubicBezTo>
                  <a:pt x="3732121" y="8132830"/>
                  <a:pt x="3726311" y="8139909"/>
                  <a:pt x="3720100" y="8140202"/>
                </a:cubicBezTo>
                <a:cubicBezTo>
                  <a:pt x="3713890" y="8140494"/>
                  <a:pt x="3707278" y="8133998"/>
                  <a:pt x="3704814" y="8119864"/>
                </a:cubicBezTo>
                <a:cubicBezTo>
                  <a:pt x="3714439" y="8121192"/>
                  <a:pt x="3723358" y="8118483"/>
                  <a:pt x="3732982" y="8119812"/>
                </a:cubicBezTo>
                <a:close/>
                <a:moveTo>
                  <a:pt x="1075988" y="8119802"/>
                </a:moveTo>
                <a:cubicBezTo>
                  <a:pt x="1078113" y="8131987"/>
                  <a:pt x="1076660" y="8140981"/>
                  <a:pt x="1070921" y="8142725"/>
                </a:cubicBezTo>
                <a:cubicBezTo>
                  <a:pt x="1068797" y="8130540"/>
                  <a:pt x="1070250" y="8121545"/>
                  <a:pt x="1075988" y="8119802"/>
                </a:cubicBezTo>
                <a:close/>
                <a:moveTo>
                  <a:pt x="3512693" y="8118278"/>
                </a:moveTo>
                <a:cubicBezTo>
                  <a:pt x="3513302" y="8121775"/>
                  <a:pt x="3514766" y="8130169"/>
                  <a:pt x="3516229" y="8138564"/>
                </a:cubicBezTo>
                <a:cubicBezTo>
                  <a:pt x="3503728" y="8142362"/>
                  <a:pt x="3494351" y="8145210"/>
                  <a:pt x="3481848" y="8149009"/>
                </a:cubicBezTo>
                <a:cubicBezTo>
                  <a:pt x="3475597" y="8150908"/>
                  <a:pt x="3469346" y="8152807"/>
                  <a:pt x="3459970" y="8155655"/>
                </a:cubicBezTo>
                <a:cubicBezTo>
                  <a:pt x="3458506" y="8147261"/>
                  <a:pt x="3457043" y="8138867"/>
                  <a:pt x="3456432" y="8135370"/>
                </a:cubicBezTo>
                <a:cubicBezTo>
                  <a:pt x="3468935" y="8131571"/>
                  <a:pt x="3481437" y="8127773"/>
                  <a:pt x="3490814" y="8124924"/>
                </a:cubicBezTo>
                <a:cubicBezTo>
                  <a:pt x="3500191" y="8122076"/>
                  <a:pt x="3506442" y="8120177"/>
                  <a:pt x="3512693" y="8118278"/>
                </a:cubicBezTo>
                <a:close/>
                <a:moveTo>
                  <a:pt x="2227697" y="8114016"/>
                </a:moveTo>
                <a:cubicBezTo>
                  <a:pt x="2229113" y="8122140"/>
                  <a:pt x="2230529" y="8130264"/>
                  <a:pt x="2231238" y="8134326"/>
                </a:cubicBezTo>
                <a:cubicBezTo>
                  <a:pt x="2225345" y="8136116"/>
                  <a:pt x="2219453" y="8137906"/>
                  <a:pt x="2213559" y="8139696"/>
                </a:cubicBezTo>
                <a:cubicBezTo>
                  <a:pt x="2212852" y="8135635"/>
                  <a:pt x="2211435" y="8127511"/>
                  <a:pt x="2210019" y="8119387"/>
                </a:cubicBezTo>
                <a:cubicBezTo>
                  <a:pt x="2215912" y="8117596"/>
                  <a:pt x="2221805" y="8115806"/>
                  <a:pt x="2227697" y="8114016"/>
                </a:cubicBezTo>
                <a:close/>
                <a:moveTo>
                  <a:pt x="2398545" y="8106308"/>
                </a:moveTo>
                <a:cubicBezTo>
                  <a:pt x="2401378" y="8122556"/>
                  <a:pt x="2399217" y="8127491"/>
                  <a:pt x="2393477" y="8129234"/>
                </a:cubicBezTo>
                <a:cubicBezTo>
                  <a:pt x="2390645" y="8112985"/>
                  <a:pt x="2392805" y="8108052"/>
                  <a:pt x="2398545" y="8106308"/>
                </a:cubicBezTo>
                <a:close/>
                <a:moveTo>
                  <a:pt x="3814291" y="8106075"/>
                </a:moveTo>
                <a:cubicBezTo>
                  <a:pt x="3817847" y="8126474"/>
                  <a:pt x="3810231" y="8133084"/>
                  <a:pt x="3800274" y="8135035"/>
                </a:cubicBezTo>
                <a:cubicBezTo>
                  <a:pt x="3790317" y="8136985"/>
                  <a:pt x="3778020" y="8134278"/>
                  <a:pt x="3772215" y="8136041"/>
                </a:cubicBezTo>
                <a:cubicBezTo>
                  <a:pt x="3765103" y="8095242"/>
                  <a:pt x="3805206" y="8108835"/>
                  <a:pt x="3814291" y="8106075"/>
                </a:cubicBezTo>
                <a:close/>
                <a:moveTo>
                  <a:pt x="3416068" y="8103422"/>
                </a:moveTo>
                <a:cubicBezTo>
                  <a:pt x="3425879" y="8100441"/>
                  <a:pt x="3430198" y="8125213"/>
                  <a:pt x="3433077" y="8141728"/>
                </a:cubicBezTo>
                <a:cubicBezTo>
                  <a:pt x="3419996" y="8145702"/>
                  <a:pt x="3418947" y="8119936"/>
                  <a:pt x="3416068" y="8103422"/>
                </a:cubicBezTo>
                <a:close/>
                <a:moveTo>
                  <a:pt x="2768717" y="8103349"/>
                </a:moveTo>
                <a:cubicBezTo>
                  <a:pt x="2765951" y="8142355"/>
                  <a:pt x="2739619" y="8137633"/>
                  <a:pt x="2728712" y="8145186"/>
                </a:cubicBezTo>
                <a:cubicBezTo>
                  <a:pt x="2726606" y="8133105"/>
                  <a:pt x="2724499" y="8121022"/>
                  <a:pt x="2722393" y="8108940"/>
                </a:cubicBezTo>
                <a:cubicBezTo>
                  <a:pt x="2737732" y="8108521"/>
                  <a:pt x="2752873" y="8103921"/>
                  <a:pt x="2768717" y="8103349"/>
                </a:cubicBezTo>
                <a:close/>
                <a:moveTo>
                  <a:pt x="1483367" y="8097060"/>
                </a:moveTo>
                <a:cubicBezTo>
                  <a:pt x="1485492" y="8109245"/>
                  <a:pt x="1483880" y="8118289"/>
                  <a:pt x="1478327" y="8119976"/>
                </a:cubicBezTo>
                <a:cubicBezTo>
                  <a:pt x="1475494" y="8103729"/>
                  <a:pt x="1477815" y="8098747"/>
                  <a:pt x="1483367" y="8097060"/>
                </a:cubicBezTo>
                <a:close/>
                <a:moveTo>
                  <a:pt x="3844215" y="8096504"/>
                </a:moveTo>
                <a:cubicBezTo>
                  <a:pt x="3849954" y="8094761"/>
                  <a:pt x="3853575" y="8098206"/>
                  <a:pt x="3855833" y="8111158"/>
                </a:cubicBezTo>
                <a:cubicBezTo>
                  <a:pt x="3850095" y="8112900"/>
                  <a:pt x="3846473" y="8109455"/>
                  <a:pt x="3844215" y="8096504"/>
                </a:cubicBezTo>
                <a:close/>
                <a:moveTo>
                  <a:pt x="3079664" y="8095085"/>
                </a:moveTo>
                <a:cubicBezTo>
                  <a:pt x="3088698" y="8091707"/>
                  <a:pt x="3097181" y="8094375"/>
                  <a:pt x="3101075" y="8116705"/>
                </a:cubicBezTo>
                <a:cubicBezTo>
                  <a:pt x="3096506" y="8118093"/>
                  <a:pt x="3086743" y="8126485"/>
                  <a:pt x="3077238" y="8129463"/>
                </a:cubicBezTo>
                <a:cubicBezTo>
                  <a:pt x="3067734" y="8132440"/>
                  <a:pt x="3058489" y="8130004"/>
                  <a:pt x="3054955" y="8109735"/>
                </a:cubicBezTo>
                <a:cubicBezTo>
                  <a:pt x="3061048" y="8107885"/>
                  <a:pt x="3070631" y="8098462"/>
                  <a:pt x="3079664" y="8095085"/>
                </a:cubicBezTo>
                <a:close/>
                <a:moveTo>
                  <a:pt x="1097050" y="8094456"/>
                </a:moveTo>
                <a:cubicBezTo>
                  <a:pt x="1125937" y="8111210"/>
                  <a:pt x="1154118" y="8123922"/>
                  <a:pt x="1181669" y="8136118"/>
                </a:cubicBezTo>
                <a:cubicBezTo>
                  <a:pt x="1176914" y="8146073"/>
                  <a:pt x="1169076" y="8156964"/>
                  <a:pt x="1165537" y="8170804"/>
                </a:cubicBezTo>
                <a:cubicBezTo>
                  <a:pt x="1156291" y="8173613"/>
                  <a:pt x="1149422" y="8171444"/>
                  <a:pt x="1138765" y="8166173"/>
                </a:cubicBezTo>
                <a:cubicBezTo>
                  <a:pt x="1121945" y="8162773"/>
                  <a:pt x="1106209" y="8146988"/>
                  <a:pt x="1089653" y="8126487"/>
                </a:cubicBezTo>
                <a:cubicBezTo>
                  <a:pt x="1094409" y="8116533"/>
                  <a:pt x="1096082" y="8107515"/>
                  <a:pt x="1097050" y="8094456"/>
                </a:cubicBezTo>
                <a:close/>
                <a:moveTo>
                  <a:pt x="3396883" y="8090098"/>
                </a:moveTo>
                <a:cubicBezTo>
                  <a:pt x="3400299" y="8091108"/>
                  <a:pt x="3403624" y="8096241"/>
                  <a:pt x="3405320" y="8105964"/>
                </a:cubicBezTo>
                <a:cubicBezTo>
                  <a:pt x="3401564" y="8103010"/>
                  <a:pt x="3395409" y="8104880"/>
                  <a:pt x="3387899" y="8098970"/>
                </a:cubicBezTo>
                <a:cubicBezTo>
                  <a:pt x="3389959" y="8092201"/>
                  <a:pt x="3393466" y="8089088"/>
                  <a:pt x="3396883" y="8090098"/>
                </a:cubicBezTo>
                <a:close/>
                <a:moveTo>
                  <a:pt x="1447249" y="8087122"/>
                </a:moveTo>
                <a:cubicBezTo>
                  <a:pt x="1452427" y="8084486"/>
                  <a:pt x="1457720" y="8087130"/>
                  <a:pt x="1460536" y="8103283"/>
                </a:cubicBezTo>
                <a:cubicBezTo>
                  <a:pt x="1450654" y="8102033"/>
                  <a:pt x="1443832" y="8099854"/>
                  <a:pt x="1434655" y="8102642"/>
                </a:cubicBezTo>
                <a:cubicBezTo>
                  <a:pt x="1437010" y="8097674"/>
                  <a:pt x="1442072" y="8089758"/>
                  <a:pt x="1447249" y="8087122"/>
                </a:cubicBezTo>
                <a:close/>
                <a:moveTo>
                  <a:pt x="1418307" y="8079045"/>
                </a:moveTo>
                <a:cubicBezTo>
                  <a:pt x="1422943" y="8078705"/>
                  <a:pt x="1427934" y="8080397"/>
                  <a:pt x="1432749" y="8081073"/>
                </a:cubicBezTo>
                <a:cubicBezTo>
                  <a:pt x="1430484" y="8086037"/>
                  <a:pt x="1431192" y="8090100"/>
                  <a:pt x="1428219" y="8091002"/>
                </a:cubicBezTo>
                <a:cubicBezTo>
                  <a:pt x="1422272" y="8092809"/>
                  <a:pt x="1412643" y="8091457"/>
                  <a:pt x="1405988" y="8089202"/>
                </a:cubicBezTo>
                <a:cubicBezTo>
                  <a:pt x="1409387" y="8081754"/>
                  <a:pt x="1413670" y="8079384"/>
                  <a:pt x="1418307" y="8079045"/>
                </a:cubicBezTo>
                <a:close/>
                <a:moveTo>
                  <a:pt x="4050330" y="8074499"/>
                </a:moveTo>
                <a:cubicBezTo>
                  <a:pt x="4054223" y="8096828"/>
                  <a:pt x="4045657" y="8104676"/>
                  <a:pt x="4034938" y="8107300"/>
                </a:cubicBezTo>
                <a:cubicBezTo>
                  <a:pt x="4024220" y="8109922"/>
                  <a:pt x="4011349" y="8107322"/>
                  <a:pt x="4006632" y="8108755"/>
                </a:cubicBezTo>
                <a:cubicBezTo>
                  <a:pt x="3999564" y="8068218"/>
                  <a:pt x="4037751" y="8078321"/>
                  <a:pt x="4050330" y="8074499"/>
                </a:cubicBezTo>
                <a:close/>
                <a:moveTo>
                  <a:pt x="2147811" y="8071278"/>
                </a:moveTo>
                <a:cubicBezTo>
                  <a:pt x="2156172" y="8071321"/>
                  <a:pt x="2163716" y="8076261"/>
                  <a:pt x="2166795" y="8093923"/>
                </a:cubicBezTo>
                <a:cubicBezTo>
                  <a:pt x="2153418" y="8093854"/>
                  <a:pt x="2140042" y="8093785"/>
                  <a:pt x="2123925" y="8078018"/>
                </a:cubicBezTo>
                <a:cubicBezTo>
                  <a:pt x="2130273" y="8076090"/>
                  <a:pt x="2139451" y="8071235"/>
                  <a:pt x="2147811" y="8071278"/>
                </a:cubicBezTo>
                <a:close/>
                <a:moveTo>
                  <a:pt x="1399760" y="8070183"/>
                </a:moveTo>
                <a:cubicBezTo>
                  <a:pt x="1396696" y="8079532"/>
                  <a:pt x="1392439" y="8082053"/>
                  <a:pt x="1387732" y="8081993"/>
                </a:cubicBezTo>
                <a:cubicBezTo>
                  <a:pt x="1383025" y="8081932"/>
                  <a:pt x="1377869" y="8079288"/>
                  <a:pt x="1373003" y="8078312"/>
                </a:cubicBezTo>
                <a:cubicBezTo>
                  <a:pt x="1380644" y="8068274"/>
                  <a:pt x="1390261" y="8069562"/>
                  <a:pt x="1399760" y="8070183"/>
                </a:cubicBezTo>
                <a:close/>
                <a:moveTo>
                  <a:pt x="2249201" y="8069599"/>
                </a:moveTo>
                <a:cubicBezTo>
                  <a:pt x="2255492" y="8067689"/>
                  <a:pt x="2256909" y="8075812"/>
                  <a:pt x="2259033" y="8087998"/>
                </a:cubicBezTo>
                <a:cubicBezTo>
                  <a:pt x="2252742" y="8089910"/>
                  <a:pt x="2251326" y="8081786"/>
                  <a:pt x="2249201" y="8069599"/>
                </a:cubicBezTo>
                <a:close/>
                <a:moveTo>
                  <a:pt x="3590338" y="8068099"/>
                </a:moveTo>
                <a:cubicBezTo>
                  <a:pt x="3592125" y="8067489"/>
                  <a:pt x="3594094" y="8068497"/>
                  <a:pt x="3596318" y="8072106"/>
                </a:cubicBezTo>
                <a:cubicBezTo>
                  <a:pt x="3603793" y="8078404"/>
                  <a:pt x="3604193" y="8098989"/>
                  <a:pt x="3606321" y="8111196"/>
                </a:cubicBezTo>
                <a:cubicBezTo>
                  <a:pt x="3591180" y="8115795"/>
                  <a:pt x="3576039" y="8120396"/>
                  <a:pt x="3564430" y="8123922"/>
                </a:cubicBezTo>
                <a:cubicBezTo>
                  <a:pt x="3560173" y="8099509"/>
                  <a:pt x="3571783" y="8095982"/>
                  <a:pt x="3577248" y="8090752"/>
                </a:cubicBezTo>
                <a:cubicBezTo>
                  <a:pt x="3581258" y="8086321"/>
                  <a:pt x="3584977" y="8069928"/>
                  <a:pt x="3590338" y="8068099"/>
                </a:cubicBezTo>
                <a:close/>
                <a:moveTo>
                  <a:pt x="2181680" y="8064405"/>
                </a:moveTo>
                <a:cubicBezTo>
                  <a:pt x="2191764" y="8063952"/>
                  <a:pt x="2205825" y="8084583"/>
                  <a:pt x="2214766" y="8094720"/>
                </a:cubicBezTo>
                <a:cubicBezTo>
                  <a:pt x="2202449" y="8094177"/>
                  <a:pt x="2179523" y="8108997"/>
                  <a:pt x="2173257" y="8073056"/>
                </a:cubicBezTo>
                <a:cubicBezTo>
                  <a:pt x="2175398" y="8067050"/>
                  <a:pt x="2178318" y="8064556"/>
                  <a:pt x="2181680" y="8064405"/>
                </a:cubicBezTo>
                <a:close/>
                <a:moveTo>
                  <a:pt x="3758854" y="8062456"/>
                </a:moveTo>
                <a:cubicBezTo>
                  <a:pt x="3761113" y="8075406"/>
                  <a:pt x="3758518" y="8080740"/>
                  <a:pt x="3753258" y="8082339"/>
                </a:cubicBezTo>
                <a:cubicBezTo>
                  <a:pt x="3751000" y="8069388"/>
                  <a:pt x="3755508" y="8063473"/>
                  <a:pt x="3758854" y="8062456"/>
                </a:cubicBezTo>
                <a:close/>
                <a:moveTo>
                  <a:pt x="1347396" y="8059415"/>
                </a:moveTo>
                <a:cubicBezTo>
                  <a:pt x="1354131" y="8061464"/>
                  <a:pt x="1363216" y="8058704"/>
                  <a:pt x="1369445" y="8060907"/>
                </a:cubicBezTo>
                <a:cubicBezTo>
                  <a:pt x="1368026" y="8069529"/>
                  <a:pt x="1363779" y="8071842"/>
                  <a:pt x="1358666" y="8071861"/>
                </a:cubicBezTo>
                <a:cubicBezTo>
                  <a:pt x="1353555" y="8071877"/>
                  <a:pt x="1347577" y="8069598"/>
                  <a:pt x="1342695" y="8069034"/>
                </a:cubicBezTo>
                <a:cubicBezTo>
                  <a:pt x="1345724" y="8068113"/>
                  <a:pt x="1345045" y="8064225"/>
                  <a:pt x="1347396" y="8059415"/>
                </a:cubicBezTo>
                <a:close/>
                <a:moveTo>
                  <a:pt x="1318983" y="8042841"/>
                </a:moveTo>
                <a:cubicBezTo>
                  <a:pt x="1325605" y="8045235"/>
                  <a:pt x="1331497" y="8043445"/>
                  <a:pt x="1338120" y="8045837"/>
                </a:cubicBezTo>
                <a:cubicBezTo>
                  <a:pt x="1338470" y="8056744"/>
                  <a:pt x="1334599" y="8061223"/>
                  <a:pt x="1330182" y="8060363"/>
                </a:cubicBezTo>
                <a:cubicBezTo>
                  <a:pt x="1325765" y="8059502"/>
                  <a:pt x="1320806" y="8053300"/>
                  <a:pt x="1318983" y="8042841"/>
                </a:cubicBezTo>
                <a:close/>
                <a:moveTo>
                  <a:pt x="3843011" y="8037616"/>
                </a:moveTo>
                <a:cubicBezTo>
                  <a:pt x="3846547" y="8057898"/>
                  <a:pt x="3831747" y="8066666"/>
                  <a:pt x="3814513" y="8070834"/>
                </a:cubicBezTo>
                <a:cubicBezTo>
                  <a:pt x="3797278" y="8075002"/>
                  <a:pt x="3777608" y="8074570"/>
                  <a:pt x="3771405" y="8076455"/>
                </a:cubicBezTo>
                <a:cubicBezTo>
                  <a:pt x="3763744" y="8032511"/>
                  <a:pt x="3830605" y="8041385"/>
                  <a:pt x="3843011" y="8037616"/>
                </a:cubicBezTo>
                <a:close/>
                <a:moveTo>
                  <a:pt x="4519375" y="8033209"/>
                </a:moveTo>
                <a:cubicBezTo>
                  <a:pt x="4521509" y="8045444"/>
                  <a:pt x="4526020" y="8052662"/>
                  <a:pt x="4532201" y="8050785"/>
                </a:cubicBezTo>
                <a:cubicBezTo>
                  <a:pt x="4530067" y="8038549"/>
                  <a:pt x="4525556" y="8031331"/>
                  <a:pt x="4519375" y="8033209"/>
                </a:cubicBezTo>
                <a:close/>
                <a:moveTo>
                  <a:pt x="2858819" y="8029661"/>
                </a:moveTo>
                <a:cubicBezTo>
                  <a:pt x="2860953" y="8041903"/>
                  <a:pt x="2864637" y="8044364"/>
                  <a:pt x="2870819" y="8042486"/>
                </a:cubicBezTo>
                <a:cubicBezTo>
                  <a:pt x="2868803" y="8030924"/>
                  <a:pt x="2865001" y="8027783"/>
                  <a:pt x="2858819" y="8029661"/>
                </a:cubicBezTo>
                <a:close/>
                <a:moveTo>
                  <a:pt x="3992244" y="8029402"/>
                </a:moveTo>
                <a:cubicBezTo>
                  <a:pt x="3992804" y="8053685"/>
                  <a:pt x="3984676" y="8062727"/>
                  <a:pt x="3975249" y="8066660"/>
                </a:cubicBezTo>
                <a:cubicBezTo>
                  <a:pt x="3972106" y="8067972"/>
                  <a:pt x="3968819" y="8068715"/>
                  <a:pt x="3965662" y="8069267"/>
                </a:cubicBezTo>
                <a:cubicBezTo>
                  <a:pt x="3961452" y="8070003"/>
                  <a:pt x="3957472" y="8070397"/>
                  <a:pt x="3954369" y="8071340"/>
                </a:cubicBezTo>
                <a:cubicBezTo>
                  <a:pt x="3925730" y="8075693"/>
                  <a:pt x="3898531" y="8088303"/>
                  <a:pt x="3870612" y="8096785"/>
                </a:cubicBezTo>
                <a:cubicBezTo>
                  <a:pt x="3909500" y="8076276"/>
                  <a:pt x="3951490" y="8054825"/>
                  <a:pt x="3992244" y="8029402"/>
                </a:cubicBezTo>
                <a:close/>
                <a:moveTo>
                  <a:pt x="1306260" y="8027713"/>
                </a:moveTo>
                <a:cubicBezTo>
                  <a:pt x="1310329" y="8051049"/>
                  <a:pt x="1300419" y="8049964"/>
                  <a:pt x="1294265" y="8051834"/>
                </a:cubicBezTo>
                <a:cubicBezTo>
                  <a:pt x="1290875" y="8032387"/>
                  <a:pt x="1300108" y="8029582"/>
                  <a:pt x="1306260" y="8027713"/>
                </a:cubicBezTo>
                <a:close/>
                <a:moveTo>
                  <a:pt x="1269068" y="8020147"/>
                </a:moveTo>
                <a:cubicBezTo>
                  <a:pt x="1271326" y="8033098"/>
                  <a:pt x="1269212" y="8038286"/>
                  <a:pt x="1263472" y="8040030"/>
                </a:cubicBezTo>
                <a:cubicBezTo>
                  <a:pt x="1261214" y="8027078"/>
                  <a:pt x="1263331" y="8021890"/>
                  <a:pt x="1269068" y="8020147"/>
                </a:cubicBezTo>
                <a:close/>
                <a:moveTo>
                  <a:pt x="867115" y="8019139"/>
                </a:moveTo>
                <a:cubicBezTo>
                  <a:pt x="869373" y="8032091"/>
                  <a:pt x="867256" y="8037279"/>
                  <a:pt x="861520" y="8039022"/>
                </a:cubicBezTo>
                <a:cubicBezTo>
                  <a:pt x="859262" y="8026071"/>
                  <a:pt x="861379" y="8020882"/>
                  <a:pt x="867115" y="8019139"/>
                </a:cubicBezTo>
                <a:close/>
                <a:moveTo>
                  <a:pt x="3779308" y="8015157"/>
                </a:moveTo>
                <a:cubicBezTo>
                  <a:pt x="3781432" y="8027343"/>
                  <a:pt x="3779979" y="8036339"/>
                  <a:pt x="3774241" y="8038082"/>
                </a:cubicBezTo>
                <a:cubicBezTo>
                  <a:pt x="3771409" y="8021835"/>
                  <a:pt x="3773569" y="8016901"/>
                  <a:pt x="3779308" y="8015157"/>
                </a:cubicBezTo>
                <a:close/>
                <a:moveTo>
                  <a:pt x="4522246" y="7993685"/>
                </a:moveTo>
                <a:cubicBezTo>
                  <a:pt x="4502038" y="8008413"/>
                  <a:pt x="4478544" y="8019846"/>
                  <a:pt x="4458336" y="8034573"/>
                </a:cubicBezTo>
                <a:cubicBezTo>
                  <a:pt x="4466288" y="8034305"/>
                  <a:pt x="4474391" y="8032380"/>
                  <a:pt x="4482041" y="8029452"/>
                </a:cubicBezTo>
                <a:cubicBezTo>
                  <a:pt x="4504987" y="8020669"/>
                  <a:pt x="4523845" y="8002862"/>
                  <a:pt x="4522246" y="7993685"/>
                </a:cubicBezTo>
                <a:close/>
                <a:moveTo>
                  <a:pt x="3863866" y="7989468"/>
                </a:moveTo>
                <a:cubicBezTo>
                  <a:pt x="3870155" y="7987558"/>
                  <a:pt x="3871572" y="7995682"/>
                  <a:pt x="3873697" y="8007867"/>
                </a:cubicBezTo>
                <a:cubicBezTo>
                  <a:pt x="3867407" y="8009778"/>
                  <a:pt x="3865990" y="8001655"/>
                  <a:pt x="3863866" y="7989468"/>
                </a:cubicBezTo>
                <a:close/>
                <a:moveTo>
                  <a:pt x="4617302" y="7986817"/>
                </a:moveTo>
                <a:cubicBezTo>
                  <a:pt x="4613173" y="7986461"/>
                  <a:pt x="4608715" y="7988889"/>
                  <a:pt x="4605626" y="7989827"/>
                </a:cubicBezTo>
                <a:cubicBezTo>
                  <a:pt x="4609181" y="8010220"/>
                  <a:pt x="4620830" y="8002387"/>
                  <a:pt x="4627010" y="8000509"/>
                </a:cubicBezTo>
                <a:cubicBezTo>
                  <a:pt x="4625232" y="7990312"/>
                  <a:pt x="4621431" y="7987173"/>
                  <a:pt x="4617302" y="7986817"/>
                </a:cubicBezTo>
                <a:close/>
                <a:moveTo>
                  <a:pt x="3063562" y="7983841"/>
                </a:moveTo>
                <a:cubicBezTo>
                  <a:pt x="3066922" y="8003114"/>
                  <a:pt x="3060714" y="8007537"/>
                  <a:pt x="3054913" y="8009300"/>
                </a:cubicBezTo>
                <a:cubicBezTo>
                  <a:pt x="3052980" y="8009886"/>
                  <a:pt x="3051091" y="8010179"/>
                  <a:pt x="3049618" y="8010626"/>
                </a:cubicBezTo>
                <a:cubicBezTo>
                  <a:pt x="3045262" y="7985642"/>
                  <a:pt x="3054724" y="7986525"/>
                  <a:pt x="3063562" y="7983841"/>
                </a:cubicBezTo>
                <a:close/>
                <a:moveTo>
                  <a:pt x="2689236" y="7973800"/>
                </a:moveTo>
                <a:cubicBezTo>
                  <a:pt x="2694975" y="7972057"/>
                  <a:pt x="2699260" y="7979309"/>
                  <a:pt x="2701384" y="7991495"/>
                </a:cubicBezTo>
                <a:cubicBezTo>
                  <a:pt x="2695647" y="7993239"/>
                  <a:pt x="2691361" y="7985987"/>
                  <a:pt x="2689236" y="7973800"/>
                </a:cubicBezTo>
                <a:close/>
                <a:moveTo>
                  <a:pt x="3163655" y="7973012"/>
                </a:moveTo>
                <a:cubicBezTo>
                  <a:pt x="3167307" y="7993958"/>
                  <a:pt x="3173312" y="8009779"/>
                  <a:pt x="3161712" y="8017713"/>
                </a:cubicBezTo>
                <a:cubicBezTo>
                  <a:pt x="3153196" y="8024711"/>
                  <a:pt x="3142487" y="8019143"/>
                  <a:pt x="3133240" y="8021952"/>
                </a:cubicBezTo>
                <a:cubicBezTo>
                  <a:pt x="3130318" y="8005195"/>
                  <a:pt x="3124828" y="7989218"/>
                  <a:pt x="3135914" y="7981440"/>
                </a:cubicBezTo>
                <a:cubicBezTo>
                  <a:pt x="3144431" y="7974441"/>
                  <a:pt x="3154408" y="7975821"/>
                  <a:pt x="3163655" y="7973012"/>
                </a:cubicBezTo>
                <a:close/>
                <a:moveTo>
                  <a:pt x="4192499" y="7970900"/>
                </a:moveTo>
                <a:cubicBezTo>
                  <a:pt x="4199663" y="8011985"/>
                  <a:pt x="4146558" y="8019465"/>
                  <a:pt x="4134995" y="8027303"/>
                </a:cubicBezTo>
                <a:cubicBezTo>
                  <a:pt x="4134982" y="8068946"/>
                  <a:pt x="4131009" y="8087863"/>
                  <a:pt x="4118058" y="8094399"/>
                </a:cubicBezTo>
                <a:cubicBezTo>
                  <a:pt x="4113741" y="8096579"/>
                  <a:pt x="4108427" y="8097382"/>
                  <a:pt x="4101929" y="8097193"/>
                </a:cubicBezTo>
                <a:cubicBezTo>
                  <a:pt x="4088934" y="8096815"/>
                  <a:pt x="4073586" y="8101478"/>
                  <a:pt x="4062739" y="8091795"/>
                </a:cubicBezTo>
                <a:cubicBezTo>
                  <a:pt x="4056004" y="8090236"/>
                  <a:pt x="4057845" y="8063720"/>
                  <a:pt x="4055695" y="8051394"/>
                </a:cubicBezTo>
                <a:cubicBezTo>
                  <a:pt x="4050886" y="8005269"/>
                  <a:pt x="4093862" y="8013844"/>
                  <a:pt x="4108494" y="8005073"/>
                </a:cubicBezTo>
                <a:cubicBezTo>
                  <a:pt x="4136120" y="7996680"/>
                  <a:pt x="4162519" y="7984334"/>
                  <a:pt x="4192499" y="7970900"/>
                </a:cubicBezTo>
                <a:close/>
                <a:moveTo>
                  <a:pt x="2044113" y="7970064"/>
                </a:moveTo>
                <a:cubicBezTo>
                  <a:pt x="2047436" y="7971327"/>
                  <a:pt x="2050399" y="7974973"/>
                  <a:pt x="2051904" y="7983607"/>
                </a:cubicBezTo>
                <a:cubicBezTo>
                  <a:pt x="2045257" y="7981081"/>
                  <a:pt x="2039365" y="7982871"/>
                  <a:pt x="2032720" y="7980343"/>
                </a:cubicBezTo>
                <a:cubicBezTo>
                  <a:pt x="2034914" y="7975132"/>
                  <a:pt x="2034914" y="7975132"/>
                  <a:pt x="2034161" y="7970815"/>
                </a:cubicBezTo>
                <a:cubicBezTo>
                  <a:pt x="2037107" y="7969920"/>
                  <a:pt x="2040790" y="7968801"/>
                  <a:pt x="2044113" y="7970064"/>
                </a:cubicBezTo>
                <a:close/>
                <a:moveTo>
                  <a:pt x="3937679" y="7966306"/>
                </a:moveTo>
                <a:cubicBezTo>
                  <a:pt x="3951573" y="7970803"/>
                  <a:pt x="3966993" y="7987191"/>
                  <a:pt x="3981608" y="7995829"/>
                </a:cubicBezTo>
                <a:cubicBezTo>
                  <a:pt x="3972271" y="7998666"/>
                  <a:pt x="3953015" y="8014323"/>
                  <a:pt x="3934395" y="8019527"/>
                </a:cubicBezTo>
                <a:cubicBezTo>
                  <a:pt x="3915776" y="8024729"/>
                  <a:pt x="3897792" y="8019475"/>
                  <a:pt x="3890995" y="7980489"/>
                </a:cubicBezTo>
                <a:cubicBezTo>
                  <a:pt x="3906556" y="7975761"/>
                  <a:pt x="3920674" y="7962753"/>
                  <a:pt x="3937679" y="7966306"/>
                </a:cubicBezTo>
                <a:close/>
                <a:moveTo>
                  <a:pt x="1920664" y="7954741"/>
                </a:moveTo>
                <a:cubicBezTo>
                  <a:pt x="1956864" y="7956632"/>
                  <a:pt x="1992551" y="7958678"/>
                  <a:pt x="2028754" y="7960567"/>
                </a:cubicBezTo>
                <a:cubicBezTo>
                  <a:pt x="2028145" y="7975788"/>
                  <a:pt x="2020758" y="7980181"/>
                  <a:pt x="2011886" y="7980728"/>
                </a:cubicBezTo>
                <a:cubicBezTo>
                  <a:pt x="2003014" y="7981275"/>
                  <a:pt x="1992655" y="7977978"/>
                  <a:pt x="1986106" y="7977820"/>
                </a:cubicBezTo>
                <a:cubicBezTo>
                  <a:pt x="1965389" y="7971225"/>
                  <a:pt x="1941840" y="7982676"/>
                  <a:pt x="1920664" y="7954741"/>
                </a:cubicBezTo>
                <a:close/>
                <a:moveTo>
                  <a:pt x="3713523" y="7953328"/>
                </a:moveTo>
                <a:cubicBezTo>
                  <a:pt x="3713988" y="7974670"/>
                  <a:pt x="3708271" y="7997890"/>
                  <a:pt x="3700421" y="8008868"/>
                </a:cubicBezTo>
                <a:cubicBezTo>
                  <a:pt x="3694950" y="8014827"/>
                  <a:pt x="3686387" y="8021726"/>
                  <a:pt x="3689944" y="8042128"/>
                </a:cubicBezTo>
                <a:cubicBezTo>
                  <a:pt x="3699219" y="8039311"/>
                  <a:pt x="3708492" y="8036494"/>
                  <a:pt x="3717766" y="8033676"/>
                </a:cubicBezTo>
                <a:cubicBezTo>
                  <a:pt x="3724050" y="8069721"/>
                  <a:pt x="3698363" y="8090415"/>
                  <a:pt x="3685997" y="8094171"/>
                </a:cubicBezTo>
                <a:cubicBezTo>
                  <a:pt x="3684807" y="8096681"/>
                  <a:pt x="3681299" y="8099896"/>
                  <a:pt x="3677434" y="8101070"/>
                </a:cubicBezTo>
                <a:cubicBezTo>
                  <a:pt x="3673571" y="8102243"/>
                  <a:pt x="3669351" y="8101377"/>
                  <a:pt x="3666738" y="8095726"/>
                </a:cubicBezTo>
                <a:cubicBezTo>
                  <a:pt x="3665315" y="8087564"/>
                  <a:pt x="3681484" y="8086949"/>
                  <a:pt x="3683864" y="8081930"/>
                </a:cubicBezTo>
                <a:cubicBezTo>
                  <a:pt x="3690410" y="8063470"/>
                  <a:pt x="3661758" y="8067162"/>
                  <a:pt x="3661758" y="8067162"/>
                </a:cubicBezTo>
                <a:cubicBezTo>
                  <a:pt x="3659497" y="8072862"/>
                  <a:pt x="3638966" y="8082679"/>
                  <a:pt x="3636239" y="8067038"/>
                </a:cubicBezTo>
                <a:cubicBezTo>
                  <a:pt x="3634816" y="8058876"/>
                  <a:pt x="3646666" y="8055276"/>
                  <a:pt x="3649757" y="8054337"/>
                </a:cubicBezTo>
                <a:cubicBezTo>
                  <a:pt x="3655939" y="8052459"/>
                  <a:pt x="3665213" y="8049641"/>
                  <a:pt x="3671396" y="8047763"/>
                </a:cubicBezTo>
                <a:cubicBezTo>
                  <a:pt x="3671642" y="8030501"/>
                  <a:pt x="3672599" y="8017321"/>
                  <a:pt x="3669753" y="8000999"/>
                </a:cubicBezTo>
                <a:cubicBezTo>
                  <a:pt x="3659768" y="7999735"/>
                  <a:pt x="3645980" y="7995331"/>
                  <a:pt x="3633418" y="7994851"/>
                </a:cubicBezTo>
                <a:cubicBezTo>
                  <a:pt x="3635553" y="8007092"/>
                  <a:pt x="3644777" y="8025773"/>
                  <a:pt x="3637441" y="8036595"/>
                </a:cubicBezTo>
                <a:cubicBezTo>
                  <a:pt x="3635061" y="8041615"/>
                  <a:pt x="3629590" y="8047574"/>
                  <a:pt x="3621985" y="8041290"/>
                </a:cubicBezTo>
                <a:cubicBezTo>
                  <a:pt x="3617471" y="8034069"/>
                  <a:pt x="3620807" y="8015869"/>
                  <a:pt x="3615582" y="8004566"/>
                </a:cubicBezTo>
                <a:cubicBezTo>
                  <a:pt x="3611068" y="7997344"/>
                  <a:pt x="3602505" y="8004242"/>
                  <a:pt x="3596323" y="8006121"/>
                </a:cubicBezTo>
                <a:cubicBezTo>
                  <a:pt x="3578486" y="8015835"/>
                  <a:pt x="3585846" y="8039380"/>
                  <a:pt x="3577749" y="8067619"/>
                </a:cubicBezTo>
                <a:cubicBezTo>
                  <a:pt x="3573701" y="8081739"/>
                  <a:pt x="3557067" y="8061013"/>
                  <a:pt x="3549977" y="8054573"/>
                </a:cubicBezTo>
                <a:cubicBezTo>
                  <a:pt x="3551841" y="8049710"/>
                  <a:pt x="3553509" y="8040610"/>
                  <a:pt x="3555178" y="8031510"/>
                </a:cubicBezTo>
                <a:cubicBezTo>
                  <a:pt x="3545708" y="8030090"/>
                  <a:pt x="3535723" y="8028827"/>
                  <a:pt x="3525738" y="8027564"/>
                </a:cubicBezTo>
                <a:cubicBezTo>
                  <a:pt x="3530006" y="8052047"/>
                  <a:pt x="3532852" y="8068370"/>
                  <a:pt x="3521198" y="8076206"/>
                </a:cubicBezTo>
                <a:cubicBezTo>
                  <a:pt x="3509544" y="8084044"/>
                  <a:pt x="3500270" y="8086861"/>
                  <a:pt x="3490996" y="8089679"/>
                </a:cubicBezTo>
                <a:cubicBezTo>
                  <a:pt x="3487905" y="8090618"/>
                  <a:pt x="3455128" y="8104873"/>
                  <a:pt x="3453704" y="8096711"/>
                </a:cubicBezTo>
                <a:cubicBezTo>
                  <a:pt x="3452993" y="8092630"/>
                  <a:pt x="3464842" y="8089030"/>
                  <a:pt x="3467222" y="8084011"/>
                </a:cubicBezTo>
                <a:cubicBezTo>
                  <a:pt x="3472694" y="8078052"/>
                  <a:pt x="3468426" y="8053568"/>
                  <a:pt x="3469383" y="8040388"/>
                </a:cubicBezTo>
                <a:cubicBezTo>
                  <a:pt x="3438469" y="8049779"/>
                  <a:pt x="3406648" y="8050853"/>
                  <a:pt x="3378115" y="8055225"/>
                </a:cubicBezTo>
                <a:cubicBezTo>
                  <a:pt x="3380250" y="8067467"/>
                  <a:pt x="3383807" y="8087869"/>
                  <a:pt x="3378336" y="8093828"/>
                </a:cubicBezTo>
                <a:cubicBezTo>
                  <a:pt x="3366682" y="8101666"/>
                  <a:pt x="3355985" y="8096322"/>
                  <a:pt x="3346000" y="8095058"/>
                </a:cubicBezTo>
                <a:cubicBezTo>
                  <a:pt x="3348183" y="8085802"/>
                  <a:pt x="3346049" y="8073560"/>
                  <a:pt x="3347202" y="8064616"/>
                </a:cubicBezTo>
                <a:cubicBezTo>
                  <a:pt x="3334641" y="8064135"/>
                  <a:pt x="3318718" y="8047489"/>
                  <a:pt x="3307064" y="8055326"/>
                </a:cubicBezTo>
                <a:cubicBezTo>
                  <a:pt x="3300642" y="8060500"/>
                  <a:pt x="3297961" y="8076622"/>
                  <a:pt x="3291608" y="8076941"/>
                </a:cubicBezTo>
                <a:lnTo>
                  <a:pt x="3288660" y="8074711"/>
                </a:lnTo>
                <a:lnTo>
                  <a:pt x="3293334" y="8080918"/>
                </a:lnTo>
                <a:cubicBezTo>
                  <a:pt x="3291881" y="8089914"/>
                  <a:pt x="3289012" y="8090785"/>
                  <a:pt x="3284727" y="8083533"/>
                </a:cubicBezTo>
                <a:lnTo>
                  <a:pt x="3285372" y="8072223"/>
                </a:lnTo>
                <a:lnTo>
                  <a:pt x="3283756" y="8071001"/>
                </a:lnTo>
                <a:cubicBezTo>
                  <a:pt x="3282089" y="8080101"/>
                  <a:pt x="3282800" y="8084182"/>
                  <a:pt x="3287314" y="8091404"/>
                </a:cubicBezTo>
                <a:cubicBezTo>
                  <a:pt x="3282554" y="8101443"/>
                  <a:pt x="3270901" y="8109280"/>
                  <a:pt x="3262583" y="8098917"/>
                </a:cubicBezTo>
                <a:cubicBezTo>
                  <a:pt x="3254267" y="8088554"/>
                  <a:pt x="3249041" y="8077251"/>
                  <a:pt x="3243373" y="8078973"/>
                </a:cubicBezTo>
                <a:cubicBezTo>
                  <a:pt x="3217932" y="8082406"/>
                  <a:pt x="3193201" y="8089918"/>
                  <a:pt x="3167759" y="8093351"/>
                </a:cubicBezTo>
                <a:cubicBezTo>
                  <a:pt x="3169894" y="8105593"/>
                  <a:pt x="3172028" y="8117834"/>
                  <a:pt x="3174162" y="8130076"/>
                </a:cubicBezTo>
                <a:cubicBezTo>
                  <a:pt x="3164888" y="8132893"/>
                  <a:pt x="3155615" y="8135710"/>
                  <a:pt x="3148524" y="8129272"/>
                </a:cubicBezTo>
                <a:cubicBezTo>
                  <a:pt x="3137115" y="8119847"/>
                  <a:pt x="3139227" y="8097723"/>
                  <a:pt x="3135788" y="8077999"/>
                </a:cubicBezTo>
                <a:cubicBezTo>
                  <a:pt x="3126293" y="8042214"/>
                  <a:pt x="3077102" y="8074345"/>
                  <a:pt x="3064736" y="8078102"/>
                </a:cubicBezTo>
                <a:cubicBezTo>
                  <a:pt x="3049280" y="8082798"/>
                  <a:pt x="3030021" y="8084352"/>
                  <a:pt x="3014367" y="8084810"/>
                </a:cubicBezTo>
                <a:cubicBezTo>
                  <a:pt x="3002002" y="8088567"/>
                  <a:pt x="2993686" y="8078204"/>
                  <a:pt x="2982989" y="8072860"/>
                </a:cubicBezTo>
                <a:cubicBezTo>
                  <a:pt x="2958504" y="8063112"/>
                  <a:pt x="2944690" y="8114572"/>
                  <a:pt x="2924524" y="8107808"/>
                </a:cubicBezTo>
                <a:cubicBezTo>
                  <a:pt x="2914538" y="8106546"/>
                  <a:pt x="2909558" y="8077981"/>
                  <a:pt x="2900284" y="8080799"/>
                </a:cubicBezTo>
                <a:cubicBezTo>
                  <a:pt x="2884827" y="8085495"/>
                  <a:pt x="2876977" y="8096473"/>
                  <a:pt x="2866034" y="8108391"/>
                </a:cubicBezTo>
                <a:cubicBezTo>
                  <a:pt x="2854380" y="8116228"/>
                  <a:pt x="2840346" y="8129085"/>
                  <a:pt x="2828939" y="8119661"/>
                </a:cubicBezTo>
                <a:cubicBezTo>
                  <a:pt x="2814955" y="8111019"/>
                  <a:pt x="2805215" y="8092494"/>
                  <a:pt x="2793806" y="8083069"/>
                </a:cubicBezTo>
                <a:cubicBezTo>
                  <a:pt x="2734503" y="8041648"/>
                  <a:pt x="2682221" y="8074718"/>
                  <a:pt x="2627534" y="8078442"/>
                </a:cubicBezTo>
                <a:cubicBezTo>
                  <a:pt x="2629668" y="8090684"/>
                  <a:pt x="2636909" y="8113548"/>
                  <a:pt x="2627636" y="8116365"/>
                </a:cubicBezTo>
                <a:cubicBezTo>
                  <a:pt x="2625620" y="8104802"/>
                  <a:pt x="2623486" y="8092562"/>
                  <a:pt x="2621352" y="8080320"/>
                </a:cubicBezTo>
                <a:cubicBezTo>
                  <a:pt x="2612593" y="8082981"/>
                  <a:pt x="2606411" y="8084859"/>
                  <a:pt x="2600227" y="8086738"/>
                </a:cubicBezTo>
                <a:cubicBezTo>
                  <a:pt x="2593333" y="8084536"/>
                  <a:pt x="2585016" y="8074172"/>
                  <a:pt x="2581214" y="8071031"/>
                </a:cubicBezTo>
                <a:cubicBezTo>
                  <a:pt x="2571228" y="8069767"/>
                  <a:pt x="2564089" y="8084826"/>
                  <a:pt x="2559329" y="8094866"/>
                </a:cubicBezTo>
                <a:cubicBezTo>
                  <a:pt x="2557660" y="8103966"/>
                  <a:pt x="2562886" y="8115268"/>
                  <a:pt x="2561810" y="8127769"/>
                </a:cubicBezTo>
                <a:cubicBezTo>
                  <a:pt x="2555992" y="8113067"/>
                  <a:pt x="2550055" y="8097684"/>
                  <a:pt x="2544118" y="8082300"/>
                </a:cubicBezTo>
                <a:cubicBezTo>
                  <a:pt x="2537224" y="8080097"/>
                  <a:pt x="2530330" y="8077896"/>
                  <a:pt x="2521056" y="8080713"/>
                </a:cubicBezTo>
                <a:cubicBezTo>
                  <a:pt x="2514162" y="8078511"/>
                  <a:pt x="2504693" y="8077091"/>
                  <a:pt x="2494707" y="8075828"/>
                </a:cubicBezTo>
                <a:cubicBezTo>
                  <a:pt x="2496841" y="8088070"/>
                  <a:pt x="2496595" y="8105331"/>
                  <a:pt x="2498729" y="8117573"/>
                </a:cubicBezTo>
                <a:cubicBezTo>
                  <a:pt x="2492793" y="8102190"/>
                  <a:pt x="2483298" y="8066404"/>
                  <a:pt x="2473312" y="8065140"/>
                </a:cubicBezTo>
                <a:cubicBezTo>
                  <a:pt x="2457145" y="8065756"/>
                  <a:pt x="2446669" y="8099016"/>
                  <a:pt x="2433346" y="8115953"/>
                </a:cubicBezTo>
                <a:cubicBezTo>
                  <a:pt x="2431212" y="8103711"/>
                  <a:pt x="2435506" y="8072330"/>
                  <a:pt x="2429324" y="8074208"/>
                </a:cubicBezTo>
                <a:cubicBezTo>
                  <a:pt x="2415535" y="8069804"/>
                  <a:pt x="2403684" y="8073404"/>
                  <a:pt x="2389897" y="8068998"/>
                </a:cubicBezTo>
                <a:cubicBezTo>
                  <a:pt x="2372305" y="8061453"/>
                  <a:pt x="2356137" y="8062069"/>
                  <a:pt x="2340681" y="8066765"/>
                </a:cubicBezTo>
                <a:cubicBezTo>
                  <a:pt x="2327723" y="8067120"/>
                  <a:pt x="2313570" y="8079296"/>
                  <a:pt x="2300416" y="8075416"/>
                </a:cubicBezTo>
                <a:cubicBezTo>
                  <a:pt x="2287221" y="8074412"/>
                  <a:pt x="2277845" y="8039306"/>
                  <a:pt x="2264769" y="8038982"/>
                </a:cubicBezTo>
                <a:cubicBezTo>
                  <a:pt x="2244798" y="8036456"/>
                  <a:pt x="2227918" y="8032991"/>
                  <a:pt x="2208658" y="8034545"/>
                </a:cubicBezTo>
                <a:cubicBezTo>
                  <a:pt x="2176126" y="8031537"/>
                  <a:pt x="2143080" y="8028688"/>
                  <a:pt x="2107186" y="8009515"/>
                </a:cubicBezTo>
                <a:cubicBezTo>
                  <a:pt x="2108856" y="8000414"/>
                  <a:pt x="2110522" y="7991315"/>
                  <a:pt x="2111598" y="7978814"/>
                </a:cubicBezTo>
                <a:cubicBezTo>
                  <a:pt x="2121583" y="7980077"/>
                  <a:pt x="2127767" y="7978199"/>
                  <a:pt x="2134661" y="7980401"/>
                </a:cubicBezTo>
                <a:cubicBezTo>
                  <a:pt x="2150711" y="7979106"/>
                  <a:pt x="2164499" y="7983510"/>
                  <a:pt x="2180667" y="7982894"/>
                </a:cubicBezTo>
                <a:cubicBezTo>
                  <a:pt x="2209396" y="7982761"/>
                  <a:pt x="2239352" y="7986550"/>
                  <a:pt x="2269308" y="7990340"/>
                </a:cubicBezTo>
                <a:cubicBezTo>
                  <a:pt x="2327993" y="7993995"/>
                  <a:pt x="2387194" y="7997493"/>
                  <a:pt x="2445881" y="8001147"/>
                </a:cubicBezTo>
                <a:cubicBezTo>
                  <a:pt x="2507657" y="8003863"/>
                  <a:pt x="2569831" y="8005741"/>
                  <a:pt x="2627805" y="8005316"/>
                </a:cubicBezTo>
                <a:cubicBezTo>
                  <a:pt x="2657761" y="8009105"/>
                  <a:pt x="2690097" y="8007875"/>
                  <a:pt x="2718115" y="8003659"/>
                </a:cubicBezTo>
                <a:cubicBezTo>
                  <a:pt x="2728100" y="8004923"/>
                  <a:pt x="2737128" y="8019366"/>
                  <a:pt x="2750206" y="8019691"/>
                </a:cubicBezTo>
                <a:cubicBezTo>
                  <a:pt x="2760191" y="8020954"/>
                  <a:pt x="2770176" y="8022217"/>
                  <a:pt x="2780162" y="8023480"/>
                </a:cubicBezTo>
                <a:cubicBezTo>
                  <a:pt x="2781585" y="8031641"/>
                  <a:pt x="2779204" y="8036661"/>
                  <a:pt x="2774445" y="8046701"/>
                </a:cubicBezTo>
                <a:cubicBezTo>
                  <a:pt x="2811541" y="8035430"/>
                  <a:pt x="2845741" y="8029337"/>
                  <a:pt x="2880458" y="8023087"/>
                </a:cubicBezTo>
                <a:cubicBezTo>
                  <a:pt x="2881762" y="8030567"/>
                  <a:pt x="2883896" y="8042810"/>
                  <a:pt x="2882227" y="8051910"/>
                </a:cubicBezTo>
                <a:cubicBezTo>
                  <a:pt x="2906958" y="8044397"/>
                  <a:pt x="2928082" y="8037980"/>
                  <a:pt x="2952812" y="8030466"/>
                </a:cubicBezTo>
                <a:cubicBezTo>
                  <a:pt x="2948298" y="8023245"/>
                  <a:pt x="2944495" y="8020103"/>
                  <a:pt x="2939981" y="8012881"/>
                </a:cubicBezTo>
                <a:cubicBezTo>
                  <a:pt x="2954845" y="8004784"/>
                  <a:pt x="2969590" y="7996009"/>
                  <a:pt x="2985046" y="7991313"/>
                </a:cubicBezTo>
                <a:cubicBezTo>
                  <a:pt x="2987181" y="8003555"/>
                  <a:pt x="2989196" y="8015117"/>
                  <a:pt x="2991331" y="8027357"/>
                </a:cubicBezTo>
                <a:cubicBezTo>
                  <a:pt x="2984437" y="8025155"/>
                  <a:pt x="2977543" y="8022953"/>
                  <a:pt x="2969938" y="8016671"/>
                </a:cubicBezTo>
                <a:cubicBezTo>
                  <a:pt x="2968980" y="8029851"/>
                  <a:pt x="2968024" y="8043032"/>
                  <a:pt x="2967066" y="8056213"/>
                </a:cubicBezTo>
                <a:cubicBezTo>
                  <a:pt x="2985614" y="8050577"/>
                  <a:pt x="3004162" y="8044942"/>
                  <a:pt x="3022195" y="8039464"/>
                </a:cubicBezTo>
                <a:cubicBezTo>
                  <a:pt x="3018638" y="8019061"/>
                  <a:pt x="3006787" y="8022661"/>
                  <a:pt x="3000604" y="8024539"/>
                </a:cubicBezTo>
                <a:cubicBezTo>
                  <a:pt x="3003942" y="8006340"/>
                  <a:pt x="3004898" y="7993159"/>
                  <a:pt x="3015080" y="7998659"/>
                </a:cubicBezTo>
                <a:cubicBezTo>
                  <a:pt x="3025065" y="7999923"/>
                  <a:pt x="3036474" y="8009347"/>
                  <a:pt x="3037651" y="8034768"/>
                </a:cubicBezTo>
                <a:cubicBezTo>
                  <a:pt x="3155292" y="8059184"/>
                  <a:pt x="3266064" y="8025532"/>
                  <a:pt x="3379682" y="8008201"/>
                </a:cubicBezTo>
                <a:cubicBezTo>
                  <a:pt x="3388956" y="8005384"/>
                  <a:pt x="3398025" y="8011893"/>
                  <a:pt x="3407197" y="8013739"/>
                </a:cubicBezTo>
                <a:lnTo>
                  <a:pt x="3409621" y="8013680"/>
                </a:lnTo>
                <a:lnTo>
                  <a:pt x="3402781" y="8005817"/>
                </a:lnTo>
                <a:cubicBezTo>
                  <a:pt x="3403684" y="8001122"/>
                  <a:pt x="3406955" y="8000128"/>
                  <a:pt x="3409441" y="8002043"/>
                </a:cubicBezTo>
                <a:lnTo>
                  <a:pt x="3411099" y="8013644"/>
                </a:lnTo>
                <a:lnTo>
                  <a:pt x="3416414" y="8013513"/>
                </a:lnTo>
                <a:cubicBezTo>
                  <a:pt x="3431355" y="8008974"/>
                  <a:pt x="3447523" y="8008358"/>
                  <a:pt x="3459888" y="8004602"/>
                </a:cubicBezTo>
                <a:cubicBezTo>
                  <a:pt x="3488421" y="8000230"/>
                  <a:pt x="3516244" y="7991778"/>
                  <a:pt x="3541170" y="7988502"/>
                </a:cubicBezTo>
                <a:cubicBezTo>
                  <a:pt x="3597524" y="7975678"/>
                  <a:pt x="3657167" y="7966152"/>
                  <a:pt x="3713523" y="7953328"/>
                </a:cubicBezTo>
                <a:close/>
                <a:moveTo>
                  <a:pt x="2930489" y="7944704"/>
                </a:moveTo>
                <a:cubicBezTo>
                  <a:pt x="2936228" y="7942960"/>
                  <a:pt x="2939806" y="7946150"/>
                  <a:pt x="2942639" y="7962399"/>
                </a:cubicBezTo>
                <a:cubicBezTo>
                  <a:pt x="2939769" y="7963270"/>
                  <a:pt x="2933322" y="7960952"/>
                  <a:pt x="2930489" y="7944704"/>
                </a:cubicBezTo>
                <a:close/>
                <a:moveTo>
                  <a:pt x="2786420" y="7944275"/>
                </a:moveTo>
                <a:cubicBezTo>
                  <a:pt x="2789253" y="7960524"/>
                  <a:pt x="2787093" y="7965457"/>
                  <a:pt x="2781354" y="7967200"/>
                </a:cubicBezTo>
                <a:cubicBezTo>
                  <a:pt x="2779230" y="7955015"/>
                  <a:pt x="2780682" y="7946018"/>
                  <a:pt x="2786420" y="7944275"/>
                </a:cubicBezTo>
                <a:close/>
                <a:moveTo>
                  <a:pt x="2796010" y="7941362"/>
                </a:moveTo>
                <a:cubicBezTo>
                  <a:pt x="2801562" y="7939675"/>
                  <a:pt x="2806007" y="7946879"/>
                  <a:pt x="2808132" y="7959066"/>
                </a:cubicBezTo>
                <a:cubicBezTo>
                  <a:pt x="2802075" y="7960906"/>
                  <a:pt x="2798135" y="7953549"/>
                  <a:pt x="2796010" y="7941362"/>
                </a:cubicBezTo>
                <a:close/>
                <a:moveTo>
                  <a:pt x="3167478" y="7935171"/>
                </a:moveTo>
                <a:cubicBezTo>
                  <a:pt x="3170611" y="7953141"/>
                  <a:pt x="3161857" y="7959907"/>
                  <a:pt x="3151140" y="7962539"/>
                </a:cubicBezTo>
                <a:cubicBezTo>
                  <a:pt x="3140423" y="7965169"/>
                  <a:pt x="3127743" y="7963665"/>
                  <a:pt x="3123026" y="7965099"/>
                </a:cubicBezTo>
                <a:cubicBezTo>
                  <a:pt x="3116760" y="7929158"/>
                  <a:pt x="3158044" y="7938038"/>
                  <a:pt x="3167478" y="7935171"/>
                </a:cubicBezTo>
                <a:close/>
                <a:moveTo>
                  <a:pt x="4644864" y="7934960"/>
                </a:moveTo>
                <a:cubicBezTo>
                  <a:pt x="4611586" y="7949365"/>
                  <a:pt x="4573084" y="7952473"/>
                  <a:pt x="4552189" y="7997472"/>
                </a:cubicBezTo>
                <a:cubicBezTo>
                  <a:pt x="4562170" y="7998734"/>
                  <a:pt x="4574283" y="8012232"/>
                  <a:pt x="4585418" y="8004555"/>
                </a:cubicBezTo>
                <a:cubicBezTo>
                  <a:pt x="4593976" y="7997661"/>
                  <a:pt x="4593511" y="7976329"/>
                  <a:pt x="4598269" y="7966295"/>
                </a:cubicBezTo>
                <a:cubicBezTo>
                  <a:pt x="4611586" y="7949365"/>
                  <a:pt x="4632970" y="7960047"/>
                  <a:pt x="4648420" y="7955354"/>
                </a:cubicBezTo>
                <a:cubicBezTo>
                  <a:pt x="4646997" y="7947197"/>
                  <a:pt x="4645575" y="7939039"/>
                  <a:pt x="4644864" y="7934960"/>
                </a:cubicBezTo>
                <a:close/>
                <a:moveTo>
                  <a:pt x="4135162" y="7933925"/>
                </a:moveTo>
                <a:cubicBezTo>
                  <a:pt x="4142713" y="7936401"/>
                  <a:pt x="4149523" y="7943872"/>
                  <a:pt x="4152682" y="7961992"/>
                </a:cubicBezTo>
                <a:cubicBezTo>
                  <a:pt x="4141519" y="7965383"/>
                  <a:pt x="4102057" y="7994246"/>
                  <a:pt x="4071584" y="8001394"/>
                </a:cubicBezTo>
                <a:cubicBezTo>
                  <a:pt x="4053301" y="8005683"/>
                  <a:pt x="4038254" y="8002154"/>
                  <a:pt x="4034499" y="7980616"/>
                </a:cubicBezTo>
                <a:cubicBezTo>
                  <a:pt x="4060113" y="7964195"/>
                  <a:pt x="4086952" y="7951721"/>
                  <a:pt x="4113196" y="7935829"/>
                </a:cubicBezTo>
                <a:cubicBezTo>
                  <a:pt x="4119319" y="7933968"/>
                  <a:pt x="4127611" y="7931449"/>
                  <a:pt x="4135162" y="7933925"/>
                </a:cubicBezTo>
                <a:close/>
                <a:moveTo>
                  <a:pt x="3033169" y="7932975"/>
                </a:moveTo>
                <a:cubicBezTo>
                  <a:pt x="3036725" y="7953374"/>
                  <a:pt x="3029413" y="7960966"/>
                  <a:pt x="3019698" y="7963918"/>
                </a:cubicBezTo>
                <a:cubicBezTo>
                  <a:pt x="3009982" y="7966869"/>
                  <a:pt x="2997864" y="7965181"/>
                  <a:pt x="2991807" y="7967020"/>
                </a:cubicBezTo>
                <a:cubicBezTo>
                  <a:pt x="2983982" y="7922141"/>
                  <a:pt x="3021056" y="7936655"/>
                  <a:pt x="3033169" y="7932975"/>
                </a:cubicBezTo>
                <a:close/>
                <a:moveTo>
                  <a:pt x="1880434" y="7932872"/>
                </a:moveTo>
                <a:cubicBezTo>
                  <a:pt x="1883794" y="7952146"/>
                  <a:pt x="1877401" y="7956625"/>
                  <a:pt x="1871651" y="7958372"/>
                </a:cubicBezTo>
                <a:cubicBezTo>
                  <a:pt x="1869734" y="7958954"/>
                  <a:pt x="1867890" y="7959233"/>
                  <a:pt x="1866502" y="7959655"/>
                </a:cubicBezTo>
                <a:cubicBezTo>
                  <a:pt x="1862146" y="7934670"/>
                  <a:pt x="1871349" y="7935632"/>
                  <a:pt x="1880434" y="7932872"/>
                </a:cubicBezTo>
                <a:close/>
                <a:moveTo>
                  <a:pt x="3107150" y="7932078"/>
                </a:moveTo>
                <a:cubicBezTo>
                  <a:pt x="3107858" y="7936140"/>
                  <a:pt x="3109274" y="7944262"/>
                  <a:pt x="3110691" y="7952386"/>
                </a:cubicBezTo>
                <a:cubicBezTo>
                  <a:pt x="3101984" y="7955031"/>
                  <a:pt x="3089693" y="7958765"/>
                  <a:pt x="3080474" y="7961566"/>
                </a:cubicBezTo>
                <a:cubicBezTo>
                  <a:pt x="3071255" y="7964366"/>
                  <a:pt x="3065110" y="7966233"/>
                  <a:pt x="3058964" y="7968101"/>
                </a:cubicBezTo>
                <a:cubicBezTo>
                  <a:pt x="3057547" y="7959977"/>
                  <a:pt x="3056131" y="7951854"/>
                  <a:pt x="3055423" y="7947792"/>
                </a:cubicBezTo>
                <a:cubicBezTo>
                  <a:pt x="3064642" y="7944992"/>
                  <a:pt x="3076934" y="7941257"/>
                  <a:pt x="3089225" y="7937524"/>
                </a:cubicBezTo>
                <a:cubicBezTo>
                  <a:pt x="3095371" y="7935657"/>
                  <a:pt x="3101517" y="7933789"/>
                  <a:pt x="3107150" y="7932078"/>
                </a:cubicBezTo>
                <a:close/>
                <a:moveTo>
                  <a:pt x="4065474" y="7928172"/>
                </a:moveTo>
                <a:cubicBezTo>
                  <a:pt x="4066464" y="7933853"/>
                  <a:pt x="4066959" y="7936694"/>
                  <a:pt x="4066337" y="7937878"/>
                </a:cubicBezTo>
                <a:cubicBezTo>
                  <a:pt x="4065717" y="7939064"/>
                  <a:pt x="4063979" y="7938595"/>
                  <a:pt x="4060504" y="7937657"/>
                </a:cubicBezTo>
                <a:cubicBezTo>
                  <a:pt x="4063649" y="7936702"/>
                  <a:pt x="4066134" y="7931959"/>
                  <a:pt x="4065474" y="7928172"/>
                </a:cubicBezTo>
                <a:close/>
                <a:moveTo>
                  <a:pt x="2642966" y="7927877"/>
                </a:moveTo>
                <a:cubicBezTo>
                  <a:pt x="2648704" y="7926134"/>
                  <a:pt x="2652989" y="7933386"/>
                  <a:pt x="2655114" y="7945570"/>
                </a:cubicBezTo>
                <a:cubicBezTo>
                  <a:pt x="2649376" y="7947313"/>
                  <a:pt x="2645090" y="7940062"/>
                  <a:pt x="2642966" y="7927877"/>
                </a:cubicBezTo>
                <a:close/>
                <a:moveTo>
                  <a:pt x="2585322" y="7926493"/>
                </a:moveTo>
                <a:cubicBezTo>
                  <a:pt x="2590526" y="7924911"/>
                  <a:pt x="2596956" y="7927504"/>
                  <a:pt x="2599214" y="7940455"/>
                </a:cubicBezTo>
                <a:cubicBezTo>
                  <a:pt x="2593536" y="7942180"/>
                  <a:pt x="2587580" y="7939444"/>
                  <a:pt x="2585322" y="7926493"/>
                </a:cubicBezTo>
                <a:close/>
                <a:moveTo>
                  <a:pt x="1841023" y="7926306"/>
                </a:moveTo>
                <a:cubicBezTo>
                  <a:pt x="1842417" y="7934301"/>
                  <a:pt x="1843812" y="7942295"/>
                  <a:pt x="1844392" y="7945626"/>
                </a:cubicBezTo>
                <a:cubicBezTo>
                  <a:pt x="1835474" y="7948336"/>
                  <a:pt x="1825972" y="7947715"/>
                  <a:pt x="1816240" y="7945761"/>
                </a:cubicBezTo>
                <a:cubicBezTo>
                  <a:pt x="1822488" y="7927728"/>
                  <a:pt x="1832105" y="7929015"/>
                  <a:pt x="1841023" y="7926306"/>
                </a:cubicBezTo>
                <a:close/>
                <a:moveTo>
                  <a:pt x="3248365" y="7924750"/>
                </a:moveTo>
                <a:cubicBezTo>
                  <a:pt x="3254133" y="7924164"/>
                  <a:pt x="3259483" y="7927919"/>
                  <a:pt x="3262275" y="7943931"/>
                </a:cubicBezTo>
                <a:cubicBezTo>
                  <a:pt x="3257815" y="7945285"/>
                  <a:pt x="3251660" y="7950384"/>
                  <a:pt x="3245907" y="7951056"/>
                </a:cubicBezTo>
                <a:cubicBezTo>
                  <a:pt x="3240155" y="7951727"/>
                  <a:pt x="3234804" y="7947972"/>
                  <a:pt x="3231952" y="7931620"/>
                </a:cubicBezTo>
                <a:cubicBezTo>
                  <a:pt x="3236412" y="7930265"/>
                  <a:pt x="3242597" y="7925337"/>
                  <a:pt x="3248365" y="7924750"/>
                </a:cubicBezTo>
                <a:close/>
                <a:moveTo>
                  <a:pt x="2469504" y="7920591"/>
                </a:moveTo>
                <a:cubicBezTo>
                  <a:pt x="2474765" y="7918992"/>
                  <a:pt x="2478821" y="7922038"/>
                  <a:pt x="2481653" y="7938286"/>
                </a:cubicBezTo>
                <a:cubicBezTo>
                  <a:pt x="2475915" y="7940029"/>
                  <a:pt x="2471629" y="7932778"/>
                  <a:pt x="2469504" y="7920591"/>
                </a:cubicBezTo>
                <a:close/>
                <a:moveTo>
                  <a:pt x="2078952" y="7916122"/>
                </a:moveTo>
                <a:cubicBezTo>
                  <a:pt x="2085242" y="7914211"/>
                  <a:pt x="2086658" y="7922334"/>
                  <a:pt x="2088783" y="7934520"/>
                </a:cubicBezTo>
                <a:cubicBezTo>
                  <a:pt x="2082492" y="7936431"/>
                  <a:pt x="2081076" y="7928307"/>
                  <a:pt x="2078952" y="7916122"/>
                </a:cubicBezTo>
                <a:close/>
                <a:moveTo>
                  <a:pt x="2855444" y="7907150"/>
                </a:moveTo>
                <a:cubicBezTo>
                  <a:pt x="2859633" y="7907495"/>
                  <a:pt x="2864091" y="7909378"/>
                  <a:pt x="2869154" y="7909997"/>
                </a:cubicBezTo>
                <a:cubicBezTo>
                  <a:pt x="2867446" y="7919148"/>
                  <a:pt x="2865737" y="7928298"/>
                  <a:pt x="2863315" y="7933351"/>
                </a:cubicBezTo>
                <a:cubicBezTo>
                  <a:pt x="2871019" y="7939641"/>
                  <a:pt x="2881860" y="7944979"/>
                  <a:pt x="2891986" y="7946219"/>
                </a:cubicBezTo>
                <a:cubicBezTo>
                  <a:pt x="2870025" y="7952891"/>
                  <a:pt x="2844212" y="7956417"/>
                  <a:pt x="2816256" y="7947647"/>
                </a:cubicBezTo>
                <a:cubicBezTo>
                  <a:pt x="2828091" y="7939736"/>
                  <a:pt x="2835359" y="7924580"/>
                  <a:pt x="2843341" y="7913524"/>
                </a:cubicBezTo>
                <a:cubicBezTo>
                  <a:pt x="2847333" y="7907996"/>
                  <a:pt x="2851254" y="7906804"/>
                  <a:pt x="2855444" y="7907150"/>
                </a:cubicBezTo>
                <a:close/>
                <a:moveTo>
                  <a:pt x="1733782" y="7897863"/>
                </a:moveTo>
                <a:cubicBezTo>
                  <a:pt x="1740071" y="7895952"/>
                  <a:pt x="1741488" y="7904076"/>
                  <a:pt x="1743612" y="7916262"/>
                </a:cubicBezTo>
                <a:cubicBezTo>
                  <a:pt x="1737323" y="7918173"/>
                  <a:pt x="1735907" y="7910049"/>
                  <a:pt x="1733782" y="7897863"/>
                </a:cubicBezTo>
                <a:close/>
                <a:moveTo>
                  <a:pt x="3929243" y="7887521"/>
                </a:moveTo>
                <a:cubicBezTo>
                  <a:pt x="3939107" y="7944094"/>
                  <a:pt x="3905184" y="7933125"/>
                  <a:pt x="3887339" y="7942801"/>
                </a:cubicBezTo>
                <a:cubicBezTo>
                  <a:pt x="3864015" y="7958397"/>
                  <a:pt x="3841396" y="7978034"/>
                  <a:pt x="3825789" y="8016107"/>
                </a:cubicBezTo>
                <a:cubicBezTo>
                  <a:pt x="3822384" y="7996574"/>
                  <a:pt x="3816474" y="7981350"/>
                  <a:pt x="3809860" y="7962084"/>
                </a:cubicBezTo>
                <a:cubicBezTo>
                  <a:pt x="3800585" y="7964902"/>
                  <a:pt x="3794402" y="7966780"/>
                  <a:pt x="3788218" y="7968659"/>
                </a:cubicBezTo>
                <a:cubicBezTo>
                  <a:pt x="3778944" y="7971477"/>
                  <a:pt x="3772760" y="7973355"/>
                  <a:pt x="3763486" y="7976173"/>
                </a:cubicBezTo>
                <a:cubicBezTo>
                  <a:pt x="3761373" y="7964050"/>
                  <a:pt x="3759259" y="7951927"/>
                  <a:pt x="3757145" y="7939804"/>
                </a:cubicBezTo>
                <a:cubicBezTo>
                  <a:pt x="3782583" y="7936331"/>
                  <a:pt x="3808724" y="7936900"/>
                  <a:pt x="3833646" y="7933583"/>
                </a:cubicBezTo>
                <a:cubicBezTo>
                  <a:pt x="3867653" y="7923251"/>
                  <a:pt x="3896456" y="7901736"/>
                  <a:pt x="3929243" y="7887521"/>
                </a:cubicBezTo>
                <a:close/>
                <a:moveTo>
                  <a:pt x="2776489" y="7887312"/>
                </a:moveTo>
                <a:cubicBezTo>
                  <a:pt x="2778614" y="7899498"/>
                  <a:pt x="2777161" y="7908491"/>
                  <a:pt x="2771422" y="7910235"/>
                </a:cubicBezTo>
                <a:cubicBezTo>
                  <a:pt x="2769298" y="7898050"/>
                  <a:pt x="2770751" y="7889055"/>
                  <a:pt x="2776489" y="7887312"/>
                </a:cubicBezTo>
                <a:close/>
                <a:moveTo>
                  <a:pt x="1908677" y="7885816"/>
                </a:moveTo>
                <a:cubicBezTo>
                  <a:pt x="1915217" y="7883830"/>
                  <a:pt x="1922512" y="7886159"/>
                  <a:pt x="1924770" y="7899110"/>
                </a:cubicBezTo>
                <a:cubicBezTo>
                  <a:pt x="1918228" y="7901097"/>
                  <a:pt x="1910935" y="7898768"/>
                  <a:pt x="1908677" y="7885816"/>
                </a:cubicBezTo>
                <a:close/>
                <a:moveTo>
                  <a:pt x="4166819" y="7878479"/>
                </a:moveTo>
                <a:cubicBezTo>
                  <a:pt x="4170304" y="7898466"/>
                  <a:pt x="4173789" y="7918453"/>
                  <a:pt x="4177157" y="7937774"/>
                </a:cubicBezTo>
                <a:cubicBezTo>
                  <a:pt x="4171265" y="7939565"/>
                  <a:pt x="4165372" y="7941355"/>
                  <a:pt x="4159479" y="7943145"/>
                </a:cubicBezTo>
                <a:cubicBezTo>
                  <a:pt x="4162003" y="7922034"/>
                  <a:pt x="4164411" y="7900256"/>
                  <a:pt x="4166819" y="7878479"/>
                </a:cubicBezTo>
                <a:close/>
                <a:moveTo>
                  <a:pt x="3975187" y="7876703"/>
                </a:moveTo>
                <a:cubicBezTo>
                  <a:pt x="3981345" y="7912026"/>
                  <a:pt x="3950732" y="7908928"/>
                  <a:pt x="3941896" y="7915746"/>
                </a:cubicBezTo>
                <a:cubicBezTo>
                  <a:pt x="3953220" y="7904039"/>
                  <a:pt x="3964546" y="7892333"/>
                  <a:pt x="3975187" y="7876703"/>
                </a:cubicBezTo>
                <a:close/>
                <a:moveTo>
                  <a:pt x="2480451" y="7876518"/>
                </a:moveTo>
                <a:cubicBezTo>
                  <a:pt x="2483242" y="7892530"/>
                  <a:pt x="2479687" y="7898812"/>
                  <a:pt x="2474299" y="7901435"/>
                </a:cubicBezTo>
                <a:cubicBezTo>
                  <a:pt x="2468910" y="7904059"/>
                  <a:pt x="2461688" y="7903024"/>
                  <a:pt x="2457146" y="7904404"/>
                </a:cubicBezTo>
                <a:cubicBezTo>
                  <a:pt x="2451562" y="7872381"/>
                  <a:pt x="2471870" y="7879125"/>
                  <a:pt x="2480451" y="7876518"/>
                </a:cubicBezTo>
                <a:close/>
                <a:moveTo>
                  <a:pt x="1849595" y="7862678"/>
                </a:moveTo>
                <a:cubicBezTo>
                  <a:pt x="1855146" y="7860992"/>
                  <a:pt x="1859590" y="7868196"/>
                  <a:pt x="1861715" y="7880382"/>
                </a:cubicBezTo>
                <a:cubicBezTo>
                  <a:pt x="1855658" y="7882222"/>
                  <a:pt x="1851719" y="7874865"/>
                  <a:pt x="1849595" y="7862678"/>
                </a:cubicBezTo>
                <a:close/>
                <a:moveTo>
                  <a:pt x="2338262" y="7853993"/>
                </a:moveTo>
                <a:cubicBezTo>
                  <a:pt x="2346682" y="7851975"/>
                  <a:pt x="2354715" y="7854929"/>
                  <a:pt x="2357930" y="7873373"/>
                </a:cubicBezTo>
                <a:cubicBezTo>
                  <a:pt x="2353171" y="7874818"/>
                  <a:pt x="2344366" y="7881810"/>
                  <a:pt x="2335946" y="7883828"/>
                </a:cubicBezTo>
                <a:cubicBezTo>
                  <a:pt x="2327527" y="7885846"/>
                  <a:pt x="2319493" y="7882893"/>
                  <a:pt x="2316277" y="7864449"/>
                </a:cubicBezTo>
                <a:cubicBezTo>
                  <a:pt x="2321037" y="7863002"/>
                  <a:pt x="2329843" y="7856012"/>
                  <a:pt x="2338262" y="7853993"/>
                </a:cubicBezTo>
                <a:close/>
                <a:moveTo>
                  <a:pt x="2386577" y="7853377"/>
                </a:moveTo>
                <a:cubicBezTo>
                  <a:pt x="2404734" y="7865081"/>
                  <a:pt x="2425239" y="7871766"/>
                  <a:pt x="2442684" y="7879380"/>
                </a:cubicBezTo>
                <a:cubicBezTo>
                  <a:pt x="2437572" y="7887032"/>
                  <a:pt x="2433201" y="7898943"/>
                  <a:pt x="2428085" y="7904264"/>
                </a:cubicBezTo>
                <a:cubicBezTo>
                  <a:pt x="2422968" y="7909584"/>
                  <a:pt x="2417106" y="7908316"/>
                  <a:pt x="2409011" y="7889609"/>
                </a:cubicBezTo>
                <a:cubicBezTo>
                  <a:pt x="2397898" y="7862852"/>
                  <a:pt x="2379321" y="7885716"/>
                  <a:pt x="2370645" y="7888351"/>
                </a:cubicBezTo>
                <a:cubicBezTo>
                  <a:pt x="2372695" y="7866204"/>
                  <a:pt x="2372906" y="7848920"/>
                  <a:pt x="2386577" y="7853377"/>
                </a:cubicBezTo>
                <a:close/>
                <a:moveTo>
                  <a:pt x="4257639" y="7847742"/>
                </a:moveTo>
                <a:cubicBezTo>
                  <a:pt x="4264239" y="7850014"/>
                  <a:pt x="4270841" y="7852285"/>
                  <a:pt x="4276734" y="7850495"/>
                </a:cubicBezTo>
                <a:cubicBezTo>
                  <a:pt x="4274850" y="7857483"/>
                  <a:pt x="4270962" y="7861872"/>
                  <a:pt x="4267101" y="7861975"/>
                </a:cubicBezTo>
                <a:cubicBezTo>
                  <a:pt x="4263242" y="7862079"/>
                  <a:pt x="4259410" y="7857897"/>
                  <a:pt x="4257639" y="7847742"/>
                </a:cubicBezTo>
                <a:close/>
                <a:moveTo>
                  <a:pt x="1513482" y="7841669"/>
                </a:moveTo>
                <a:cubicBezTo>
                  <a:pt x="1519220" y="7839925"/>
                  <a:pt x="1523505" y="7847178"/>
                  <a:pt x="1525630" y="7859362"/>
                </a:cubicBezTo>
                <a:cubicBezTo>
                  <a:pt x="1519892" y="7861106"/>
                  <a:pt x="1516315" y="7857915"/>
                  <a:pt x="1513482" y="7841669"/>
                </a:cubicBezTo>
                <a:close/>
                <a:moveTo>
                  <a:pt x="1683804" y="7830965"/>
                </a:moveTo>
                <a:cubicBezTo>
                  <a:pt x="1689543" y="7829222"/>
                  <a:pt x="1693121" y="7832412"/>
                  <a:pt x="1695953" y="7848660"/>
                </a:cubicBezTo>
                <a:cubicBezTo>
                  <a:pt x="1690214" y="7850403"/>
                  <a:pt x="1686519" y="7846537"/>
                  <a:pt x="1683804" y="7830965"/>
                </a:cubicBezTo>
                <a:close/>
                <a:moveTo>
                  <a:pt x="4660134" y="7825820"/>
                </a:moveTo>
                <a:cubicBezTo>
                  <a:pt x="4654292" y="7826522"/>
                  <a:pt x="4648001" y="7831654"/>
                  <a:pt x="4643367" y="7833062"/>
                </a:cubicBezTo>
                <a:cubicBezTo>
                  <a:pt x="4646211" y="7849376"/>
                  <a:pt x="4651607" y="7853105"/>
                  <a:pt x="4657449" y="7852404"/>
                </a:cubicBezTo>
                <a:cubicBezTo>
                  <a:pt x="4663292" y="7851702"/>
                  <a:pt x="4669581" y="7846570"/>
                  <a:pt x="4674216" y="7845162"/>
                </a:cubicBezTo>
                <a:cubicBezTo>
                  <a:pt x="4671372" y="7828848"/>
                  <a:pt x="4665977" y="7825119"/>
                  <a:pt x="4660134" y="7825820"/>
                </a:cubicBezTo>
                <a:close/>
                <a:moveTo>
                  <a:pt x="1443091" y="7822012"/>
                </a:moveTo>
                <a:cubicBezTo>
                  <a:pt x="1448830" y="7820268"/>
                  <a:pt x="1453116" y="7827520"/>
                  <a:pt x="1455240" y="7839707"/>
                </a:cubicBezTo>
                <a:cubicBezTo>
                  <a:pt x="1449501" y="7841450"/>
                  <a:pt x="1445215" y="7834197"/>
                  <a:pt x="1443091" y="7822012"/>
                </a:cubicBezTo>
                <a:close/>
                <a:moveTo>
                  <a:pt x="1651124" y="7817485"/>
                </a:moveTo>
                <a:cubicBezTo>
                  <a:pt x="1657009" y="7817327"/>
                  <a:pt x="1662452" y="7821108"/>
                  <a:pt x="1664971" y="7835558"/>
                </a:cubicBezTo>
                <a:cubicBezTo>
                  <a:pt x="1660428" y="7836938"/>
                  <a:pt x="1654281" y="7842067"/>
                  <a:pt x="1648548" y="7842722"/>
                </a:cubicBezTo>
                <a:cubicBezTo>
                  <a:pt x="1642816" y="7843376"/>
                  <a:pt x="1637501" y="7839556"/>
                  <a:pt x="1634621" y="7823042"/>
                </a:cubicBezTo>
                <a:cubicBezTo>
                  <a:pt x="1638911" y="7821738"/>
                  <a:pt x="1645239" y="7817642"/>
                  <a:pt x="1651124" y="7817485"/>
                </a:cubicBezTo>
                <a:close/>
                <a:moveTo>
                  <a:pt x="4132095" y="7817360"/>
                </a:moveTo>
                <a:cubicBezTo>
                  <a:pt x="4146621" y="7817140"/>
                  <a:pt x="4156971" y="7821981"/>
                  <a:pt x="4159262" y="7835127"/>
                </a:cubicBezTo>
                <a:cubicBezTo>
                  <a:pt x="4153073" y="7837007"/>
                  <a:pt x="4146881" y="7838889"/>
                  <a:pt x="4140691" y="7840769"/>
                </a:cubicBezTo>
                <a:cubicBezTo>
                  <a:pt x="4143513" y="7856948"/>
                  <a:pt x="4145628" y="7869082"/>
                  <a:pt x="4147743" y="7881216"/>
                </a:cubicBezTo>
                <a:cubicBezTo>
                  <a:pt x="4137752" y="7879992"/>
                  <a:pt x="4128983" y="7882657"/>
                  <a:pt x="4118992" y="7881433"/>
                </a:cubicBezTo>
                <a:cubicBezTo>
                  <a:pt x="4121382" y="7876448"/>
                  <a:pt x="4123067" y="7867418"/>
                  <a:pt x="4124752" y="7858388"/>
                </a:cubicBezTo>
                <a:cubicBezTo>
                  <a:pt x="4103085" y="7864971"/>
                  <a:pt x="4081419" y="7871553"/>
                  <a:pt x="4059752" y="7878135"/>
                </a:cubicBezTo>
                <a:cubicBezTo>
                  <a:pt x="4064259" y="7885284"/>
                  <a:pt x="4068059" y="7888389"/>
                  <a:pt x="4072564" y="7895538"/>
                </a:cubicBezTo>
                <a:cubicBezTo>
                  <a:pt x="4065394" y="7910494"/>
                  <a:pt x="4055834" y="7930433"/>
                  <a:pt x="4040358" y="7935135"/>
                </a:cubicBezTo>
                <a:cubicBezTo>
                  <a:pt x="4035421" y="7906821"/>
                  <a:pt x="4026926" y="7892367"/>
                  <a:pt x="4015526" y="7883053"/>
                </a:cubicBezTo>
                <a:cubicBezTo>
                  <a:pt x="4007925" y="7876844"/>
                  <a:pt x="3997660" y="7892740"/>
                  <a:pt x="3993429" y="7868471"/>
                </a:cubicBezTo>
                <a:cubicBezTo>
                  <a:pt x="4007357" y="7864240"/>
                  <a:pt x="4088518" y="7818022"/>
                  <a:pt x="4132095" y="7817360"/>
                </a:cubicBezTo>
                <a:close/>
                <a:moveTo>
                  <a:pt x="1384586" y="7801947"/>
                </a:moveTo>
                <a:cubicBezTo>
                  <a:pt x="1387456" y="7801076"/>
                  <a:pt x="1394073" y="7804369"/>
                  <a:pt x="1396205" y="7816601"/>
                </a:cubicBezTo>
                <a:cubicBezTo>
                  <a:pt x="1390466" y="7818345"/>
                  <a:pt x="1386845" y="7814898"/>
                  <a:pt x="1384586" y="7801947"/>
                </a:cubicBezTo>
                <a:close/>
                <a:moveTo>
                  <a:pt x="4676376" y="7801561"/>
                </a:moveTo>
                <a:cubicBezTo>
                  <a:pt x="4678510" y="7813796"/>
                  <a:pt x="4683021" y="7821015"/>
                  <a:pt x="4689202" y="7819137"/>
                </a:cubicBezTo>
                <a:cubicBezTo>
                  <a:pt x="4687068" y="7806902"/>
                  <a:pt x="4682556" y="7799683"/>
                  <a:pt x="4676376" y="7801561"/>
                </a:cubicBezTo>
                <a:close/>
                <a:moveTo>
                  <a:pt x="1323400" y="7780870"/>
                </a:moveTo>
                <a:cubicBezTo>
                  <a:pt x="1327276" y="7781229"/>
                  <a:pt x="1331116" y="7786205"/>
                  <a:pt x="1333150" y="7797873"/>
                </a:cubicBezTo>
                <a:cubicBezTo>
                  <a:pt x="1326580" y="7795775"/>
                  <a:pt x="1320501" y="7793526"/>
                  <a:pt x="1313438" y="7791576"/>
                </a:cubicBezTo>
                <a:cubicBezTo>
                  <a:pt x="1315613" y="7784772"/>
                  <a:pt x="1319524" y="7780512"/>
                  <a:pt x="1323400" y="7780870"/>
                </a:cubicBezTo>
                <a:close/>
                <a:moveTo>
                  <a:pt x="1474804" y="7772486"/>
                </a:moveTo>
                <a:cubicBezTo>
                  <a:pt x="1478689" y="7772528"/>
                  <a:pt x="1482382" y="7775915"/>
                  <a:pt x="1484560" y="7788407"/>
                </a:cubicBezTo>
                <a:cubicBezTo>
                  <a:pt x="1478666" y="7790198"/>
                  <a:pt x="1467629" y="7798060"/>
                  <a:pt x="1463896" y="7776646"/>
                </a:cubicBezTo>
                <a:cubicBezTo>
                  <a:pt x="1466841" y="7775751"/>
                  <a:pt x="1470919" y="7772445"/>
                  <a:pt x="1474804" y="7772486"/>
                </a:cubicBezTo>
                <a:close/>
                <a:moveTo>
                  <a:pt x="1428653" y="7769524"/>
                </a:moveTo>
                <a:cubicBezTo>
                  <a:pt x="1429644" y="7775205"/>
                  <a:pt x="1430139" y="7778046"/>
                  <a:pt x="1429818" y="7779141"/>
                </a:cubicBezTo>
                <a:cubicBezTo>
                  <a:pt x="1429496" y="7780235"/>
                  <a:pt x="1428359" y="7779583"/>
                  <a:pt x="1426082" y="7778282"/>
                </a:cubicBezTo>
                <a:cubicBezTo>
                  <a:pt x="1425421" y="7774494"/>
                  <a:pt x="1424761" y="7770707"/>
                  <a:pt x="1428653" y="7769524"/>
                </a:cubicBezTo>
                <a:close/>
                <a:moveTo>
                  <a:pt x="1287083" y="7768355"/>
                </a:moveTo>
                <a:cubicBezTo>
                  <a:pt x="1293818" y="7770403"/>
                  <a:pt x="1303582" y="7771532"/>
                  <a:pt x="1309133" y="7769846"/>
                </a:cubicBezTo>
                <a:cubicBezTo>
                  <a:pt x="1307713" y="7778469"/>
                  <a:pt x="1303467" y="7780783"/>
                  <a:pt x="1298354" y="7780800"/>
                </a:cubicBezTo>
                <a:cubicBezTo>
                  <a:pt x="1293242" y="7780816"/>
                  <a:pt x="1287265" y="7778538"/>
                  <a:pt x="1282382" y="7777972"/>
                </a:cubicBezTo>
                <a:cubicBezTo>
                  <a:pt x="1285411" y="7777052"/>
                  <a:pt x="1284733" y="7773163"/>
                  <a:pt x="1287083" y="7768355"/>
                </a:cubicBezTo>
                <a:close/>
                <a:moveTo>
                  <a:pt x="4747176" y="7762873"/>
                </a:moveTo>
                <a:cubicBezTo>
                  <a:pt x="4749310" y="7775109"/>
                  <a:pt x="4753111" y="7778248"/>
                  <a:pt x="4759291" y="7776371"/>
                </a:cubicBezTo>
                <a:cubicBezTo>
                  <a:pt x="4757158" y="7764135"/>
                  <a:pt x="4753356" y="7760996"/>
                  <a:pt x="4747176" y="7762873"/>
                </a:cubicBezTo>
                <a:close/>
                <a:moveTo>
                  <a:pt x="1252393" y="7756822"/>
                </a:moveTo>
                <a:cubicBezTo>
                  <a:pt x="1262274" y="7758072"/>
                  <a:pt x="1272158" y="7759322"/>
                  <a:pt x="1278276" y="7757463"/>
                </a:cubicBezTo>
                <a:cubicBezTo>
                  <a:pt x="1278858" y="7770042"/>
                  <a:pt x="1273620" y="7776949"/>
                  <a:pt x="1267619" y="7777177"/>
                </a:cubicBezTo>
                <a:cubicBezTo>
                  <a:pt x="1261619" y="7777407"/>
                  <a:pt x="1254857" y="7770955"/>
                  <a:pt x="1252393" y="7756822"/>
                </a:cubicBezTo>
                <a:close/>
                <a:moveTo>
                  <a:pt x="2007232" y="7754818"/>
                </a:moveTo>
                <a:lnTo>
                  <a:pt x="2007104" y="7761426"/>
                </a:lnTo>
                <a:lnTo>
                  <a:pt x="2007138" y="7759627"/>
                </a:lnTo>
                <a:cubicBezTo>
                  <a:pt x="2007190" y="7756955"/>
                  <a:pt x="2007232" y="7754818"/>
                  <a:pt x="2007232" y="7754818"/>
                </a:cubicBezTo>
                <a:close/>
                <a:moveTo>
                  <a:pt x="4799706" y="7746915"/>
                </a:moveTo>
                <a:cubicBezTo>
                  <a:pt x="4801840" y="7759151"/>
                  <a:pt x="4808730" y="7761351"/>
                  <a:pt x="4814910" y="7759474"/>
                </a:cubicBezTo>
                <a:cubicBezTo>
                  <a:pt x="4812777" y="7747239"/>
                  <a:pt x="4805886" y="7745038"/>
                  <a:pt x="4799706" y="7746915"/>
                </a:cubicBezTo>
                <a:close/>
                <a:moveTo>
                  <a:pt x="2003181" y="7746870"/>
                </a:moveTo>
                <a:cubicBezTo>
                  <a:pt x="2000951" y="7752738"/>
                  <a:pt x="2000867" y="7756923"/>
                  <a:pt x="2002105" y="7759935"/>
                </a:cubicBezTo>
                <a:lnTo>
                  <a:pt x="2007048" y="7764287"/>
                </a:lnTo>
                <a:lnTo>
                  <a:pt x="2008953" y="7765963"/>
                </a:lnTo>
                <a:cubicBezTo>
                  <a:pt x="2015056" y="7768315"/>
                  <a:pt x="2023136" y="7768007"/>
                  <a:pt x="2026582" y="7769107"/>
                </a:cubicBezTo>
                <a:cubicBezTo>
                  <a:pt x="2022315" y="7744637"/>
                  <a:pt x="2009955" y="7748391"/>
                  <a:pt x="2003181" y="7746870"/>
                </a:cubicBezTo>
                <a:close/>
                <a:moveTo>
                  <a:pt x="5000211" y="7746126"/>
                </a:moveTo>
                <a:cubicBezTo>
                  <a:pt x="5002344" y="7758361"/>
                  <a:pt x="5006144" y="7761501"/>
                  <a:pt x="5012325" y="7759623"/>
                </a:cubicBezTo>
                <a:cubicBezTo>
                  <a:pt x="5010192" y="7747388"/>
                  <a:pt x="5006390" y="7744248"/>
                  <a:pt x="5000211" y="7746126"/>
                </a:cubicBezTo>
                <a:close/>
                <a:moveTo>
                  <a:pt x="1239658" y="7741721"/>
                </a:moveTo>
                <a:cubicBezTo>
                  <a:pt x="1243727" y="7765058"/>
                  <a:pt x="1231263" y="7764749"/>
                  <a:pt x="1225371" y="7766539"/>
                </a:cubicBezTo>
                <a:cubicBezTo>
                  <a:pt x="1221980" y="7747092"/>
                  <a:pt x="1230818" y="7744407"/>
                  <a:pt x="1239658" y="7741721"/>
                </a:cubicBezTo>
                <a:close/>
                <a:moveTo>
                  <a:pt x="1208756" y="7729085"/>
                </a:moveTo>
                <a:cubicBezTo>
                  <a:pt x="1211014" y="7742037"/>
                  <a:pt x="1209376" y="7747081"/>
                  <a:pt x="1203159" y="7748969"/>
                </a:cubicBezTo>
                <a:cubicBezTo>
                  <a:pt x="1200902" y="7736017"/>
                  <a:pt x="1203496" y="7730683"/>
                  <a:pt x="1208756" y="7729085"/>
                </a:cubicBezTo>
                <a:close/>
                <a:moveTo>
                  <a:pt x="921222" y="7712216"/>
                </a:moveTo>
                <a:cubicBezTo>
                  <a:pt x="924054" y="7728463"/>
                  <a:pt x="921493" y="7733518"/>
                  <a:pt x="911681" y="7736499"/>
                </a:cubicBezTo>
                <a:cubicBezTo>
                  <a:pt x="909557" y="7724314"/>
                  <a:pt x="911413" y="7715196"/>
                  <a:pt x="921222" y="7712216"/>
                </a:cubicBezTo>
                <a:close/>
                <a:moveTo>
                  <a:pt x="1745570" y="7708021"/>
                </a:moveTo>
                <a:cubicBezTo>
                  <a:pt x="1747695" y="7720206"/>
                  <a:pt x="1746242" y="7729200"/>
                  <a:pt x="1739794" y="7726882"/>
                </a:cubicBezTo>
                <a:cubicBezTo>
                  <a:pt x="1737670" y="7714697"/>
                  <a:pt x="1742701" y="7708892"/>
                  <a:pt x="1745570" y="7708021"/>
                </a:cubicBezTo>
                <a:close/>
                <a:moveTo>
                  <a:pt x="599285" y="7690053"/>
                </a:moveTo>
                <a:cubicBezTo>
                  <a:pt x="601410" y="7702239"/>
                  <a:pt x="599958" y="7711233"/>
                  <a:pt x="594220" y="7712977"/>
                </a:cubicBezTo>
                <a:cubicBezTo>
                  <a:pt x="591388" y="7696730"/>
                  <a:pt x="593549" y="7691797"/>
                  <a:pt x="599285" y="7690053"/>
                </a:cubicBezTo>
                <a:close/>
                <a:moveTo>
                  <a:pt x="1228244" y="7689711"/>
                </a:moveTo>
                <a:cubicBezTo>
                  <a:pt x="1234177" y="7691126"/>
                  <a:pt x="1240642" y="7695598"/>
                  <a:pt x="1245625" y="7696228"/>
                </a:cubicBezTo>
                <a:cubicBezTo>
                  <a:pt x="1263065" y="7703086"/>
                  <a:pt x="1280622" y="7710622"/>
                  <a:pt x="1300041" y="7713304"/>
                </a:cubicBezTo>
                <a:cubicBezTo>
                  <a:pt x="1317600" y="7720838"/>
                  <a:pt x="1334447" y="7724302"/>
                  <a:pt x="1352006" y="7731838"/>
                </a:cubicBezTo>
                <a:cubicBezTo>
                  <a:pt x="1365769" y="7736237"/>
                  <a:pt x="1381906" y="7735623"/>
                  <a:pt x="1395425" y="7757258"/>
                </a:cubicBezTo>
                <a:cubicBezTo>
                  <a:pt x="1405392" y="7758520"/>
                  <a:pt x="1415358" y="7759783"/>
                  <a:pt x="1424101" y="7757127"/>
                </a:cubicBezTo>
                <a:cubicBezTo>
                  <a:pt x="1420059" y="7771225"/>
                  <a:pt x="1412831" y="7775567"/>
                  <a:pt x="1404891" y="7775833"/>
                </a:cubicBezTo>
                <a:cubicBezTo>
                  <a:pt x="1396951" y="7776100"/>
                  <a:pt x="1388299" y="7772294"/>
                  <a:pt x="1381418" y="7770094"/>
                </a:cubicBezTo>
                <a:cubicBezTo>
                  <a:pt x="1364570" y="7766632"/>
                  <a:pt x="1347012" y="7759096"/>
                  <a:pt x="1327078" y="7756572"/>
                </a:cubicBezTo>
                <a:cubicBezTo>
                  <a:pt x="1288681" y="7738205"/>
                  <a:pt x="1252854" y="7719058"/>
                  <a:pt x="1214060" y="7701529"/>
                </a:cubicBezTo>
                <a:cubicBezTo>
                  <a:pt x="1216912" y="7689936"/>
                  <a:pt x="1222312" y="7688295"/>
                  <a:pt x="1228244" y="7689711"/>
                </a:cubicBezTo>
                <a:close/>
                <a:moveTo>
                  <a:pt x="4880142" y="7688884"/>
                </a:moveTo>
                <a:lnTo>
                  <a:pt x="4880001" y="7690538"/>
                </a:lnTo>
                <a:lnTo>
                  <a:pt x="4879943" y="7691213"/>
                </a:lnTo>
                <a:close/>
                <a:moveTo>
                  <a:pt x="3575050" y="7688242"/>
                </a:moveTo>
                <a:cubicBezTo>
                  <a:pt x="3570951" y="7688056"/>
                  <a:pt x="3566523" y="7690653"/>
                  <a:pt x="3563433" y="7691592"/>
                </a:cubicBezTo>
                <a:cubicBezTo>
                  <a:pt x="3566870" y="7711305"/>
                  <a:pt x="3578519" y="7703472"/>
                  <a:pt x="3584699" y="7701595"/>
                </a:cubicBezTo>
                <a:cubicBezTo>
                  <a:pt x="3582921" y="7691398"/>
                  <a:pt x="3579150" y="7688428"/>
                  <a:pt x="3575050" y="7688242"/>
                </a:cubicBezTo>
                <a:close/>
                <a:moveTo>
                  <a:pt x="4880855" y="7680515"/>
                </a:moveTo>
                <a:lnTo>
                  <a:pt x="4880142" y="7688884"/>
                </a:lnTo>
                <a:lnTo>
                  <a:pt x="4880436" y="7685424"/>
                </a:lnTo>
                <a:cubicBezTo>
                  <a:pt x="4880668" y="7682697"/>
                  <a:pt x="4880855" y="7680515"/>
                  <a:pt x="4880855" y="7680515"/>
                </a:cubicBezTo>
                <a:close/>
                <a:moveTo>
                  <a:pt x="4653576" y="7679366"/>
                </a:moveTo>
                <a:cubicBezTo>
                  <a:pt x="4662288" y="7677809"/>
                  <a:pt x="4670946" y="7680630"/>
                  <a:pt x="4675024" y="7694653"/>
                </a:cubicBezTo>
                <a:cubicBezTo>
                  <a:pt x="4693716" y="7745662"/>
                  <a:pt x="4665797" y="7754145"/>
                  <a:pt x="4650286" y="7758856"/>
                </a:cubicBezTo>
                <a:cubicBezTo>
                  <a:pt x="4622162" y="7763040"/>
                  <a:pt x="4596288" y="7783255"/>
                  <a:pt x="4569210" y="7796569"/>
                </a:cubicBezTo>
                <a:cubicBezTo>
                  <a:pt x="4561990" y="7755156"/>
                  <a:pt x="4590418" y="7768323"/>
                  <a:pt x="4602826" y="7764553"/>
                </a:cubicBezTo>
                <a:cubicBezTo>
                  <a:pt x="4597772" y="7735564"/>
                  <a:pt x="4592504" y="7724083"/>
                  <a:pt x="4604191" y="7716172"/>
                </a:cubicBezTo>
                <a:cubicBezTo>
                  <a:pt x="4616600" y="7712402"/>
                  <a:pt x="4623223" y="7697308"/>
                  <a:pt x="4631808" y="7690340"/>
                </a:cubicBezTo>
                <a:cubicBezTo>
                  <a:pt x="4636100" y="7686855"/>
                  <a:pt x="4644865" y="7680922"/>
                  <a:pt x="4653576" y="7679366"/>
                </a:cubicBezTo>
                <a:close/>
                <a:moveTo>
                  <a:pt x="579729" y="7673896"/>
                </a:moveTo>
                <a:cubicBezTo>
                  <a:pt x="582561" y="7690144"/>
                  <a:pt x="577212" y="7696046"/>
                  <a:pt x="574688" y="7696812"/>
                </a:cubicBezTo>
                <a:cubicBezTo>
                  <a:pt x="571856" y="7680564"/>
                  <a:pt x="573671" y="7675736"/>
                  <a:pt x="579729" y="7673896"/>
                </a:cubicBezTo>
                <a:close/>
                <a:moveTo>
                  <a:pt x="1180047" y="7672631"/>
                </a:moveTo>
                <a:cubicBezTo>
                  <a:pt x="1189542" y="7672983"/>
                  <a:pt x="1199394" y="7675385"/>
                  <a:pt x="1209908" y="7680823"/>
                </a:cubicBezTo>
                <a:cubicBezTo>
                  <a:pt x="1207678" y="7690132"/>
                  <a:pt x="1204001" y="7694755"/>
                  <a:pt x="1199478" y="7696399"/>
                </a:cubicBezTo>
                <a:cubicBezTo>
                  <a:pt x="1185915" y="7701328"/>
                  <a:pt x="1164758" y="7679434"/>
                  <a:pt x="1152330" y="7676736"/>
                </a:cubicBezTo>
                <a:cubicBezTo>
                  <a:pt x="1161415" y="7673976"/>
                  <a:pt x="1170553" y="7672279"/>
                  <a:pt x="1180047" y="7672631"/>
                </a:cubicBezTo>
                <a:close/>
                <a:moveTo>
                  <a:pt x="4706871" y="7670219"/>
                </a:moveTo>
                <a:lnTo>
                  <a:pt x="4706261" y="7677381"/>
                </a:lnTo>
                <a:lnTo>
                  <a:pt x="4706452" y="7675131"/>
                </a:lnTo>
                <a:cubicBezTo>
                  <a:pt x="4706685" y="7672402"/>
                  <a:pt x="4706871" y="7670219"/>
                  <a:pt x="4706871" y="7670219"/>
                </a:cubicBezTo>
                <a:close/>
                <a:moveTo>
                  <a:pt x="4608609" y="7662215"/>
                </a:moveTo>
                <a:cubicBezTo>
                  <a:pt x="4628412" y="7700309"/>
                  <a:pt x="4592578" y="7702373"/>
                  <a:pt x="4583205" y="7705221"/>
                </a:cubicBezTo>
                <a:cubicBezTo>
                  <a:pt x="4580445" y="7708264"/>
                  <a:pt x="4571801" y="7715301"/>
                  <a:pt x="4563117" y="7717389"/>
                </a:cubicBezTo>
                <a:cubicBezTo>
                  <a:pt x="4554432" y="7719475"/>
                  <a:pt x="4545708" y="7716612"/>
                  <a:pt x="4542787" y="7699855"/>
                </a:cubicBezTo>
                <a:cubicBezTo>
                  <a:pt x="4563929" y="7689021"/>
                  <a:pt x="4588196" y="7677238"/>
                  <a:pt x="4608609" y="7662215"/>
                </a:cubicBezTo>
                <a:close/>
                <a:moveTo>
                  <a:pt x="558421" y="7661426"/>
                </a:moveTo>
                <a:cubicBezTo>
                  <a:pt x="560545" y="7673613"/>
                  <a:pt x="559095" y="7682607"/>
                  <a:pt x="553356" y="7684351"/>
                </a:cubicBezTo>
                <a:cubicBezTo>
                  <a:pt x="551231" y="7672164"/>
                  <a:pt x="552684" y="7663169"/>
                  <a:pt x="558421" y="7661426"/>
                </a:cubicBezTo>
                <a:close/>
                <a:moveTo>
                  <a:pt x="1126158" y="7649957"/>
                </a:moveTo>
                <a:cubicBezTo>
                  <a:pt x="1135988" y="7668354"/>
                  <a:pt x="1135988" y="7668354"/>
                  <a:pt x="1129699" y="7670265"/>
                </a:cubicBezTo>
                <a:cubicBezTo>
                  <a:pt x="1128991" y="7666203"/>
                  <a:pt x="1128282" y="7662141"/>
                  <a:pt x="1126158" y="7649957"/>
                </a:cubicBezTo>
                <a:close/>
                <a:moveTo>
                  <a:pt x="1099938" y="7638202"/>
                </a:moveTo>
                <a:cubicBezTo>
                  <a:pt x="1108389" y="7636210"/>
                  <a:pt x="1116952" y="7642823"/>
                  <a:pt x="1125515" y="7649436"/>
                </a:cubicBezTo>
                <a:cubicBezTo>
                  <a:pt x="1113004" y="7653237"/>
                  <a:pt x="1102265" y="7648309"/>
                  <a:pt x="1091526" y="7643380"/>
                </a:cubicBezTo>
                <a:cubicBezTo>
                  <a:pt x="1094315" y="7640486"/>
                  <a:pt x="1097120" y="7638866"/>
                  <a:pt x="1099938" y="7638202"/>
                </a:cubicBezTo>
                <a:close/>
                <a:moveTo>
                  <a:pt x="1465048" y="7635346"/>
                </a:moveTo>
                <a:cubicBezTo>
                  <a:pt x="1466038" y="7641027"/>
                  <a:pt x="1466533" y="7643867"/>
                  <a:pt x="1465899" y="7644974"/>
                </a:cubicBezTo>
                <a:cubicBezTo>
                  <a:pt x="1465265" y="7646080"/>
                  <a:pt x="1463499" y="7645454"/>
                  <a:pt x="1459969" y="7644200"/>
                </a:cubicBezTo>
                <a:cubicBezTo>
                  <a:pt x="1462564" y="7640089"/>
                  <a:pt x="1462564" y="7640089"/>
                  <a:pt x="1465048" y="7635346"/>
                </a:cubicBezTo>
                <a:close/>
                <a:moveTo>
                  <a:pt x="780984" y="7634854"/>
                </a:moveTo>
                <a:cubicBezTo>
                  <a:pt x="783109" y="7647039"/>
                  <a:pt x="784525" y="7655162"/>
                  <a:pt x="775943" y="7657769"/>
                </a:cubicBezTo>
                <a:cubicBezTo>
                  <a:pt x="773819" y="7645583"/>
                  <a:pt x="774926" y="7636694"/>
                  <a:pt x="780984" y="7634854"/>
                </a:cubicBezTo>
                <a:close/>
                <a:moveTo>
                  <a:pt x="2689227" y="7630605"/>
                </a:moveTo>
                <a:cubicBezTo>
                  <a:pt x="2685692" y="7628995"/>
                  <a:pt x="2681829" y="7630168"/>
                  <a:pt x="2678739" y="7631107"/>
                </a:cubicBezTo>
                <a:cubicBezTo>
                  <a:pt x="2683006" y="7655579"/>
                  <a:pt x="2691565" y="7648684"/>
                  <a:pt x="2697746" y="7646806"/>
                </a:cubicBezTo>
                <a:cubicBezTo>
                  <a:pt x="2695968" y="7636610"/>
                  <a:pt x="2692762" y="7632215"/>
                  <a:pt x="2689227" y="7630605"/>
                </a:cubicBezTo>
                <a:close/>
                <a:moveTo>
                  <a:pt x="2752851" y="7630066"/>
                </a:moveTo>
                <a:cubicBezTo>
                  <a:pt x="2754984" y="7642301"/>
                  <a:pt x="2758785" y="7645441"/>
                  <a:pt x="2764964" y="7643564"/>
                </a:cubicBezTo>
                <a:cubicBezTo>
                  <a:pt x="2762831" y="7631328"/>
                  <a:pt x="2759030" y="7628188"/>
                  <a:pt x="2752851" y="7630066"/>
                </a:cubicBezTo>
                <a:close/>
                <a:moveTo>
                  <a:pt x="4965566" y="7629066"/>
                </a:moveTo>
                <a:cubicBezTo>
                  <a:pt x="4958139" y="7630786"/>
                  <a:pt x="4950352" y="7637446"/>
                  <a:pt x="4945717" y="7638854"/>
                </a:cubicBezTo>
                <a:cubicBezTo>
                  <a:pt x="4948858" y="7656868"/>
                  <a:pt x="4955928" y="7660088"/>
                  <a:pt x="4963370" y="7658453"/>
                </a:cubicBezTo>
                <a:cubicBezTo>
                  <a:pt x="4970812" y="7656819"/>
                  <a:pt x="4978628" y="7650329"/>
                  <a:pt x="4983263" y="7648921"/>
                </a:cubicBezTo>
                <a:cubicBezTo>
                  <a:pt x="4980063" y="7630567"/>
                  <a:pt x="4972994" y="7627346"/>
                  <a:pt x="4965566" y="7629066"/>
                </a:cubicBezTo>
                <a:close/>
                <a:moveTo>
                  <a:pt x="2632112" y="7626484"/>
                </a:moveTo>
                <a:cubicBezTo>
                  <a:pt x="2627805" y="7625108"/>
                  <a:pt x="2623169" y="7626516"/>
                  <a:pt x="2620079" y="7627455"/>
                </a:cubicBezTo>
                <a:cubicBezTo>
                  <a:pt x="2624345" y="7651927"/>
                  <a:pt x="2632905" y="7645032"/>
                  <a:pt x="2642175" y="7642215"/>
                </a:cubicBezTo>
                <a:cubicBezTo>
                  <a:pt x="2640398" y="7632019"/>
                  <a:pt x="2636419" y="7627860"/>
                  <a:pt x="2632112" y="7626484"/>
                </a:cubicBezTo>
                <a:close/>
                <a:moveTo>
                  <a:pt x="2647374" y="7619163"/>
                </a:moveTo>
                <a:cubicBezTo>
                  <a:pt x="2649508" y="7631399"/>
                  <a:pt x="2654019" y="7638617"/>
                  <a:pt x="2660200" y="7636739"/>
                </a:cubicBezTo>
                <a:cubicBezTo>
                  <a:pt x="2658067" y="7624504"/>
                  <a:pt x="2653554" y="7617286"/>
                  <a:pt x="2647374" y="7619163"/>
                </a:cubicBezTo>
                <a:close/>
                <a:moveTo>
                  <a:pt x="1583997" y="7616163"/>
                </a:moveTo>
                <a:cubicBezTo>
                  <a:pt x="1589800" y="7622954"/>
                  <a:pt x="1585509" y="7626396"/>
                  <a:pt x="1578994" y="7628375"/>
                </a:cubicBezTo>
                <a:cubicBezTo>
                  <a:pt x="1572476" y="7630355"/>
                  <a:pt x="1563735" y="7630873"/>
                  <a:pt x="1560637" y="7631813"/>
                </a:cubicBezTo>
                <a:cubicBezTo>
                  <a:pt x="1564706" y="7617746"/>
                  <a:pt x="1574706" y="7618985"/>
                  <a:pt x="1583997" y="7616163"/>
                </a:cubicBezTo>
                <a:close/>
                <a:moveTo>
                  <a:pt x="2591924" y="7612925"/>
                </a:moveTo>
                <a:cubicBezTo>
                  <a:pt x="2583902" y="7615899"/>
                  <a:pt x="2575521" y="7623814"/>
                  <a:pt x="2570886" y="7625222"/>
                </a:cubicBezTo>
                <a:cubicBezTo>
                  <a:pt x="2573730" y="7641536"/>
                  <a:pt x="2581394" y="7643502"/>
                  <a:pt x="2589505" y="7641038"/>
                </a:cubicBezTo>
                <a:cubicBezTo>
                  <a:pt x="2597616" y="7638575"/>
                  <a:pt x="2606175" y="7631679"/>
                  <a:pt x="2610810" y="7630272"/>
                </a:cubicBezTo>
                <a:cubicBezTo>
                  <a:pt x="2607610" y="7611918"/>
                  <a:pt x="2599946" y="7609951"/>
                  <a:pt x="2591924" y="7612925"/>
                </a:cubicBezTo>
                <a:close/>
                <a:moveTo>
                  <a:pt x="2543568" y="7606948"/>
                </a:moveTo>
                <a:cubicBezTo>
                  <a:pt x="2535957" y="7609170"/>
                  <a:pt x="2527675" y="7616875"/>
                  <a:pt x="2521494" y="7618753"/>
                </a:cubicBezTo>
                <a:cubicBezTo>
                  <a:pt x="2524694" y="7637104"/>
                  <a:pt x="2532407" y="7640133"/>
                  <a:pt x="2540478" y="7638218"/>
                </a:cubicBezTo>
                <a:cubicBezTo>
                  <a:pt x="2548550" y="7636302"/>
                  <a:pt x="2556980" y="7629446"/>
                  <a:pt x="2561616" y="7628037"/>
                </a:cubicBezTo>
                <a:cubicBezTo>
                  <a:pt x="2558120" y="7607985"/>
                  <a:pt x="2551179" y="7604725"/>
                  <a:pt x="2543568" y="7606948"/>
                </a:cubicBezTo>
                <a:close/>
                <a:moveTo>
                  <a:pt x="472301" y="7606418"/>
                </a:moveTo>
                <a:cubicBezTo>
                  <a:pt x="475692" y="7625865"/>
                  <a:pt x="466854" y="7628550"/>
                  <a:pt x="458013" y="7631235"/>
                </a:cubicBezTo>
                <a:cubicBezTo>
                  <a:pt x="453946" y="7607899"/>
                  <a:pt x="466410" y="7608208"/>
                  <a:pt x="472301" y="7606418"/>
                </a:cubicBezTo>
                <a:close/>
                <a:moveTo>
                  <a:pt x="740120" y="7606226"/>
                </a:moveTo>
                <a:cubicBezTo>
                  <a:pt x="742952" y="7622474"/>
                  <a:pt x="740794" y="7627407"/>
                  <a:pt x="735055" y="7629150"/>
                </a:cubicBezTo>
                <a:cubicBezTo>
                  <a:pt x="732930" y="7616964"/>
                  <a:pt x="734383" y="7607969"/>
                  <a:pt x="740120" y="7606226"/>
                </a:cubicBezTo>
                <a:close/>
                <a:moveTo>
                  <a:pt x="3302010" y="7604237"/>
                </a:moveTo>
                <a:cubicBezTo>
                  <a:pt x="3303433" y="7612396"/>
                  <a:pt x="3304855" y="7620553"/>
                  <a:pt x="3305566" y="7624631"/>
                </a:cubicBezTo>
                <a:cubicBezTo>
                  <a:pt x="3307945" y="7619614"/>
                  <a:pt x="3307945" y="7619614"/>
                  <a:pt x="3302010" y="7604237"/>
                </a:cubicBezTo>
                <a:close/>
                <a:moveTo>
                  <a:pt x="1037383" y="7600318"/>
                </a:moveTo>
                <a:cubicBezTo>
                  <a:pt x="1040706" y="7601581"/>
                  <a:pt x="1043669" y="7605227"/>
                  <a:pt x="1045175" y="7613861"/>
                </a:cubicBezTo>
                <a:cubicBezTo>
                  <a:pt x="1038529" y="7611336"/>
                  <a:pt x="1031883" y="7608807"/>
                  <a:pt x="1025990" y="7610598"/>
                </a:cubicBezTo>
                <a:cubicBezTo>
                  <a:pt x="1025238" y="7606280"/>
                  <a:pt x="1027431" y="7601068"/>
                  <a:pt x="1027431" y="7601068"/>
                </a:cubicBezTo>
                <a:cubicBezTo>
                  <a:pt x="1030377" y="7600173"/>
                  <a:pt x="1034060" y="7599054"/>
                  <a:pt x="1037383" y="7600318"/>
                </a:cubicBezTo>
                <a:close/>
                <a:moveTo>
                  <a:pt x="2495910" y="7600311"/>
                </a:moveTo>
                <a:cubicBezTo>
                  <a:pt x="2487814" y="7602860"/>
                  <a:pt x="2479433" y="7610775"/>
                  <a:pt x="2474798" y="7612182"/>
                </a:cubicBezTo>
                <a:cubicBezTo>
                  <a:pt x="2477939" y="7630196"/>
                  <a:pt x="2484979" y="7633247"/>
                  <a:pt x="2492778" y="7631325"/>
                </a:cubicBezTo>
                <a:cubicBezTo>
                  <a:pt x="2500577" y="7629403"/>
                  <a:pt x="2509135" y="7622508"/>
                  <a:pt x="2515315" y="7620630"/>
                </a:cubicBezTo>
                <a:cubicBezTo>
                  <a:pt x="2511819" y="7600577"/>
                  <a:pt x="2504007" y="7597762"/>
                  <a:pt x="2495910" y="7600311"/>
                </a:cubicBezTo>
                <a:close/>
                <a:moveTo>
                  <a:pt x="1493732" y="7599397"/>
                </a:moveTo>
                <a:cubicBezTo>
                  <a:pt x="1505111" y="7599154"/>
                  <a:pt x="1516845" y="7600945"/>
                  <a:pt x="1529241" y="7605747"/>
                </a:cubicBezTo>
                <a:cubicBezTo>
                  <a:pt x="1526104" y="7616161"/>
                  <a:pt x="1521493" y="7621490"/>
                  <a:pt x="1516027" y="7623585"/>
                </a:cubicBezTo>
                <a:cubicBezTo>
                  <a:pt x="1499631" y="7629871"/>
                  <a:pt x="1475530" y="7607070"/>
                  <a:pt x="1460350" y="7605253"/>
                </a:cubicBezTo>
                <a:cubicBezTo>
                  <a:pt x="1471328" y="7601918"/>
                  <a:pt x="1482353" y="7599640"/>
                  <a:pt x="1493732" y="7599397"/>
                </a:cubicBezTo>
                <a:close/>
                <a:moveTo>
                  <a:pt x="2451189" y="7595735"/>
                </a:moveTo>
                <a:cubicBezTo>
                  <a:pt x="2445217" y="7596475"/>
                  <a:pt x="2438798" y="7601646"/>
                  <a:pt x="2434163" y="7603054"/>
                </a:cubicBezTo>
                <a:cubicBezTo>
                  <a:pt x="2436948" y="7619029"/>
                  <a:pt x="2442472" y="7622719"/>
                  <a:pt x="2448459" y="7622063"/>
                </a:cubicBezTo>
                <a:cubicBezTo>
                  <a:pt x="2454445" y="7621408"/>
                  <a:pt x="2460893" y="7616407"/>
                  <a:pt x="2465529" y="7614998"/>
                </a:cubicBezTo>
                <a:cubicBezTo>
                  <a:pt x="2462685" y="7598684"/>
                  <a:pt x="2457161" y="7594994"/>
                  <a:pt x="2451189" y="7595735"/>
                </a:cubicBezTo>
                <a:close/>
                <a:moveTo>
                  <a:pt x="2397964" y="7595263"/>
                </a:moveTo>
                <a:cubicBezTo>
                  <a:pt x="2394043" y="7593770"/>
                  <a:pt x="2389408" y="7595178"/>
                  <a:pt x="2384772" y="7596587"/>
                </a:cubicBezTo>
                <a:cubicBezTo>
                  <a:pt x="2389039" y="7621057"/>
                  <a:pt x="2400688" y="7613224"/>
                  <a:pt x="2406869" y="7611346"/>
                </a:cubicBezTo>
                <a:cubicBezTo>
                  <a:pt x="2405091" y="7601150"/>
                  <a:pt x="2401885" y="7596756"/>
                  <a:pt x="2397964" y="7595263"/>
                </a:cubicBezTo>
                <a:close/>
                <a:moveTo>
                  <a:pt x="981204" y="7586678"/>
                </a:moveTo>
                <a:cubicBezTo>
                  <a:pt x="994629" y="7587010"/>
                  <a:pt x="1008053" y="7587343"/>
                  <a:pt x="1022208" y="7591865"/>
                </a:cubicBezTo>
                <a:cubicBezTo>
                  <a:pt x="1021288" y="7600965"/>
                  <a:pt x="1018798" y="7605857"/>
                  <a:pt x="1015451" y="7607908"/>
                </a:cubicBezTo>
                <a:cubicBezTo>
                  <a:pt x="1005403" y="7614062"/>
                  <a:pt x="987609" y="7594657"/>
                  <a:pt x="981204" y="7586678"/>
                </a:cubicBezTo>
                <a:close/>
                <a:moveTo>
                  <a:pt x="5000337" y="7581069"/>
                </a:moveTo>
                <a:cubicBezTo>
                  <a:pt x="5006075" y="7579326"/>
                  <a:pt x="5010361" y="7586578"/>
                  <a:pt x="5012485" y="7598765"/>
                </a:cubicBezTo>
                <a:cubicBezTo>
                  <a:pt x="5006747" y="7600508"/>
                  <a:pt x="5003169" y="7597317"/>
                  <a:pt x="5000337" y="7581069"/>
                </a:cubicBezTo>
                <a:close/>
                <a:moveTo>
                  <a:pt x="429538" y="7580614"/>
                </a:moveTo>
                <a:cubicBezTo>
                  <a:pt x="431662" y="7592800"/>
                  <a:pt x="433079" y="7600924"/>
                  <a:pt x="426788" y="7602835"/>
                </a:cubicBezTo>
                <a:cubicBezTo>
                  <a:pt x="424663" y="7590649"/>
                  <a:pt x="423247" y="7582525"/>
                  <a:pt x="429538" y="7580614"/>
                </a:cubicBezTo>
                <a:close/>
                <a:moveTo>
                  <a:pt x="1259201" y="7580476"/>
                </a:moveTo>
                <a:lnTo>
                  <a:pt x="1258700" y="7581992"/>
                </a:lnTo>
                <a:cubicBezTo>
                  <a:pt x="1258403" y="7582891"/>
                  <a:pt x="1258324" y="7583131"/>
                  <a:pt x="1258641" y="7582172"/>
                </a:cubicBezTo>
                <a:close/>
                <a:moveTo>
                  <a:pt x="4865092" y="7576385"/>
                </a:moveTo>
                <a:cubicBezTo>
                  <a:pt x="4863430" y="7641462"/>
                  <a:pt x="4829457" y="7651783"/>
                  <a:pt x="4803603" y="7668247"/>
                </a:cubicBezTo>
                <a:cubicBezTo>
                  <a:pt x="4767968" y="7687683"/>
                  <a:pt x="4733996" y="7698004"/>
                  <a:pt x="4698162" y="7713195"/>
                </a:cubicBezTo>
                <a:cubicBezTo>
                  <a:pt x="4699113" y="7699992"/>
                  <a:pt x="4696974" y="7687726"/>
                  <a:pt x="4697212" y="7670435"/>
                </a:cubicBezTo>
                <a:cubicBezTo>
                  <a:pt x="4700003" y="7677121"/>
                  <a:pt x="4702275" y="7679659"/>
                  <a:pt x="4704282" y="7679856"/>
                </a:cubicBezTo>
                <a:lnTo>
                  <a:pt x="4706187" y="7678251"/>
                </a:lnTo>
                <a:lnTo>
                  <a:pt x="4709768" y="7675230"/>
                </a:lnTo>
                <a:cubicBezTo>
                  <a:pt x="4713238" y="7669871"/>
                  <a:pt x="4716672" y="7662371"/>
                  <a:pt x="4722117" y="7667173"/>
                </a:cubicBezTo>
                <a:cubicBezTo>
                  <a:pt x="4733520" y="7676624"/>
                  <a:pt x="4737559" y="7662482"/>
                  <a:pt x="4726155" y="7653032"/>
                </a:cubicBezTo>
                <a:cubicBezTo>
                  <a:pt x="4767491" y="7610341"/>
                  <a:pt x="4814885" y="7583745"/>
                  <a:pt x="4865092" y="7576385"/>
                </a:cubicBezTo>
                <a:close/>
                <a:moveTo>
                  <a:pt x="1260747" y="7575799"/>
                </a:moveTo>
                <a:lnTo>
                  <a:pt x="1260068" y="7577853"/>
                </a:lnTo>
                <a:lnTo>
                  <a:pt x="1259201" y="7580476"/>
                </a:lnTo>
                <a:close/>
                <a:moveTo>
                  <a:pt x="3468820" y="7575035"/>
                </a:moveTo>
                <a:cubicBezTo>
                  <a:pt x="3444100" y="7582545"/>
                  <a:pt x="3419973" y="7593453"/>
                  <a:pt x="3394660" y="7597565"/>
                </a:cubicBezTo>
                <a:cubicBezTo>
                  <a:pt x="3388480" y="7599442"/>
                  <a:pt x="3352508" y="7613949"/>
                  <a:pt x="3366485" y="7622586"/>
                </a:cubicBezTo>
                <a:cubicBezTo>
                  <a:pt x="3399274" y="7642687"/>
                  <a:pt x="3434220" y="7619187"/>
                  <a:pt x="3465831" y="7613877"/>
                </a:cubicBezTo>
                <a:cubicBezTo>
                  <a:pt x="3466273" y="7600860"/>
                  <a:pt x="3467230" y="7587686"/>
                  <a:pt x="3468820" y="7575035"/>
                </a:cubicBezTo>
                <a:close/>
                <a:moveTo>
                  <a:pt x="1262446" y="7570657"/>
                </a:moveTo>
                <a:lnTo>
                  <a:pt x="1260747" y="7575799"/>
                </a:lnTo>
                <a:lnTo>
                  <a:pt x="1261673" y="7572995"/>
                </a:lnTo>
                <a:cubicBezTo>
                  <a:pt x="1262129" y="7571617"/>
                  <a:pt x="1262446" y="7570657"/>
                  <a:pt x="1262446" y="7570657"/>
                </a:cubicBezTo>
                <a:close/>
                <a:moveTo>
                  <a:pt x="3494586" y="7564970"/>
                </a:moveTo>
                <a:cubicBezTo>
                  <a:pt x="3488629" y="7565795"/>
                  <a:pt x="3482210" y="7570966"/>
                  <a:pt x="3477575" y="7572375"/>
                </a:cubicBezTo>
                <a:cubicBezTo>
                  <a:pt x="3480360" y="7588349"/>
                  <a:pt x="3485854" y="7591869"/>
                  <a:pt x="3491811" y="7591043"/>
                </a:cubicBezTo>
                <a:cubicBezTo>
                  <a:pt x="3497768" y="7590218"/>
                  <a:pt x="3504187" y="7585048"/>
                  <a:pt x="3508822" y="7583640"/>
                </a:cubicBezTo>
                <a:cubicBezTo>
                  <a:pt x="3506037" y="7567665"/>
                  <a:pt x="3500543" y="7564145"/>
                  <a:pt x="3494586" y="7564970"/>
                </a:cubicBezTo>
                <a:close/>
                <a:moveTo>
                  <a:pt x="954122" y="7563265"/>
                </a:moveTo>
                <a:cubicBezTo>
                  <a:pt x="956686" y="7568468"/>
                  <a:pt x="957967" y="7571069"/>
                  <a:pt x="957739" y="7572136"/>
                </a:cubicBezTo>
                <a:cubicBezTo>
                  <a:pt x="957511" y="7573202"/>
                  <a:pt x="955772" y="7572734"/>
                  <a:pt x="952297" y="7571795"/>
                </a:cubicBezTo>
                <a:cubicBezTo>
                  <a:pt x="955442" y="7570840"/>
                  <a:pt x="954782" y="7567053"/>
                  <a:pt x="954122" y="7563265"/>
                </a:cubicBezTo>
                <a:close/>
                <a:moveTo>
                  <a:pt x="1458583" y="7562861"/>
                </a:moveTo>
                <a:lnTo>
                  <a:pt x="1458583" y="7562887"/>
                </a:lnTo>
                <a:cubicBezTo>
                  <a:pt x="1458428" y="7565258"/>
                  <a:pt x="1458353" y="7566445"/>
                  <a:pt x="1458466" y="7564666"/>
                </a:cubicBezTo>
                <a:close/>
                <a:moveTo>
                  <a:pt x="1284497" y="7559572"/>
                </a:moveTo>
                <a:cubicBezTo>
                  <a:pt x="1285948" y="7559131"/>
                  <a:pt x="1287789" y="7560545"/>
                  <a:pt x="1289956" y="7563832"/>
                </a:cubicBezTo>
                <a:cubicBezTo>
                  <a:pt x="1287581" y="7568500"/>
                  <a:pt x="1288125" y="7571622"/>
                  <a:pt x="1285096" y="7572542"/>
                </a:cubicBezTo>
                <a:cubicBezTo>
                  <a:pt x="1284552" y="7569420"/>
                  <a:pt x="1282029" y="7570186"/>
                  <a:pt x="1281375" y="7566438"/>
                </a:cubicBezTo>
                <a:lnTo>
                  <a:pt x="1282554" y="7563846"/>
                </a:lnTo>
                <a:close/>
                <a:moveTo>
                  <a:pt x="1458919" y="7557674"/>
                </a:moveTo>
                <a:lnTo>
                  <a:pt x="1458583" y="7562861"/>
                </a:lnTo>
                <a:lnTo>
                  <a:pt x="1458796" y="7559555"/>
                </a:lnTo>
                <a:close/>
                <a:moveTo>
                  <a:pt x="925987" y="7549756"/>
                </a:moveTo>
                <a:cubicBezTo>
                  <a:pt x="932639" y="7551987"/>
                  <a:pt x="942261" y="7553315"/>
                  <a:pt x="948209" y="7551509"/>
                </a:cubicBezTo>
                <a:cubicBezTo>
                  <a:pt x="947346" y="7564528"/>
                  <a:pt x="943240" y="7567901"/>
                  <a:pt x="938056" y="7567349"/>
                </a:cubicBezTo>
                <a:cubicBezTo>
                  <a:pt x="932872" y="7566799"/>
                  <a:pt x="926612" y="7562322"/>
                  <a:pt x="921449" y="7559638"/>
                </a:cubicBezTo>
                <a:cubicBezTo>
                  <a:pt x="924422" y="7558735"/>
                  <a:pt x="923718" y="7554697"/>
                  <a:pt x="925987" y="7549756"/>
                </a:cubicBezTo>
                <a:close/>
                <a:moveTo>
                  <a:pt x="1459478" y="7548996"/>
                </a:moveTo>
                <a:lnTo>
                  <a:pt x="1458919" y="7557674"/>
                </a:lnTo>
                <a:lnTo>
                  <a:pt x="1459155" y="7553996"/>
                </a:lnTo>
                <a:close/>
                <a:moveTo>
                  <a:pt x="2242803" y="7547513"/>
                </a:moveTo>
                <a:cubicBezTo>
                  <a:pt x="2238821" y="7561956"/>
                  <a:pt x="2225014" y="7557328"/>
                  <a:pt x="2229396" y="7582463"/>
                </a:cubicBezTo>
                <a:cubicBezTo>
                  <a:pt x="2237926" y="7575461"/>
                  <a:pt x="2247185" y="7572648"/>
                  <a:pt x="2250436" y="7554016"/>
                </a:cubicBezTo>
                <a:cubicBezTo>
                  <a:pt x="2263512" y="7554455"/>
                  <a:pt x="2276590" y="7554892"/>
                  <a:pt x="2292752" y="7554393"/>
                </a:cubicBezTo>
                <a:cubicBezTo>
                  <a:pt x="2287327" y="7579200"/>
                  <a:pt x="2273407" y="7586737"/>
                  <a:pt x="2258972" y="7591329"/>
                </a:cubicBezTo>
                <a:cubicBezTo>
                  <a:pt x="2254161" y="7592859"/>
                  <a:pt x="2249292" y="7594063"/>
                  <a:pt x="2244664" y="7595469"/>
                </a:cubicBezTo>
                <a:cubicBezTo>
                  <a:pt x="2239444" y="7598158"/>
                  <a:pt x="2233882" y="7599848"/>
                  <a:pt x="2228091" y="7600710"/>
                </a:cubicBezTo>
                <a:cubicBezTo>
                  <a:pt x="2210719" y="7603301"/>
                  <a:pt x="2191287" y="7598452"/>
                  <a:pt x="2172892" y="7590808"/>
                </a:cubicBezTo>
                <a:cubicBezTo>
                  <a:pt x="2196123" y="7574927"/>
                  <a:pt x="2219570" y="7563394"/>
                  <a:pt x="2242803" y="7547513"/>
                </a:cubicBezTo>
                <a:close/>
                <a:moveTo>
                  <a:pt x="2106923" y="7547114"/>
                </a:moveTo>
                <a:cubicBezTo>
                  <a:pt x="2123197" y="7544534"/>
                  <a:pt x="2147638" y="7560948"/>
                  <a:pt x="2160849" y="7565992"/>
                </a:cubicBezTo>
                <a:cubicBezTo>
                  <a:pt x="2159842" y="7579082"/>
                  <a:pt x="2158131" y="7588127"/>
                  <a:pt x="2160248" y="7600269"/>
                </a:cubicBezTo>
                <a:cubicBezTo>
                  <a:pt x="2154003" y="7602166"/>
                  <a:pt x="2150173" y="7599068"/>
                  <a:pt x="2143222" y="7596917"/>
                </a:cubicBezTo>
                <a:cubicBezTo>
                  <a:pt x="2133148" y="7595716"/>
                  <a:pt x="2123074" y="7594515"/>
                  <a:pt x="2113520" y="7593155"/>
                </a:cubicBezTo>
                <a:cubicBezTo>
                  <a:pt x="2106048" y="7591164"/>
                  <a:pt x="2085126" y="7581183"/>
                  <a:pt x="2094090" y="7557151"/>
                </a:cubicBezTo>
                <a:cubicBezTo>
                  <a:pt x="2096981" y="7550945"/>
                  <a:pt x="2101498" y="7547974"/>
                  <a:pt x="2106923" y="7547114"/>
                </a:cubicBezTo>
                <a:close/>
                <a:moveTo>
                  <a:pt x="4949043" y="7536660"/>
                </a:moveTo>
                <a:cubicBezTo>
                  <a:pt x="4951018" y="7547987"/>
                  <a:pt x="4951018" y="7547987"/>
                  <a:pt x="4944729" y="7549897"/>
                </a:cubicBezTo>
                <a:cubicBezTo>
                  <a:pt x="4947293" y="7545610"/>
                  <a:pt x="4946479" y="7540946"/>
                  <a:pt x="4949043" y="7536660"/>
                </a:cubicBezTo>
                <a:close/>
                <a:moveTo>
                  <a:pt x="5108891" y="7529695"/>
                </a:moveTo>
                <a:cubicBezTo>
                  <a:pt x="5105663" y="7529065"/>
                  <a:pt x="5102106" y="7531219"/>
                  <a:pt x="5099016" y="7532158"/>
                </a:cubicBezTo>
                <a:cubicBezTo>
                  <a:pt x="5102572" y="7552550"/>
                  <a:pt x="5111132" y="7545656"/>
                  <a:pt x="5116797" y="7543935"/>
                </a:cubicBezTo>
                <a:cubicBezTo>
                  <a:pt x="5115019" y="7533739"/>
                  <a:pt x="5112119" y="7530325"/>
                  <a:pt x="5108891" y="7529695"/>
                </a:cubicBezTo>
                <a:close/>
                <a:moveTo>
                  <a:pt x="3571678" y="7527670"/>
                </a:moveTo>
                <a:cubicBezTo>
                  <a:pt x="3566827" y="7527545"/>
                  <a:pt x="3562103" y="7528443"/>
                  <a:pt x="3557646" y="7530871"/>
                </a:cubicBezTo>
                <a:cubicBezTo>
                  <a:pt x="3543421" y="7539487"/>
                  <a:pt x="3526304" y="7553276"/>
                  <a:pt x="3513579" y="7573605"/>
                </a:cubicBezTo>
                <a:cubicBezTo>
                  <a:pt x="3532708" y="7580677"/>
                  <a:pt x="3549929" y="7577592"/>
                  <a:pt x="3566439" y="7570430"/>
                </a:cubicBezTo>
                <a:cubicBezTo>
                  <a:pt x="3582950" y="7563266"/>
                  <a:pt x="3598750" y="7552024"/>
                  <a:pt x="3615034" y="7542783"/>
                </a:cubicBezTo>
                <a:cubicBezTo>
                  <a:pt x="3601936" y="7537636"/>
                  <a:pt x="3586232" y="7528046"/>
                  <a:pt x="3571678" y="7527670"/>
                </a:cubicBezTo>
                <a:close/>
                <a:moveTo>
                  <a:pt x="1476108" y="7525799"/>
                </a:moveTo>
                <a:cubicBezTo>
                  <a:pt x="1485621" y="7523969"/>
                  <a:pt x="1496040" y="7525044"/>
                  <a:pt x="1505827" y="7526311"/>
                </a:cubicBezTo>
                <a:cubicBezTo>
                  <a:pt x="1500713" y="7542707"/>
                  <a:pt x="1493389" y="7550232"/>
                  <a:pt x="1485188" y="7552724"/>
                </a:cubicBezTo>
                <a:cubicBezTo>
                  <a:pt x="1481086" y="7553971"/>
                  <a:pt x="1476766" y="7553957"/>
                  <a:pt x="1472391" y="7553166"/>
                </a:cubicBezTo>
                <a:lnTo>
                  <a:pt x="1459478" y="7548996"/>
                </a:lnTo>
                <a:lnTo>
                  <a:pt x="1459281" y="7548933"/>
                </a:lnTo>
                <a:cubicBezTo>
                  <a:pt x="1455551" y="7545825"/>
                  <a:pt x="1455551" y="7545825"/>
                  <a:pt x="1451821" y="7542719"/>
                </a:cubicBezTo>
                <a:cubicBezTo>
                  <a:pt x="1457987" y="7532364"/>
                  <a:pt x="1466595" y="7527629"/>
                  <a:pt x="1476108" y="7525799"/>
                </a:cubicBezTo>
                <a:close/>
                <a:moveTo>
                  <a:pt x="897063" y="7518779"/>
                </a:moveTo>
                <a:cubicBezTo>
                  <a:pt x="899251" y="7531328"/>
                  <a:pt x="896812" y="7536473"/>
                  <a:pt x="892636" y="7538842"/>
                </a:cubicBezTo>
                <a:cubicBezTo>
                  <a:pt x="888461" y="7541213"/>
                  <a:pt x="882552" y="7540806"/>
                  <a:pt x="877798" y="7542251"/>
                </a:cubicBezTo>
                <a:cubicBezTo>
                  <a:pt x="874152" y="7521339"/>
                  <a:pt x="887557" y="7521668"/>
                  <a:pt x="897063" y="7518779"/>
                </a:cubicBezTo>
                <a:close/>
                <a:moveTo>
                  <a:pt x="2114068" y="7517146"/>
                </a:moveTo>
                <a:cubicBezTo>
                  <a:pt x="2116902" y="7533395"/>
                  <a:pt x="2114741" y="7538328"/>
                  <a:pt x="2109001" y="7540072"/>
                </a:cubicBezTo>
                <a:cubicBezTo>
                  <a:pt x="2106169" y="7523824"/>
                  <a:pt x="2108330" y="7518889"/>
                  <a:pt x="2114068" y="7517146"/>
                </a:cubicBezTo>
                <a:close/>
                <a:moveTo>
                  <a:pt x="3646106" y="7515717"/>
                </a:moveTo>
                <a:cubicBezTo>
                  <a:pt x="3636078" y="7518853"/>
                  <a:pt x="3625379" y="7527472"/>
                  <a:pt x="3619199" y="7529350"/>
                </a:cubicBezTo>
                <a:cubicBezTo>
                  <a:pt x="3622696" y="7549402"/>
                  <a:pt x="3632824" y="7551514"/>
                  <a:pt x="3643238" y="7548261"/>
                </a:cubicBezTo>
                <a:cubicBezTo>
                  <a:pt x="3653652" y="7545008"/>
                  <a:pt x="3664351" y="7536390"/>
                  <a:pt x="3668986" y="7534981"/>
                </a:cubicBezTo>
                <a:cubicBezTo>
                  <a:pt x="3665490" y="7514928"/>
                  <a:pt x="3656133" y="7512581"/>
                  <a:pt x="3646106" y="7515717"/>
                </a:cubicBezTo>
                <a:close/>
                <a:moveTo>
                  <a:pt x="4996573" y="7512783"/>
                </a:moveTo>
                <a:cubicBezTo>
                  <a:pt x="4998512" y="7514404"/>
                  <a:pt x="4999816" y="7517138"/>
                  <a:pt x="5000426" y="7520635"/>
                </a:cubicBezTo>
                <a:lnTo>
                  <a:pt x="5000117" y="7532805"/>
                </a:lnTo>
                <a:lnTo>
                  <a:pt x="5001160" y="7533804"/>
                </a:lnTo>
                <a:cubicBezTo>
                  <a:pt x="4992240" y="7536514"/>
                  <a:pt x="4984017" y="7543221"/>
                  <a:pt x="4975793" y="7549928"/>
                </a:cubicBezTo>
                <a:cubicBezTo>
                  <a:pt x="4974399" y="7541934"/>
                  <a:pt x="4973006" y="7533939"/>
                  <a:pt x="4972425" y="7530607"/>
                </a:cubicBezTo>
                <a:cubicBezTo>
                  <a:pt x="4979115" y="7528575"/>
                  <a:pt x="4987086" y="7523786"/>
                  <a:pt x="4994288" y="7527221"/>
                </a:cubicBezTo>
                <a:lnTo>
                  <a:pt x="4999934" y="7532630"/>
                </a:lnTo>
                <a:lnTo>
                  <a:pt x="4995708" y="7522068"/>
                </a:lnTo>
                <a:cubicBezTo>
                  <a:pt x="4995098" y="7518571"/>
                  <a:pt x="4995366" y="7515358"/>
                  <a:pt x="4996573" y="7512783"/>
                </a:cubicBezTo>
                <a:close/>
                <a:moveTo>
                  <a:pt x="1187604" y="7511747"/>
                </a:moveTo>
                <a:cubicBezTo>
                  <a:pt x="1191384" y="7533422"/>
                  <a:pt x="1182914" y="7536811"/>
                  <a:pt x="1174572" y="7538325"/>
                </a:cubicBezTo>
                <a:cubicBezTo>
                  <a:pt x="1171791" y="7538831"/>
                  <a:pt x="1169023" y="7539129"/>
                  <a:pt x="1166728" y="7539826"/>
                </a:cubicBezTo>
                <a:cubicBezTo>
                  <a:pt x="1160970" y="7506797"/>
                  <a:pt x="1178427" y="7514536"/>
                  <a:pt x="1187604" y="7511747"/>
                </a:cubicBezTo>
                <a:close/>
                <a:moveTo>
                  <a:pt x="2608214" y="7509089"/>
                </a:moveTo>
                <a:cubicBezTo>
                  <a:pt x="2613953" y="7507345"/>
                  <a:pt x="2618238" y="7514597"/>
                  <a:pt x="2620362" y="7526782"/>
                </a:cubicBezTo>
                <a:cubicBezTo>
                  <a:pt x="2614625" y="7528525"/>
                  <a:pt x="2610339" y="7521273"/>
                  <a:pt x="2608214" y="7509089"/>
                </a:cubicBezTo>
                <a:close/>
                <a:moveTo>
                  <a:pt x="866464" y="7507860"/>
                </a:moveTo>
                <a:cubicBezTo>
                  <a:pt x="868590" y="7520057"/>
                  <a:pt x="867136" y="7529046"/>
                  <a:pt x="861397" y="7530789"/>
                </a:cubicBezTo>
                <a:cubicBezTo>
                  <a:pt x="859271" y="7518592"/>
                  <a:pt x="860725" y="7509603"/>
                  <a:pt x="866464" y="7507860"/>
                </a:cubicBezTo>
                <a:close/>
                <a:moveTo>
                  <a:pt x="2083170" y="7504522"/>
                </a:moveTo>
                <a:cubicBezTo>
                  <a:pt x="2085978" y="7520631"/>
                  <a:pt x="2082396" y="7527020"/>
                  <a:pt x="2076995" y="7529721"/>
                </a:cubicBezTo>
                <a:cubicBezTo>
                  <a:pt x="2071598" y="7532421"/>
                  <a:pt x="2064379" y="7531435"/>
                  <a:pt x="2059921" y="7532789"/>
                </a:cubicBezTo>
                <a:cubicBezTo>
                  <a:pt x="2054304" y="7500571"/>
                  <a:pt x="2074249" y="7507233"/>
                  <a:pt x="2083170" y="7504522"/>
                </a:cubicBezTo>
                <a:close/>
                <a:moveTo>
                  <a:pt x="3773015" y="7503377"/>
                </a:moveTo>
                <a:cubicBezTo>
                  <a:pt x="3763746" y="7506194"/>
                  <a:pt x="3751901" y="7509792"/>
                  <a:pt x="3742631" y="7512608"/>
                </a:cubicBezTo>
                <a:cubicBezTo>
                  <a:pt x="3748688" y="7519357"/>
                  <a:pt x="3754500" y="7520813"/>
                  <a:pt x="3759690" y="7518699"/>
                </a:cubicBezTo>
                <a:cubicBezTo>
                  <a:pt x="3764879" y="7516586"/>
                  <a:pt x="3769447" y="7510903"/>
                  <a:pt x="3773015" y="7503377"/>
                </a:cubicBezTo>
                <a:close/>
                <a:moveTo>
                  <a:pt x="1149807" y="7500707"/>
                </a:moveTo>
                <a:cubicBezTo>
                  <a:pt x="1152640" y="7516954"/>
                  <a:pt x="1150478" y="7521887"/>
                  <a:pt x="1144739" y="7523630"/>
                </a:cubicBezTo>
                <a:cubicBezTo>
                  <a:pt x="1141907" y="7507383"/>
                  <a:pt x="1144068" y="7502450"/>
                  <a:pt x="1149807" y="7500707"/>
                </a:cubicBezTo>
                <a:close/>
                <a:moveTo>
                  <a:pt x="3729924" y="7495712"/>
                </a:moveTo>
                <a:cubicBezTo>
                  <a:pt x="3723743" y="7497589"/>
                  <a:pt x="3714474" y="7500405"/>
                  <a:pt x="3708294" y="7502282"/>
                </a:cubicBezTo>
                <a:cubicBezTo>
                  <a:pt x="3699024" y="7505099"/>
                  <a:pt x="3686663" y="7508854"/>
                  <a:pt x="3674304" y="7512609"/>
                </a:cubicBezTo>
                <a:cubicBezTo>
                  <a:pt x="3682719" y="7560872"/>
                  <a:pt x="3723134" y="7531415"/>
                  <a:pt x="3736917" y="7535817"/>
                </a:cubicBezTo>
                <a:cubicBezTo>
                  <a:pt x="3734072" y="7519503"/>
                  <a:pt x="3731939" y="7507267"/>
                  <a:pt x="3729924" y="7495712"/>
                </a:cubicBezTo>
                <a:close/>
                <a:moveTo>
                  <a:pt x="835548" y="7495151"/>
                </a:moveTo>
                <a:cubicBezTo>
                  <a:pt x="837673" y="7507338"/>
                  <a:pt x="836220" y="7516332"/>
                  <a:pt x="830483" y="7518075"/>
                </a:cubicBezTo>
                <a:cubicBezTo>
                  <a:pt x="828359" y="7505891"/>
                  <a:pt x="829811" y="7496894"/>
                  <a:pt x="835548" y="7495151"/>
                </a:cubicBezTo>
                <a:close/>
                <a:moveTo>
                  <a:pt x="3538689" y="7493683"/>
                </a:moveTo>
                <a:cubicBezTo>
                  <a:pt x="3540822" y="7505919"/>
                  <a:pt x="3545334" y="7513137"/>
                  <a:pt x="3551515" y="7511260"/>
                </a:cubicBezTo>
                <a:cubicBezTo>
                  <a:pt x="3548670" y="7494946"/>
                  <a:pt x="3544869" y="7491806"/>
                  <a:pt x="3538689" y="7493683"/>
                </a:cubicBezTo>
                <a:close/>
                <a:moveTo>
                  <a:pt x="1278041" y="7484543"/>
                </a:moveTo>
                <a:cubicBezTo>
                  <a:pt x="1280174" y="7496776"/>
                  <a:pt x="1284688" y="7503992"/>
                  <a:pt x="1290872" y="7502114"/>
                </a:cubicBezTo>
                <a:cubicBezTo>
                  <a:pt x="1288027" y="7485803"/>
                  <a:pt x="1284225" y="7482665"/>
                  <a:pt x="1278041" y="7484543"/>
                </a:cubicBezTo>
                <a:close/>
                <a:moveTo>
                  <a:pt x="1872326" y="7475703"/>
                </a:moveTo>
                <a:cubicBezTo>
                  <a:pt x="1875023" y="7474684"/>
                  <a:pt x="1877897" y="7475410"/>
                  <a:pt x="1880794" y="7478797"/>
                </a:cubicBezTo>
                <a:cubicBezTo>
                  <a:pt x="1893603" y="7496235"/>
                  <a:pt x="1908360" y="7487487"/>
                  <a:pt x="1923115" y="7478739"/>
                </a:cubicBezTo>
                <a:cubicBezTo>
                  <a:pt x="1934780" y="7470929"/>
                  <a:pt x="1935220" y="7492124"/>
                  <a:pt x="1949708" y="7500522"/>
                </a:cubicBezTo>
                <a:cubicBezTo>
                  <a:pt x="1957895" y="7510122"/>
                  <a:pt x="1968264" y="7494885"/>
                  <a:pt x="1976717" y="7487339"/>
                </a:cubicBezTo>
                <a:cubicBezTo>
                  <a:pt x="1975742" y="7500434"/>
                  <a:pt x="1970265" y="7506364"/>
                  <a:pt x="1972384" y="7518518"/>
                </a:cubicBezTo>
                <a:cubicBezTo>
                  <a:pt x="1974769" y="7513527"/>
                  <a:pt x="1980248" y="7507596"/>
                  <a:pt x="1981928" y="7498554"/>
                </a:cubicBezTo>
                <a:cubicBezTo>
                  <a:pt x="1991378" y="7534077"/>
                  <a:pt x="2007739" y="7537640"/>
                  <a:pt x="2025319" y="7545096"/>
                </a:cubicBezTo>
                <a:cubicBezTo>
                  <a:pt x="2045287" y="7547563"/>
                  <a:pt x="2062868" y="7555020"/>
                  <a:pt x="2082835" y="7557486"/>
                </a:cubicBezTo>
                <a:cubicBezTo>
                  <a:pt x="2009132" y="7579877"/>
                  <a:pt x="1929795" y="7535722"/>
                  <a:pt x="1857008" y="7507353"/>
                </a:cubicBezTo>
                <a:cubicBezTo>
                  <a:pt x="1857739" y="7497533"/>
                  <a:pt x="1864236" y="7478761"/>
                  <a:pt x="1872326" y="7475703"/>
                </a:cubicBezTo>
                <a:close/>
                <a:moveTo>
                  <a:pt x="778878" y="7474484"/>
                </a:moveTo>
                <a:cubicBezTo>
                  <a:pt x="784770" y="7472695"/>
                  <a:pt x="790662" y="7470904"/>
                  <a:pt x="794203" y="7491214"/>
                </a:cubicBezTo>
                <a:cubicBezTo>
                  <a:pt x="787603" y="7488943"/>
                  <a:pt x="781003" y="7486669"/>
                  <a:pt x="774401" y="7484399"/>
                </a:cubicBezTo>
                <a:cubicBezTo>
                  <a:pt x="776640" y="7479441"/>
                  <a:pt x="775932" y="7475380"/>
                  <a:pt x="778878" y="7474484"/>
                </a:cubicBezTo>
                <a:close/>
                <a:moveTo>
                  <a:pt x="4951434" y="7472801"/>
                </a:moveTo>
                <a:cubicBezTo>
                  <a:pt x="4954249" y="7488944"/>
                  <a:pt x="4960822" y="7508196"/>
                  <a:pt x="4956120" y="7518124"/>
                </a:cubicBezTo>
                <a:cubicBezTo>
                  <a:pt x="4951418" y="7528051"/>
                  <a:pt x="4941551" y="7526799"/>
                  <a:pt x="4941194" y="7543198"/>
                </a:cubicBezTo>
                <a:cubicBezTo>
                  <a:pt x="4940250" y="7556233"/>
                  <a:pt x="4946824" y="7575484"/>
                  <a:pt x="4938363" y="7582303"/>
                </a:cubicBezTo>
                <a:cubicBezTo>
                  <a:pt x="4934134" y="7585714"/>
                  <a:pt x="4928788" y="7587338"/>
                  <a:pt x="4923419" y="7588437"/>
                </a:cubicBezTo>
                <a:cubicBezTo>
                  <a:pt x="4918049" y="7589537"/>
                  <a:pt x="4912655" y="7590114"/>
                  <a:pt x="4908329" y="7591429"/>
                </a:cubicBezTo>
                <a:cubicBezTo>
                  <a:pt x="4904107" y="7567214"/>
                  <a:pt x="4923331" y="7569872"/>
                  <a:pt x="4919227" y="7546330"/>
                </a:cubicBezTo>
                <a:cubicBezTo>
                  <a:pt x="4907518" y="7549887"/>
                  <a:pt x="4876974" y="7559166"/>
                  <a:pt x="4892726" y="7520385"/>
                </a:cubicBezTo>
                <a:cubicBezTo>
                  <a:pt x="4905618" y="7486720"/>
                  <a:pt x="4935218" y="7490476"/>
                  <a:pt x="4951434" y="7472801"/>
                </a:cubicBezTo>
                <a:close/>
                <a:moveTo>
                  <a:pt x="1821235" y="7472677"/>
                </a:moveTo>
                <a:lnTo>
                  <a:pt x="1820981" y="7476633"/>
                </a:lnTo>
                <a:cubicBezTo>
                  <a:pt x="1820865" y="7478412"/>
                  <a:pt x="1820943" y="7477226"/>
                  <a:pt x="1821095" y="7474855"/>
                </a:cubicBezTo>
                <a:close/>
                <a:moveTo>
                  <a:pt x="1419012" y="7472591"/>
                </a:moveTo>
                <a:cubicBezTo>
                  <a:pt x="1419719" y="7476651"/>
                  <a:pt x="1423571" y="7479759"/>
                  <a:pt x="1424279" y="7483820"/>
                </a:cubicBezTo>
                <a:cubicBezTo>
                  <a:pt x="1424279" y="7483820"/>
                  <a:pt x="1424987" y="7487881"/>
                  <a:pt x="1425695" y="7491942"/>
                </a:cubicBezTo>
                <a:cubicBezTo>
                  <a:pt x="1419406" y="7493852"/>
                  <a:pt x="1419012" y="7472591"/>
                  <a:pt x="1419012" y="7472591"/>
                </a:cubicBezTo>
                <a:close/>
                <a:moveTo>
                  <a:pt x="2684093" y="7467092"/>
                </a:moveTo>
                <a:cubicBezTo>
                  <a:pt x="2686205" y="7479207"/>
                  <a:pt x="2686666" y="7500326"/>
                  <a:pt x="2679844" y="7498147"/>
                </a:cubicBezTo>
                <a:cubicBezTo>
                  <a:pt x="2670666" y="7500935"/>
                  <a:pt x="2662436" y="7490679"/>
                  <a:pt x="2659620" y="7474527"/>
                </a:cubicBezTo>
                <a:cubicBezTo>
                  <a:pt x="2668797" y="7471739"/>
                  <a:pt x="2677975" y="7468951"/>
                  <a:pt x="2684093" y="7467092"/>
                </a:cubicBezTo>
                <a:close/>
                <a:moveTo>
                  <a:pt x="1813448" y="7463205"/>
                </a:moveTo>
                <a:lnTo>
                  <a:pt x="1821269" y="7472141"/>
                </a:lnTo>
                <a:lnTo>
                  <a:pt x="1821310" y="7471521"/>
                </a:lnTo>
                <a:lnTo>
                  <a:pt x="1821431" y="7469641"/>
                </a:lnTo>
                <a:lnTo>
                  <a:pt x="1821271" y="7472140"/>
                </a:lnTo>
                <a:lnTo>
                  <a:pt x="1821720" y="7472656"/>
                </a:lnTo>
                <a:lnTo>
                  <a:pt x="1821235" y="7472677"/>
                </a:lnTo>
                <a:lnTo>
                  <a:pt x="1815969" y="7472907"/>
                </a:lnTo>
                <a:cubicBezTo>
                  <a:pt x="1814934" y="7471726"/>
                  <a:pt x="1814439" y="7468885"/>
                  <a:pt x="1813448" y="7463205"/>
                </a:cubicBezTo>
                <a:close/>
                <a:moveTo>
                  <a:pt x="751151" y="7460779"/>
                </a:moveTo>
                <a:cubicBezTo>
                  <a:pt x="757724" y="7462879"/>
                  <a:pt x="764294" y="7464978"/>
                  <a:pt x="770186" y="7463189"/>
                </a:cubicBezTo>
                <a:cubicBezTo>
                  <a:pt x="768596" y="7471862"/>
                  <a:pt x="764685" y="7476121"/>
                  <a:pt x="760748" y="7475782"/>
                </a:cubicBezTo>
                <a:cubicBezTo>
                  <a:pt x="756810" y="7475443"/>
                  <a:pt x="752847" y="7470503"/>
                  <a:pt x="751151" y="7460779"/>
                </a:cubicBezTo>
                <a:close/>
                <a:moveTo>
                  <a:pt x="1822013" y="7460628"/>
                </a:moveTo>
                <a:cubicBezTo>
                  <a:pt x="1822013" y="7460628"/>
                  <a:pt x="1821861" y="7462999"/>
                  <a:pt x="1821669" y="7465963"/>
                </a:cubicBezTo>
                <a:lnTo>
                  <a:pt x="1821431" y="7469641"/>
                </a:lnTo>
                <a:close/>
                <a:moveTo>
                  <a:pt x="3518676" y="7456635"/>
                </a:moveTo>
                <a:cubicBezTo>
                  <a:pt x="3519384" y="7460696"/>
                  <a:pt x="3522961" y="7463887"/>
                  <a:pt x="3523669" y="7467949"/>
                </a:cubicBezTo>
                <a:cubicBezTo>
                  <a:pt x="3523306" y="7470198"/>
                  <a:pt x="3522587" y="7471486"/>
                  <a:pt x="3521768" y="7471935"/>
                </a:cubicBezTo>
                <a:cubicBezTo>
                  <a:pt x="3519312" y="7473282"/>
                  <a:pt x="3515965" y="7467081"/>
                  <a:pt x="3518676" y="7456635"/>
                </a:cubicBezTo>
                <a:close/>
                <a:moveTo>
                  <a:pt x="1104022" y="7454683"/>
                </a:moveTo>
                <a:cubicBezTo>
                  <a:pt x="1109759" y="7452940"/>
                  <a:pt x="1113381" y="7456383"/>
                  <a:pt x="1115639" y="7469334"/>
                </a:cubicBezTo>
                <a:cubicBezTo>
                  <a:pt x="1109902" y="7471077"/>
                  <a:pt x="1106280" y="7467631"/>
                  <a:pt x="1104022" y="7454683"/>
                </a:cubicBezTo>
                <a:close/>
                <a:moveTo>
                  <a:pt x="1177128" y="7451659"/>
                </a:moveTo>
                <a:cubicBezTo>
                  <a:pt x="1179919" y="7467670"/>
                  <a:pt x="1176957" y="7473772"/>
                  <a:pt x="1172148" y="7476218"/>
                </a:cubicBezTo>
                <a:cubicBezTo>
                  <a:pt x="1167341" y="7478665"/>
                  <a:pt x="1160689" y="7477458"/>
                  <a:pt x="1156097" y="7478853"/>
                </a:cubicBezTo>
                <a:cubicBezTo>
                  <a:pt x="1150514" y="7446829"/>
                  <a:pt x="1167951" y="7454447"/>
                  <a:pt x="1177128" y="7451659"/>
                </a:cubicBezTo>
                <a:close/>
                <a:moveTo>
                  <a:pt x="1055496" y="7450432"/>
                </a:moveTo>
                <a:cubicBezTo>
                  <a:pt x="1061787" y="7448521"/>
                  <a:pt x="1063202" y="7456637"/>
                  <a:pt x="1065329" y="7468835"/>
                </a:cubicBezTo>
                <a:cubicBezTo>
                  <a:pt x="1059038" y="7470746"/>
                  <a:pt x="1057623" y="7462628"/>
                  <a:pt x="1055496" y="7450432"/>
                </a:cubicBezTo>
                <a:close/>
                <a:moveTo>
                  <a:pt x="2549729" y="7447977"/>
                </a:moveTo>
                <a:cubicBezTo>
                  <a:pt x="2555467" y="7446234"/>
                  <a:pt x="2559215" y="7450399"/>
                  <a:pt x="2561347" y="7462630"/>
                </a:cubicBezTo>
                <a:cubicBezTo>
                  <a:pt x="2555610" y="7464373"/>
                  <a:pt x="2551987" y="7460928"/>
                  <a:pt x="2549729" y="7447977"/>
                </a:cubicBezTo>
                <a:close/>
                <a:moveTo>
                  <a:pt x="2629814" y="7447622"/>
                </a:moveTo>
                <a:lnTo>
                  <a:pt x="2633844" y="7453233"/>
                </a:lnTo>
                <a:cubicBezTo>
                  <a:pt x="2633844" y="7453233"/>
                  <a:pt x="2632708" y="7451650"/>
                  <a:pt x="2631286" y="7449673"/>
                </a:cubicBezTo>
                <a:close/>
                <a:moveTo>
                  <a:pt x="2628209" y="7445391"/>
                </a:moveTo>
                <a:lnTo>
                  <a:pt x="2628828" y="7446246"/>
                </a:lnTo>
                <a:lnTo>
                  <a:pt x="2628622" y="7445966"/>
                </a:lnTo>
                <a:close/>
                <a:moveTo>
                  <a:pt x="3488359" y="7443743"/>
                </a:moveTo>
                <a:cubicBezTo>
                  <a:pt x="3487498" y="7456761"/>
                  <a:pt x="3488907" y="7464837"/>
                  <a:pt x="3488045" y="7477855"/>
                </a:cubicBezTo>
                <a:cubicBezTo>
                  <a:pt x="3479986" y="7467548"/>
                  <a:pt x="3469658" y="7462181"/>
                  <a:pt x="3461600" y="7451873"/>
                </a:cubicBezTo>
                <a:cubicBezTo>
                  <a:pt x="3470520" y="7449163"/>
                  <a:pt x="3479440" y="7446453"/>
                  <a:pt x="3488359" y="7443743"/>
                </a:cubicBezTo>
                <a:close/>
                <a:moveTo>
                  <a:pt x="737925" y="7442752"/>
                </a:moveTo>
                <a:cubicBezTo>
                  <a:pt x="740852" y="7459542"/>
                  <a:pt x="738594" y="7463910"/>
                  <a:pt x="732855" y="7465654"/>
                </a:cubicBezTo>
                <a:cubicBezTo>
                  <a:pt x="730050" y="7449563"/>
                  <a:pt x="735057" y="7443623"/>
                  <a:pt x="737925" y="7442752"/>
                </a:cubicBezTo>
                <a:close/>
                <a:moveTo>
                  <a:pt x="2625785" y="7442017"/>
                </a:moveTo>
                <a:lnTo>
                  <a:pt x="2628209" y="7445391"/>
                </a:lnTo>
                <a:lnTo>
                  <a:pt x="2627024" y="7443741"/>
                </a:lnTo>
                <a:cubicBezTo>
                  <a:pt x="2626172" y="7442554"/>
                  <a:pt x="2625639" y="7441813"/>
                  <a:pt x="2625785" y="7442017"/>
                </a:cubicBezTo>
                <a:close/>
                <a:moveTo>
                  <a:pt x="2628209" y="7439898"/>
                </a:moveTo>
                <a:lnTo>
                  <a:pt x="2629814" y="7447622"/>
                </a:lnTo>
                <a:lnTo>
                  <a:pt x="2633378" y="7464793"/>
                </a:lnTo>
                <a:cubicBezTo>
                  <a:pt x="2634052" y="7473410"/>
                  <a:pt x="2633940" y="7482265"/>
                  <a:pt x="2633829" y="7491121"/>
                </a:cubicBezTo>
                <a:lnTo>
                  <a:pt x="2628920" y="7446376"/>
                </a:lnTo>
                <a:close/>
                <a:moveTo>
                  <a:pt x="880568" y="7436439"/>
                </a:moveTo>
                <a:cubicBezTo>
                  <a:pt x="882001" y="7436003"/>
                  <a:pt x="883813" y="7437726"/>
                  <a:pt x="886001" y="7441608"/>
                </a:cubicBezTo>
                <a:cubicBezTo>
                  <a:pt x="885659" y="7443984"/>
                  <a:pt x="885178" y="7445550"/>
                  <a:pt x="884591" y="7446511"/>
                </a:cubicBezTo>
                <a:lnTo>
                  <a:pt x="883149" y="7447398"/>
                </a:lnTo>
                <a:lnTo>
                  <a:pt x="884790" y="7448396"/>
                </a:lnTo>
                <a:cubicBezTo>
                  <a:pt x="888409" y="7469152"/>
                  <a:pt x="883795" y="7474925"/>
                  <a:pt x="876659" y="7475454"/>
                </a:cubicBezTo>
                <a:cubicBezTo>
                  <a:pt x="869522" y="7475983"/>
                  <a:pt x="859866" y="7471267"/>
                  <a:pt x="853403" y="7471045"/>
                </a:cubicBezTo>
                <a:cubicBezTo>
                  <a:pt x="859181" y="7462732"/>
                  <a:pt x="866764" y="7444038"/>
                  <a:pt x="875583" y="7442793"/>
                </a:cubicBezTo>
                <a:lnTo>
                  <a:pt x="877500" y="7443960"/>
                </a:lnTo>
                <a:close/>
                <a:moveTo>
                  <a:pt x="834757" y="7435751"/>
                </a:moveTo>
                <a:cubicBezTo>
                  <a:pt x="838240" y="7455736"/>
                  <a:pt x="826457" y="7459316"/>
                  <a:pt x="820563" y="7461107"/>
                </a:cubicBezTo>
                <a:cubicBezTo>
                  <a:pt x="816498" y="7437791"/>
                  <a:pt x="825918" y="7438436"/>
                  <a:pt x="834757" y="7435751"/>
                </a:cubicBezTo>
                <a:close/>
                <a:moveTo>
                  <a:pt x="1843346" y="7432094"/>
                </a:moveTo>
                <a:cubicBezTo>
                  <a:pt x="1844805" y="7440460"/>
                  <a:pt x="1846264" y="7448827"/>
                  <a:pt x="1846993" y="7453011"/>
                </a:cubicBezTo>
                <a:cubicBezTo>
                  <a:pt x="1842533" y="7454365"/>
                  <a:pt x="1837695" y="7458038"/>
                  <a:pt x="1832863" y="7459506"/>
                </a:cubicBezTo>
                <a:cubicBezTo>
                  <a:pt x="1828031" y="7460974"/>
                  <a:pt x="1823208" y="7460236"/>
                  <a:pt x="1818776" y="7452773"/>
                </a:cubicBezTo>
                <a:cubicBezTo>
                  <a:pt x="1827695" y="7450064"/>
                  <a:pt x="1835887" y="7443169"/>
                  <a:pt x="1843346" y="7432094"/>
                </a:cubicBezTo>
                <a:close/>
                <a:moveTo>
                  <a:pt x="460003" y="7426137"/>
                </a:moveTo>
                <a:cubicBezTo>
                  <a:pt x="462127" y="7438323"/>
                  <a:pt x="460677" y="7447318"/>
                  <a:pt x="454938" y="7449062"/>
                </a:cubicBezTo>
                <a:cubicBezTo>
                  <a:pt x="452814" y="7436875"/>
                  <a:pt x="454266" y="7427880"/>
                  <a:pt x="460003" y="7426137"/>
                </a:cubicBezTo>
                <a:close/>
                <a:moveTo>
                  <a:pt x="1136734" y="7425728"/>
                </a:moveTo>
                <a:cubicBezTo>
                  <a:pt x="1139472" y="7441432"/>
                  <a:pt x="1142893" y="7461054"/>
                  <a:pt x="1134285" y="7463670"/>
                </a:cubicBezTo>
                <a:cubicBezTo>
                  <a:pt x="1131549" y="7447974"/>
                  <a:pt x="1128126" y="7428343"/>
                  <a:pt x="1136734" y="7425728"/>
                </a:cubicBezTo>
                <a:close/>
                <a:moveTo>
                  <a:pt x="1671437" y="7424326"/>
                </a:moveTo>
                <a:cubicBezTo>
                  <a:pt x="1680408" y="7438240"/>
                  <a:pt x="1690570" y="7440218"/>
                  <a:pt x="1700613" y="7441507"/>
                </a:cubicBezTo>
                <a:cubicBezTo>
                  <a:pt x="1724405" y="7446578"/>
                  <a:pt x="1745210" y="7453280"/>
                  <a:pt x="1768404" y="7454915"/>
                </a:cubicBezTo>
                <a:cubicBezTo>
                  <a:pt x="1771279" y="7471404"/>
                  <a:pt x="1770326" y="7484717"/>
                  <a:pt x="1769375" y="7498028"/>
                </a:cubicBezTo>
                <a:cubicBezTo>
                  <a:pt x="1762441" y="7495794"/>
                  <a:pt x="1752397" y="7494504"/>
                  <a:pt x="1744744" y="7488148"/>
                </a:cubicBezTo>
                <a:cubicBezTo>
                  <a:pt x="1731593" y="7487803"/>
                  <a:pt x="1720833" y="7482390"/>
                  <a:pt x="1706962" y="7477921"/>
                </a:cubicBezTo>
                <a:cubicBezTo>
                  <a:pt x="1693093" y="7473453"/>
                  <a:pt x="1679223" y="7468986"/>
                  <a:pt x="1668461" y="7463574"/>
                </a:cubicBezTo>
                <a:cubicBezTo>
                  <a:pt x="1658218" y="7458004"/>
                  <a:pt x="1651403" y="7456457"/>
                  <a:pt x="1644468" y="7454223"/>
                </a:cubicBezTo>
                <a:cubicBezTo>
                  <a:pt x="1643031" y="7445978"/>
                  <a:pt x="1642312" y="7441856"/>
                  <a:pt x="1640875" y="7433611"/>
                </a:cubicBezTo>
                <a:cubicBezTo>
                  <a:pt x="1650199" y="7430778"/>
                  <a:pt x="1662112" y="7427159"/>
                  <a:pt x="1671437" y="7424326"/>
                </a:cubicBezTo>
                <a:close/>
                <a:moveTo>
                  <a:pt x="2366357" y="7423504"/>
                </a:moveTo>
                <a:cubicBezTo>
                  <a:pt x="2404040" y="7421627"/>
                  <a:pt x="2442629" y="7431082"/>
                  <a:pt x="2482441" y="7435278"/>
                </a:cubicBezTo>
                <a:cubicBezTo>
                  <a:pt x="2478718" y="7455958"/>
                  <a:pt x="2470425" y="7460921"/>
                  <a:pt x="2462293" y="7461560"/>
                </a:cubicBezTo>
                <a:cubicBezTo>
                  <a:pt x="2459583" y="7461772"/>
                  <a:pt x="2456889" y="7461504"/>
                  <a:pt x="2454391" y="7461177"/>
                </a:cubicBezTo>
                <a:cubicBezTo>
                  <a:pt x="2434395" y="7458562"/>
                  <a:pt x="2418212" y="7459135"/>
                  <a:pt x="2401826" y="7455424"/>
                </a:cubicBezTo>
                <a:cubicBezTo>
                  <a:pt x="2382549" y="7456937"/>
                  <a:pt x="2365647" y="7453383"/>
                  <a:pt x="2346371" y="7454895"/>
                </a:cubicBezTo>
                <a:cubicBezTo>
                  <a:pt x="2339467" y="7452648"/>
                  <a:pt x="2332562" y="7450401"/>
                  <a:pt x="2328966" y="7429773"/>
                </a:cubicBezTo>
                <a:cubicBezTo>
                  <a:pt x="2341337" y="7426015"/>
                  <a:pt x="2353797" y="7424130"/>
                  <a:pt x="2366357" y="7423504"/>
                </a:cubicBezTo>
                <a:close/>
                <a:moveTo>
                  <a:pt x="1074019" y="7422657"/>
                </a:moveTo>
                <a:cubicBezTo>
                  <a:pt x="1076000" y="7434018"/>
                  <a:pt x="1076000" y="7434018"/>
                  <a:pt x="1069711" y="7435929"/>
                </a:cubicBezTo>
                <a:cubicBezTo>
                  <a:pt x="1072195" y="7431187"/>
                  <a:pt x="1071534" y="7427400"/>
                  <a:pt x="1074019" y="7422657"/>
                </a:cubicBezTo>
                <a:close/>
                <a:moveTo>
                  <a:pt x="1619084" y="7420235"/>
                </a:moveTo>
                <a:cubicBezTo>
                  <a:pt x="1624939" y="7417905"/>
                  <a:pt x="1630872" y="7420508"/>
                  <a:pt x="1633425" y="7435150"/>
                </a:cubicBezTo>
                <a:cubicBezTo>
                  <a:pt x="1623775" y="7433679"/>
                  <a:pt x="1614857" y="7436388"/>
                  <a:pt x="1605206" y="7434912"/>
                </a:cubicBezTo>
                <a:cubicBezTo>
                  <a:pt x="1607450" y="7429826"/>
                  <a:pt x="1613228" y="7422565"/>
                  <a:pt x="1619084" y="7420235"/>
                </a:cubicBezTo>
                <a:close/>
                <a:moveTo>
                  <a:pt x="1679567" y="7420122"/>
                </a:moveTo>
                <a:cubicBezTo>
                  <a:pt x="1681919" y="7421680"/>
                  <a:pt x="1683353" y="7425790"/>
                  <a:pt x="1681211" y="7433259"/>
                </a:cubicBezTo>
                <a:cubicBezTo>
                  <a:pt x="1677733" y="7429771"/>
                  <a:pt x="1673166" y="7426613"/>
                  <a:pt x="1672413" y="7422295"/>
                </a:cubicBezTo>
                <a:cubicBezTo>
                  <a:pt x="1673944" y="7419557"/>
                  <a:pt x="1677214" y="7418564"/>
                  <a:pt x="1679567" y="7420122"/>
                </a:cubicBezTo>
                <a:close/>
                <a:moveTo>
                  <a:pt x="1762123" y="7418890"/>
                </a:moveTo>
                <a:cubicBezTo>
                  <a:pt x="1764196" y="7430781"/>
                  <a:pt x="1762790" y="7440047"/>
                  <a:pt x="1757052" y="7441790"/>
                </a:cubicBezTo>
                <a:cubicBezTo>
                  <a:pt x="1754857" y="7429199"/>
                  <a:pt x="1756385" y="7420633"/>
                  <a:pt x="1762123" y="7418890"/>
                </a:cubicBezTo>
                <a:close/>
                <a:moveTo>
                  <a:pt x="685703" y="7417555"/>
                </a:moveTo>
                <a:cubicBezTo>
                  <a:pt x="687827" y="7429739"/>
                  <a:pt x="689243" y="7437863"/>
                  <a:pt x="682953" y="7439774"/>
                </a:cubicBezTo>
                <a:cubicBezTo>
                  <a:pt x="680828" y="7427589"/>
                  <a:pt x="679412" y="7419466"/>
                  <a:pt x="685703" y="7417555"/>
                </a:cubicBezTo>
                <a:close/>
                <a:moveTo>
                  <a:pt x="2783118" y="7414912"/>
                </a:moveTo>
                <a:cubicBezTo>
                  <a:pt x="2788856" y="7413168"/>
                  <a:pt x="2793141" y="7420420"/>
                  <a:pt x="2795266" y="7432606"/>
                </a:cubicBezTo>
                <a:cubicBezTo>
                  <a:pt x="2789528" y="7434350"/>
                  <a:pt x="2785242" y="7427097"/>
                  <a:pt x="2783118" y="7414912"/>
                </a:cubicBezTo>
                <a:close/>
                <a:moveTo>
                  <a:pt x="1582338" y="7413500"/>
                </a:moveTo>
                <a:cubicBezTo>
                  <a:pt x="1588230" y="7411710"/>
                  <a:pt x="1594830" y="7413982"/>
                  <a:pt x="1601433" y="7416253"/>
                </a:cubicBezTo>
                <a:cubicBezTo>
                  <a:pt x="1602140" y="7420314"/>
                  <a:pt x="1599903" y="7425272"/>
                  <a:pt x="1600611" y="7429334"/>
                </a:cubicBezTo>
                <a:cubicBezTo>
                  <a:pt x="1591771" y="7432020"/>
                  <a:pt x="1585170" y="7429747"/>
                  <a:pt x="1582338" y="7413500"/>
                </a:cubicBezTo>
                <a:close/>
                <a:moveTo>
                  <a:pt x="2521945" y="7413472"/>
                </a:moveTo>
                <a:cubicBezTo>
                  <a:pt x="2526964" y="7415564"/>
                  <a:pt x="2532923" y="7423052"/>
                  <a:pt x="2534634" y="7432864"/>
                </a:cubicBezTo>
                <a:cubicBezTo>
                  <a:pt x="2531688" y="7433759"/>
                  <a:pt x="2528569" y="7433673"/>
                  <a:pt x="2525282" y="7432605"/>
                </a:cubicBezTo>
                <a:lnTo>
                  <a:pt x="2516738" y="7427548"/>
                </a:lnTo>
                <a:lnTo>
                  <a:pt x="2522906" y="7434186"/>
                </a:lnTo>
                <a:cubicBezTo>
                  <a:pt x="2522179" y="7438684"/>
                  <a:pt x="2521098" y="7441150"/>
                  <a:pt x="2519664" y="7441585"/>
                </a:cubicBezTo>
                <a:cubicBezTo>
                  <a:pt x="2518230" y="7442021"/>
                  <a:pt x="2516442" y="7440427"/>
                  <a:pt x="2514299" y="7436801"/>
                </a:cubicBezTo>
                <a:lnTo>
                  <a:pt x="2515876" y="7427037"/>
                </a:lnTo>
                <a:lnTo>
                  <a:pt x="2514902" y="7426461"/>
                </a:lnTo>
                <a:cubicBezTo>
                  <a:pt x="2512849" y="7414686"/>
                  <a:pt x="2516926" y="7411381"/>
                  <a:pt x="2521945" y="7413472"/>
                </a:cubicBezTo>
                <a:close/>
                <a:moveTo>
                  <a:pt x="2196384" y="7413166"/>
                </a:moveTo>
                <a:cubicBezTo>
                  <a:pt x="2197374" y="7418847"/>
                  <a:pt x="2197869" y="7421687"/>
                  <a:pt x="2197235" y="7422794"/>
                </a:cubicBezTo>
                <a:cubicBezTo>
                  <a:pt x="2196598" y="7423901"/>
                  <a:pt x="2194834" y="7423274"/>
                  <a:pt x="2191304" y="7422021"/>
                </a:cubicBezTo>
                <a:cubicBezTo>
                  <a:pt x="2193899" y="7417909"/>
                  <a:pt x="2193899" y="7417909"/>
                  <a:pt x="2196384" y="7413166"/>
                </a:cubicBezTo>
                <a:close/>
                <a:moveTo>
                  <a:pt x="2600604" y="7410403"/>
                </a:moveTo>
                <a:cubicBezTo>
                  <a:pt x="2606156" y="7408716"/>
                  <a:pt x="2609916" y="7411994"/>
                  <a:pt x="2612721" y="7428082"/>
                </a:cubicBezTo>
                <a:cubicBezTo>
                  <a:pt x="2606664" y="7429922"/>
                  <a:pt x="2602799" y="7422994"/>
                  <a:pt x="2600604" y="7410403"/>
                </a:cubicBezTo>
                <a:close/>
                <a:moveTo>
                  <a:pt x="1043047" y="7407939"/>
                </a:moveTo>
                <a:cubicBezTo>
                  <a:pt x="1050766" y="7408774"/>
                  <a:pt x="1058450" y="7411740"/>
                  <a:pt x="1066018" y="7417922"/>
                </a:cubicBezTo>
                <a:cubicBezTo>
                  <a:pt x="1063990" y="7424898"/>
                  <a:pt x="1060950" y="7428206"/>
                  <a:pt x="1057315" y="7429179"/>
                </a:cubicBezTo>
                <a:cubicBezTo>
                  <a:pt x="1046413" y="7432093"/>
                  <a:pt x="1030170" y="7413971"/>
                  <a:pt x="1019868" y="7410740"/>
                </a:cubicBezTo>
                <a:cubicBezTo>
                  <a:pt x="1027574" y="7408399"/>
                  <a:pt x="1035328" y="7407104"/>
                  <a:pt x="1043047" y="7407939"/>
                </a:cubicBezTo>
                <a:close/>
                <a:moveTo>
                  <a:pt x="2167731" y="7396664"/>
                </a:moveTo>
                <a:cubicBezTo>
                  <a:pt x="2174496" y="7398886"/>
                  <a:pt x="2181261" y="7401107"/>
                  <a:pt x="2187520" y="7403483"/>
                </a:cubicBezTo>
                <a:cubicBezTo>
                  <a:pt x="2188229" y="7407544"/>
                  <a:pt x="2185704" y="7408311"/>
                  <a:pt x="2186412" y="7412372"/>
                </a:cubicBezTo>
                <a:cubicBezTo>
                  <a:pt x="2179851" y="7414366"/>
                  <a:pt x="2170564" y="7412911"/>
                  <a:pt x="2167731" y="7396664"/>
                </a:cubicBezTo>
                <a:close/>
                <a:moveTo>
                  <a:pt x="1658777" y="7392722"/>
                </a:moveTo>
                <a:cubicBezTo>
                  <a:pt x="1663892" y="7392718"/>
                  <a:pt x="1669750" y="7395071"/>
                  <a:pt x="1674383" y="7395730"/>
                </a:cubicBezTo>
                <a:cubicBezTo>
                  <a:pt x="1673725" y="7401096"/>
                  <a:pt x="1672144" y="7404418"/>
                  <a:pt x="1670038" y="7406349"/>
                </a:cubicBezTo>
                <a:cubicBezTo>
                  <a:pt x="1668461" y="7407797"/>
                  <a:pt x="1666586" y="7408463"/>
                  <a:pt x="1664584" y="7408623"/>
                </a:cubicBezTo>
                <a:cubicBezTo>
                  <a:pt x="1658581" y="7409104"/>
                  <a:pt x="1651424" y="7405030"/>
                  <a:pt x="1647633" y="7403857"/>
                </a:cubicBezTo>
                <a:cubicBezTo>
                  <a:pt x="1649292" y="7395088"/>
                  <a:pt x="1653663" y="7392727"/>
                  <a:pt x="1658777" y="7392722"/>
                </a:cubicBezTo>
                <a:close/>
                <a:moveTo>
                  <a:pt x="5158314" y="7392554"/>
                </a:moveTo>
                <a:lnTo>
                  <a:pt x="5157082" y="7393194"/>
                </a:lnTo>
                <a:cubicBezTo>
                  <a:pt x="5154678" y="7393389"/>
                  <a:pt x="5152186" y="7393077"/>
                  <a:pt x="5149099" y="7394015"/>
                </a:cubicBezTo>
                <a:close/>
                <a:moveTo>
                  <a:pt x="1605918" y="7384238"/>
                </a:moveTo>
                <a:cubicBezTo>
                  <a:pt x="1611656" y="7382494"/>
                  <a:pt x="1615234" y="7385684"/>
                  <a:pt x="1618067" y="7401932"/>
                </a:cubicBezTo>
                <a:cubicBezTo>
                  <a:pt x="1612328" y="7403675"/>
                  <a:pt x="1608042" y="7396423"/>
                  <a:pt x="1605918" y="7384238"/>
                </a:cubicBezTo>
                <a:close/>
                <a:moveTo>
                  <a:pt x="1624620" y="7381683"/>
                </a:moveTo>
                <a:cubicBezTo>
                  <a:pt x="1631191" y="7383782"/>
                  <a:pt x="1637762" y="7385881"/>
                  <a:pt x="1644332" y="7387980"/>
                </a:cubicBezTo>
                <a:cubicBezTo>
                  <a:pt x="1643369" y="7391345"/>
                  <a:pt x="1641866" y="7393849"/>
                  <a:pt x="1640101" y="7395409"/>
                </a:cubicBezTo>
                <a:cubicBezTo>
                  <a:pt x="1634810" y="7400088"/>
                  <a:pt x="1627162" y="7396268"/>
                  <a:pt x="1624620" y="7381683"/>
                </a:cubicBezTo>
                <a:close/>
                <a:moveTo>
                  <a:pt x="746311" y="7381106"/>
                </a:moveTo>
                <a:cubicBezTo>
                  <a:pt x="749701" y="7400553"/>
                  <a:pt x="739937" y="7399424"/>
                  <a:pt x="731358" y="7402031"/>
                </a:cubicBezTo>
                <a:cubicBezTo>
                  <a:pt x="727968" y="7382584"/>
                  <a:pt x="740253" y="7382946"/>
                  <a:pt x="746311" y="7381106"/>
                </a:cubicBezTo>
                <a:close/>
                <a:moveTo>
                  <a:pt x="806818" y="7377622"/>
                </a:moveTo>
                <a:cubicBezTo>
                  <a:pt x="816633" y="7379045"/>
                  <a:pt x="823419" y="7381388"/>
                  <a:pt x="832727" y="7382965"/>
                </a:cubicBezTo>
                <a:cubicBezTo>
                  <a:pt x="829898" y="7392634"/>
                  <a:pt x="825663" y="7395022"/>
                  <a:pt x="820911" y="7394814"/>
                </a:cubicBezTo>
                <a:cubicBezTo>
                  <a:pt x="816157" y="7394606"/>
                  <a:pt x="810885" y="7391803"/>
                  <a:pt x="805978" y="7391092"/>
                </a:cubicBezTo>
                <a:cubicBezTo>
                  <a:pt x="805249" y="7386908"/>
                  <a:pt x="807547" y="7381804"/>
                  <a:pt x="806818" y="7377622"/>
                </a:cubicBezTo>
                <a:close/>
                <a:moveTo>
                  <a:pt x="623530" y="7376456"/>
                </a:moveTo>
                <a:cubicBezTo>
                  <a:pt x="625656" y="7388643"/>
                  <a:pt x="623726" y="7397784"/>
                  <a:pt x="618466" y="7399382"/>
                </a:cubicBezTo>
                <a:cubicBezTo>
                  <a:pt x="616341" y="7387196"/>
                  <a:pt x="617794" y="7378199"/>
                  <a:pt x="623530" y="7376456"/>
                </a:cubicBezTo>
                <a:close/>
                <a:moveTo>
                  <a:pt x="5274351" y="7375353"/>
                </a:moveTo>
                <a:cubicBezTo>
                  <a:pt x="5276286" y="7376444"/>
                  <a:pt x="5277990" y="7379543"/>
                  <a:pt x="5279016" y="7385430"/>
                </a:cubicBezTo>
                <a:cubicBezTo>
                  <a:pt x="5278569" y="7391765"/>
                  <a:pt x="5275965" y="7394623"/>
                  <a:pt x="5272735" y="7396120"/>
                </a:cubicBezTo>
                <a:cubicBezTo>
                  <a:pt x="5269507" y="7397618"/>
                  <a:pt x="5265653" y="7397755"/>
                  <a:pt x="5262706" y="7398651"/>
                </a:cubicBezTo>
                <a:cubicBezTo>
                  <a:pt x="5260653" y="7386876"/>
                  <a:pt x="5268545" y="7372080"/>
                  <a:pt x="5274351" y="7375353"/>
                </a:cubicBezTo>
                <a:close/>
                <a:moveTo>
                  <a:pt x="2108192" y="7373710"/>
                </a:moveTo>
                <a:cubicBezTo>
                  <a:pt x="2110317" y="7385896"/>
                  <a:pt x="2108866" y="7394891"/>
                  <a:pt x="2103127" y="7396634"/>
                </a:cubicBezTo>
                <a:cubicBezTo>
                  <a:pt x="2101002" y="7384449"/>
                  <a:pt x="2102455" y="7375452"/>
                  <a:pt x="2108192" y="7373710"/>
                </a:cubicBezTo>
                <a:close/>
                <a:moveTo>
                  <a:pt x="715244" y="7367535"/>
                </a:moveTo>
                <a:cubicBezTo>
                  <a:pt x="717368" y="7379721"/>
                  <a:pt x="715917" y="7388716"/>
                  <a:pt x="710179" y="7390460"/>
                </a:cubicBezTo>
                <a:cubicBezTo>
                  <a:pt x="707346" y="7374213"/>
                  <a:pt x="709507" y="7369278"/>
                  <a:pt x="715244" y="7367535"/>
                </a:cubicBezTo>
                <a:close/>
                <a:moveTo>
                  <a:pt x="797806" y="7364599"/>
                </a:moveTo>
                <a:cubicBezTo>
                  <a:pt x="798559" y="7368915"/>
                  <a:pt x="798559" y="7368915"/>
                  <a:pt x="802181" y="7372362"/>
                </a:cubicBezTo>
                <a:cubicBezTo>
                  <a:pt x="801498" y="7377115"/>
                  <a:pt x="800252" y="7378630"/>
                  <a:pt x="798723" y="7378526"/>
                </a:cubicBezTo>
                <a:cubicBezTo>
                  <a:pt x="797195" y="7378422"/>
                  <a:pt x="795385" y="7376699"/>
                  <a:pt x="793574" y="7374977"/>
                </a:cubicBezTo>
                <a:cubicBezTo>
                  <a:pt x="792820" y="7370659"/>
                  <a:pt x="795689" y="7369787"/>
                  <a:pt x="797806" y="7364599"/>
                </a:cubicBezTo>
                <a:close/>
                <a:moveTo>
                  <a:pt x="601707" y="7361013"/>
                </a:moveTo>
                <a:cubicBezTo>
                  <a:pt x="604512" y="7377101"/>
                  <a:pt x="602375" y="7382170"/>
                  <a:pt x="596635" y="7383913"/>
                </a:cubicBezTo>
                <a:cubicBezTo>
                  <a:pt x="593830" y="7367823"/>
                  <a:pt x="595968" y="7362757"/>
                  <a:pt x="601707" y="7361013"/>
                </a:cubicBezTo>
                <a:close/>
                <a:moveTo>
                  <a:pt x="4125287" y="7355176"/>
                </a:moveTo>
                <a:cubicBezTo>
                  <a:pt x="4121384" y="7353649"/>
                  <a:pt x="4116778" y="7355048"/>
                  <a:pt x="4112173" y="7356448"/>
                </a:cubicBezTo>
                <a:cubicBezTo>
                  <a:pt x="4116365" y="7380494"/>
                  <a:pt x="4128048" y="7373328"/>
                  <a:pt x="4134189" y="7371462"/>
                </a:cubicBezTo>
                <a:cubicBezTo>
                  <a:pt x="4132392" y="7361157"/>
                  <a:pt x="4129191" y="7356704"/>
                  <a:pt x="4125287" y="7355176"/>
                </a:cubicBezTo>
                <a:close/>
                <a:moveTo>
                  <a:pt x="695898" y="7352584"/>
                </a:moveTo>
                <a:cubicBezTo>
                  <a:pt x="700274" y="7377684"/>
                  <a:pt x="686867" y="7377351"/>
                  <a:pt x="677360" y="7380240"/>
                </a:cubicBezTo>
                <a:cubicBezTo>
                  <a:pt x="672984" y="7355140"/>
                  <a:pt x="686390" y="7355471"/>
                  <a:pt x="695898" y="7352584"/>
                </a:cubicBezTo>
                <a:close/>
                <a:moveTo>
                  <a:pt x="1848904" y="7352580"/>
                </a:moveTo>
                <a:cubicBezTo>
                  <a:pt x="1852543" y="7352544"/>
                  <a:pt x="1856505" y="7356686"/>
                  <a:pt x="1858276" y="7366841"/>
                </a:cubicBezTo>
                <a:cubicBezTo>
                  <a:pt x="1851413" y="7364650"/>
                  <a:pt x="1847628" y="7361521"/>
                  <a:pt x="1841474" y="7363391"/>
                </a:cubicBezTo>
                <a:cubicBezTo>
                  <a:pt x="1841950" y="7356830"/>
                  <a:pt x="1845266" y="7352616"/>
                  <a:pt x="1848904" y="7352580"/>
                </a:cubicBezTo>
                <a:close/>
                <a:moveTo>
                  <a:pt x="770249" y="7350846"/>
                </a:moveTo>
                <a:cubicBezTo>
                  <a:pt x="776142" y="7349056"/>
                  <a:pt x="782763" y="7351450"/>
                  <a:pt x="789387" y="7353842"/>
                </a:cubicBezTo>
                <a:cubicBezTo>
                  <a:pt x="788263" y="7365197"/>
                  <a:pt x="784390" y="7369676"/>
                  <a:pt x="780342" y="7368704"/>
                </a:cubicBezTo>
                <a:cubicBezTo>
                  <a:pt x="776295" y="7367731"/>
                  <a:pt x="772072" y="7361304"/>
                  <a:pt x="770249" y="7350846"/>
                </a:cubicBezTo>
                <a:close/>
                <a:moveTo>
                  <a:pt x="4084393" y="7347954"/>
                </a:moveTo>
                <a:cubicBezTo>
                  <a:pt x="4087262" y="7347082"/>
                  <a:pt x="4093753" y="7349656"/>
                  <a:pt x="4096011" y="7362607"/>
                </a:cubicBezTo>
                <a:cubicBezTo>
                  <a:pt x="4090273" y="7364350"/>
                  <a:pt x="4086651" y="7360905"/>
                  <a:pt x="4084393" y="7347954"/>
                </a:cubicBezTo>
                <a:close/>
                <a:moveTo>
                  <a:pt x="1814042" y="7343128"/>
                </a:moveTo>
                <a:cubicBezTo>
                  <a:pt x="1820381" y="7341202"/>
                  <a:pt x="1830617" y="7342498"/>
                  <a:pt x="1837686" y="7344756"/>
                </a:cubicBezTo>
                <a:cubicBezTo>
                  <a:pt x="1836339" y="7356178"/>
                  <a:pt x="1831340" y="7361000"/>
                  <a:pt x="1826223" y="7360352"/>
                </a:cubicBezTo>
                <a:cubicBezTo>
                  <a:pt x="1821104" y="7359705"/>
                  <a:pt x="1815866" y="7353588"/>
                  <a:pt x="1814042" y="7343128"/>
                </a:cubicBezTo>
                <a:close/>
                <a:moveTo>
                  <a:pt x="1215385" y="7341874"/>
                </a:moveTo>
                <a:cubicBezTo>
                  <a:pt x="1217509" y="7354059"/>
                  <a:pt x="1218926" y="7362183"/>
                  <a:pt x="1210318" y="7364798"/>
                </a:cubicBezTo>
                <a:cubicBezTo>
                  <a:pt x="1208193" y="7352612"/>
                  <a:pt x="1209647" y="7343617"/>
                  <a:pt x="1215385" y="7341874"/>
                </a:cubicBezTo>
                <a:close/>
                <a:moveTo>
                  <a:pt x="2157276" y="7336702"/>
                </a:moveTo>
                <a:cubicBezTo>
                  <a:pt x="2163334" y="7334863"/>
                  <a:pt x="2167275" y="7342219"/>
                  <a:pt x="2169399" y="7354403"/>
                </a:cubicBezTo>
                <a:cubicBezTo>
                  <a:pt x="2163846" y="7356091"/>
                  <a:pt x="2160109" y="7352950"/>
                  <a:pt x="2157276" y="7336702"/>
                </a:cubicBezTo>
                <a:close/>
                <a:moveTo>
                  <a:pt x="757533" y="7335746"/>
                </a:moveTo>
                <a:cubicBezTo>
                  <a:pt x="759658" y="7347933"/>
                  <a:pt x="758205" y="7356929"/>
                  <a:pt x="752469" y="7358672"/>
                </a:cubicBezTo>
                <a:cubicBezTo>
                  <a:pt x="750343" y="7346485"/>
                  <a:pt x="751796" y="7337489"/>
                  <a:pt x="757533" y="7335746"/>
                </a:cubicBezTo>
                <a:close/>
                <a:moveTo>
                  <a:pt x="1490539" y="7326118"/>
                </a:moveTo>
                <a:cubicBezTo>
                  <a:pt x="1488145" y="7331175"/>
                  <a:pt x="1488864" y="7335299"/>
                  <a:pt x="1486469" y="7340348"/>
                </a:cubicBezTo>
                <a:cubicBezTo>
                  <a:pt x="1497236" y="7345737"/>
                  <a:pt x="1503700" y="7326450"/>
                  <a:pt x="1512073" y="7336899"/>
                </a:cubicBezTo>
                <a:cubicBezTo>
                  <a:pt x="1520447" y="7347343"/>
                  <a:pt x="1523912" y="7367216"/>
                  <a:pt x="1529173" y="7378605"/>
                </a:cubicBezTo>
                <a:cubicBezTo>
                  <a:pt x="1527739" y="7370383"/>
                  <a:pt x="1527266" y="7348878"/>
                  <a:pt x="1533488" y="7346989"/>
                </a:cubicBezTo>
                <a:cubicBezTo>
                  <a:pt x="1539710" y="7345099"/>
                  <a:pt x="1549881" y="7347059"/>
                  <a:pt x="1552629" y="7362821"/>
                </a:cubicBezTo>
                <a:cubicBezTo>
                  <a:pt x="1555496" y="7379267"/>
                  <a:pt x="1564065" y="7393981"/>
                  <a:pt x="1564342" y="7411215"/>
                </a:cubicBezTo>
                <a:cubicBezTo>
                  <a:pt x="1562664" y="7420383"/>
                  <a:pt x="1557875" y="7430497"/>
                  <a:pt x="1556198" y="7439667"/>
                </a:cubicBezTo>
                <a:cubicBezTo>
                  <a:pt x="1535869" y="7398219"/>
                  <a:pt x="1510506" y="7384277"/>
                  <a:pt x="1485263" y="7371019"/>
                </a:cubicBezTo>
                <a:cubicBezTo>
                  <a:pt x="1451088" y="7359756"/>
                  <a:pt x="1420219" y="7351811"/>
                  <a:pt x="1385524" y="7340706"/>
                </a:cubicBezTo>
                <a:cubicBezTo>
                  <a:pt x="1421897" y="7342642"/>
                  <a:pt x="1457035" y="7340626"/>
                  <a:pt x="1490539" y="7326118"/>
                </a:cubicBezTo>
                <a:close/>
                <a:moveTo>
                  <a:pt x="652552" y="7323441"/>
                </a:moveTo>
                <a:cubicBezTo>
                  <a:pt x="655267" y="7339012"/>
                  <a:pt x="653224" y="7344623"/>
                  <a:pt x="647485" y="7346366"/>
                </a:cubicBezTo>
                <a:cubicBezTo>
                  <a:pt x="645360" y="7334179"/>
                  <a:pt x="646814" y="7325184"/>
                  <a:pt x="652552" y="7323441"/>
                </a:cubicBezTo>
                <a:close/>
                <a:moveTo>
                  <a:pt x="4031649" y="7322665"/>
                </a:moveTo>
                <a:cubicBezTo>
                  <a:pt x="4033821" y="7335120"/>
                  <a:pt x="4035992" y="7347573"/>
                  <a:pt x="4038887" y="7364178"/>
                </a:cubicBezTo>
                <a:cubicBezTo>
                  <a:pt x="3984929" y="7371828"/>
                  <a:pt x="3932209" y="7383474"/>
                  <a:pt x="3881339" y="7390185"/>
                </a:cubicBezTo>
                <a:cubicBezTo>
                  <a:pt x="3874102" y="7348672"/>
                  <a:pt x="3938984" y="7350817"/>
                  <a:pt x="3951339" y="7347063"/>
                </a:cubicBezTo>
                <a:cubicBezTo>
                  <a:pt x="3966783" y="7342371"/>
                  <a:pt x="3985317" y="7336741"/>
                  <a:pt x="4000762" y="7332049"/>
                </a:cubicBezTo>
                <a:cubicBezTo>
                  <a:pt x="4013117" y="7328295"/>
                  <a:pt x="4022383" y="7325480"/>
                  <a:pt x="4031649" y="7322665"/>
                </a:cubicBezTo>
                <a:close/>
                <a:moveTo>
                  <a:pt x="843620" y="7320991"/>
                </a:moveTo>
                <a:lnTo>
                  <a:pt x="843561" y="7323958"/>
                </a:lnTo>
                <a:cubicBezTo>
                  <a:pt x="843532" y="7325561"/>
                  <a:pt x="843552" y="7324492"/>
                  <a:pt x="843593" y="7322354"/>
                </a:cubicBezTo>
                <a:close/>
                <a:moveTo>
                  <a:pt x="906636" y="7320445"/>
                </a:moveTo>
                <a:lnTo>
                  <a:pt x="908376" y="7322615"/>
                </a:lnTo>
                <a:lnTo>
                  <a:pt x="910853" y="7328276"/>
                </a:lnTo>
                <a:cubicBezTo>
                  <a:pt x="911383" y="7331323"/>
                  <a:pt x="911129" y="7334608"/>
                  <a:pt x="910264" y="7339149"/>
                </a:cubicBezTo>
                <a:cubicBezTo>
                  <a:pt x="907983" y="7335564"/>
                  <a:pt x="906666" y="7332756"/>
                  <a:pt x="906135" y="7329709"/>
                </a:cubicBezTo>
                <a:close/>
                <a:moveTo>
                  <a:pt x="735709" y="7320303"/>
                </a:moveTo>
                <a:cubicBezTo>
                  <a:pt x="738514" y="7336391"/>
                  <a:pt x="736377" y="7341459"/>
                  <a:pt x="730637" y="7343203"/>
                </a:cubicBezTo>
                <a:cubicBezTo>
                  <a:pt x="727833" y="7327113"/>
                  <a:pt x="729971" y="7322047"/>
                  <a:pt x="735709" y="7320303"/>
                </a:cubicBezTo>
                <a:close/>
                <a:moveTo>
                  <a:pt x="3899932" y="7318712"/>
                </a:moveTo>
                <a:cubicBezTo>
                  <a:pt x="3905669" y="7316969"/>
                  <a:pt x="3909955" y="7324220"/>
                  <a:pt x="3912079" y="7336405"/>
                </a:cubicBezTo>
                <a:cubicBezTo>
                  <a:pt x="3906341" y="7338148"/>
                  <a:pt x="3902764" y="7334958"/>
                  <a:pt x="3899932" y="7318712"/>
                </a:cubicBezTo>
                <a:close/>
                <a:moveTo>
                  <a:pt x="843717" y="7315879"/>
                </a:moveTo>
                <a:lnTo>
                  <a:pt x="843652" y="7319347"/>
                </a:lnTo>
                <a:lnTo>
                  <a:pt x="843620" y="7320991"/>
                </a:lnTo>
                <a:close/>
                <a:moveTo>
                  <a:pt x="3790976" y="7313934"/>
                </a:moveTo>
                <a:cubicBezTo>
                  <a:pt x="3792507" y="7360102"/>
                  <a:pt x="3759535" y="7357922"/>
                  <a:pt x="3743228" y="7357854"/>
                </a:cubicBezTo>
                <a:cubicBezTo>
                  <a:pt x="3709103" y="7364635"/>
                  <a:pt x="3676481" y="7383155"/>
                  <a:pt x="3643544" y="7396747"/>
                </a:cubicBezTo>
                <a:cubicBezTo>
                  <a:pt x="3637913" y="7386262"/>
                  <a:pt x="3632680" y="7374938"/>
                  <a:pt x="3627963" y="7363457"/>
                </a:cubicBezTo>
                <a:cubicBezTo>
                  <a:pt x="3683160" y="7346689"/>
                  <a:pt x="3738357" y="7329919"/>
                  <a:pt x="3790976" y="7313934"/>
                </a:cubicBezTo>
                <a:close/>
                <a:moveTo>
                  <a:pt x="1372858" y="7312337"/>
                </a:moveTo>
                <a:cubicBezTo>
                  <a:pt x="1376505" y="7333254"/>
                  <a:pt x="1366938" y="7331755"/>
                  <a:pt x="1358097" y="7334440"/>
                </a:cubicBezTo>
                <a:cubicBezTo>
                  <a:pt x="1353721" y="7309342"/>
                  <a:pt x="1366966" y="7314128"/>
                  <a:pt x="1372858" y="7312337"/>
                </a:cubicBezTo>
                <a:close/>
                <a:moveTo>
                  <a:pt x="835678" y="7312006"/>
                </a:moveTo>
                <a:cubicBezTo>
                  <a:pt x="840394" y="7321267"/>
                  <a:pt x="838715" y="7324984"/>
                  <a:pt x="835490" y="7326499"/>
                </a:cubicBezTo>
                <a:cubicBezTo>
                  <a:pt x="832262" y="7328014"/>
                  <a:pt x="827490" y="7327326"/>
                  <a:pt x="826015" y="7327773"/>
                </a:cubicBezTo>
                <a:cubicBezTo>
                  <a:pt x="827545" y="7318754"/>
                  <a:pt x="829783" y="7313797"/>
                  <a:pt x="835678" y="7312006"/>
                </a:cubicBezTo>
                <a:close/>
                <a:moveTo>
                  <a:pt x="843840" y="7309522"/>
                </a:moveTo>
                <a:lnTo>
                  <a:pt x="843717" y="7315879"/>
                </a:lnTo>
                <a:lnTo>
                  <a:pt x="843746" y="7314334"/>
                </a:lnTo>
                <a:cubicBezTo>
                  <a:pt x="843799" y="7311660"/>
                  <a:pt x="843840" y="7309522"/>
                  <a:pt x="843840" y="7309522"/>
                </a:cubicBezTo>
                <a:close/>
                <a:moveTo>
                  <a:pt x="1329450" y="7309155"/>
                </a:moveTo>
                <a:cubicBezTo>
                  <a:pt x="1333472" y="7309981"/>
                  <a:pt x="1337266" y="7313948"/>
                  <a:pt x="1339300" y="7325616"/>
                </a:cubicBezTo>
                <a:cubicBezTo>
                  <a:pt x="1330463" y="7328301"/>
                  <a:pt x="1321623" y="7330986"/>
                  <a:pt x="1318232" y="7311539"/>
                </a:cubicBezTo>
                <a:cubicBezTo>
                  <a:pt x="1321179" y="7310644"/>
                  <a:pt x="1325429" y="7308329"/>
                  <a:pt x="1329450" y="7309155"/>
                </a:cubicBezTo>
                <a:close/>
                <a:moveTo>
                  <a:pt x="3824555" y="7306872"/>
                </a:moveTo>
                <a:cubicBezTo>
                  <a:pt x="3831501" y="7313180"/>
                  <a:pt x="3831260" y="7330090"/>
                  <a:pt x="3830712" y="7342184"/>
                </a:cubicBezTo>
                <a:cubicBezTo>
                  <a:pt x="3824074" y="7340692"/>
                  <a:pt x="3819652" y="7333616"/>
                  <a:pt x="3815230" y="7326542"/>
                </a:cubicBezTo>
                <a:cubicBezTo>
                  <a:pt x="3817562" y="7321624"/>
                  <a:pt x="3822921" y="7315786"/>
                  <a:pt x="3824555" y="7306872"/>
                </a:cubicBezTo>
                <a:close/>
                <a:moveTo>
                  <a:pt x="793754" y="7302685"/>
                </a:moveTo>
                <a:cubicBezTo>
                  <a:pt x="803584" y="7304203"/>
                  <a:pt x="810265" y="7305936"/>
                  <a:pt x="819590" y="7307613"/>
                </a:cubicBezTo>
                <a:cubicBezTo>
                  <a:pt x="818193" y="7312548"/>
                  <a:pt x="816390" y="7315351"/>
                  <a:pt x="814330" y="7316822"/>
                </a:cubicBezTo>
                <a:cubicBezTo>
                  <a:pt x="808149" y="7321236"/>
                  <a:pt x="799654" y="7313670"/>
                  <a:pt x="792841" y="7315740"/>
                </a:cubicBezTo>
                <a:cubicBezTo>
                  <a:pt x="792094" y="7311457"/>
                  <a:pt x="794499" y="7306964"/>
                  <a:pt x="793754" y="7302685"/>
                </a:cubicBezTo>
                <a:close/>
                <a:moveTo>
                  <a:pt x="3961253" y="7300082"/>
                </a:moveTo>
                <a:cubicBezTo>
                  <a:pt x="3966992" y="7298338"/>
                  <a:pt x="3971277" y="7305590"/>
                  <a:pt x="3973401" y="7317775"/>
                </a:cubicBezTo>
                <a:cubicBezTo>
                  <a:pt x="3967663" y="7319519"/>
                  <a:pt x="3964086" y="7316328"/>
                  <a:pt x="3961253" y="7300082"/>
                </a:cubicBezTo>
                <a:close/>
                <a:moveTo>
                  <a:pt x="610090" y="7299366"/>
                </a:moveTo>
                <a:cubicBezTo>
                  <a:pt x="613480" y="7318813"/>
                  <a:pt x="601019" y="7318505"/>
                  <a:pt x="595125" y="7320295"/>
                </a:cubicBezTo>
                <a:cubicBezTo>
                  <a:pt x="591734" y="7300847"/>
                  <a:pt x="604199" y="7301157"/>
                  <a:pt x="610090" y="7299366"/>
                </a:cubicBezTo>
                <a:close/>
                <a:moveTo>
                  <a:pt x="1298447" y="7295934"/>
                </a:moveTo>
                <a:cubicBezTo>
                  <a:pt x="1302391" y="7296314"/>
                  <a:pt x="1306354" y="7301248"/>
                  <a:pt x="1308387" y="7312906"/>
                </a:cubicBezTo>
                <a:cubicBezTo>
                  <a:pt x="1301798" y="7310700"/>
                  <a:pt x="1295207" y="7308495"/>
                  <a:pt x="1288618" y="7306285"/>
                </a:cubicBezTo>
                <a:cubicBezTo>
                  <a:pt x="1290576" y="7299727"/>
                  <a:pt x="1294502" y="7295554"/>
                  <a:pt x="1298447" y="7295934"/>
                </a:cubicBezTo>
                <a:close/>
                <a:moveTo>
                  <a:pt x="3825821" y="7290714"/>
                </a:moveTo>
                <a:cubicBezTo>
                  <a:pt x="3829399" y="7293903"/>
                  <a:pt x="3830107" y="7297966"/>
                  <a:pt x="3834162" y="7301010"/>
                </a:cubicBezTo>
                <a:cubicBezTo>
                  <a:pt x="3831762" y="7306017"/>
                  <a:pt x="3830385" y="7307504"/>
                  <a:pt x="3829221" y="7307323"/>
                </a:cubicBezTo>
                <a:cubicBezTo>
                  <a:pt x="3828057" y="7307143"/>
                  <a:pt x="3827105" y="7305293"/>
                  <a:pt x="3825555" y="7303625"/>
                </a:cubicBezTo>
                <a:cubicBezTo>
                  <a:pt x="3825555" y="7303625"/>
                  <a:pt x="3827237" y="7298838"/>
                  <a:pt x="3825821" y="7290714"/>
                </a:cubicBezTo>
                <a:close/>
                <a:moveTo>
                  <a:pt x="3021683" y="7280403"/>
                </a:moveTo>
                <a:lnTo>
                  <a:pt x="3024515" y="7280518"/>
                </a:lnTo>
                <a:lnTo>
                  <a:pt x="3024953" y="7281840"/>
                </a:lnTo>
                <a:close/>
                <a:moveTo>
                  <a:pt x="4443227" y="7279960"/>
                </a:moveTo>
                <a:cubicBezTo>
                  <a:pt x="4448487" y="7278362"/>
                  <a:pt x="4453298" y="7285739"/>
                  <a:pt x="4455371" y="7297631"/>
                </a:cubicBezTo>
                <a:cubicBezTo>
                  <a:pt x="4449632" y="7299374"/>
                  <a:pt x="4446032" y="7296048"/>
                  <a:pt x="4443227" y="7279960"/>
                </a:cubicBezTo>
                <a:close/>
                <a:moveTo>
                  <a:pt x="1832581" y="7274336"/>
                </a:moveTo>
                <a:cubicBezTo>
                  <a:pt x="1834706" y="7286522"/>
                  <a:pt x="1836122" y="7294646"/>
                  <a:pt x="1829833" y="7296557"/>
                </a:cubicBezTo>
                <a:cubicBezTo>
                  <a:pt x="1827708" y="7284371"/>
                  <a:pt x="1826292" y="7276247"/>
                  <a:pt x="1832581" y="7274336"/>
                </a:cubicBezTo>
                <a:close/>
                <a:moveTo>
                  <a:pt x="965827" y="7271701"/>
                </a:moveTo>
                <a:cubicBezTo>
                  <a:pt x="967960" y="7283934"/>
                  <a:pt x="972474" y="7291150"/>
                  <a:pt x="978656" y="7289272"/>
                </a:cubicBezTo>
                <a:cubicBezTo>
                  <a:pt x="976524" y="7277039"/>
                  <a:pt x="972010" y="7269823"/>
                  <a:pt x="965827" y="7271701"/>
                </a:cubicBezTo>
                <a:close/>
                <a:moveTo>
                  <a:pt x="4185136" y="7268085"/>
                </a:moveTo>
                <a:cubicBezTo>
                  <a:pt x="4192762" y="7270109"/>
                  <a:pt x="4199393" y="7275691"/>
                  <a:pt x="4196585" y="7287396"/>
                </a:cubicBezTo>
                <a:cubicBezTo>
                  <a:pt x="4185545" y="7316794"/>
                  <a:pt x="4157193" y="7321066"/>
                  <a:pt x="4142560" y="7329852"/>
                </a:cubicBezTo>
                <a:cubicBezTo>
                  <a:pt x="4168888" y="7369602"/>
                  <a:pt x="4199787" y="7342852"/>
                  <a:pt x="4222195" y="7323023"/>
                </a:cubicBezTo>
                <a:cubicBezTo>
                  <a:pt x="4225069" y="7339512"/>
                  <a:pt x="4232332" y="7362626"/>
                  <a:pt x="4220050" y="7366358"/>
                </a:cubicBezTo>
                <a:cubicBezTo>
                  <a:pt x="4205417" y="7375144"/>
                  <a:pt x="4186996" y="7380740"/>
                  <a:pt x="4169292" y="7390460"/>
                </a:cubicBezTo>
                <a:cubicBezTo>
                  <a:pt x="4136748" y="7404687"/>
                  <a:pt x="4103693" y="7419070"/>
                  <a:pt x="4070637" y="7433453"/>
                </a:cubicBezTo>
                <a:cubicBezTo>
                  <a:pt x="4070833" y="7416030"/>
                  <a:pt x="4063570" y="7392916"/>
                  <a:pt x="4070625" y="7377751"/>
                </a:cubicBezTo>
                <a:cubicBezTo>
                  <a:pt x="4075328" y="7367641"/>
                  <a:pt x="4087414" y="7381332"/>
                  <a:pt x="4097345" y="7382656"/>
                </a:cubicBezTo>
                <a:cubicBezTo>
                  <a:pt x="4110224" y="7382360"/>
                  <a:pt x="4106751" y="7362435"/>
                  <a:pt x="4109298" y="7339958"/>
                </a:cubicBezTo>
                <a:cubicBezTo>
                  <a:pt x="4109036" y="7329186"/>
                  <a:pt x="4110980" y="7326425"/>
                  <a:pt x="4113487" y="7324578"/>
                </a:cubicBezTo>
                <a:lnTo>
                  <a:pt x="4116475" y="7322345"/>
                </a:lnTo>
                <a:lnTo>
                  <a:pt x="4112991" y="7319944"/>
                </a:lnTo>
                <a:cubicBezTo>
                  <a:pt x="4114578" y="7316052"/>
                  <a:pt x="4116165" y="7312161"/>
                  <a:pt x="4118705" y="7313733"/>
                </a:cubicBezTo>
                <a:lnTo>
                  <a:pt x="4120433" y="7315882"/>
                </a:lnTo>
                <a:lnTo>
                  <a:pt x="4121056" y="7314683"/>
                </a:lnTo>
                <a:cubicBezTo>
                  <a:pt x="4120338" y="7310560"/>
                  <a:pt x="4116548" y="7307370"/>
                  <a:pt x="4116548" y="7307370"/>
                </a:cubicBezTo>
                <a:cubicBezTo>
                  <a:pt x="4132814" y="7289407"/>
                  <a:pt x="4149287" y="7275721"/>
                  <a:pt x="4167710" y="7270123"/>
                </a:cubicBezTo>
                <a:cubicBezTo>
                  <a:pt x="4168886" y="7267596"/>
                  <a:pt x="4177508" y="7266062"/>
                  <a:pt x="4185136" y="7268085"/>
                </a:cubicBezTo>
                <a:close/>
                <a:moveTo>
                  <a:pt x="1794860" y="7263724"/>
                </a:moveTo>
                <a:cubicBezTo>
                  <a:pt x="1797665" y="7279813"/>
                  <a:pt x="1795527" y="7284881"/>
                  <a:pt x="1789788" y="7286625"/>
                </a:cubicBezTo>
                <a:cubicBezTo>
                  <a:pt x="1787715" y="7274733"/>
                  <a:pt x="1789121" y="7265467"/>
                  <a:pt x="1794860" y="7263724"/>
                </a:cubicBezTo>
                <a:close/>
                <a:moveTo>
                  <a:pt x="1155466" y="7255941"/>
                </a:moveTo>
                <a:cubicBezTo>
                  <a:pt x="1158335" y="7255070"/>
                  <a:pt x="1164827" y="7257642"/>
                  <a:pt x="1167085" y="7270595"/>
                </a:cubicBezTo>
                <a:cubicBezTo>
                  <a:pt x="1161346" y="7272339"/>
                  <a:pt x="1157724" y="7268893"/>
                  <a:pt x="1155466" y="7255941"/>
                </a:cubicBezTo>
                <a:close/>
                <a:moveTo>
                  <a:pt x="2503388" y="7253649"/>
                </a:moveTo>
                <a:cubicBezTo>
                  <a:pt x="2506221" y="7269897"/>
                  <a:pt x="2504060" y="7274830"/>
                  <a:pt x="2498321" y="7276575"/>
                </a:cubicBezTo>
                <a:cubicBezTo>
                  <a:pt x="2496196" y="7264388"/>
                  <a:pt x="2497649" y="7255393"/>
                  <a:pt x="2503388" y="7253649"/>
                </a:cubicBezTo>
                <a:close/>
                <a:moveTo>
                  <a:pt x="1219128" y="7253611"/>
                </a:moveTo>
                <a:cubicBezTo>
                  <a:pt x="1223504" y="7278711"/>
                  <a:pt x="1214195" y="7277133"/>
                  <a:pt x="1205110" y="7279893"/>
                </a:cubicBezTo>
                <a:cubicBezTo>
                  <a:pt x="1200734" y="7254794"/>
                  <a:pt x="1213577" y="7255297"/>
                  <a:pt x="1219128" y="7253611"/>
                </a:cubicBezTo>
                <a:close/>
                <a:moveTo>
                  <a:pt x="1441410" y="7252480"/>
                </a:moveTo>
                <a:cubicBezTo>
                  <a:pt x="1445148" y="7251439"/>
                  <a:pt x="1448923" y="7254801"/>
                  <a:pt x="1451474" y="7269433"/>
                </a:cubicBezTo>
                <a:cubicBezTo>
                  <a:pt x="1444671" y="7266993"/>
                  <a:pt x="1437867" y="7264549"/>
                  <a:pt x="1431569" y="7261952"/>
                </a:cubicBezTo>
                <a:cubicBezTo>
                  <a:pt x="1433971" y="7258968"/>
                  <a:pt x="1437672" y="7253522"/>
                  <a:pt x="1441410" y="7252480"/>
                </a:cubicBezTo>
                <a:close/>
                <a:moveTo>
                  <a:pt x="3251444" y="7248243"/>
                </a:moveTo>
                <a:cubicBezTo>
                  <a:pt x="3259863" y="7246224"/>
                  <a:pt x="3267896" y="7249178"/>
                  <a:pt x="3271112" y="7267622"/>
                </a:cubicBezTo>
                <a:cubicBezTo>
                  <a:pt x="3264764" y="7269550"/>
                  <a:pt x="3255959" y="7276541"/>
                  <a:pt x="3247937" y="7278440"/>
                </a:cubicBezTo>
                <a:cubicBezTo>
                  <a:pt x="3239914" y="7280338"/>
                  <a:pt x="3232674" y="7277142"/>
                  <a:pt x="3229459" y="7258699"/>
                </a:cubicBezTo>
                <a:cubicBezTo>
                  <a:pt x="3234219" y="7257253"/>
                  <a:pt x="3243024" y="7250262"/>
                  <a:pt x="3251444" y="7248243"/>
                </a:cubicBezTo>
                <a:close/>
                <a:moveTo>
                  <a:pt x="3332756" y="7247931"/>
                </a:moveTo>
                <a:cubicBezTo>
                  <a:pt x="3338494" y="7246187"/>
                  <a:pt x="3342779" y="7253440"/>
                  <a:pt x="3344904" y="7265626"/>
                </a:cubicBezTo>
                <a:cubicBezTo>
                  <a:pt x="3339165" y="7267369"/>
                  <a:pt x="3334880" y="7260117"/>
                  <a:pt x="3332756" y="7247931"/>
                </a:cubicBezTo>
                <a:close/>
                <a:moveTo>
                  <a:pt x="3219064" y="7243425"/>
                </a:moveTo>
                <a:cubicBezTo>
                  <a:pt x="3222798" y="7264840"/>
                  <a:pt x="3210265" y="7264138"/>
                  <a:pt x="3204372" y="7265927"/>
                </a:cubicBezTo>
                <a:cubicBezTo>
                  <a:pt x="3200016" y="7240944"/>
                  <a:pt x="3213171" y="7245215"/>
                  <a:pt x="3219064" y="7243425"/>
                </a:cubicBezTo>
                <a:close/>
                <a:moveTo>
                  <a:pt x="3350925" y="7242411"/>
                </a:moveTo>
                <a:cubicBezTo>
                  <a:pt x="3356663" y="7240667"/>
                  <a:pt x="3360949" y="7247920"/>
                  <a:pt x="3363074" y="7260106"/>
                </a:cubicBezTo>
                <a:cubicBezTo>
                  <a:pt x="3357335" y="7261849"/>
                  <a:pt x="3353050" y="7254597"/>
                  <a:pt x="3350925" y="7242411"/>
                </a:cubicBezTo>
                <a:close/>
                <a:moveTo>
                  <a:pt x="1410559" y="7238944"/>
                </a:moveTo>
                <a:cubicBezTo>
                  <a:pt x="1416286" y="7238741"/>
                  <a:pt x="1422269" y="7239998"/>
                  <a:pt x="1427619" y="7242352"/>
                </a:cubicBezTo>
                <a:cubicBezTo>
                  <a:pt x="1426171" y="7248217"/>
                  <a:pt x="1424081" y="7251565"/>
                  <a:pt x="1421589" y="7253216"/>
                </a:cubicBezTo>
                <a:cubicBezTo>
                  <a:pt x="1414117" y="7258165"/>
                  <a:pt x="1403050" y="7247827"/>
                  <a:pt x="1395026" y="7244295"/>
                </a:cubicBezTo>
                <a:cubicBezTo>
                  <a:pt x="1399358" y="7240809"/>
                  <a:pt x="1404831" y="7239146"/>
                  <a:pt x="1410559" y="7238944"/>
                </a:cubicBezTo>
                <a:close/>
                <a:moveTo>
                  <a:pt x="4113930" y="7237288"/>
                </a:moveTo>
                <a:cubicBezTo>
                  <a:pt x="4117428" y="7238768"/>
                  <a:pt x="4120579" y="7242897"/>
                  <a:pt x="4122263" y="7252558"/>
                </a:cubicBezTo>
                <a:cubicBezTo>
                  <a:pt x="4116108" y="7254428"/>
                  <a:pt x="4107574" y="7261230"/>
                  <a:pt x="4103508" y="7237911"/>
                </a:cubicBezTo>
                <a:cubicBezTo>
                  <a:pt x="4106585" y="7236976"/>
                  <a:pt x="4110432" y="7235808"/>
                  <a:pt x="4113930" y="7237288"/>
                </a:cubicBezTo>
                <a:close/>
                <a:moveTo>
                  <a:pt x="3503079" y="7237229"/>
                </a:moveTo>
                <a:cubicBezTo>
                  <a:pt x="3508339" y="7235631"/>
                  <a:pt x="3513103" y="7242737"/>
                  <a:pt x="3515227" y="7254922"/>
                </a:cubicBezTo>
                <a:cubicBezTo>
                  <a:pt x="3509010" y="7256810"/>
                  <a:pt x="3505203" y="7249413"/>
                  <a:pt x="3503079" y="7237229"/>
                </a:cubicBezTo>
                <a:close/>
                <a:moveTo>
                  <a:pt x="3978098" y="7234990"/>
                </a:moveTo>
                <a:cubicBezTo>
                  <a:pt x="3963858" y="7273681"/>
                  <a:pt x="3946949" y="7291659"/>
                  <a:pt x="3927237" y="7298190"/>
                </a:cubicBezTo>
                <a:cubicBezTo>
                  <a:pt x="3907524" y="7304722"/>
                  <a:pt x="3885009" y="7299806"/>
                  <a:pt x="3859556" y="7292707"/>
                </a:cubicBezTo>
                <a:cubicBezTo>
                  <a:pt x="3901764" y="7275544"/>
                  <a:pt x="3939676" y="7255344"/>
                  <a:pt x="3978098" y="7234990"/>
                </a:cubicBezTo>
                <a:close/>
                <a:moveTo>
                  <a:pt x="3386997" y="7232723"/>
                </a:moveTo>
                <a:cubicBezTo>
                  <a:pt x="3391373" y="7257823"/>
                  <a:pt x="3378857" y="7257221"/>
                  <a:pt x="3372965" y="7259010"/>
                </a:cubicBezTo>
                <a:cubicBezTo>
                  <a:pt x="3368589" y="7233909"/>
                  <a:pt x="3378157" y="7235408"/>
                  <a:pt x="3386997" y="7232723"/>
                </a:cubicBezTo>
                <a:close/>
                <a:moveTo>
                  <a:pt x="5482733" y="7232338"/>
                </a:moveTo>
                <a:cubicBezTo>
                  <a:pt x="5484866" y="7244574"/>
                  <a:pt x="5488549" y="7247033"/>
                  <a:pt x="5494729" y="7245156"/>
                </a:cubicBezTo>
                <a:cubicBezTo>
                  <a:pt x="5492714" y="7233599"/>
                  <a:pt x="5488913" y="7230460"/>
                  <a:pt x="5482733" y="7232338"/>
                </a:cubicBezTo>
                <a:close/>
                <a:moveTo>
                  <a:pt x="5291278" y="7227498"/>
                </a:moveTo>
                <a:cubicBezTo>
                  <a:pt x="5296235" y="7255931"/>
                  <a:pt x="5305696" y="7291550"/>
                  <a:pt x="5291675" y="7304365"/>
                </a:cubicBezTo>
                <a:cubicBezTo>
                  <a:pt x="5278760" y="7320407"/>
                  <a:pt x="5260944" y="7330097"/>
                  <a:pt x="5246924" y="7342910"/>
                </a:cubicBezTo>
                <a:cubicBezTo>
                  <a:pt x="5232904" y="7355723"/>
                  <a:pt x="5215796" y="7369475"/>
                  <a:pt x="5201068" y="7378226"/>
                </a:cubicBezTo>
                <a:cubicBezTo>
                  <a:pt x="5191806" y="7381040"/>
                  <a:pt x="5197272" y="7375102"/>
                  <a:pt x="5188974" y="7364792"/>
                </a:cubicBezTo>
                <a:cubicBezTo>
                  <a:pt x="5184985" y="7357450"/>
                  <a:pt x="5179517" y="7363388"/>
                  <a:pt x="5173344" y="7365263"/>
                </a:cubicBezTo>
                <a:cubicBezTo>
                  <a:pt x="5176885" y="7385573"/>
                  <a:pt x="5186146" y="7382759"/>
                  <a:pt x="5191806" y="7381040"/>
                </a:cubicBezTo>
                <a:cubicBezTo>
                  <a:pt x="5184699" y="7385338"/>
                  <a:pt x="5178059" y="7388426"/>
                  <a:pt x="5171177" y="7390516"/>
                </a:cubicBezTo>
                <a:lnTo>
                  <a:pt x="5158314" y="7392554"/>
                </a:lnTo>
                <a:lnTo>
                  <a:pt x="5164535" y="7389325"/>
                </a:lnTo>
                <a:cubicBezTo>
                  <a:pt x="5166914" y="7384324"/>
                  <a:pt x="5167877" y="7371201"/>
                  <a:pt x="5160994" y="7369015"/>
                </a:cubicBezTo>
                <a:cubicBezTo>
                  <a:pt x="5147936" y="7368705"/>
                  <a:pt x="5152186" y="7393077"/>
                  <a:pt x="5142924" y="7395890"/>
                </a:cubicBezTo>
                <a:cubicBezTo>
                  <a:pt x="5131283" y="7403705"/>
                  <a:pt x="5111597" y="7384022"/>
                  <a:pt x="5103497" y="7412146"/>
                </a:cubicBezTo>
                <a:cubicBezTo>
                  <a:pt x="5101378" y="7434176"/>
                  <a:pt x="5108908" y="7461828"/>
                  <a:pt x="5106983" y="7488075"/>
                </a:cubicBezTo>
                <a:cubicBezTo>
                  <a:pt x="5090967" y="7492941"/>
                  <a:pt x="5071924" y="7504039"/>
                  <a:pt x="5052197" y="7510395"/>
                </a:cubicBezTo>
                <a:cubicBezTo>
                  <a:pt x="5019320" y="7520990"/>
                  <a:pt x="4984541" y="7518413"/>
                  <a:pt x="4958715" y="7451854"/>
                </a:cubicBezTo>
                <a:cubicBezTo>
                  <a:pt x="4977238" y="7446226"/>
                  <a:pt x="4992675" y="7441536"/>
                  <a:pt x="5010684" y="7436065"/>
                </a:cubicBezTo>
                <a:cubicBezTo>
                  <a:pt x="5019692" y="7450438"/>
                  <a:pt x="5028699" y="7464810"/>
                  <a:pt x="5022270" y="7483871"/>
                </a:cubicBezTo>
                <a:cubicBezTo>
                  <a:pt x="5032240" y="7485119"/>
                  <a:pt x="5042211" y="7486368"/>
                  <a:pt x="5051472" y="7483554"/>
                </a:cubicBezTo>
                <a:cubicBezTo>
                  <a:pt x="5044843" y="7464182"/>
                  <a:pt x="5038216" y="7444810"/>
                  <a:pt x="5034675" y="7424499"/>
                </a:cubicBezTo>
                <a:cubicBezTo>
                  <a:pt x="5119816" y="7356576"/>
                  <a:pt x="5204130" y="7283913"/>
                  <a:pt x="5291278" y="7227498"/>
                </a:cubicBezTo>
                <a:close/>
                <a:moveTo>
                  <a:pt x="3556778" y="7218904"/>
                </a:moveTo>
                <a:cubicBezTo>
                  <a:pt x="3560283" y="7239008"/>
                  <a:pt x="3554019" y="7246203"/>
                  <a:pt x="3545688" y="7248734"/>
                </a:cubicBezTo>
                <a:cubicBezTo>
                  <a:pt x="3537358" y="7251264"/>
                  <a:pt x="3526961" y="7249131"/>
                  <a:pt x="3522201" y="7250577"/>
                </a:cubicBezTo>
                <a:cubicBezTo>
                  <a:pt x="3515892" y="7214389"/>
                  <a:pt x="3547257" y="7221795"/>
                  <a:pt x="3556778" y="7218904"/>
                </a:cubicBezTo>
                <a:close/>
                <a:moveTo>
                  <a:pt x="3459983" y="7212413"/>
                </a:moveTo>
                <a:cubicBezTo>
                  <a:pt x="3462036" y="7224188"/>
                  <a:pt x="3464089" y="7235962"/>
                  <a:pt x="3466142" y="7247736"/>
                </a:cubicBezTo>
                <a:cubicBezTo>
                  <a:pt x="3459988" y="7249606"/>
                  <a:pt x="3453833" y="7251475"/>
                  <a:pt x="3450755" y="7252410"/>
                </a:cubicBezTo>
                <a:cubicBezTo>
                  <a:pt x="3448703" y="7240636"/>
                  <a:pt x="3446650" y="7228862"/>
                  <a:pt x="3444597" y="7217087"/>
                </a:cubicBezTo>
                <a:cubicBezTo>
                  <a:pt x="3447675" y="7216152"/>
                  <a:pt x="3453830" y="7214282"/>
                  <a:pt x="3459983" y="7212413"/>
                </a:cubicBezTo>
                <a:close/>
                <a:moveTo>
                  <a:pt x="2850465" y="7211369"/>
                </a:moveTo>
                <a:cubicBezTo>
                  <a:pt x="2856203" y="7209627"/>
                  <a:pt x="2859804" y="7212953"/>
                  <a:pt x="2862609" y="7229042"/>
                </a:cubicBezTo>
                <a:cubicBezTo>
                  <a:pt x="2856871" y="7230785"/>
                  <a:pt x="2852661" y="7223962"/>
                  <a:pt x="2850465" y="7211369"/>
                </a:cubicBezTo>
                <a:close/>
                <a:moveTo>
                  <a:pt x="1364799" y="7211244"/>
                </a:moveTo>
                <a:cubicBezTo>
                  <a:pt x="1366924" y="7223430"/>
                  <a:pt x="1365473" y="7232424"/>
                  <a:pt x="1359734" y="7234167"/>
                </a:cubicBezTo>
                <a:cubicBezTo>
                  <a:pt x="1357610" y="7221982"/>
                  <a:pt x="1359063" y="7212987"/>
                  <a:pt x="1364799" y="7211244"/>
                </a:cubicBezTo>
                <a:close/>
                <a:moveTo>
                  <a:pt x="1624949" y="7211211"/>
                </a:moveTo>
                <a:cubicBezTo>
                  <a:pt x="1636827" y="7209093"/>
                  <a:pt x="1651391" y="7212911"/>
                  <a:pt x="1658361" y="7215004"/>
                </a:cubicBezTo>
                <a:cubicBezTo>
                  <a:pt x="1672300" y="7219188"/>
                  <a:pt x="1677875" y="7251166"/>
                  <a:pt x="1662194" y="7255930"/>
                </a:cubicBezTo>
                <a:cubicBezTo>
                  <a:pt x="1647035" y="7260535"/>
                  <a:pt x="1624731" y="7246265"/>
                  <a:pt x="1607654" y="7243036"/>
                </a:cubicBezTo>
                <a:cubicBezTo>
                  <a:pt x="1603879" y="7221383"/>
                  <a:pt x="1613071" y="7213329"/>
                  <a:pt x="1624949" y="7211211"/>
                </a:cubicBezTo>
                <a:close/>
                <a:moveTo>
                  <a:pt x="2782013" y="7203791"/>
                </a:moveTo>
                <a:cubicBezTo>
                  <a:pt x="2791427" y="7200389"/>
                  <a:pt x="2800673" y="7203006"/>
                  <a:pt x="2804626" y="7225679"/>
                </a:cubicBezTo>
                <a:cubicBezTo>
                  <a:pt x="2800002" y="7227083"/>
                  <a:pt x="2790211" y="7235304"/>
                  <a:pt x="2780692" y="7238105"/>
                </a:cubicBezTo>
                <a:cubicBezTo>
                  <a:pt x="2771174" y="7240906"/>
                  <a:pt x="2761927" y="7238289"/>
                  <a:pt x="2758394" y="7218020"/>
                </a:cubicBezTo>
                <a:cubicBezTo>
                  <a:pt x="2763017" y="7216616"/>
                  <a:pt x="2772599" y="7207194"/>
                  <a:pt x="2782013" y="7203791"/>
                </a:cubicBezTo>
                <a:close/>
                <a:moveTo>
                  <a:pt x="5506988" y="7203495"/>
                </a:moveTo>
                <a:cubicBezTo>
                  <a:pt x="5509121" y="7215732"/>
                  <a:pt x="5513633" y="7222950"/>
                  <a:pt x="5519814" y="7221073"/>
                </a:cubicBezTo>
                <a:cubicBezTo>
                  <a:pt x="5516969" y="7204758"/>
                  <a:pt x="5513167" y="7201618"/>
                  <a:pt x="5506988" y="7203495"/>
                </a:cubicBezTo>
                <a:close/>
                <a:moveTo>
                  <a:pt x="3003021" y="7202929"/>
                </a:moveTo>
                <a:cubicBezTo>
                  <a:pt x="3006099" y="7211086"/>
                  <a:pt x="3007638" y="7215164"/>
                  <a:pt x="3007526" y="7216901"/>
                </a:cubicBezTo>
                <a:cubicBezTo>
                  <a:pt x="3007416" y="7218639"/>
                  <a:pt x="3005655" y="7218038"/>
                  <a:pt x="3002134" y="7216835"/>
                </a:cubicBezTo>
                <a:cubicBezTo>
                  <a:pt x="3004526" y="7211563"/>
                  <a:pt x="3004526" y="7211563"/>
                  <a:pt x="3003021" y="7202929"/>
                </a:cubicBezTo>
                <a:close/>
                <a:moveTo>
                  <a:pt x="1059620" y="7202903"/>
                </a:moveTo>
                <a:cubicBezTo>
                  <a:pt x="1063689" y="7226239"/>
                  <a:pt x="1054173" y="7225035"/>
                  <a:pt x="1045333" y="7227721"/>
                </a:cubicBezTo>
                <a:cubicBezTo>
                  <a:pt x="1041942" y="7208274"/>
                  <a:pt x="1053728" y="7204693"/>
                  <a:pt x="1059620" y="7202903"/>
                </a:cubicBezTo>
                <a:close/>
                <a:moveTo>
                  <a:pt x="2218745" y="7198486"/>
                </a:moveTo>
                <a:cubicBezTo>
                  <a:pt x="2222523" y="7220162"/>
                  <a:pt x="2212624" y="7223984"/>
                  <a:pt x="2203675" y="7225684"/>
                </a:cubicBezTo>
                <a:cubicBezTo>
                  <a:pt x="2200691" y="7226251"/>
                  <a:pt x="2197814" y="7226580"/>
                  <a:pt x="2195583" y="7227258"/>
                </a:cubicBezTo>
                <a:cubicBezTo>
                  <a:pt x="2189825" y="7194230"/>
                  <a:pt x="2209823" y="7201196"/>
                  <a:pt x="2218745" y="7198486"/>
                </a:cubicBezTo>
                <a:close/>
                <a:moveTo>
                  <a:pt x="3020262" y="7197645"/>
                </a:moveTo>
                <a:cubicBezTo>
                  <a:pt x="3026002" y="7195901"/>
                  <a:pt x="3030287" y="7203156"/>
                  <a:pt x="3032411" y="7215341"/>
                </a:cubicBezTo>
                <a:cubicBezTo>
                  <a:pt x="3026673" y="7217085"/>
                  <a:pt x="3023096" y="7213894"/>
                  <a:pt x="3020262" y="7197645"/>
                </a:cubicBezTo>
                <a:close/>
                <a:moveTo>
                  <a:pt x="3846930" y="7195931"/>
                </a:moveTo>
                <a:cubicBezTo>
                  <a:pt x="3849003" y="7207823"/>
                  <a:pt x="3847598" y="7217088"/>
                  <a:pt x="3841859" y="7218831"/>
                </a:cubicBezTo>
                <a:cubicBezTo>
                  <a:pt x="3839664" y="7206240"/>
                  <a:pt x="3841192" y="7197673"/>
                  <a:pt x="3846930" y="7195931"/>
                </a:cubicBezTo>
                <a:close/>
                <a:moveTo>
                  <a:pt x="1496172" y="7193429"/>
                </a:moveTo>
                <a:cubicBezTo>
                  <a:pt x="1502461" y="7191519"/>
                  <a:pt x="1503877" y="7199643"/>
                  <a:pt x="1506002" y="7211829"/>
                </a:cubicBezTo>
                <a:cubicBezTo>
                  <a:pt x="1499713" y="7213740"/>
                  <a:pt x="1498296" y="7205616"/>
                  <a:pt x="1496172" y="7193429"/>
                </a:cubicBezTo>
                <a:close/>
                <a:moveTo>
                  <a:pt x="3181547" y="7192845"/>
                </a:moveTo>
                <a:cubicBezTo>
                  <a:pt x="3184380" y="7209095"/>
                  <a:pt x="3182219" y="7214028"/>
                  <a:pt x="3176481" y="7215771"/>
                </a:cubicBezTo>
                <a:cubicBezTo>
                  <a:pt x="3173648" y="7199523"/>
                  <a:pt x="3175808" y="7194589"/>
                  <a:pt x="3181547" y="7192845"/>
                </a:cubicBezTo>
                <a:close/>
                <a:moveTo>
                  <a:pt x="3112501" y="7191725"/>
                </a:moveTo>
                <a:cubicBezTo>
                  <a:pt x="3118239" y="7189982"/>
                  <a:pt x="3122525" y="7197233"/>
                  <a:pt x="3124649" y="7209419"/>
                </a:cubicBezTo>
                <a:cubicBezTo>
                  <a:pt x="3118911" y="7211162"/>
                  <a:pt x="3115333" y="7207971"/>
                  <a:pt x="3112501" y="7191725"/>
                </a:cubicBezTo>
                <a:close/>
                <a:moveTo>
                  <a:pt x="3645167" y="7190916"/>
                </a:moveTo>
                <a:cubicBezTo>
                  <a:pt x="3648046" y="7207430"/>
                  <a:pt x="3650206" y="7219816"/>
                  <a:pt x="3652366" y="7232202"/>
                </a:cubicBezTo>
                <a:cubicBezTo>
                  <a:pt x="3646473" y="7233992"/>
                  <a:pt x="3640580" y="7235783"/>
                  <a:pt x="3634687" y="7237572"/>
                </a:cubicBezTo>
                <a:cubicBezTo>
                  <a:pt x="3632528" y="7225187"/>
                  <a:pt x="3630369" y="7212801"/>
                  <a:pt x="3627490" y="7196286"/>
                </a:cubicBezTo>
                <a:cubicBezTo>
                  <a:pt x="3633382" y="7194497"/>
                  <a:pt x="3639275" y="7192706"/>
                  <a:pt x="3645167" y="7190916"/>
                </a:cubicBezTo>
                <a:close/>
                <a:moveTo>
                  <a:pt x="3188838" y="7190631"/>
                </a:moveTo>
                <a:cubicBezTo>
                  <a:pt x="3194577" y="7188887"/>
                  <a:pt x="3198154" y="7192077"/>
                  <a:pt x="3200987" y="7208326"/>
                </a:cubicBezTo>
                <a:cubicBezTo>
                  <a:pt x="3195727" y="7209924"/>
                  <a:pt x="3191671" y="7206880"/>
                  <a:pt x="3188838" y="7190631"/>
                </a:cubicBezTo>
                <a:close/>
                <a:moveTo>
                  <a:pt x="3268718" y="7190395"/>
                </a:moveTo>
                <a:cubicBezTo>
                  <a:pt x="3272134" y="7191404"/>
                  <a:pt x="3275290" y="7195565"/>
                  <a:pt x="3277324" y="7207233"/>
                </a:cubicBezTo>
                <a:cubicBezTo>
                  <a:pt x="3271170" y="7209102"/>
                  <a:pt x="3261938" y="7211907"/>
                  <a:pt x="3258548" y="7192460"/>
                </a:cubicBezTo>
                <a:cubicBezTo>
                  <a:pt x="3261625" y="7191525"/>
                  <a:pt x="3265302" y="7189385"/>
                  <a:pt x="3268718" y="7190395"/>
                </a:cubicBezTo>
                <a:close/>
                <a:moveTo>
                  <a:pt x="3350012" y="7185188"/>
                </a:moveTo>
                <a:cubicBezTo>
                  <a:pt x="3353145" y="7203159"/>
                  <a:pt x="3346861" y="7210246"/>
                  <a:pt x="3338605" y="7213200"/>
                </a:cubicBezTo>
                <a:cubicBezTo>
                  <a:pt x="3330348" y="7216154"/>
                  <a:pt x="3320118" y="7214978"/>
                  <a:pt x="3315358" y="7216424"/>
                </a:cubicBezTo>
                <a:cubicBezTo>
                  <a:pt x="3308382" y="7176414"/>
                  <a:pt x="3340491" y="7188081"/>
                  <a:pt x="3350012" y="7185188"/>
                </a:cubicBezTo>
                <a:close/>
                <a:moveTo>
                  <a:pt x="3065732" y="7183831"/>
                </a:moveTo>
                <a:cubicBezTo>
                  <a:pt x="3072023" y="7181920"/>
                  <a:pt x="3073440" y="7190046"/>
                  <a:pt x="3075564" y="7202231"/>
                </a:cubicBezTo>
                <a:cubicBezTo>
                  <a:pt x="3069273" y="7204142"/>
                  <a:pt x="3067857" y="7196018"/>
                  <a:pt x="3065732" y="7183831"/>
                </a:cubicBezTo>
                <a:close/>
                <a:moveTo>
                  <a:pt x="3139756" y="7183445"/>
                </a:moveTo>
                <a:cubicBezTo>
                  <a:pt x="3145494" y="7181702"/>
                  <a:pt x="3149779" y="7188953"/>
                  <a:pt x="3151904" y="7201139"/>
                </a:cubicBezTo>
                <a:cubicBezTo>
                  <a:pt x="3146166" y="7202882"/>
                  <a:pt x="3142588" y="7199691"/>
                  <a:pt x="3139756" y="7183445"/>
                </a:cubicBezTo>
                <a:close/>
                <a:moveTo>
                  <a:pt x="4484256" y="7181726"/>
                </a:moveTo>
                <a:cubicBezTo>
                  <a:pt x="4478076" y="7183603"/>
                  <a:pt x="4472429" y="7188540"/>
                  <a:pt x="4469339" y="7189478"/>
                </a:cubicBezTo>
                <a:cubicBezTo>
                  <a:pt x="4454601" y="7198251"/>
                  <a:pt x="4439666" y="7202788"/>
                  <a:pt x="4425173" y="7194307"/>
                </a:cubicBezTo>
                <a:cubicBezTo>
                  <a:pt x="4414235" y="7206219"/>
                  <a:pt x="4386425" y="7214668"/>
                  <a:pt x="4393536" y="7255453"/>
                </a:cubicBezTo>
                <a:cubicBezTo>
                  <a:pt x="4412076" y="7249821"/>
                  <a:pt x="4430616" y="7244189"/>
                  <a:pt x="4446066" y="7239495"/>
                </a:cubicBezTo>
                <a:cubicBezTo>
                  <a:pt x="4453888" y="7284360"/>
                  <a:pt x="4414674" y="7283389"/>
                  <a:pt x="4406463" y="7310936"/>
                </a:cubicBezTo>
                <a:cubicBezTo>
                  <a:pt x="4423457" y="7305773"/>
                  <a:pt x="4441629" y="7303473"/>
                  <a:pt x="4459357" y="7298624"/>
                </a:cubicBezTo>
                <a:cubicBezTo>
                  <a:pt x="4477084" y="7293775"/>
                  <a:pt x="4494367" y="7286377"/>
                  <a:pt x="4509585" y="7271019"/>
                </a:cubicBezTo>
                <a:cubicBezTo>
                  <a:pt x="4505073" y="7263799"/>
                  <a:pt x="4501390" y="7261340"/>
                  <a:pt x="4496878" y="7254121"/>
                </a:cubicBezTo>
                <a:cubicBezTo>
                  <a:pt x="4499968" y="7253182"/>
                  <a:pt x="4534915" y="7229681"/>
                  <a:pt x="4523511" y="7220262"/>
                </a:cubicBezTo>
                <a:cubicBezTo>
                  <a:pt x="4512819" y="7214920"/>
                  <a:pt x="4509729" y="7215859"/>
                  <a:pt x="4502373" y="7192327"/>
                </a:cubicBezTo>
                <a:cubicBezTo>
                  <a:pt x="4497149" y="7181030"/>
                  <a:pt x="4490436" y="7179848"/>
                  <a:pt x="4484256" y="7181726"/>
                </a:cubicBezTo>
                <a:close/>
                <a:moveTo>
                  <a:pt x="3292432" y="7181259"/>
                </a:moveTo>
                <a:cubicBezTo>
                  <a:pt x="3298171" y="7179515"/>
                  <a:pt x="3302456" y="7186766"/>
                  <a:pt x="3304581" y="7198952"/>
                </a:cubicBezTo>
                <a:cubicBezTo>
                  <a:pt x="3299320" y="7200550"/>
                  <a:pt x="3294557" y="7193443"/>
                  <a:pt x="3292432" y="7181259"/>
                </a:cubicBezTo>
                <a:close/>
                <a:moveTo>
                  <a:pt x="2064837" y="7179913"/>
                </a:moveTo>
                <a:cubicBezTo>
                  <a:pt x="2069193" y="7204898"/>
                  <a:pt x="2056662" y="7204195"/>
                  <a:pt x="2050768" y="7205985"/>
                </a:cubicBezTo>
                <a:cubicBezTo>
                  <a:pt x="2046413" y="7181002"/>
                  <a:pt x="2055999" y="7182598"/>
                  <a:pt x="2064837" y="7179913"/>
                </a:cubicBezTo>
                <a:close/>
                <a:moveTo>
                  <a:pt x="1962949" y="7171632"/>
                </a:moveTo>
                <a:cubicBezTo>
                  <a:pt x="1964455" y="7180266"/>
                  <a:pt x="1965206" y="7184577"/>
                  <a:pt x="1964611" y="7185903"/>
                </a:cubicBezTo>
                <a:cubicBezTo>
                  <a:pt x="1964014" y="7187230"/>
                  <a:pt x="1962063" y="7185531"/>
                  <a:pt x="1958166" y="7182176"/>
                </a:cubicBezTo>
                <a:cubicBezTo>
                  <a:pt x="1960559" y="7176904"/>
                  <a:pt x="1963702" y="7175950"/>
                  <a:pt x="1962949" y="7171632"/>
                </a:cubicBezTo>
                <a:close/>
                <a:moveTo>
                  <a:pt x="2111968" y="7167351"/>
                </a:moveTo>
                <a:cubicBezTo>
                  <a:pt x="2114059" y="7179344"/>
                  <a:pt x="2120556" y="7197714"/>
                  <a:pt x="2115693" y="7207609"/>
                </a:cubicBezTo>
                <a:cubicBezTo>
                  <a:pt x="2113695" y="7210320"/>
                  <a:pt x="2111525" y="7212032"/>
                  <a:pt x="2109293" y="7213106"/>
                </a:cubicBezTo>
                <a:cubicBezTo>
                  <a:pt x="2102599" y="7216322"/>
                  <a:pt x="2095364" y="7213786"/>
                  <a:pt x="2090671" y="7215211"/>
                </a:cubicBezTo>
                <a:cubicBezTo>
                  <a:pt x="2085909" y="7187895"/>
                  <a:pt x="2100851" y="7179147"/>
                  <a:pt x="2111968" y="7167351"/>
                </a:cubicBezTo>
                <a:close/>
                <a:moveTo>
                  <a:pt x="3606533" y="7166693"/>
                </a:moveTo>
                <a:cubicBezTo>
                  <a:pt x="3610152" y="7167641"/>
                  <a:pt x="3613145" y="7171851"/>
                  <a:pt x="3615179" y="7183519"/>
                </a:cubicBezTo>
                <a:cubicBezTo>
                  <a:pt x="3609123" y="7185359"/>
                  <a:pt x="3597514" y="7188886"/>
                  <a:pt x="3594123" y="7169438"/>
                </a:cubicBezTo>
                <a:cubicBezTo>
                  <a:pt x="3598666" y="7168058"/>
                  <a:pt x="3602913" y="7165744"/>
                  <a:pt x="3606533" y="7166693"/>
                </a:cubicBezTo>
                <a:close/>
                <a:moveTo>
                  <a:pt x="1993141" y="7166481"/>
                </a:moveTo>
                <a:cubicBezTo>
                  <a:pt x="1996533" y="7185935"/>
                  <a:pt x="1987300" y="7188740"/>
                  <a:pt x="1981147" y="7190609"/>
                </a:cubicBezTo>
                <a:cubicBezTo>
                  <a:pt x="1977078" y="7167267"/>
                  <a:pt x="1986986" y="7168352"/>
                  <a:pt x="1993141" y="7166481"/>
                </a:cubicBezTo>
                <a:close/>
                <a:moveTo>
                  <a:pt x="1928522" y="7163128"/>
                </a:moveTo>
                <a:cubicBezTo>
                  <a:pt x="1935880" y="7165298"/>
                  <a:pt x="1945277" y="7166848"/>
                  <a:pt x="1955184" y="7168243"/>
                </a:cubicBezTo>
                <a:cubicBezTo>
                  <a:pt x="1953583" y="7177537"/>
                  <a:pt x="1949488" y="7180986"/>
                  <a:pt x="1944962" y="7182360"/>
                </a:cubicBezTo>
                <a:cubicBezTo>
                  <a:pt x="1940437" y="7183735"/>
                  <a:pt x="1935483" y="7183037"/>
                  <a:pt x="1932169" y="7184043"/>
                </a:cubicBezTo>
                <a:cubicBezTo>
                  <a:pt x="1930711" y="7175678"/>
                  <a:pt x="1929981" y="7171495"/>
                  <a:pt x="1928522" y="7163128"/>
                </a:cubicBezTo>
                <a:close/>
                <a:moveTo>
                  <a:pt x="614908" y="7162388"/>
                </a:moveTo>
                <a:cubicBezTo>
                  <a:pt x="614389" y="7173130"/>
                  <a:pt x="611424" y="7178794"/>
                  <a:pt x="607056" y="7181179"/>
                </a:cubicBezTo>
                <a:cubicBezTo>
                  <a:pt x="593955" y="7188336"/>
                  <a:pt x="568234" y="7165983"/>
                  <a:pt x="558098" y="7162711"/>
                </a:cubicBezTo>
                <a:cubicBezTo>
                  <a:pt x="577670" y="7165231"/>
                  <a:pt x="596036" y="7163888"/>
                  <a:pt x="614908" y="7162388"/>
                </a:cubicBezTo>
                <a:close/>
                <a:moveTo>
                  <a:pt x="3547180" y="7160691"/>
                </a:moveTo>
                <a:cubicBezTo>
                  <a:pt x="3553470" y="7158780"/>
                  <a:pt x="3554886" y="7166903"/>
                  <a:pt x="3557011" y="7179088"/>
                </a:cubicBezTo>
                <a:cubicBezTo>
                  <a:pt x="3550721" y="7181000"/>
                  <a:pt x="3549305" y="7172876"/>
                  <a:pt x="3547180" y="7160691"/>
                </a:cubicBezTo>
                <a:close/>
                <a:moveTo>
                  <a:pt x="2023017" y="7156475"/>
                </a:moveTo>
                <a:cubicBezTo>
                  <a:pt x="2027413" y="7163399"/>
                  <a:pt x="2031812" y="7170339"/>
                  <a:pt x="2035704" y="7177420"/>
                </a:cubicBezTo>
                <a:cubicBezTo>
                  <a:pt x="2028492" y="7187877"/>
                  <a:pt x="2020093" y="7194561"/>
                  <a:pt x="2011007" y="7197322"/>
                </a:cubicBezTo>
                <a:cubicBezTo>
                  <a:pt x="2008955" y="7185547"/>
                  <a:pt x="2006901" y="7173768"/>
                  <a:pt x="2004848" y="7161994"/>
                </a:cubicBezTo>
                <a:cubicBezTo>
                  <a:pt x="2010905" y="7160154"/>
                  <a:pt x="2016962" y="7158314"/>
                  <a:pt x="2023017" y="7156475"/>
                </a:cubicBezTo>
                <a:close/>
                <a:moveTo>
                  <a:pt x="1765962" y="7152850"/>
                </a:moveTo>
                <a:cubicBezTo>
                  <a:pt x="1769447" y="7172836"/>
                  <a:pt x="1757661" y="7176416"/>
                  <a:pt x="1751769" y="7178206"/>
                </a:cubicBezTo>
                <a:cubicBezTo>
                  <a:pt x="1747704" y="7154889"/>
                  <a:pt x="1757122" y="7155535"/>
                  <a:pt x="1765962" y="7152850"/>
                </a:cubicBezTo>
                <a:close/>
                <a:moveTo>
                  <a:pt x="3574436" y="7152411"/>
                </a:moveTo>
                <a:cubicBezTo>
                  <a:pt x="3580725" y="7150500"/>
                  <a:pt x="3582141" y="7158622"/>
                  <a:pt x="3584266" y="7170808"/>
                </a:cubicBezTo>
                <a:cubicBezTo>
                  <a:pt x="3577976" y="7172720"/>
                  <a:pt x="3576560" y="7164595"/>
                  <a:pt x="3574436" y="7152411"/>
                </a:cubicBezTo>
                <a:close/>
                <a:moveTo>
                  <a:pt x="4221579" y="7151587"/>
                </a:moveTo>
                <a:cubicBezTo>
                  <a:pt x="4221956" y="7153746"/>
                  <a:pt x="4222144" y="7154825"/>
                  <a:pt x="4222647" y="7155808"/>
                </a:cubicBezTo>
                <a:lnTo>
                  <a:pt x="4223642" y="7157032"/>
                </a:lnTo>
                <a:lnTo>
                  <a:pt x="4222914" y="7154305"/>
                </a:lnTo>
                <a:cubicBezTo>
                  <a:pt x="4229162" y="7152407"/>
                  <a:pt x="4229162" y="7152407"/>
                  <a:pt x="4227202" y="7161747"/>
                </a:cubicBezTo>
                <a:lnTo>
                  <a:pt x="4225367" y="7159805"/>
                </a:lnTo>
                <a:lnTo>
                  <a:pt x="4222419" y="7164116"/>
                </a:lnTo>
                <a:cubicBezTo>
                  <a:pt x="4219579" y="7165832"/>
                  <a:pt x="4218166" y="7159442"/>
                  <a:pt x="4221579" y="7151587"/>
                </a:cubicBezTo>
                <a:close/>
                <a:moveTo>
                  <a:pt x="3902836" y="7151555"/>
                </a:moveTo>
                <a:cubicBezTo>
                  <a:pt x="3910750" y="7149698"/>
                  <a:pt x="3918342" y="7152855"/>
                  <a:pt x="3921599" y="7171535"/>
                </a:cubicBezTo>
                <a:cubicBezTo>
                  <a:pt x="3915542" y="7173376"/>
                  <a:pt x="3907277" y="7180075"/>
                  <a:pt x="3899727" y="7181732"/>
                </a:cubicBezTo>
                <a:cubicBezTo>
                  <a:pt x="3892177" y="7183388"/>
                  <a:pt x="3885341" y="7180001"/>
                  <a:pt x="3882145" y="7161665"/>
                </a:cubicBezTo>
                <a:cubicBezTo>
                  <a:pt x="3886688" y="7160286"/>
                  <a:pt x="3894923" y="7153413"/>
                  <a:pt x="3902836" y="7151555"/>
                </a:cubicBezTo>
                <a:close/>
                <a:moveTo>
                  <a:pt x="4193508" y="7150567"/>
                </a:moveTo>
                <a:cubicBezTo>
                  <a:pt x="4200341" y="7152587"/>
                  <a:pt x="4207173" y="7154606"/>
                  <a:pt x="4210929" y="7157561"/>
                </a:cubicBezTo>
                <a:cubicBezTo>
                  <a:pt x="4209898" y="7160944"/>
                  <a:pt x="4208506" y="7163415"/>
                  <a:pt x="4206945" y="7164914"/>
                </a:cubicBezTo>
                <a:cubicBezTo>
                  <a:pt x="4202260" y="7169408"/>
                  <a:pt x="4196051" y="7165152"/>
                  <a:pt x="4193508" y="7150567"/>
                </a:cubicBezTo>
                <a:close/>
                <a:moveTo>
                  <a:pt x="3384556" y="7150137"/>
                </a:moveTo>
                <a:cubicBezTo>
                  <a:pt x="3386751" y="7162729"/>
                  <a:pt x="3388946" y="7175322"/>
                  <a:pt x="3391751" y="7191411"/>
                </a:cubicBezTo>
                <a:cubicBezTo>
                  <a:pt x="3385250" y="7189704"/>
                  <a:pt x="3378624" y="7187296"/>
                  <a:pt x="3371999" y="7184888"/>
                </a:cubicBezTo>
                <a:cubicBezTo>
                  <a:pt x="3376429" y="7174704"/>
                  <a:pt x="3380127" y="7160321"/>
                  <a:pt x="3384556" y="7150137"/>
                </a:cubicBezTo>
                <a:close/>
                <a:moveTo>
                  <a:pt x="1894834" y="7150053"/>
                </a:moveTo>
                <a:cubicBezTo>
                  <a:pt x="1900872" y="7148770"/>
                  <a:pt x="1907170" y="7153464"/>
                  <a:pt x="1909723" y="7168105"/>
                </a:cubicBezTo>
                <a:cubicBezTo>
                  <a:pt x="1900072" y="7166632"/>
                  <a:pt x="1890423" y="7165159"/>
                  <a:pt x="1881504" y="7167868"/>
                </a:cubicBezTo>
                <a:cubicBezTo>
                  <a:pt x="1883018" y="7158598"/>
                  <a:pt x="1888796" y="7151337"/>
                  <a:pt x="1894834" y="7150053"/>
                </a:cubicBezTo>
                <a:close/>
                <a:moveTo>
                  <a:pt x="1858628" y="7146428"/>
                </a:moveTo>
                <a:cubicBezTo>
                  <a:pt x="1864522" y="7144638"/>
                  <a:pt x="1871093" y="7146736"/>
                  <a:pt x="1877663" y="7148835"/>
                </a:cubicBezTo>
                <a:cubicBezTo>
                  <a:pt x="1877547" y="7157061"/>
                  <a:pt x="1873635" y="7161321"/>
                  <a:pt x="1869329" y="7161093"/>
                </a:cubicBezTo>
                <a:cubicBezTo>
                  <a:pt x="1865024" y="7160865"/>
                  <a:pt x="1860323" y="7156150"/>
                  <a:pt x="1858628" y="7146428"/>
                </a:cubicBezTo>
                <a:close/>
                <a:moveTo>
                  <a:pt x="3696152" y="7137531"/>
                </a:moveTo>
                <a:cubicBezTo>
                  <a:pt x="3702368" y="7135642"/>
                  <a:pt x="3706176" y="7143040"/>
                  <a:pt x="3708300" y="7155226"/>
                </a:cubicBezTo>
                <a:cubicBezTo>
                  <a:pt x="3702562" y="7156970"/>
                  <a:pt x="3698277" y="7149716"/>
                  <a:pt x="3696152" y="7137531"/>
                </a:cubicBezTo>
                <a:close/>
                <a:moveTo>
                  <a:pt x="2429898" y="7133913"/>
                </a:moveTo>
                <a:cubicBezTo>
                  <a:pt x="2432022" y="7146098"/>
                  <a:pt x="2430568" y="7155093"/>
                  <a:pt x="2424831" y="7156836"/>
                </a:cubicBezTo>
                <a:cubicBezTo>
                  <a:pt x="2421999" y="7140589"/>
                  <a:pt x="2424160" y="7135656"/>
                  <a:pt x="2429898" y="7133913"/>
                </a:cubicBezTo>
                <a:close/>
                <a:moveTo>
                  <a:pt x="1693238" y="7133533"/>
                </a:moveTo>
                <a:cubicBezTo>
                  <a:pt x="1697307" y="7156869"/>
                  <a:pt x="1687791" y="7155665"/>
                  <a:pt x="1678951" y="7158349"/>
                </a:cubicBezTo>
                <a:cubicBezTo>
                  <a:pt x="1675560" y="7138903"/>
                  <a:pt x="1687347" y="7135322"/>
                  <a:pt x="1693238" y="7133533"/>
                </a:cubicBezTo>
                <a:close/>
                <a:moveTo>
                  <a:pt x="540496" y="7133385"/>
                </a:moveTo>
                <a:cubicBezTo>
                  <a:pt x="542754" y="7146336"/>
                  <a:pt x="540637" y="7151524"/>
                  <a:pt x="534900" y="7153267"/>
                </a:cubicBezTo>
                <a:cubicBezTo>
                  <a:pt x="532641" y="7140316"/>
                  <a:pt x="537626" y="7134256"/>
                  <a:pt x="540496" y="7133385"/>
                </a:cubicBezTo>
                <a:close/>
                <a:moveTo>
                  <a:pt x="2236558" y="7130592"/>
                </a:moveTo>
                <a:cubicBezTo>
                  <a:pt x="2294398" y="7132737"/>
                  <a:pt x="2355377" y="7157266"/>
                  <a:pt x="2415475" y="7167981"/>
                </a:cubicBezTo>
                <a:cubicBezTo>
                  <a:pt x="2412841" y="7190241"/>
                  <a:pt x="2386920" y="7172363"/>
                  <a:pt x="2392606" y="7204973"/>
                </a:cubicBezTo>
                <a:cubicBezTo>
                  <a:pt x="2407365" y="7196198"/>
                  <a:pt x="2419990" y="7175193"/>
                  <a:pt x="2437591" y="7182722"/>
                </a:cubicBezTo>
                <a:cubicBezTo>
                  <a:pt x="2435919" y="7191815"/>
                  <a:pt x="2434245" y="7200907"/>
                  <a:pt x="2431862" y="7205923"/>
                </a:cubicBezTo>
                <a:cubicBezTo>
                  <a:pt x="2570600" y="7223151"/>
                  <a:pt x="2713406" y="7260600"/>
                  <a:pt x="2854450" y="7269258"/>
                </a:cubicBezTo>
                <a:cubicBezTo>
                  <a:pt x="2886808" y="7268011"/>
                  <a:pt x="2921034" y="7261905"/>
                  <a:pt x="2952431" y="7273827"/>
                </a:cubicBezTo>
                <a:cubicBezTo>
                  <a:pt x="2962422" y="7275083"/>
                  <a:pt x="2976931" y="7283553"/>
                  <a:pt x="2984791" y="7272581"/>
                </a:cubicBezTo>
                <a:cubicBezTo>
                  <a:pt x="2989556" y="7262549"/>
                  <a:pt x="2985292" y="7238091"/>
                  <a:pt x="2994574" y="7235271"/>
                </a:cubicBezTo>
                <a:cubicBezTo>
                  <a:pt x="3021900" y="7226969"/>
                  <a:pt x="3060908" y="7245162"/>
                  <a:pt x="3090882" y="7248934"/>
                </a:cubicBezTo>
                <a:cubicBezTo>
                  <a:pt x="3123436" y="7251921"/>
                  <a:pt x="3159600" y="7253811"/>
                  <a:pt x="3193262" y="7260038"/>
                </a:cubicBezTo>
                <a:cubicBezTo>
                  <a:pt x="3153043" y="7272257"/>
                  <a:pt x="3113535" y="7288551"/>
                  <a:pt x="3073833" y="7300613"/>
                </a:cubicBezTo>
                <a:cubicBezTo>
                  <a:pt x="3066316" y="7290198"/>
                  <a:pt x="3057763" y="7284346"/>
                  <a:pt x="3048722" y="7281493"/>
                </a:cubicBezTo>
                <a:lnTo>
                  <a:pt x="3024515" y="7280518"/>
                </a:lnTo>
                <a:lnTo>
                  <a:pt x="3019790" y="7266241"/>
                </a:lnTo>
                <a:cubicBezTo>
                  <a:pt x="3017709" y="7263653"/>
                  <a:pt x="3015212" y="7263339"/>
                  <a:pt x="3012118" y="7264278"/>
                </a:cubicBezTo>
                <a:cubicBezTo>
                  <a:pt x="3013185" y="7270393"/>
                  <a:pt x="3014846" y="7275254"/>
                  <a:pt x="3017014" y="7278350"/>
                </a:cubicBezTo>
                <a:lnTo>
                  <a:pt x="3021683" y="7280403"/>
                </a:lnTo>
                <a:lnTo>
                  <a:pt x="3020691" y="7280364"/>
                </a:lnTo>
                <a:cubicBezTo>
                  <a:pt x="3001764" y="7283520"/>
                  <a:pt x="2983089" y="7292413"/>
                  <a:pt x="2969070" y="7294525"/>
                </a:cubicBezTo>
                <a:cubicBezTo>
                  <a:pt x="2927430" y="7298591"/>
                  <a:pt x="2885596" y="7298423"/>
                  <a:pt x="2839440" y="7295279"/>
                </a:cubicBezTo>
                <a:cubicBezTo>
                  <a:pt x="2796992" y="7293151"/>
                  <a:pt x="2753238" y="7288203"/>
                  <a:pt x="2708844" y="7281926"/>
                </a:cubicBezTo>
                <a:lnTo>
                  <a:pt x="2617285" y="7267414"/>
                </a:lnTo>
                <a:lnTo>
                  <a:pt x="2620283" y="7271474"/>
                </a:lnTo>
                <a:cubicBezTo>
                  <a:pt x="2621438" y="7275936"/>
                  <a:pt x="2620712" y="7280433"/>
                  <a:pt x="2616408" y="7281740"/>
                </a:cubicBezTo>
                <a:cubicBezTo>
                  <a:pt x="2615700" y="7277678"/>
                  <a:pt x="2615168" y="7274631"/>
                  <a:pt x="2614638" y="7271586"/>
                </a:cubicBezTo>
                <a:lnTo>
                  <a:pt x="2613814" y="7266864"/>
                </a:lnTo>
                <a:lnTo>
                  <a:pt x="2574417" y="7260619"/>
                </a:lnTo>
                <a:cubicBezTo>
                  <a:pt x="2530646" y="7252456"/>
                  <a:pt x="2486874" y="7244293"/>
                  <a:pt x="2443618" y="7235974"/>
                </a:cubicBezTo>
                <a:cubicBezTo>
                  <a:pt x="2422923" y="7229385"/>
                  <a:pt x="2403057" y="7227551"/>
                  <a:pt x="2381401" y="7234130"/>
                </a:cubicBezTo>
                <a:cubicBezTo>
                  <a:pt x="2371409" y="7232873"/>
                  <a:pt x="2369277" y="7220644"/>
                  <a:pt x="2360247" y="7206218"/>
                </a:cubicBezTo>
                <a:cubicBezTo>
                  <a:pt x="2349601" y="7179409"/>
                  <a:pt x="2334132" y="7184108"/>
                  <a:pt x="2321046" y="7183792"/>
                </a:cubicBezTo>
                <a:cubicBezTo>
                  <a:pt x="2301061" y="7181277"/>
                  <a:pt x="2283461" y="7173749"/>
                  <a:pt x="2264899" y="7179388"/>
                </a:cubicBezTo>
                <a:cubicBezTo>
                  <a:pt x="2249946" y="7183931"/>
                  <a:pt x="2240400" y="7169663"/>
                  <a:pt x="2228791" y="7156021"/>
                </a:cubicBezTo>
                <a:cubicBezTo>
                  <a:pt x="2212271" y="7136003"/>
                  <a:pt x="2197394" y="7144098"/>
                  <a:pt x="2179913" y="7137250"/>
                </a:cubicBezTo>
                <a:cubicBezTo>
                  <a:pt x="2198346" y="7131650"/>
                  <a:pt x="2217278" y="7129877"/>
                  <a:pt x="2236558" y="7130592"/>
                </a:cubicBezTo>
                <a:close/>
                <a:moveTo>
                  <a:pt x="3468350" y="7129798"/>
                </a:moveTo>
                <a:cubicBezTo>
                  <a:pt x="3494765" y="7127199"/>
                  <a:pt x="3523065" y="7132709"/>
                  <a:pt x="3548701" y="7131433"/>
                </a:cubicBezTo>
                <a:cubicBezTo>
                  <a:pt x="3542366" y="7150719"/>
                  <a:pt x="3532843" y="7170253"/>
                  <a:pt x="3522721" y="7186350"/>
                </a:cubicBezTo>
                <a:cubicBezTo>
                  <a:pt x="3517494" y="7174915"/>
                  <a:pt x="3510232" y="7151800"/>
                  <a:pt x="3501622" y="7158034"/>
                </a:cubicBezTo>
                <a:cubicBezTo>
                  <a:pt x="3489855" y="7161608"/>
                  <a:pt x="3481486" y="7169215"/>
                  <a:pt x="3469206" y="7172946"/>
                </a:cubicBezTo>
                <a:cubicBezTo>
                  <a:pt x="3444650" y="7180406"/>
                  <a:pt x="3421724" y="7178689"/>
                  <a:pt x="3399312" y="7176817"/>
                </a:cubicBezTo>
                <a:cubicBezTo>
                  <a:pt x="3417406" y="7143104"/>
                  <a:pt x="3441935" y="7132396"/>
                  <a:pt x="3468350" y="7129798"/>
                </a:cubicBezTo>
                <a:close/>
                <a:moveTo>
                  <a:pt x="2156381" y="7115149"/>
                </a:moveTo>
                <a:cubicBezTo>
                  <a:pt x="2159063" y="7130529"/>
                  <a:pt x="2151691" y="7151372"/>
                  <a:pt x="2143936" y="7152919"/>
                </a:cubicBezTo>
                <a:cubicBezTo>
                  <a:pt x="2141350" y="7153436"/>
                  <a:pt x="2138723" y="7151807"/>
                  <a:pt x="2136409" y="7147116"/>
                </a:cubicBezTo>
                <a:cubicBezTo>
                  <a:pt x="2121401" y="7117144"/>
                  <a:pt x="2150188" y="7117031"/>
                  <a:pt x="2156381" y="7115149"/>
                </a:cubicBezTo>
                <a:close/>
                <a:moveTo>
                  <a:pt x="1355539" y="7109889"/>
                </a:moveTo>
                <a:cubicBezTo>
                  <a:pt x="1370514" y="7139579"/>
                  <a:pt x="1393671" y="7141287"/>
                  <a:pt x="1411349" y="7149029"/>
                </a:cubicBezTo>
                <a:cubicBezTo>
                  <a:pt x="1386538" y="7156567"/>
                  <a:pt x="1361002" y="7159954"/>
                  <a:pt x="1333296" y="7150886"/>
                </a:cubicBezTo>
                <a:cubicBezTo>
                  <a:pt x="1341273" y="7140449"/>
                  <a:pt x="1348406" y="7125169"/>
                  <a:pt x="1355539" y="7109889"/>
                </a:cubicBezTo>
                <a:close/>
                <a:moveTo>
                  <a:pt x="3984967" y="7109784"/>
                </a:moveTo>
                <a:cubicBezTo>
                  <a:pt x="3987126" y="7122170"/>
                  <a:pt x="3990006" y="7138684"/>
                  <a:pt x="3992166" y="7151070"/>
                </a:cubicBezTo>
                <a:cubicBezTo>
                  <a:pt x="3984389" y="7144738"/>
                  <a:pt x="3974161" y="7143498"/>
                  <a:pt x="3966383" y="7137166"/>
                </a:cubicBezTo>
                <a:cubicBezTo>
                  <a:pt x="3972001" y="7131112"/>
                  <a:pt x="3980069" y="7119966"/>
                  <a:pt x="3984967" y="7109784"/>
                </a:cubicBezTo>
                <a:close/>
                <a:moveTo>
                  <a:pt x="488271" y="7108186"/>
                </a:moveTo>
                <a:cubicBezTo>
                  <a:pt x="490466" y="7120778"/>
                  <a:pt x="491808" y="7128475"/>
                  <a:pt x="485520" y="7130385"/>
                </a:cubicBezTo>
                <a:cubicBezTo>
                  <a:pt x="483324" y="7117792"/>
                  <a:pt x="481982" y="7110097"/>
                  <a:pt x="488271" y="7108186"/>
                </a:cubicBezTo>
                <a:close/>
                <a:moveTo>
                  <a:pt x="2112304" y="7107293"/>
                </a:moveTo>
                <a:cubicBezTo>
                  <a:pt x="2116498" y="7106019"/>
                  <a:pt x="2121191" y="7105654"/>
                  <a:pt x="2126281" y="7108348"/>
                </a:cubicBezTo>
                <a:cubicBezTo>
                  <a:pt x="2136976" y="7113579"/>
                  <a:pt x="2108339" y="7151967"/>
                  <a:pt x="2108339" y="7151967"/>
                </a:cubicBezTo>
                <a:cubicBezTo>
                  <a:pt x="2106230" y="7139872"/>
                  <a:pt x="2103423" y="7123772"/>
                  <a:pt x="2101317" y="7111691"/>
                </a:cubicBezTo>
                <a:cubicBezTo>
                  <a:pt x="2104414" y="7110750"/>
                  <a:pt x="2108110" y="7108567"/>
                  <a:pt x="2112304" y="7107293"/>
                </a:cubicBezTo>
                <a:close/>
                <a:moveTo>
                  <a:pt x="4330944" y="7096714"/>
                </a:moveTo>
                <a:cubicBezTo>
                  <a:pt x="4341113" y="7095819"/>
                  <a:pt x="4347576" y="7105024"/>
                  <a:pt x="4356418" y="7127867"/>
                </a:cubicBezTo>
                <a:cubicBezTo>
                  <a:pt x="4345263" y="7156786"/>
                  <a:pt x="4328024" y="7166278"/>
                  <a:pt x="4310976" y="7179967"/>
                </a:cubicBezTo>
                <a:cubicBezTo>
                  <a:pt x="4301748" y="7182771"/>
                  <a:pt x="4293224" y="7189615"/>
                  <a:pt x="4281507" y="7196721"/>
                </a:cubicBezTo>
                <a:cubicBezTo>
                  <a:pt x="4275354" y="7198590"/>
                  <a:pt x="4273686" y="7207606"/>
                  <a:pt x="4264458" y="7210410"/>
                </a:cubicBezTo>
                <a:cubicBezTo>
                  <a:pt x="4224394" y="7219036"/>
                  <a:pt x="4179918" y="7224037"/>
                  <a:pt x="4136148" y="7233080"/>
                </a:cubicBezTo>
                <a:cubicBezTo>
                  <a:pt x="4159348" y="7217522"/>
                  <a:pt x="4183252" y="7206005"/>
                  <a:pt x="4208120" y="7181431"/>
                </a:cubicBezTo>
                <a:cubicBezTo>
                  <a:pt x="4223759" y="7159660"/>
                  <a:pt x="4249006" y="7177519"/>
                  <a:pt x="4269130" y="7162896"/>
                </a:cubicBezTo>
                <a:cubicBezTo>
                  <a:pt x="4281436" y="7159157"/>
                  <a:pt x="4284769" y="7141125"/>
                  <a:pt x="4294961" y="7125264"/>
                </a:cubicBezTo>
                <a:cubicBezTo>
                  <a:pt x="4302780" y="7114378"/>
                  <a:pt x="4311304" y="7107534"/>
                  <a:pt x="4319316" y="7100845"/>
                </a:cubicBezTo>
                <a:cubicBezTo>
                  <a:pt x="4323754" y="7098433"/>
                  <a:pt x="4327555" y="7097012"/>
                  <a:pt x="4330944" y="7096714"/>
                </a:cubicBezTo>
                <a:close/>
                <a:moveTo>
                  <a:pt x="2048512" y="7088763"/>
                </a:moveTo>
                <a:cubicBezTo>
                  <a:pt x="2057509" y="7102964"/>
                  <a:pt x="2067208" y="7121186"/>
                  <a:pt x="2076909" y="7139408"/>
                </a:cubicBezTo>
                <a:cubicBezTo>
                  <a:pt x="2060722" y="7140092"/>
                  <a:pt x="2049033" y="7147876"/>
                  <a:pt x="2035759" y="7143442"/>
                </a:cubicBezTo>
                <a:cubicBezTo>
                  <a:pt x="2005081" y="7135828"/>
                  <a:pt x="2043018" y="7094664"/>
                  <a:pt x="2048512" y="7088763"/>
                </a:cubicBezTo>
                <a:close/>
                <a:moveTo>
                  <a:pt x="432449" y="7088660"/>
                </a:moveTo>
                <a:cubicBezTo>
                  <a:pt x="436386" y="7089000"/>
                  <a:pt x="440349" y="7093939"/>
                  <a:pt x="442383" y="7105606"/>
                </a:cubicBezTo>
                <a:cubicBezTo>
                  <a:pt x="435813" y="7103507"/>
                  <a:pt x="429243" y="7101407"/>
                  <a:pt x="422671" y="7099308"/>
                </a:cubicBezTo>
                <a:cubicBezTo>
                  <a:pt x="424601" y="7092580"/>
                  <a:pt x="428512" y="7088321"/>
                  <a:pt x="432449" y="7088660"/>
                </a:cubicBezTo>
                <a:close/>
                <a:moveTo>
                  <a:pt x="4417853" y="7082441"/>
                </a:moveTo>
                <a:cubicBezTo>
                  <a:pt x="4419977" y="7094627"/>
                  <a:pt x="4418047" y="7103768"/>
                  <a:pt x="4412787" y="7105366"/>
                </a:cubicBezTo>
                <a:cubicBezTo>
                  <a:pt x="4410661" y="7093180"/>
                  <a:pt x="4412115" y="7084184"/>
                  <a:pt x="4417853" y="7082441"/>
                </a:cubicBezTo>
                <a:close/>
                <a:moveTo>
                  <a:pt x="1591600" y="7082357"/>
                </a:moveTo>
                <a:cubicBezTo>
                  <a:pt x="1597889" y="7080446"/>
                  <a:pt x="1599305" y="7088570"/>
                  <a:pt x="1601430" y="7100757"/>
                </a:cubicBezTo>
                <a:cubicBezTo>
                  <a:pt x="1595141" y="7102668"/>
                  <a:pt x="1593725" y="7094543"/>
                  <a:pt x="1591600" y="7082357"/>
                </a:cubicBezTo>
                <a:close/>
                <a:moveTo>
                  <a:pt x="1984042" y="7078360"/>
                </a:moveTo>
                <a:cubicBezTo>
                  <a:pt x="1991669" y="7076043"/>
                  <a:pt x="1999783" y="7081128"/>
                  <a:pt x="2003381" y="7101765"/>
                </a:cubicBezTo>
                <a:cubicBezTo>
                  <a:pt x="1990447" y="7101275"/>
                  <a:pt x="1977512" y="7100784"/>
                  <a:pt x="1967629" y="7099368"/>
                </a:cubicBezTo>
                <a:cubicBezTo>
                  <a:pt x="1969277" y="7090396"/>
                  <a:pt x="1976416" y="7080677"/>
                  <a:pt x="1984042" y="7078360"/>
                </a:cubicBezTo>
                <a:close/>
                <a:moveTo>
                  <a:pt x="612998" y="7077990"/>
                </a:moveTo>
                <a:cubicBezTo>
                  <a:pt x="617538" y="7076250"/>
                  <a:pt x="623394" y="7087623"/>
                  <a:pt x="622958" y="7085125"/>
                </a:cubicBezTo>
                <a:cubicBezTo>
                  <a:pt x="620270" y="7089450"/>
                  <a:pt x="612450" y="7084108"/>
                  <a:pt x="609179" y="7085101"/>
                </a:cubicBezTo>
                <a:cubicBezTo>
                  <a:pt x="610118" y="7080608"/>
                  <a:pt x="611485" y="7078570"/>
                  <a:pt x="612998" y="7077990"/>
                </a:cubicBezTo>
                <a:close/>
                <a:moveTo>
                  <a:pt x="628851" y="7077617"/>
                </a:moveTo>
                <a:lnTo>
                  <a:pt x="628839" y="7078219"/>
                </a:lnTo>
                <a:cubicBezTo>
                  <a:pt x="628797" y="7080357"/>
                  <a:pt x="628776" y="7081426"/>
                  <a:pt x="628808" y="7079823"/>
                </a:cubicBezTo>
                <a:close/>
                <a:moveTo>
                  <a:pt x="405227" y="7073412"/>
                </a:moveTo>
                <a:cubicBezTo>
                  <a:pt x="408881" y="7076578"/>
                  <a:pt x="415483" y="7078850"/>
                  <a:pt x="418429" y="7077954"/>
                </a:cubicBezTo>
                <a:cubicBezTo>
                  <a:pt x="416545" y="7084942"/>
                  <a:pt x="413776" y="7086853"/>
                  <a:pt x="410653" y="7086732"/>
                </a:cubicBezTo>
                <a:cubicBezTo>
                  <a:pt x="407528" y="7086612"/>
                  <a:pt x="404051" y="7084461"/>
                  <a:pt x="400751" y="7083325"/>
                </a:cubicBezTo>
                <a:cubicBezTo>
                  <a:pt x="403697" y="7082430"/>
                  <a:pt x="402989" y="7078369"/>
                  <a:pt x="405227" y="7073412"/>
                </a:cubicBezTo>
                <a:close/>
                <a:moveTo>
                  <a:pt x="628960" y="7071879"/>
                </a:moveTo>
                <a:lnTo>
                  <a:pt x="628851" y="7077617"/>
                </a:lnTo>
                <a:lnTo>
                  <a:pt x="628896" y="7075213"/>
                </a:lnTo>
                <a:close/>
                <a:moveTo>
                  <a:pt x="3702608" y="7070457"/>
                </a:moveTo>
                <a:cubicBezTo>
                  <a:pt x="3719486" y="7073987"/>
                  <a:pt x="3709281" y="7090077"/>
                  <a:pt x="3700612" y="7096318"/>
                </a:cubicBezTo>
                <a:cubicBezTo>
                  <a:pt x="3692182" y="7103930"/>
                  <a:pt x="3683430" y="7106589"/>
                  <a:pt x="3680717" y="7128339"/>
                </a:cubicBezTo>
                <a:cubicBezTo>
                  <a:pt x="3680496" y="7145724"/>
                  <a:pt x="3686947" y="7182729"/>
                  <a:pt x="3698365" y="7192249"/>
                </a:cubicBezTo>
                <a:cubicBezTo>
                  <a:pt x="3706895" y="7206975"/>
                  <a:pt x="3726366" y="7188072"/>
                  <a:pt x="3735633" y="7185256"/>
                </a:cubicBezTo>
                <a:cubicBezTo>
                  <a:pt x="3747272" y="7177391"/>
                  <a:pt x="3782188" y="7153795"/>
                  <a:pt x="3788640" y="7190800"/>
                </a:cubicBezTo>
                <a:cubicBezTo>
                  <a:pt x="3748484" y="7202999"/>
                  <a:pt x="3711417" y="7214260"/>
                  <a:pt x="3671777" y="7226303"/>
                </a:cubicBezTo>
                <a:cubicBezTo>
                  <a:pt x="3668193" y="7205745"/>
                  <a:pt x="3694559" y="7189075"/>
                  <a:pt x="3677903" y="7168159"/>
                </a:cubicBezTo>
                <a:cubicBezTo>
                  <a:pt x="3663618" y="7142193"/>
                  <a:pt x="3640119" y="7175308"/>
                  <a:pt x="3624675" y="7180000"/>
                </a:cubicBezTo>
                <a:cubicBezTo>
                  <a:pt x="3622524" y="7167665"/>
                  <a:pt x="3619656" y="7151218"/>
                  <a:pt x="3617506" y="7138883"/>
                </a:cubicBezTo>
                <a:cubicBezTo>
                  <a:pt x="3630578" y="7139241"/>
                  <a:pt x="3643651" y="7139600"/>
                  <a:pt x="3656723" y="7139957"/>
                </a:cubicBezTo>
                <a:cubicBezTo>
                  <a:pt x="3643872" y="7122214"/>
                  <a:pt x="3617506" y="7138883"/>
                  <a:pt x="3611173" y="7102564"/>
                </a:cubicBezTo>
                <a:cubicBezTo>
                  <a:pt x="3632796" y="7095994"/>
                  <a:pt x="3654418" y="7089426"/>
                  <a:pt x="3672951" y="7083795"/>
                </a:cubicBezTo>
                <a:cubicBezTo>
                  <a:pt x="3684074" y="7076087"/>
                  <a:pt x="3692625" y="7069160"/>
                  <a:pt x="3702608" y="7070457"/>
                </a:cubicBezTo>
                <a:close/>
                <a:moveTo>
                  <a:pt x="380975" y="7061837"/>
                </a:moveTo>
                <a:cubicBezTo>
                  <a:pt x="387576" y="7064108"/>
                  <a:pt x="391230" y="7067275"/>
                  <a:pt x="397124" y="7065485"/>
                </a:cubicBezTo>
                <a:cubicBezTo>
                  <a:pt x="395238" y="7072472"/>
                  <a:pt x="392468" y="7074382"/>
                  <a:pt x="389345" y="7074261"/>
                </a:cubicBezTo>
                <a:cubicBezTo>
                  <a:pt x="386223" y="7074141"/>
                  <a:pt x="382745" y="7071990"/>
                  <a:pt x="379446" y="7070855"/>
                </a:cubicBezTo>
                <a:cubicBezTo>
                  <a:pt x="382392" y="7069960"/>
                  <a:pt x="381683" y="7065898"/>
                  <a:pt x="380975" y="7061837"/>
                </a:cubicBezTo>
                <a:close/>
                <a:moveTo>
                  <a:pt x="591305" y="7061121"/>
                </a:moveTo>
                <a:cubicBezTo>
                  <a:pt x="597197" y="7059332"/>
                  <a:pt x="600898" y="7062752"/>
                  <a:pt x="607543" y="7065280"/>
                </a:cubicBezTo>
                <a:cubicBezTo>
                  <a:pt x="605349" y="7070494"/>
                  <a:pt x="602592" y="7072468"/>
                  <a:pt x="599550" y="7072825"/>
                </a:cubicBezTo>
                <a:cubicBezTo>
                  <a:pt x="596509" y="7073180"/>
                  <a:pt x="593187" y="7071919"/>
                  <a:pt x="589864" y="7070651"/>
                </a:cubicBezTo>
                <a:cubicBezTo>
                  <a:pt x="589111" y="7066333"/>
                  <a:pt x="591305" y="7061121"/>
                  <a:pt x="591305" y="7061121"/>
                </a:cubicBezTo>
                <a:close/>
                <a:moveTo>
                  <a:pt x="3774828" y="7053673"/>
                </a:moveTo>
                <a:cubicBezTo>
                  <a:pt x="3780885" y="7051833"/>
                  <a:pt x="3784140" y="7055264"/>
                  <a:pt x="3786945" y="7071352"/>
                </a:cubicBezTo>
                <a:cubicBezTo>
                  <a:pt x="3781393" y="7073039"/>
                  <a:pt x="3777023" y="7066264"/>
                  <a:pt x="3774828" y="7053673"/>
                </a:cubicBezTo>
                <a:close/>
                <a:moveTo>
                  <a:pt x="1164157" y="7048049"/>
                </a:moveTo>
                <a:cubicBezTo>
                  <a:pt x="1166282" y="7060239"/>
                  <a:pt x="1167698" y="7068360"/>
                  <a:pt x="1159090" y="7070975"/>
                </a:cubicBezTo>
                <a:cubicBezTo>
                  <a:pt x="1157084" y="7059468"/>
                  <a:pt x="1158418" y="7049792"/>
                  <a:pt x="1164157" y="7048049"/>
                </a:cubicBezTo>
                <a:close/>
                <a:moveTo>
                  <a:pt x="566540" y="7046521"/>
                </a:moveTo>
                <a:cubicBezTo>
                  <a:pt x="572091" y="7044834"/>
                  <a:pt x="578877" y="7047179"/>
                  <a:pt x="585664" y="7049521"/>
                </a:cubicBezTo>
                <a:cubicBezTo>
                  <a:pt x="585972" y="7060439"/>
                  <a:pt x="582104" y="7064919"/>
                  <a:pt x="577700" y="7064054"/>
                </a:cubicBezTo>
                <a:cubicBezTo>
                  <a:pt x="573299" y="7063188"/>
                  <a:pt x="568363" y="7056979"/>
                  <a:pt x="566540" y="7046521"/>
                </a:cubicBezTo>
                <a:close/>
                <a:moveTo>
                  <a:pt x="4125811" y="7045648"/>
                </a:moveTo>
                <a:cubicBezTo>
                  <a:pt x="4119751" y="7045879"/>
                  <a:pt x="4113154" y="7050030"/>
                  <a:pt x="4108519" y="7051438"/>
                </a:cubicBezTo>
                <a:cubicBezTo>
                  <a:pt x="4111364" y="7067753"/>
                  <a:pt x="4116887" y="7071443"/>
                  <a:pt x="4122859" y="7070703"/>
                </a:cubicBezTo>
                <a:cubicBezTo>
                  <a:pt x="4128830" y="7069962"/>
                  <a:pt x="4135250" y="7064791"/>
                  <a:pt x="4139885" y="7063383"/>
                </a:cubicBezTo>
                <a:cubicBezTo>
                  <a:pt x="4137396" y="7049108"/>
                  <a:pt x="4131872" y="7045418"/>
                  <a:pt x="4125811" y="7045648"/>
                </a:cubicBezTo>
                <a:close/>
                <a:moveTo>
                  <a:pt x="355680" y="7044285"/>
                </a:moveTo>
                <a:cubicBezTo>
                  <a:pt x="362303" y="7046676"/>
                  <a:pt x="368925" y="7049074"/>
                  <a:pt x="374817" y="7047285"/>
                </a:cubicBezTo>
                <a:cubicBezTo>
                  <a:pt x="375168" y="7058187"/>
                  <a:pt x="371295" y="7062668"/>
                  <a:pt x="366878" y="7061807"/>
                </a:cubicBezTo>
                <a:cubicBezTo>
                  <a:pt x="362463" y="7060946"/>
                  <a:pt x="357504" y="7054746"/>
                  <a:pt x="355680" y="7044285"/>
                </a:cubicBezTo>
                <a:close/>
                <a:moveTo>
                  <a:pt x="3480802" y="7043370"/>
                </a:moveTo>
                <a:cubicBezTo>
                  <a:pt x="3484779" y="7043697"/>
                  <a:pt x="3488485" y="7046666"/>
                  <a:pt x="3490180" y="7056389"/>
                </a:cubicBezTo>
                <a:cubicBezTo>
                  <a:pt x="3484124" y="7058230"/>
                  <a:pt x="3473193" y="7065645"/>
                  <a:pt x="3469803" y="7046199"/>
                </a:cubicBezTo>
                <a:cubicBezTo>
                  <a:pt x="3472579" y="7045356"/>
                  <a:pt x="3476826" y="7043042"/>
                  <a:pt x="3480802" y="7043370"/>
                </a:cubicBezTo>
                <a:close/>
                <a:moveTo>
                  <a:pt x="1657633" y="7039044"/>
                </a:moveTo>
                <a:cubicBezTo>
                  <a:pt x="1661887" y="7063447"/>
                  <a:pt x="1652320" y="7061949"/>
                  <a:pt x="1643480" y="7064635"/>
                </a:cubicBezTo>
                <a:cubicBezTo>
                  <a:pt x="1639104" y="7039535"/>
                  <a:pt x="1651741" y="7040835"/>
                  <a:pt x="1657633" y="7039044"/>
                </a:cubicBezTo>
                <a:close/>
                <a:moveTo>
                  <a:pt x="1525985" y="7038387"/>
                </a:moveTo>
                <a:cubicBezTo>
                  <a:pt x="1528864" y="7054901"/>
                  <a:pt x="1525221" y="7061441"/>
                  <a:pt x="1519786" y="7064181"/>
                </a:cubicBezTo>
                <a:cubicBezTo>
                  <a:pt x="1514351" y="7066918"/>
                  <a:pt x="1507123" y="7065853"/>
                  <a:pt x="1502834" y="7067157"/>
                </a:cubicBezTo>
                <a:cubicBezTo>
                  <a:pt x="1497795" y="7038255"/>
                  <a:pt x="1516900" y="7041147"/>
                  <a:pt x="1525985" y="7038387"/>
                </a:cubicBezTo>
                <a:close/>
                <a:moveTo>
                  <a:pt x="1818036" y="7035678"/>
                </a:moveTo>
                <a:cubicBezTo>
                  <a:pt x="1830332" y="7040623"/>
                  <a:pt x="1843941" y="7048426"/>
                  <a:pt x="1857597" y="7058837"/>
                </a:cubicBezTo>
                <a:lnTo>
                  <a:pt x="1892303" y="7092644"/>
                </a:lnTo>
                <a:lnTo>
                  <a:pt x="1895836" y="7078349"/>
                </a:lnTo>
                <a:lnTo>
                  <a:pt x="1896815" y="7081769"/>
                </a:lnTo>
                <a:lnTo>
                  <a:pt x="1916687" y="7083031"/>
                </a:lnTo>
                <a:cubicBezTo>
                  <a:pt x="1923893" y="7082422"/>
                  <a:pt x="1931011" y="7081311"/>
                  <a:pt x="1937650" y="7081398"/>
                </a:cubicBezTo>
                <a:cubicBezTo>
                  <a:pt x="1936596" y="7094346"/>
                  <a:pt x="1932282" y="7107583"/>
                  <a:pt x="1928608" y="7121327"/>
                </a:cubicBezTo>
                <a:cubicBezTo>
                  <a:pt x="1922094" y="7102961"/>
                  <a:pt x="1913017" y="7088883"/>
                  <a:pt x="1900437" y="7092704"/>
                </a:cubicBezTo>
                <a:lnTo>
                  <a:pt x="1898774" y="7089198"/>
                </a:lnTo>
                <a:lnTo>
                  <a:pt x="1899372" y="7098637"/>
                </a:lnTo>
                <a:lnTo>
                  <a:pt x="1897344" y="7097767"/>
                </a:lnTo>
                <a:lnTo>
                  <a:pt x="1883435" y="7115521"/>
                </a:lnTo>
                <a:cubicBezTo>
                  <a:pt x="1878471" y="7119720"/>
                  <a:pt x="1873235" y="7122271"/>
                  <a:pt x="1867787" y="7123519"/>
                </a:cubicBezTo>
                <a:cubicBezTo>
                  <a:pt x="1835101" y="7131006"/>
                  <a:pt x="1794842" y="7091557"/>
                  <a:pt x="1760823" y="7079105"/>
                </a:cubicBezTo>
                <a:cubicBezTo>
                  <a:pt x="1780155" y="7077572"/>
                  <a:pt x="1809713" y="7081613"/>
                  <a:pt x="1818036" y="7035678"/>
                </a:cubicBezTo>
                <a:close/>
                <a:moveTo>
                  <a:pt x="1133725" y="7035222"/>
                </a:moveTo>
                <a:cubicBezTo>
                  <a:pt x="1139464" y="7033479"/>
                  <a:pt x="1143063" y="7036804"/>
                  <a:pt x="1145868" y="7052892"/>
                </a:cubicBezTo>
                <a:cubicBezTo>
                  <a:pt x="1140131" y="7054634"/>
                  <a:pt x="1135921" y="7047813"/>
                  <a:pt x="1133725" y="7035222"/>
                </a:cubicBezTo>
                <a:close/>
                <a:moveTo>
                  <a:pt x="639478" y="7033817"/>
                </a:moveTo>
                <a:cubicBezTo>
                  <a:pt x="642321" y="7050124"/>
                  <a:pt x="647546" y="7061419"/>
                  <a:pt x="652770" y="7072712"/>
                </a:cubicBezTo>
                <a:cubicBezTo>
                  <a:pt x="653480" y="7076790"/>
                  <a:pt x="650982" y="7081126"/>
                  <a:pt x="651693" y="7085203"/>
                </a:cubicBezTo>
                <a:cubicBezTo>
                  <a:pt x="650733" y="7098376"/>
                  <a:pt x="655495" y="7088342"/>
                  <a:pt x="658587" y="7087403"/>
                </a:cubicBezTo>
                <a:cubicBezTo>
                  <a:pt x="665139" y="7068954"/>
                  <a:pt x="682807" y="7080045"/>
                  <a:pt x="694217" y="7089458"/>
                </a:cubicBezTo>
                <a:cubicBezTo>
                  <a:pt x="735336" y="7119899"/>
                  <a:pt x="777415" y="7137169"/>
                  <a:pt x="820402" y="7162760"/>
                </a:cubicBezTo>
                <a:cubicBezTo>
                  <a:pt x="863784" y="7187497"/>
                  <a:pt x="906770" y="7213079"/>
                  <a:pt x="953361" y="7237564"/>
                </a:cubicBezTo>
                <a:cubicBezTo>
                  <a:pt x="974758" y="7248237"/>
                  <a:pt x="992943" y="7259170"/>
                  <a:pt x="1013822" y="7270001"/>
                </a:cubicBezTo>
                <a:cubicBezTo>
                  <a:pt x="1024521" y="7275338"/>
                  <a:pt x="1035218" y="7280675"/>
                  <a:pt x="1045204" y="7281934"/>
                </a:cubicBezTo>
                <a:cubicBezTo>
                  <a:pt x="1059705" y="7290408"/>
                  <a:pt x="1051140" y="7297306"/>
                  <a:pt x="1057785" y="7316752"/>
                </a:cubicBezTo>
                <a:cubicBezTo>
                  <a:pt x="1068947" y="7343415"/>
                  <a:pt x="1094986" y="7343376"/>
                  <a:pt x="1108893" y="7348454"/>
                </a:cubicBezTo>
                <a:cubicBezTo>
                  <a:pt x="1125655" y="7351232"/>
                  <a:pt x="1143443" y="7362999"/>
                  <a:pt x="1164129" y="7369597"/>
                </a:cubicBezTo>
                <a:cubicBezTo>
                  <a:pt x="1206918" y="7390943"/>
                  <a:pt x="1252801" y="7411358"/>
                  <a:pt x="1297457" y="7427840"/>
                </a:cubicBezTo>
                <a:cubicBezTo>
                  <a:pt x="1336326" y="7445370"/>
                  <a:pt x="1377891" y="7462799"/>
                  <a:pt x="1418300" y="7489161"/>
                </a:cubicBezTo>
                <a:cubicBezTo>
                  <a:pt x="1425905" y="7495438"/>
                  <a:pt x="1447299" y="7506112"/>
                  <a:pt x="1447643" y="7526757"/>
                </a:cubicBezTo>
                <a:cubicBezTo>
                  <a:pt x="1447395" y="7544006"/>
                  <a:pt x="1429804" y="7536470"/>
                  <a:pt x="1433358" y="7556858"/>
                </a:cubicBezTo>
                <a:cubicBezTo>
                  <a:pt x="1439541" y="7554980"/>
                  <a:pt x="1446435" y="7557178"/>
                  <a:pt x="1454042" y="7563454"/>
                </a:cubicBezTo>
                <a:cubicBezTo>
                  <a:pt x="1448568" y="7569411"/>
                  <a:pt x="1443096" y="7575367"/>
                  <a:pt x="1436913" y="7577245"/>
                </a:cubicBezTo>
                <a:cubicBezTo>
                  <a:pt x="1442847" y="7592615"/>
                  <a:pt x="1460902" y="7621478"/>
                  <a:pt x="1450667" y="7637467"/>
                </a:cubicBezTo>
                <a:cubicBezTo>
                  <a:pt x="1448674" y="7640040"/>
                  <a:pt x="1446921" y="7640483"/>
                  <a:pt x="1445318" y="7639461"/>
                </a:cubicBezTo>
                <a:cubicBezTo>
                  <a:pt x="1440510" y="7636394"/>
                  <a:pt x="1437064" y="7620134"/>
                  <a:pt x="1432611" y="7608605"/>
                </a:cubicBezTo>
                <a:cubicBezTo>
                  <a:pt x="1418360" y="7582881"/>
                  <a:pt x="1397890" y="7614860"/>
                  <a:pt x="1390070" y="7570010"/>
                </a:cubicBezTo>
                <a:cubicBezTo>
                  <a:pt x="1396256" y="7568130"/>
                  <a:pt x="1406242" y="7569389"/>
                  <a:pt x="1402687" y="7549002"/>
                </a:cubicBezTo>
                <a:cubicBezTo>
                  <a:pt x="1399595" y="7549941"/>
                  <a:pt x="1388648" y="7561854"/>
                  <a:pt x="1385094" y="7541467"/>
                </a:cubicBezTo>
                <a:cubicBezTo>
                  <a:pt x="1385461" y="7524898"/>
                  <a:pt x="1382961" y="7529235"/>
                  <a:pt x="1378833" y="7539789"/>
                </a:cubicBezTo>
                <a:cubicBezTo>
                  <a:pt x="1366809" y="7564196"/>
                  <a:pt x="1348970" y="7573908"/>
                  <a:pt x="1325904" y="7572328"/>
                </a:cubicBezTo>
                <a:lnTo>
                  <a:pt x="1316688" y="7570026"/>
                </a:lnTo>
                <a:lnTo>
                  <a:pt x="1320649" y="7575286"/>
                </a:lnTo>
                <a:cubicBezTo>
                  <a:pt x="1318490" y="7580219"/>
                  <a:pt x="1316329" y="7585153"/>
                  <a:pt x="1316329" y="7585153"/>
                </a:cubicBezTo>
                <a:cubicBezTo>
                  <a:pt x="1314185" y="7581527"/>
                  <a:pt x="1312937" y="7578699"/>
                  <a:pt x="1312406" y="7575652"/>
                </a:cubicBezTo>
                <a:lnTo>
                  <a:pt x="1312641" y="7569013"/>
                </a:lnTo>
                <a:lnTo>
                  <a:pt x="1308458" y="7567969"/>
                </a:lnTo>
                <a:cubicBezTo>
                  <a:pt x="1301949" y="7565653"/>
                  <a:pt x="1294878" y="7562435"/>
                  <a:pt x="1287627" y="7558198"/>
                </a:cubicBezTo>
                <a:cubicBezTo>
                  <a:pt x="1280141" y="7552601"/>
                  <a:pt x="1269442" y="7547264"/>
                  <a:pt x="1265196" y="7557141"/>
                </a:cubicBezTo>
                <a:cubicBezTo>
                  <a:pt x="1250080" y="7582484"/>
                  <a:pt x="1221447" y="7548965"/>
                  <a:pt x="1203854" y="7541429"/>
                </a:cubicBezTo>
                <a:cubicBezTo>
                  <a:pt x="1216471" y="7520424"/>
                  <a:pt x="1232177" y="7498477"/>
                  <a:pt x="1244084" y="7473393"/>
                </a:cubicBezTo>
                <a:cubicBezTo>
                  <a:pt x="1199990" y="7444571"/>
                  <a:pt x="1155066" y="7410989"/>
                  <a:pt x="1111370" y="7381332"/>
                </a:cubicBezTo>
                <a:cubicBezTo>
                  <a:pt x="1089263" y="7366580"/>
                  <a:pt x="1067158" y="7351829"/>
                  <a:pt x="1041368" y="7334621"/>
                </a:cubicBezTo>
                <a:cubicBezTo>
                  <a:pt x="1027382" y="7325989"/>
                  <a:pt x="1008369" y="7310300"/>
                  <a:pt x="992908" y="7314996"/>
                </a:cubicBezTo>
                <a:cubicBezTo>
                  <a:pt x="1002646" y="7333503"/>
                  <a:pt x="1010005" y="7357028"/>
                  <a:pt x="1020335" y="7378933"/>
                </a:cubicBezTo>
                <a:cubicBezTo>
                  <a:pt x="1012479" y="7389908"/>
                  <a:pt x="1000824" y="7397743"/>
                  <a:pt x="989878" y="7409652"/>
                </a:cubicBezTo>
                <a:cubicBezTo>
                  <a:pt x="986324" y="7389265"/>
                  <a:pt x="982888" y="7369559"/>
                  <a:pt x="979334" y="7349173"/>
                </a:cubicBezTo>
                <a:cubicBezTo>
                  <a:pt x="970057" y="7351992"/>
                  <a:pt x="968139" y="7378332"/>
                  <a:pt x="958863" y="7381149"/>
                </a:cubicBezTo>
                <a:cubicBezTo>
                  <a:pt x="943403" y="7385847"/>
                  <a:pt x="927287" y="7364985"/>
                  <a:pt x="913496" y="7360587"/>
                </a:cubicBezTo>
                <a:cubicBezTo>
                  <a:pt x="916823" y="7347770"/>
                  <a:pt x="915822" y="7336580"/>
                  <a:pt x="912601" y="7327887"/>
                </a:cubicBezTo>
                <a:lnTo>
                  <a:pt x="908376" y="7322615"/>
                </a:lnTo>
                <a:lnTo>
                  <a:pt x="906723" y="7318839"/>
                </a:lnTo>
                <a:lnTo>
                  <a:pt x="906636" y="7320445"/>
                </a:lnTo>
                <a:lnTo>
                  <a:pt x="898396" y="7310164"/>
                </a:lnTo>
                <a:cubicBezTo>
                  <a:pt x="887303" y="7304500"/>
                  <a:pt x="875775" y="7312296"/>
                  <a:pt x="880692" y="7340499"/>
                </a:cubicBezTo>
                <a:cubicBezTo>
                  <a:pt x="889968" y="7337680"/>
                  <a:pt x="900914" y="7325769"/>
                  <a:pt x="909941" y="7340201"/>
                </a:cubicBezTo>
                <a:cubicBezTo>
                  <a:pt x="900881" y="7381593"/>
                  <a:pt x="861431" y="7342058"/>
                  <a:pt x="841457" y="7339539"/>
                </a:cubicBezTo>
                <a:cubicBezTo>
                  <a:pt x="849310" y="7328567"/>
                  <a:pt x="861679" y="7324810"/>
                  <a:pt x="858124" y="7304422"/>
                </a:cubicBezTo>
                <a:cubicBezTo>
                  <a:pt x="839572" y="7310058"/>
                  <a:pt x="827109" y="7275919"/>
                  <a:pt x="811188" y="7259290"/>
                </a:cubicBezTo>
                <a:cubicBezTo>
                  <a:pt x="795069" y="7238425"/>
                  <a:pt x="776764" y="7226814"/>
                  <a:pt x="756082" y="7220217"/>
                </a:cubicBezTo>
                <a:cubicBezTo>
                  <a:pt x="710199" y="7199812"/>
                  <a:pt x="662203" y="7201507"/>
                  <a:pt x="616439" y="7181781"/>
                </a:cubicBezTo>
                <a:cubicBezTo>
                  <a:pt x="621202" y="7171747"/>
                  <a:pt x="613843" y="7148223"/>
                  <a:pt x="617896" y="7134111"/>
                </a:cubicBezTo>
                <a:cubicBezTo>
                  <a:pt x="621946" y="7120001"/>
                  <a:pt x="631222" y="7117183"/>
                  <a:pt x="636694" y="7111227"/>
                </a:cubicBezTo>
                <a:cubicBezTo>
                  <a:pt x="635272" y="7103073"/>
                  <a:pt x="631470" y="7099935"/>
                  <a:pt x="627667" y="7096796"/>
                </a:cubicBezTo>
                <a:cubicBezTo>
                  <a:pt x="630760" y="7095857"/>
                  <a:pt x="633140" y="7090839"/>
                  <a:pt x="632429" y="7086763"/>
                </a:cubicBezTo>
                <a:lnTo>
                  <a:pt x="628972" y="7071255"/>
                </a:lnTo>
                <a:lnTo>
                  <a:pt x="628695" y="7070008"/>
                </a:lnTo>
                <a:cubicBezTo>
                  <a:pt x="627063" y="7065317"/>
                  <a:pt x="624836" y="7061881"/>
                  <a:pt x="621387" y="7060776"/>
                </a:cubicBezTo>
                <a:cubicBezTo>
                  <a:pt x="629241" y="7049805"/>
                  <a:pt x="634716" y="7043849"/>
                  <a:pt x="639478" y="7033817"/>
                </a:cubicBezTo>
                <a:close/>
                <a:moveTo>
                  <a:pt x="4407925" y="7025500"/>
                </a:moveTo>
                <a:cubicBezTo>
                  <a:pt x="4409999" y="7037392"/>
                  <a:pt x="4408115" y="7046802"/>
                  <a:pt x="4402855" y="7048400"/>
                </a:cubicBezTo>
                <a:cubicBezTo>
                  <a:pt x="4399928" y="7031612"/>
                  <a:pt x="4402187" y="7027243"/>
                  <a:pt x="4407925" y="7025500"/>
                </a:cubicBezTo>
                <a:close/>
                <a:moveTo>
                  <a:pt x="1723694" y="7020145"/>
                </a:moveTo>
                <a:cubicBezTo>
                  <a:pt x="1722716" y="7032827"/>
                  <a:pt x="1724164" y="7041128"/>
                  <a:pt x="1721859" y="7046200"/>
                </a:cubicBezTo>
                <a:cubicBezTo>
                  <a:pt x="1726335" y="7053582"/>
                  <a:pt x="1733840" y="7060047"/>
                  <a:pt x="1742068" y="7070658"/>
                </a:cubicBezTo>
                <a:cubicBezTo>
                  <a:pt x="1722449" y="7067876"/>
                  <a:pt x="1704062" y="7069093"/>
                  <a:pt x="1684443" y="7066309"/>
                </a:cubicBezTo>
                <a:cubicBezTo>
                  <a:pt x="1698137" y="7053406"/>
                  <a:pt x="1710602" y="7036507"/>
                  <a:pt x="1723694" y="7020145"/>
                </a:cubicBezTo>
                <a:close/>
                <a:moveTo>
                  <a:pt x="4429527" y="7018903"/>
                </a:moveTo>
                <a:cubicBezTo>
                  <a:pt x="4435420" y="7017112"/>
                  <a:pt x="4441893" y="7018654"/>
                  <a:pt x="4446233" y="7025754"/>
                </a:cubicBezTo>
                <a:cubicBezTo>
                  <a:pt x="4440341" y="7027545"/>
                  <a:pt x="4434448" y="7029334"/>
                  <a:pt x="4428555" y="7031125"/>
                </a:cubicBezTo>
                <a:cubicBezTo>
                  <a:pt x="4430804" y="7026232"/>
                  <a:pt x="4430108" y="7022235"/>
                  <a:pt x="4429527" y="7018903"/>
                </a:cubicBezTo>
                <a:close/>
                <a:moveTo>
                  <a:pt x="1122979" y="7017633"/>
                </a:moveTo>
                <a:cubicBezTo>
                  <a:pt x="1127355" y="7042733"/>
                  <a:pt x="1113949" y="7042401"/>
                  <a:pt x="1104441" y="7045289"/>
                </a:cubicBezTo>
                <a:cubicBezTo>
                  <a:pt x="1100065" y="7020189"/>
                  <a:pt x="1113472" y="7020521"/>
                  <a:pt x="1122979" y="7017633"/>
                </a:cubicBezTo>
                <a:close/>
                <a:moveTo>
                  <a:pt x="1393017" y="7016452"/>
                </a:moveTo>
                <a:cubicBezTo>
                  <a:pt x="1394522" y="7025086"/>
                  <a:pt x="1395275" y="7029402"/>
                  <a:pt x="1395071" y="7031169"/>
                </a:cubicBezTo>
                <a:cubicBezTo>
                  <a:pt x="1394866" y="7032936"/>
                  <a:pt x="1393706" y="7032152"/>
                  <a:pt x="1391382" y="7030585"/>
                </a:cubicBezTo>
                <a:cubicBezTo>
                  <a:pt x="1394522" y="7025086"/>
                  <a:pt x="1393769" y="7020769"/>
                  <a:pt x="1393017" y="7016452"/>
                </a:cubicBezTo>
                <a:close/>
                <a:moveTo>
                  <a:pt x="528274" y="7013950"/>
                </a:moveTo>
                <a:cubicBezTo>
                  <a:pt x="536565" y="7024646"/>
                  <a:pt x="547176" y="7030232"/>
                  <a:pt x="554736" y="7036745"/>
                </a:cubicBezTo>
                <a:cubicBezTo>
                  <a:pt x="548634" y="7038599"/>
                  <a:pt x="520448" y="7042757"/>
                  <a:pt x="528274" y="7013950"/>
                </a:cubicBezTo>
                <a:close/>
                <a:moveTo>
                  <a:pt x="607797" y="7011871"/>
                </a:moveTo>
                <a:cubicBezTo>
                  <a:pt x="609921" y="7024056"/>
                  <a:pt x="608469" y="7033051"/>
                  <a:pt x="602730" y="7034795"/>
                </a:cubicBezTo>
                <a:cubicBezTo>
                  <a:pt x="599897" y="7018548"/>
                  <a:pt x="602058" y="7013615"/>
                  <a:pt x="607797" y="7011871"/>
                </a:cubicBezTo>
                <a:close/>
                <a:moveTo>
                  <a:pt x="4198374" y="7006962"/>
                </a:moveTo>
                <a:cubicBezTo>
                  <a:pt x="4200508" y="7019198"/>
                  <a:pt x="4203794" y="7022494"/>
                  <a:pt x="4209974" y="7020617"/>
                </a:cubicBezTo>
                <a:cubicBezTo>
                  <a:pt x="4207841" y="7008380"/>
                  <a:pt x="4200950" y="7006180"/>
                  <a:pt x="4198374" y="7006962"/>
                </a:cubicBezTo>
                <a:close/>
                <a:moveTo>
                  <a:pt x="1092378" y="7006715"/>
                </a:moveTo>
                <a:cubicBezTo>
                  <a:pt x="1095211" y="7022964"/>
                  <a:pt x="1093052" y="7027897"/>
                  <a:pt x="1087313" y="7029641"/>
                </a:cubicBezTo>
                <a:cubicBezTo>
                  <a:pt x="1085188" y="7017454"/>
                  <a:pt x="1086640" y="7008458"/>
                  <a:pt x="1092378" y="7006715"/>
                </a:cubicBezTo>
                <a:close/>
                <a:moveTo>
                  <a:pt x="4442548" y="7004954"/>
                </a:moveTo>
                <a:lnTo>
                  <a:pt x="4441266" y="7010298"/>
                </a:lnTo>
                <a:cubicBezTo>
                  <a:pt x="4440643" y="7012897"/>
                  <a:pt x="4440145" y="7014975"/>
                  <a:pt x="4440145" y="7014975"/>
                </a:cubicBezTo>
                <a:close/>
                <a:moveTo>
                  <a:pt x="1433022" y="7004277"/>
                </a:moveTo>
                <a:cubicBezTo>
                  <a:pt x="1451891" y="6998544"/>
                  <a:pt x="1469583" y="7024047"/>
                  <a:pt x="1485812" y="7041171"/>
                </a:cubicBezTo>
                <a:cubicBezTo>
                  <a:pt x="1473235" y="7044993"/>
                  <a:pt x="1460655" y="7048815"/>
                  <a:pt x="1447346" y="7048448"/>
                </a:cubicBezTo>
                <a:cubicBezTo>
                  <a:pt x="1436450" y="7042935"/>
                  <a:pt x="1435944" y="7021034"/>
                  <a:pt x="1433022" y="7004277"/>
                </a:cubicBezTo>
                <a:close/>
                <a:moveTo>
                  <a:pt x="4451776" y="7002670"/>
                </a:moveTo>
                <a:cubicBezTo>
                  <a:pt x="4449894" y="7009205"/>
                  <a:pt x="4449322" y="7010256"/>
                  <a:pt x="4448431" y="7009474"/>
                </a:cubicBezTo>
                <a:cubicBezTo>
                  <a:pt x="4447539" y="7008693"/>
                  <a:pt x="4446328" y="7006079"/>
                  <a:pt x="4443169" y="7005285"/>
                </a:cubicBezTo>
                <a:cubicBezTo>
                  <a:pt x="4446037" y="7004413"/>
                  <a:pt x="4448907" y="7003542"/>
                  <a:pt x="4451776" y="7002670"/>
                </a:cubicBezTo>
                <a:close/>
                <a:moveTo>
                  <a:pt x="1584302" y="7002514"/>
                </a:moveTo>
                <a:cubicBezTo>
                  <a:pt x="1585619" y="7028543"/>
                  <a:pt x="1585619" y="7028543"/>
                  <a:pt x="1564934" y="7039232"/>
                </a:cubicBezTo>
                <a:cubicBezTo>
                  <a:pt x="1572653" y="7028078"/>
                  <a:pt x="1580372" y="7016924"/>
                  <a:pt x="1584302" y="7002514"/>
                </a:cubicBezTo>
                <a:close/>
                <a:moveTo>
                  <a:pt x="4443509" y="7000945"/>
                </a:moveTo>
                <a:lnTo>
                  <a:pt x="4442548" y="7004954"/>
                </a:lnTo>
                <a:lnTo>
                  <a:pt x="4443136" y="7002503"/>
                </a:lnTo>
                <a:cubicBezTo>
                  <a:pt x="4443634" y="7000425"/>
                  <a:pt x="4443883" y="6999386"/>
                  <a:pt x="4443509" y="7000945"/>
                </a:cubicBezTo>
                <a:close/>
                <a:moveTo>
                  <a:pt x="4634886" y="6996732"/>
                </a:moveTo>
                <a:cubicBezTo>
                  <a:pt x="4634337" y="7014703"/>
                  <a:pt x="4628154" y="7021031"/>
                  <a:pt x="4619744" y="7021740"/>
                </a:cubicBezTo>
                <a:cubicBezTo>
                  <a:pt x="4605728" y="7022921"/>
                  <a:pt x="4585529" y="7008491"/>
                  <a:pt x="4574924" y="7006318"/>
                </a:cubicBezTo>
                <a:cubicBezTo>
                  <a:pt x="4596679" y="6999709"/>
                  <a:pt x="4615524" y="6998299"/>
                  <a:pt x="4634886" y="6996732"/>
                </a:cubicBezTo>
                <a:close/>
                <a:moveTo>
                  <a:pt x="489212" y="6989015"/>
                </a:moveTo>
                <a:cubicBezTo>
                  <a:pt x="493078" y="6988946"/>
                  <a:pt x="496908" y="6993122"/>
                  <a:pt x="498676" y="7003265"/>
                </a:cubicBezTo>
                <a:cubicBezTo>
                  <a:pt x="492052" y="7000859"/>
                  <a:pt x="486160" y="7002648"/>
                  <a:pt x="479534" y="7000242"/>
                </a:cubicBezTo>
                <a:cubicBezTo>
                  <a:pt x="481445" y="6993400"/>
                  <a:pt x="485346" y="6989085"/>
                  <a:pt x="489212" y="6989015"/>
                </a:cubicBezTo>
                <a:close/>
                <a:moveTo>
                  <a:pt x="2983194" y="6987919"/>
                </a:moveTo>
                <a:cubicBezTo>
                  <a:pt x="2985318" y="7000105"/>
                  <a:pt x="2983865" y="7009101"/>
                  <a:pt x="2978128" y="7010844"/>
                </a:cubicBezTo>
                <a:cubicBezTo>
                  <a:pt x="2976003" y="6998658"/>
                  <a:pt x="2977456" y="6989663"/>
                  <a:pt x="2983194" y="6987919"/>
                </a:cubicBezTo>
                <a:close/>
                <a:moveTo>
                  <a:pt x="3544111" y="6981645"/>
                </a:moveTo>
                <a:cubicBezTo>
                  <a:pt x="3544789" y="6985534"/>
                  <a:pt x="3546145" y="6993313"/>
                  <a:pt x="3547501" y="7001092"/>
                </a:cubicBezTo>
                <a:cubicBezTo>
                  <a:pt x="3543042" y="7002447"/>
                  <a:pt x="3538007" y="7005001"/>
                  <a:pt x="3533091" y="7005982"/>
                </a:cubicBezTo>
                <a:cubicBezTo>
                  <a:pt x="3528175" y="7006964"/>
                  <a:pt x="3523376" y="7006374"/>
                  <a:pt x="3519386" y="7001443"/>
                </a:cubicBezTo>
                <a:cubicBezTo>
                  <a:pt x="3527628" y="6994844"/>
                  <a:pt x="3535869" y="6988245"/>
                  <a:pt x="3544111" y="6981645"/>
                </a:cubicBezTo>
                <a:close/>
                <a:moveTo>
                  <a:pt x="4407962" y="6981278"/>
                </a:moveTo>
                <a:cubicBezTo>
                  <a:pt x="4417773" y="6978297"/>
                  <a:pt x="4425363" y="7002075"/>
                  <a:pt x="4421701" y="7020577"/>
                </a:cubicBezTo>
                <a:cubicBezTo>
                  <a:pt x="4415551" y="7005056"/>
                  <a:pt x="4413392" y="6992670"/>
                  <a:pt x="4407962" y="6981278"/>
                </a:cubicBezTo>
                <a:close/>
                <a:moveTo>
                  <a:pt x="3647937" y="6969475"/>
                </a:moveTo>
                <a:cubicBezTo>
                  <a:pt x="3650070" y="6981711"/>
                  <a:pt x="3654462" y="6988249"/>
                  <a:pt x="3660643" y="6986371"/>
                </a:cubicBezTo>
                <a:cubicBezTo>
                  <a:pt x="3657918" y="6970739"/>
                  <a:pt x="3654116" y="6967598"/>
                  <a:pt x="3647937" y="6969475"/>
                </a:cubicBezTo>
                <a:close/>
                <a:moveTo>
                  <a:pt x="3065460" y="6964014"/>
                </a:moveTo>
                <a:cubicBezTo>
                  <a:pt x="3064598" y="6963425"/>
                  <a:pt x="3065172" y="6963818"/>
                  <a:pt x="3066323" y="6964605"/>
                </a:cubicBezTo>
                <a:lnTo>
                  <a:pt x="3068828" y="6966321"/>
                </a:lnTo>
                <a:close/>
                <a:moveTo>
                  <a:pt x="3067871" y="6962146"/>
                </a:moveTo>
                <a:cubicBezTo>
                  <a:pt x="3071765" y="6960963"/>
                  <a:pt x="3072425" y="6964750"/>
                  <a:pt x="3073085" y="6968537"/>
                </a:cubicBezTo>
                <a:cubicBezTo>
                  <a:pt x="3071469" y="6971023"/>
                  <a:pt x="3070661" y="6972265"/>
                  <a:pt x="3070009" y="6971466"/>
                </a:cubicBezTo>
                <a:lnTo>
                  <a:pt x="3068828" y="6966321"/>
                </a:lnTo>
                <a:close/>
                <a:moveTo>
                  <a:pt x="3088202" y="6960704"/>
                </a:moveTo>
                <a:cubicBezTo>
                  <a:pt x="3093695" y="6958844"/>
                  <a:pt x="3099342" y="6967878"/>
                  <a:pt x="3102568" y="6973041"/>
                </a:cubicBezTo>
                <a:cubicBezTo>
                  <a:pt x="3099622" y="6973936"/>
                  <a:pt x="3096676" y="6974831"/>
                  <a:pt x="3093730" y="6975726"/>
                </a:cubicBezTo>
                <a:cubicBezTo>
                  <a:pt x="3090105" y="6972733"/>
                  <a:pt x="3086482" y="6969738"/>
                  <a:pt x="3082856" y="6966744"/>
                </a:cubicBezTo>
                <a:cubicBezTo>
                  <a:pt x="3084557" y="6963155"/>
                  <a:pt x="3086371" y="6961325"/>
                  <a:pt x="3088202" y="6960704"/>
                </a:cubicBezTo>
                <a:close/>
                <a:moveTo>
                  <a:pt x="5713308" y="6958473"/>
                </a:moveTo>
                <a:cubicBezTo>
                  <a:pt x="5706892" y="6956664"/>
                  <a:pt x="5700712" y="6958542"/>
                  <a:pt x="5694888" y="6962459"/>
                </a:cubicBezTo>
                <a:cubicBezTo>
                  <a:pt x="5685618" y="6965275"/>
                  <a:pt x="5685372" y="6982528"/>
                  <a:pt x="5688927" y="7002920"/>
                </a:cubicBezTo>
                <a:cubicBezTo>
                  <a:pt x="5703666" y="6994148"/>
                  <a:pt x="5719117" y="6989454"/>
                  <a:pt x="5733145" y="6976603"/>
                </a:cubicBezTo>
                <a:cubicBezTo>
                  <a:pt x="5726376" y="6965776"/>
                  <a:pt x="5719724" y="6960281"/>
                  <a:pt x="5713308" y="6958473"/>
                </a:cubicBezTo>
                <a:close/>
                <a:moveTo>
                  <a:pt x="454482" y="6955533"/>
                </a:moveTo>
                <a:cubicBezTo>
                  <a:pt x="458858" y="6980632"/>
                  <a:pt x="446522" y="6979977"/>
                  <a:pt x="440465" y="6981817"/>
                </a:cubicBezTo>
                <a:cubicBezTo>
                  <a:pt x="436089" y="6956716"/>
                  <a:pt x="445901" y="6958141"/>
                  <a:pt x="454482" y="6955533"/>
                </a:cubicBezTo>
                <a:close/>
                <a:moveTo>
                  <a:pt x="729265" y="6954138"/>
                </a:moveTo>
                <a:cubicBezTo>
                  <a:pt x="733641" y="6979237"/>
                  <a:pt x="721125" y="6978634"/>
                  <a:pt x="715234" y="6980425"/>
                </a:cubicBezTo>
                <a:cubicBezTo>
                  <a:pt x="710857" y="6955325"/>
                  <a:pt x="723371" y="6955929"/>
                  <a:pt x="729265" y="6954138"/>
                </a:cubicBezTo>
                <a:close/>
                <a:moveTo>
                  <a:pt x="3180328" y="6951551"/>
                </a:moveTo>
                <a:cubicBezTo>
                  <a:pt x="3184265" y="6951890"/>
                  <a:pt x="3187890" y="6954885"/>
                  <a:pt x="3189585" y="6964608"/>
                </a:cubicBezTo>
                <a:cubicBezTo>
                  <a:pt x="3180745" y="6967293"/>
                  <a:pt x="3172584" y="6973868"/>
                  <a:pt x="3169194" y="6954421"/>
                </a:cubicBezTo>
                <a:cubicBezTo>
                  <a:pt x="3172140" y="6953526"/>
                  <a:pt x="3176391" y="6951211"/>
                  <a:pt x="3180328" y="6951551"/>
                </a:cubicBezTo>
                <a:close/>
                <a:moveTo>
                  <a:pt x="4311209" y="6951210"/>
                </a:moveTo>
                <a:cubicBezTo>
                  <a:pt x="4313342" y="6963445"/>
                  <a:pt x="4317854" y="6970664"/>
                  <a:pt x="4324034" y="6968787"/>
                </a:cubicBezTo>
                <a:cubicBezTo>
                  <a:pt x="4321901" y="6956551"/>
                  <a:pt x="4317388" y="6949332"/>
                  <a:pt x="4311209" y="6951210"/>
                </a:cubicBezTo>
                <a:close/>
                <a:moveTo>
                  <a:pt x="539705" y="6950519"/>
                </a:moveTo>
                <a:cubicBezTo>
                  <a:pt x="541837" y="6962750"/>
                  <a:pt x="539846" y="6968658"/>
                  <a:pt x="534107" y="6970402"/>
                </a:cubicBezTo>
                <a:cubicBezTo>
                  <a:pt x="531849" y="6957452"/>
                  <a:pt x="533965" y="6952262"/>
                  <a:pt x="539705" y="6950519"/>
                </a:cubicBezTo>
                <a:close/>
                <a:moveTo>
                  <a:pt x="2967001" y="6949912"/>
                </a:moveTo>
                <a:cubicBezTo>
                  <a:pt x="2971377" y="6975012"/>
                  <a:pt x="2958863" y="6974409"/>
                  <a:pt x="2952970" y="6976200"/>
                </a:cubicBezTo>
                <a:cubicBezTo>
                  <a:pt x="2948594" y="6951100"/>
                  <a:pt x="2961107" y="6951702"/>
                  <a:pt x="2967001" y="6949912"/>
                </a:cubicBezTo>
                <a:close/>
                <a:moveTo>
                  <a:pt x="2625687" y="6949584"/>
                </a:moveTo>
                <a:cubicBezTo>
                  <a:pt x="2627136" y="6951416"/>
                  <a:pt x="2627889" y="6955733"/>
                  <a:pt x="2626242" y="6963051"/>
                </a:cubicBezTo>
                <a:cubicBezTo>
                  <a:pt x="2625489" y="6958734"/>
                  <a:pt x="2621708" y="6955338"/>
                  <a:pt x="2620955" y="6951022"/>
                </a:cubicBezTo>
                <a:cubicBezTo>
                  <a:pt x="2622093" y="6948403"/>
                  <a:pt x="2624238" y="6947751"/>
                  <a:pt x="2625687" y="6949584"/>
                </a:cubicBezTo>
                <a:close/>
                <a:moveTo>
                  <a:pt x="2841896" y="6945632"/>
                </a:moveTo>
                <a:cubicBezTo>
                  <a:pt x="2842178" y="6962489"/>
                  <a:pt x="2837811" y="6977075"/>
                  <a:pt x="2834455" y="6991353"/>
                </a:cubicBezTo>
                <a:cubicBezTo>
                  <a:pt x="2820879" y="6986639"/>
                  <a:pt x="2795086" y="7003313"/>
                  <a:pt x="2787890" y="6962039"/>
                </a:cubicBezTo>
                <a:cubicBezTo>
                  <a:pt x="2806061" y="6956519"/>
                  <a:pt x="2824231" y="6950999"/>
                  <a:pt x="2841896" y="6945632"/>
                </a:cubicBezTo>
                <a:close/>
                <a:moveTo>
                  <a:pt x="2910896" y="6943599"/>
                </a:moveTo>
                <a:cubicBezTo>
                  <a:pt x="2913056" y="6955985"/>
                  <a:pt x="2915935" y="6972500"/>
                  <a:pt x="2918094" y="6984885"/>
                </a:cubicBezTo>
                <a:cubicBezTo>
                  <a:pt x="2910500" y="6978497"/>
                  <a:pt x="2906702" y="6975304"/>
                  <a:pt x="2899108" y="6968916"/>
                </a:cubicBezTo>
                <a:cubicBezTo>
                  <a:pt x="2904543" y="6962919"/>
                  <a:pt x="2906181" y="6953725"/>
                  <a:pt x="2910896" y="6943599"/>
                </a:cubicBezTo>
                <a:close/>
                <a:moveTo>
                  <a:pt x="2915983" y="6942053"/>
                </a:moveTo>
                <a:cubicBezTo>
                  <a:pt x="2929065" y="6938079"/>
                  <a:pt x="2930114" y="6963843"/>
                  <a:pt x="2932993" y="6980358"/>
                </a:cubicBezTo>
                <a:cubicBezTo>
                  <a:pt x="2923181" y="6983339"/>
                  <a:pt x="2918862" y="6958568"/>
                  <a:pt x="2915983" y="6942053"/>
                </a:cubicBezTo>
                <a:close/>
                <a:moveTo>
                  <a:pt x="1308145" y="6941165"/>
                </a:moveTo>
                <a:cubicBezTo>
                  <a:pt x="1310978" y="6957414"/>
                  <a:pt x="1308819" y="6962346"/>
                  <a:pt x="1303080" y="6964090"/>
                </a:cubicBezTo>
                <a:cubicBezTo>
                  <a:pt x="1300955" y="6951904"/>
                  <a:pt x="1302408" y="6942908"/>
                  <a:pt x="1308145" y="6941165"/>
                </a:cubicBezTo>
                <a:close/>
                <a:moveTo>
                  <a:pt x="2737952" y="6939277"/>
                </a:moveTo>
                <a:cubicBezTo>
                  <a:pt x="2740005" y="6951050"/>
                  <a:pt x="2742058" y="6962829"/>
                  <a:pt x="2744112" y="6974604"/>
                </a:cubicBezTo>
                <a:cubicBezTo>
                  <a:pt x="2728529" y="6975205"/>
                  <a:pt x="2714831" y="6971101"/>
                  <a:pt x="2698735" y="6971862"/>
                </a:cubicBezTo>
                <a:cubicBezTo>
                  <a:pt x="2713462" y="6963254"/>
                  <a:pt x="2724421" y="6951647"/>
                  <a:pt x="2737952" y="6939277"/>
                </a:cubicBezTo>
                <a:close/>
                <a:moveTo>
                  <a:pt x="1388147" y="6938914"/>
                </a:moveTo>
                <a:cubicBezTo>
                  <a:pt x="1390709" y="6944117"/>
                  <a:pt x="1391990" y="6946718"/>
                  <a:pt x="1391762" y="6947785"/>
                </a:cubicBezTo>
                <a:cubicBezTo>
                  <a:pt x="1391535" y="6948852"/>
                  <a:pt x="1389796" y="6948382"/>
                  <a:pt x="1386323" y="6947445"/>
                </a:cubicBezTo>
                <a:cubicBezTo>
                  <a:pt x="1386323" y="6947445"/>
                  <a:pt x="1388807" y="6942700"/>
                  <a:pt x="1388147" y="6938914"/>
                </a:cubicBezTo>
                <a:close/>
                <a:moveTo>
                  <a:pt x="3012875" y="6934715"/>
                </a:moveTo>
                <a:cubicBezTo>
                  <a:pt x="3017393" y="6942038"/>
                  <a:pt x="3018833" y="6950294"/>
                  <a:pt x="3023349" y="6957616"/>
                </a:cubicBezTo>
                <a:cubicBezTo>
                  <a:pt x="3021712" y="6966809"/>
                  <a:pt x="3016277" y="6972807"/>
                  <a:pt x="3010843" y="6978805"/>
                </a:cubicBezTo>
                <a:cubicBezTo>
                  <a:pt x="3011761" y="6965484"/>
                  <a:pt x="3012678" y="6952164"/>
                  <a:pt x="3012875" y="6934715"/>
                </a:cubicBezTo>
                <a:close/>
                <a:moveTo>
                  <a:pt x="946990" y="6932342"/>
                </a:moveTo>
                <a:cubicBezTo>
                  <a:pt x="950322" y="6932866"/>
                  <a:pt x="953647" y="6937998"/>
                  <a:pt x="955682" y="6949666"/>
                </a:cubicBezTo>
                <a:cubicBezTo>
                  <a:pt x="951925" y="6946711"/>
                  <a:pt x="945092" y="6944692"/>
                  <a:pt x="938261" y="6942672"/>
                </a:cubicBezTo>
                <a:cubicBezTo>
                  <a:pt x="940320" y="6935904"/>
                  <a:pt x="943658" y="6931818"/>
                  <a:pt x="946990" y="6932342"/>
                </a:cubicBezTo>
                <a:close/>
                <a:moveTo>
                  <a:pt x="2577427" y="6926130"/>
                </a:moveTo>
                <a:cubicBezTo>
                  <a:pt x="2585627" y="6919290"/>
                  <a:pt x="2596706" y="6928966"/>
                  <a:pt x="2602558" y="6944577"/>
                </a:cubicBezTo>
                <a:cubicBezTo>
                  <a:pt x="2595078" y="6955545"/>
                  <a:pt x="2586159" y="6958255"/>
                  <a:pt x="2577959" y="6965093"/>
                </a:cubicBezTo>
                <a:cubicBezTo>
                  <a:pt x="2575799" y="6952706"/>
                  <a:pt x="2571480" y="6927936"/>
                  <a:pt x="2577427" y="6926130"/>
                </a:cubicBezTo>
                <a:close/>
                <a:moveTo>
                  <a:pt x="644693" y="6921722"/>
                </a:moveTo>
                <a:cubicBezTo>
                  <a:pt x="645680" y="6927387"/>
                  <a:pt x="646173" y="6930218"/>
                  <a:pt x="645562" y="6931456"/>
                </a:cubicBezTo>
                <a:cubicBezTo>
                  <a:pt x="644951" y="6932694"/>
                  <a:pt x="643231" y="6932339"/>
                  <a:pt x="639796" y="6931629"/>
                </a:cubicBezTo>
                <a:cubicBezTo>
                  <a:pt x="642244" y="6926677"/>
                  <a:pt x="642244" y="6926677"/>
                  <a:pt x="644693" y="6921722"/>
                </a:cubicBezTo>
                <a:close/>
                <a:moveTo>
                  <a:pt x="2637347" y="6916195"/>
                </a:moveTo>
                <a:lnTo>
                  <a:pt x="2638429" y="6918501"/>
                </a:lnTo>
                <a:lnTo>
                  <a:pt x="2662511" y="6929996"/>
                </a:lnTo>
                <a:cubicBezTo>
                  <a:pt x="2671041" y="6936693"/>
                  <a:pt x="2679248" y="6946220"/>
                  <a:pt x="2686442" y="6959329"/>
                </a:cubicBezTo>
                <a:cubicBezTo>
                  <a:pt x="2681962" y="6961783"/>
                  <a:pt x="2677001" y="6963834"/>
                  <a:pt x="2671756" y="6965089"/>
                </a:cubicBezTo>
                <a:cubicBezTo>
                  <a:pt x="2656023" y="6968844"/>
                  <a:pt x="2637728" y="6965389"/>
                  <a:pt x="2622119" y="6943906"/>
                </a:cubicBezTo>
                <a:cubicBezTo>
                  <a:pt x="2627797" y="6922512"/>
                  <a:pt x="2644592" y="6941997"/>
                  <a:pt x="2644031" y="6935405"/>
                </a:cubicBezTo>
                <a:lnTo>
                  <a:pt x="2642273" y="6929939"/>
                </a:lnTo>
                <a:lnTo>
                  <a:pt x="2640179" y="6932444"/>
                </a:lnTo>
                <a:cubicBezTo>
                  <a:pt x="2638352" y="6936207"/>
                  <a:pt x="2637672" y="6925186"/>
                  <a:pt x="2637447" y="6919440"/>
                </a:cubicBezTo>
                <a:lnTo>
                  <a:pt x="2637445" y="6919407"/>
                </a:lnTo>
                <a:lnTo>
                  <a:pt x="2636631" y="6917644"/>
                </a:lnTo>
                <a:lnTo>
                  <a:pt x="2637403" y="6918012"/>
                </a:lnTo>
                <a:close/>
                <a:moveTo>
                  <a:pt x="618841" y="6907510"/>
                </a:moveTo>
                <a:cubicBezTo>
                  <a:pt x="624996" y="6905640"/>
                  <a:pt x="628801" y="6908889"/>
                  <a:pt x="635683" y="6911205"/>
                </a:cubicBezTo>
                <a:cubicBezTo>
                  <a:pt x="635970" y="6922128"/>
                  <a:pt x="632670" y="6926435"/>
                  <a:pt x="628843" y="6925396"/>
                </a:cubicBezTo>
                <a:cubicBezTo>
                  <a:pt x="625019" y="6924356"/>
                  <a:pt x="620664" y="6917970"/>
                  <a:pt x="618841" y="6907510"/>
                </a:cubicBezTo>
                <a:close/>
                <a:moveTo>
                  <a:pt x="4387993" y="6906409"/>
                </a:moveTo>
                <a:cubicBezTo>
                  <a:pt x="4390126" y="6918646"/>
                  <a:pt x="4394124" y="6926020"/>
                  <a:pt x="4400302" y="6924143"/>
                </a:cubicBezTo>
                <a:cubicBezTo>
                  <a:pt x="4398169" y="6911903"/>
                  <a:pt x="4393657" y="6904688"/>
                  <a:pt x="4387993" y="6906409"/>
                </a:cubicBezTo>
                <a:close/>
                <a:moveTo>
                  <a:pt x="4800845" y="6906117"/>
                </a:moveTo>
                <a:cubicBezTo>
                  <a:pt x="4800763" y="6910393"/>
                  <a:pt x="4800701" y="6913599"/>
                  <a:pt x="4800656" y="6915936"/>
                </a:cubicBezTo>
                <a:lnTo>
                  <a:pt x="4800620" y="6917815"/>
                </a:lnTo>
                <a:lnTo>
                  <a:pt x="4800752" y="6910927"/>
                </a:lnTo>
                <a:cubicBezTo>
                  <a:pt x="4800804" y="6908255"/>
                  <a:pt x="4800845" y="6906117"/>
                  <a:pt x="4800845" y="6906117"/>
                </a:cubicBezTo>
                <a:close/>
                <a:moveTo>
                  <a:pt x="5607139" y="6903939"/>
                </a:moveTo>
                <a:cubicBezTo>
                  <a:pt x="5609984" y="6920254"/>
                  <a:pt x="5613785" y="6923394"/>
                  <a:pt x="5619965" y="6921517"/>
                </a:cubicBezTo>
                <a:cubicBezTo>
                  <a:pt x="5617832" y="6909280"/>
                  <a:pt x="5613320" y="6902061"/>
                  <a:pt x="5607139" y="6903939"/>
                </a:cubicBezTo>
                <a:close/>
                <a:moveTo>
                  <a:pt x="2595410" y="6900529"/>
                </a:moveTo>
                <a:cubicBezTo>
                  <a:pt x="2598439" y="6899609"/>
                  <a:pt x="2624305" y="6904699"/>
                  <a:pt x="2618582" y="6923700"/>
                </a:cubicBezTo>
                <a:cubicBezTo>
                  <a:pt x="2618140" y="6930308"/>
                  <a:pt x="2616649" y="6933189"/>
                  <a:pt x="2614617" y="6933536"/>
                </a:cubicBezTo>
                <a:cubicBezTo>
                  <a:pt x="2608521" y="6934580"/>
                  <a:pt x="2597554" y="6912826"/>
                  <a:pt x="2595410" y="6900529"/>
                </a:cubicBezTo>
                <a:close/>
                <a:moveTo>
                  <a:pt x="985031" y="6898534"/>
                </a:moveTo>
                <a:cubicBezTo>
                  <a:pt x="989407" y="6923634"/>
                  <a:pt x="979840" y="6922135"/>
                  <a:pt x="971000" y="6924821"/>
                </a:cubicBezTo>
                <a:cubicBezTo>
                  <a:pt x="966624" y="6899721"/>
                  <a:pt x="979139" y="6900323"/>
                  <a:pt x="985031" y="6898534"/>
                </a:cubicBezTo>
                <a:close/>
                <a:moveTo>
                  <a:pt x="2738460" y="6898152"/>
                </a:moveTo>
                <a:cubicBezTo>
                  <a:pt x="2744197" y="6896408"/>
                  <a:pt x="2747820" y="6899853"/>
                  <a:pt x="2750078" y="6912804"/>
                </a:cubicBezTo>
                <a:cubicBezTo>
                  <a:pt x="2747209" y="6913676"/>
                  <a:pt x="2740718" y="6911103"/>
                  <a:pt x="2738460" y="6898152"/>
                </a:cubicBezTo>
                <a:close/>
                <a:moveTo>
                  <a:pt x="2347044" y="6896257"/>
                </a:moveTo>
                <a:cubicBezTo>
                  <a:pt x="2349161" y="6908400"/>
                  <a:pt x="2352968" y="6911504"/>
                  <a:pt x="2359173" y="6909619"/>
                </a:cubicBezTo>
                <a:cubicBezTo>
                  <a:pt x="2357056" y="6897482"/>
                  <a:pt x="2353248" y="6894372"/>
                  <a:pt x="2347044" y="6896257"/>
                </a:cubicBezTo>
                <a:close/>
                <a:moveTo>
                  <a:pt x="3259919" y="6894956"/>
                </a:moveTo>
                <a:cubicBezTo>
                  <a:pt x="3268942" y="6909434"/>
                  <a:pt x="3289364" y="6933364"/>
                  <a:pt x="3290554" y="6958831"/>
                </a:cubicBezTo>
                <a:cubicBezTo>
                  <a:pt x="3290973" y="6979869"/>
                  <a:pt x="3280982" y="6987030"/>
                  <a:pt x="3269344" y="6989399"/>
                </a:cubicBezTo>
                <a:cubicBezTo>
                  <a:pt x="3257706" y="6991770"/>
                  <a:pt x="3244420" y="6989348"/>
                  <a:pt x="3238248" y="6991224"/>
                </a:cubicBezTo>
                <a:cubicBezTo>
                  <a:pt x="3238124" y="6953236"/>
                  <a:pt x="3235986" y="6940970"/>
                  <a:pt x="3216278" y="6921129"/>
                </a:cubicBezTo>
                <a:cubicBezTo>
                  <a:pt x="3216754" y="6942508"/>
                  <a:pt x="3222457" y="6975214"/>
                  <a:pt x="3207025" y="6979903"/>
                </a:cubicBezTo>
                <a:cubicBezTo>
                  <a:pt x="3203461" y="6959461"/>
                  <a:pt x="3199897" y="6939018"/>
                  <a:pt x="3197046" y="6922667"/>
                </a:cubicBezTo>
                <a:cubicBezTo>
                  <a:pt x="3190161" y="6920454"/>
                  <a:pt x="3183275" y="6918241"/>
                  <a:pt x="3177103" y="6920116"/>
                </a:cubicBezTo>
                <a:cubicBezTo>
                  <a:pt x="3160245" y="6916627"/>
                  <a:pt x="3146475" y="6912202"/>
                  <a:pt x="3130132" y="6908557"/>
                </a:cubicBezTo>
                <a:cubicBezTo>
                  <a:pt x="3174965" y="6907851"/>
                  <a:pt x="3215800" y="6899750"/>
                  <a:pt x="3259919" y="6894956"/>
                </a:cubicBezTo>
                <a:close/>
                <a:moveTo>
                  <a:pt x="3057694" y="6893519"/>
                </a:moveTo>
                <a:cubicBezTo>
                  <a:pt x="3061287" y="6893006"/>
                  <a:pt x="3064616" y="6893538"/>
                  <a:pt x="3067432" y="6895771"/>
                </a:cubicBezTo>
                <a:cubicBezTo>
                  <a:pt x="3078816" y="6905390"/>
                  <a:pt x="3077001" y="6932098"/>
                  <a:pt x="3079888" y="6948660"/>
                </a:cubicBezTo>
                <a:cubicBezTo>
                  <a:pt x="3079187" y="6951597"/>
                  <a:pt x="3077881" y="6953629"/>
                  <a:pt x="3076122" y="6954877"/>
                </a:cubicBezTo>
                <a:cubicBezTo>
                  <a:pt x="3063817" y="6963624"/>
                  <a:pt x="3029345" y="6934043"/>
                  <a:pt x="3024924" y="6908685"/>
                </a:cubicBezTo>
                <a:cubicBezTo>
                  <a:pt x="3033758" y="6906001"/>
                  <a:pt x="3046916" y="6895056"/>
                  <a:pt x="3057694" y="6893519"/>
                </a:cubicBezTo>
                <a:close/>
                <a:moveTo>
                  <a:pt x="2691685" y="6893373"/>
                </a:moveTo>
                <a:cubicBezTo>
                  <a:pt x="2693809" y="6905559"/>
                  <a:pt x="2692357" y="6914554"/>
                  <a:pt x="2686619" y="6916298"/>
                </a:cubicBezTo>
                <a:cubicBezTo>
                  <a:pt x="2683786" y="6900049"/>
                  <a:pt x="2685947" y="6895117"/>
                  <a:pt x="2691685" y="6893373"/>
                </a:cubicBezTo>
                <a:close/>
                <a:moveTo>
                  <a:pt x="3014510" y="6893194"/>
                </a:moveTo>
                <a:cubicBezTo>
                  <a:pt x="3017315" y="6909282"/>
                  <a:pt x="3015178" y="6914351"/>
                  <a:pt x="3009438" y="6916095"/>
                </a:cubicBezTo>
                <a:cubicBezTo>
                  <a:pt x="3007365" y="6904203"/>
                  <a:pt x="3008771" y="6894937"/>
                  <a:pt x="3014510" y="6893194"/>
                </a:cubicBezTo>
                <a:close/>
                <a:moveTo>
                  <a:pt x="4556897" y="6892079"/>
                </a:moveTo>
                <a:cubicBezTo>
                  <a:pt x="4561845" y="6893999"/>
                  <a:pt x="4565993" y="6899183"/>
                  <a:pt x="4568541" y="6909149"/>
                </a:cubicBezTo>
                <a:cubicBezTo>
                  <a:pt x="4574467" y="6924532"/>
                  <a:pt x="4532045" y="6941716"/>
                  <a:pt x="4526594" y="6947668"/>
                </a:cubicBezTo>
                <a:cubicBezTo>
                  <a:pt x="4521380" y="6936364"/>
                  <a:pt x="4516876" y="6929140"/>
                  <a:pt x="4512373" y="6921916"/>
                </a:cubicBezTo>
                <a:cubicBezTo>
                  <a:pt x="4520015" y="6909928"/>
                  <a:pt x="4542054" y="6886318"/>
                  <a:pt x="4556897" y="6892079"/>
                </a:cubicBezTo>
                <a:close/>
                <a:moveTo>
                  <a:pt x="2814876" y="6890698"/>
                </a:moveTo>
                <a:cubicBezTo>
                  <a:pt x="2851260" y="6897287"/>
                  <a:pt x="2885068" y="6904652"/>
                  <a:pt x="2921969" y="6911096"/>
                </a:cubicBezTo>
                <a:cubicBezTo>
                  <a:pt x="2887991" y="6921418"/>
                  <a:pt x="2848735" y="6920120"/>
                  <a:pt x="2812183" y="6931225"/>
                </a:cubicBezTo>
                <a:cubicBezTo>
                  <a:pt x="2799828" y="6934978"/>
                  <a:pt x="2766580" y="6949483"/>
                  <a:pt x="2759276" y="6907589"/>
                </a:cubicBezTo>
                <a:cubicBezTo>
                  <a:pt x="2777809" y="6901959"/>
                  <a:pt x="2796342" y="6896329"/>
                  <a:pt x="2814876" y="6890698"/>
                </a:cubicBezTo>
                <a:close/>
                <a:moveTo>
                  <a:pt x="880360" y="6888021"/>
                </a:moveTo>
                <a:cubicBezTo>
                  <a:pt x="882485" y="6900208"/>
                  <a:pt x="881034" y="6909203"/>
                  <a:pt x="875296" y="6910947"/>
                </a:cubicBezTo>
                <a:cubicBezTo>
                  <a:pt x="873171" y="6898761"/>
                  <a:pt x="874624" y="6889763"/>
                  <a:pt x="880360" y="6888021"/>
                </a:cubicBezTo>
                <a:close/>
                <a:moveTo>
                  <a:pt x="956700" y="6886930"/>
                </a:moveTo>
                <a:cubicBezTo>
                  <a:pt x="959533" y="6903176"/>
                  <a:pt x="955036" y="6908817"/>
                  <a:pt x="949358" y="6910543"/>
                </a:cubicBezTo>
                <a:cubicBezTo>
                  <a:pt x="946526" y="6894298"/>
                  <a:pt x="951495" y="6888512"/>
                  <a:pt x="956700" y="6886930"/>
                </a:cubicBezTo>
                <a:close/>
                <a:moveTo>
                  <a:pt x="277174" y="6885030"/>
                </a:moveTo>
                <a:cubicBezTo>
                  <a:pt x="279369" y="6897619"/>
                  <a:pt x="280710" y="6905316"/>
                  <a:pt x="274422" y="6907227"/>
                </a:cubicBezTo>
                <a:cubicBezTo>
                  <a:pt x="272349" y="6895335"/>
                  <a:pt x="270886" y="6886941"/>
                  <a:pt x="277174" y="6885030"/>
                </a:cubicBezTo>
                <a:close/>
                <a:moveTo>
                  <a:pt x="3716119" y="6884583"/>
                </a:moveTo>
                <a:cubicBezTo>
                  <a:pt x="3712188" y="6898991"/>
                  <a:pt x="3703740" y="6905963"/>
                  <a:pt x="3695292" y="6912934"/>
                </a:cubicBezTo>
                <a:cubicBezTo>
                  <a:pt x="3690187" y="6883651"/>
                  <a:pt x="3710000" y="6886442"/>
                  <a:pt x="3716119" y="6884583"/>
                </a:cubicBezTo>
                <a:close/>
                <a:moveTo>
                  <a:pt x="1298214" y="6884203"/>
                </a:moveTo>
                <a:cubicBezTo>
                  <a:pt x="1300338" y="6896387"/>
                  <a:pt x="1298888" y="6905383"/>
                  <a:pt x="1293149" y="6907126"/>
                </a:cubicBezTo>
                <a:cubicBezTo>
                  <a:pt x="1291024" y="6894941"/>
                  <a:pt x="1292477" y="6885946"/>
                  <a:pt x="1298214" y="6884203"/>
                </a:cubicBezTo>
                <a:close/>
                <a:moveTo>
                  <a:pt x="4127741" y="6883295"/>
                </a:moveTo>
                <a:cubicBezTo>
                  <a:pt x="4133480" y="6881552"/>
                  <a:pt x="4137765" y="6888803"/>
                  <a:pt x="4139889" y="6900989"/>
                </a:cubicBezTo>
                <a:cubicBezTo>
                  <a:pt x="4134151" y="6902732"/>
                  <a:pt x="4129866" y="6895480"/>
                  <a:pt x="4127741" y="6883295"/>
                </a:cubicBezTo>
                <a:close/>
                <a:moveTo>
                  <a:pt x="4763568" y="6882704"/>
                </a:moveTo>
                <a:cubicBezTo>
                  <a:pt x="4764276" y="6886766"/>
                  <a:pt x="4768255" y="6889834"/>
                  <a:pt x="4772234" y="6892903"/>
                </a:cubicBezTo>
                <a:cubicBezTo>
                  <a:pt x="4769671" y="6897958"/>
                  <a:pt x="4768390" y="6900486"/>
                  <a:pt x="4766755" y="6900983"/>
                </a:cubicBezTo>
                <a:cubicBezTo>
                  <a:pt x="4765119" y="6901479"/>
                  <a:pt x="4763130" y="6899946"/>
                  <a:pt x="4759152" y="6896877"/>
                </a:cubicBezTo>
                <a:cubicBezTo>
                  <a:pt x="4762422" y="6895884"/>
                  <a:pt x="4761713" y="6891821"/>
                  <a:pt x="4763568" y="6882704"/>
                </a:cubicBezTo>
                <a:close/>
                <a:moveTo>
                  <a:pt x="4349816" y="6881055"/>
                </a:moveTo>
                <a:cubicBezTo>
                  <a:pt x="4345226" y="6880392"/>
                  <a:pt x="4339997" y="6883055"/>
                  <a:pt x="4335362" y="6884464"/>
                </a:cubicBezTo>
                <a:cubicBezTo>
                  <a:pt x="4339629" y="6908937"/>
                  <a:pt x="4351158" y="6900422"/>
                  <a:pt x="4360428" y="6897606"/>
                </a:cubicBezTo>
                <a:cubicBezTo>
                  <a:pt x="4358354" y="6885708"/>
                  <a:pt x="4354405" y="6881718"/>
                  <a:pt x="4349816" y="6881055"/>
                </a:cubicBezTo>
                <a:close/>
                <a:moveTo>
                  <a:pt x="4724209" y="6878881"/>
                </a:moveTo>
                <a:cubicBezTo>
                  <a:pt x="4722562" y="6887991"/>
                  <a:pt x="4720914" y="6897100"/>
                  <a:pt x="4718555" y="6902122"/>
                </a:cubicBezTo>
                <a:cubicBezTo>
                  <a:pt x="4725413" y="6904344"/>
                  <a:pt x="4732272" y="6906566"/>
                  <a:pt x="4738417" y="6904698"/>
                </a:cubicBezTo>
                <a:cubicBezTo>
                  <a:pt x="4745426" y="6944900"/>
                  <a:pt x="4727702" y="6954589"/>
                  <a:pt x="4712338" y="6959257"/>
                </a:cubicBezTo>
                <a:cubicBezTo>
                  <a:pt x="4692766" y="6973813"/>
                  <a:pt x="4671968" y="6984436"/>
                  <a:pt x="4651172" y="6995059"/>
                </a:cubicBezTo>
                <a:cubicBezTo>
                  <a:pt x="4646895" y="6970529"/>
                  <a:pt x="4638017" y="6956724"/>
                  <a:pt x="4652550" y="6947286"/>
                </a:cubicBezTo>
                <a:cubicBezTo>
                  <a:pt x="4661768" y="6944486"/>
                  <a:pt x="4655250" y="6925660"/>
                  <a:pt x="4652399" y="6909307"/>
                </a:cubicBezTo>
                <a:cubicBezTo>
                  <a:pt x="4667541" y="6921925"/>
                  <a:pt x="4685044" y="6929522"/>
                  <a:pt x="4693972" y="6909591"/>
                </a:cubicBezTo>
                <a:cubicBezTo>
                  <a:pt x="4701764" y="6898614"/>
                  <a:pt x="4711917" y="6882615"/>
                  <a:pt x="4724209" y="6878881"/>
                </a:cubicBezTo>
                <a:close/>
                <a:moveTo>
                  <a:pt x="2347235" y="6878620"/>
                </a:moveTo>
                <a:cubicBezTo>
                  <a:pt x="2356982" y="6878322"/>
                  <a:pt x="2366993" y="6879542"/>
                  <a:pt x="2377358" y="6882785"/>
                </a:cubicBezTo>
                <a:cubicBezTo>
                  <a:pt x="2388076" y="6888057"/>
                  <a:pt x="2396396" y="6898311"/>
                  <a:pt x="2404716" y="6908568"/>
                </a:cubicBezTo>
                <a:cubicBezTo>
                  <a:pt x="2416609" y="6904955"/>
                  <a:pt x="2425914" y="6902129"/>
                  <a:pt x="2435220" y="6899301"/>
                </a:cubicBezTo>
                <a:cubicBezTo>
                  <a:pt x="2456933" y="6892705"/>
                  <a:pt x="2476251" y="6891099"/>
                  <a:pt x="2500082" y="6896644"/>
                </a:cubicBezTo>
                <a:cubicBezTo>
                  <a:pt x="2501493" y="6904739"/>
                  <a:pt x="2499097" y="6909728"/>
                  <a:pt x="2495995" y="6910671"/>
                </a:cubicBezTo>
                <a:cubicBezTo>
                  <a:pt x="2510520" y="6919044"/>
                  <a:pt x="2517191" y="6904232"/>
                  <a:pt x="2530893" y="6907882"/>
                </a:cubicBezTo>
                <a:cubicBezTo>
                  <a:pt x="2541728" y="6913824"/>
                  <a:pt x="2553739" y="6926514"/>
                  <a:pt x="2565867" y="6939875"/>
                </a:cubicBezTo>
                <a:cubicBezTo>
                  <a:pt x="2556598" y="6952280"/>
                  <a:pt x="2546268" y="6960746"/>
                  <a:pt x="2535242" y="6966293"/>
                </a:cubicBezTo>
                <a:cubicBezTo>
                  <a:pt x="2526972" y="6970453"/>
                  <a:pt x="2518310" y="6972972"/>
                  <a:pt x="2509412" y="6974281"/>
                </a:cubicBezTo>
                <a:cubicBezTo>
                  <a:pt x="2482717" y="6978205"/>
                  <a:pt x="2453885" y="6971232"/>
                  <a:pt x="2427076" y="6964994"/>
                </a:cubicBezTo>
                <a:cubicBezTo>
                  <a:pt x="2379932" y="6953745"/>
                  <a:pt x="2331681" y="6939281"/>
                  <a:pt x="2285243" y="6932079"/>
                </a:cubicBezTo>
                <a:cubicBezTo>
                  <a:pt x="2286228" y="6918999"/>
                  <a:pt x="2285800" y="6897816"/>
                  <a:pt x="2292005" y="6895931"/>
                </a:cubicBezTo>
                <a:cubicBezTo>
                  <a:pt x="2300606" y="6889057"/>
                  <a:pt x="2309394" y="6886387"/>
                  <a:pt x="2318700" y="6883560"/>
                </a:cubicBezTo>
                <a:cubicBezTo>
                  <a:pt x="2328006" y="6880733"/>
                  <a:pt x="2337488" y="6878917"/>
                  <a:pt x="2347235" y="6878620"/>
                </a:cubicBezTo>
                <a:close/>
                <a:moveTo>
                  <a:pt x="3654117" y="6877409"/>
                </a:moveTo>
                <a:cubicBezTo>
                  <a:pt x="3639183" y="6881946"/>
                  <a:pt x="3619932" y="6883500"/>
                  <a:pt x="3608038" y="6908588"/>
                </a:cubicBezTo>
                <a:cubicBezTo>
                  <a:pt x="3614929" y="6910788"/>
                  <a:pt x="3621819" y="6912988"/>
                  <a:pt x="3626332" y="6920207"/>
                </a:cubicBezTo>
                <a:cubicBezTo>
                  <a:pt x="3627754" y="6928365"/>
                  <a:pt x="3629176" y="6936520"/>
                  <a:pt x="3629887" y="6940599"/>
                </a:cubicBezTo>
                <a:cubicBezTo>
                  <a:pt x="3634400" y="6947824"/>
                  <a:pt x="3639157" y="6937783"/>
                  <a:pt x="3642247" y="6936844"/>
                </a:cubicBezTo>
                <a:cubicBezTo>
                  <a:pt x="3648427" y="6934966"/>
                  <a:pt x="3656030" y="6941254"/>
                  <a:pt x="3662406" y="6943608"/>
                </a:cubicBezTo>
                <a:cubicBezTo>
                  <a:pt x="3660271" y="6931368"/>
                  <a:pt x="3658139" y="6919134"/>
                  <a:pt x="3655294" y="6902819"/>
                </a:cubicBezTo>
                <a:cubicBezTo>
                  <a:pt x="3658384" y="6901880"/>
                  <a:pt x="3669077" y="6907222"/>
                  <a:pt x="3673123" y="6893108"/>
                </a:cubicBezTo>
                <a:cubicBezTo>
                  <a:pt x="3673369" y="6875856"/>
                  <a:pt x="3658435" y="6880392"/>
                  <a:pt x="3654117" y="6877409"/>
                </a:cubicBezTo>
                <a:close/>
                <a:moveTo>
                  <a:pt x="574666" y="6876712"/>
                </a:moveTo>
                <a:cubicBezTo>
                  <a:pt x="577499" y="6892959"/>
                  <a:pt x="575338" y="6897892"/>
                  <a:pt x="569598" y="6899635"/>
                </a:cubicBezTo>
                <a:cubicBezTo>
                  <a:pt x="566765" y="6883388"/>
                  <a:pt x="568926" y="6878455"/>
                  <a:pt x="574666" y="6876712"/>
                </a:cubicBezTo>
                <a:close/>
                <a:moveTo>
                  <a:pt x="2002235" y="6876382"/>
                </a:moveTo>
                <a:cubicBezTo>
                  <a:pt x="1999146" y="6877320"/>
                  <a:pt x="1992966" y="6879198"/>
                  <a:pt x="1990390" y="6879980"/>
                </a:cubicBezTo>
                <a:cubicBezTo>
                  <a:pt x="1981121" y="6882796"/>
                  <a:pt x="1974941" y="6884674"/>
                  <a:pt x="1965669" y="6887491"/>
                </a:cubicBezTo>
                <a:cubicBezTo>
                  <a:pt x="1935015" y="6879624"/>
                  <a:pt x="1908161" y="6874898"/>
                  <a:pt x="1880349" y="6883346"/>
                </a:cubicBezTo>
                <a:cubicBezTo>
                  <a:pt x="1897688" y="6908143"/>
                  <a:pt x="1916229" y="6902511"/>
                  <a:pt x="1936192" y="6905034"/>
                </a:cubicBezTo>
                <a:cubicBezTo>
                  <a:pt x="1958534" y="6902544"/>
                  <a:pt x="1984676" y="6903190"/>
                  <a:pt x="2008636" y="6913091"/>
                </a:cubicBezTo>
                <a:cubicBezTo>
                  <a:pt x="2006502" y="6900855"/>
                  <a:pt x="2004369" y="6888620"/>
                  <a:pt x="2002235" y="6876382"/>
                </a:cubicBezTo>
                <a:close/>
                <a:moveTo>
                  <a:pt x="2190280" y="6876350"/>
                </a:moveTo>
                <a:cubicBezTo>
                  <a:pt x="2205670" y="6880531"/>
                  <a:pt x="2223482" y="6893886"/>
                  <a:pt x="2235806" y="6898561"/>
                </a:cubicBezTo>
                <a:cubicBezTo>
                  <a:pt x="2210125" y="6902154"/>
                  <a:pt x="2184964" y="6905587"/>
                  <a:pt x="2159284" y="6909180"/>
                </a:cubicBezTo>
                <a:cubicBezTo>
                  <a:pt x="2161922" y="6877160"/>
                  <a:pt x="2174891" y="6872168"/>
                  <a:pt x="2190280" y="6876350"/>
                </a:cubicBezTo>
                <a:close/>
                <a:moveTo>
                  <a:pt x="4155041" y="6875002"/>
                </a:moveTo>
                <a:cubicBezTo>
                  <a:pt x="4161331" y="6873090"/>
                  <a:pt x="4162747" y="6881213"/>
                  <a:pt x="4164873" y="6893399"/>
                </a:cubicBezTo>
                <a:cubicBezTo>
                  <a:pt x="4158581" y="6895310"/>
                  <a:pt x="4157165" y="6887187"/>
                  <a:pt x="4155041" y="6875002"/>
                </a:cubicBezTo>
                <a:close/>
                <a:moveTo>
                  <a:pt x="1456658" y="6873951"/>
                </a:moveTo>
                <a:cubicBezTo>
                  <a:pt x="1459491" y="6890198"/>
                  <a:pt x="1457331" y="6895131"/>
                  <a:pt x="1451592" y="6896874"/>
                </a:cubicBezTo>
                <a:cubicBezTo>
                  <a:pt x="1449468" y="6884690"/>
                  <a:pt x="1450921" y="6875694"/>
                  <a:pt x="1456658" y="6873951"/>
                </a:cubicBezTo>
                <a:close/>
                <a:moveTo>
                  <a:pt x="4359616" y="6855622"/>
                </a:moveTo>
                <a:cubicBezTo>
                  <a:pt x="4361749" y="6867857"/>
                  <a:pt x="4366262" y="6875076"/>
                  <a:pt x="4372441" y="6873199"/>
                </a:cubicBezTo>
                <a:cubicBezTo>
                  <a:pt x="4369596" y="6856883"/>
                  <a:pt x="4365796" y="6853744"/>
                  <a:pt x="4359616" y="6855622"/>
                </a:cubicBezTo>
                <a:close/>
                <a:moveTo>
                  <a:pt x="4882388" y="6846399"/>
                </a:moveTo>
                <a:cubicBezTo>
                  <a:pt x="4881898" y="6880906"/>
                  <a:pt x="4856712" y="6867084"/>
                  <a:pt x="4847442" y="6869900"/>
                </a:cubicBezTo>
                <a:cubicBezTo>
                  <a:pt x="4849575" y="6882136"/>
                  <a:pt x="4851590" y="6893692"/>
                  <a:pt x="4853723" y="6905928"/>
                </a:cubicBezTo>
                <a:cubicBezTo>
                  <a:pt x="4862282" y="6899032"/>
                  <a:pt x="4897425" y="6879767"/>
                  <a:pt x="4882388" y="6846399"/>
                </a:cubicBezTo>
                <a:close/>
                <a:moveTo>
                  <a:pt x="4184927" y="6843832"/>
                </a:moveTo>
                <a:cubicBezTo>
                  <a:pt x="4187087" y="6856218"/>
                  <a:pt x="4189966" y="6872732"/>
                  <a:pt x="4192125" y="6885118"/>
                </a:cubicBezTo>
                <a:cubicBezTo>
                  <a:pt x="4185045" y="6882921"/>
                  <a:pt x="4178687" y="6884853"/>
                  <a:pt x="4175317" y="6881530"/>
                </a:cubicBezTo>
                <a:cubicBezTo>
                  <a:pt x="4179707" y="6871502"/>
                  <a:pt x="4183907" y="6857184"/>
                  <a:pt x="4184927" y="6843832"/>
                </a:cubicBezTo>
                <a:close/>
                <a:moveTo>
                  <a:pt x="828666" y="6843696"/>
                </a:moveTo>
                <a:cubicBezTo>
                  <a:pt x="831230" y="6848899"/>
                  <a:pt x="832512" y="6851504"/>
                  <a:pt x="832284" y="6852571"/>
                </a:cubicBezTo>
                <a:cubicBezTo>
                  <a:pt x="832056" y="6853635"/>
                  <a:pt x="830317" y="6853168"/>
                  <a:pt x="826841" y="6852224"/>
                </a:cubicBezTo>
                <a:cubicBezTo>
                  <a:pt x="829326" y="6847483"/>
                  <a:pt x="829326" y="6847483"/>
                  <a:pt x="828666" y="6843696"/>
                </a:cubicBezTo>
                <a:close/>
                <a:moveTo>
                  <a:pt x="5699105" y="6837349"/>
                </a:moveTo>
                <a:cubicBezTo>
                  <a:pt x="5687455" y="6845183"/>
                  <a:pt x="5675096" y="6848938"/>
                  <a:pt x="5663447" y="6856771"/>
                </a:cubicBezTo>
                <a:cubicBezTo>
                  <a:pt x="5663201" y="6874024"/>
                  <a:pt x="5653220" y="6872762"/>
                  <a:pt x="5647040" y="6874639"/>
                </a:cubicBezTo>
                <a:cubicBezTo>
                  <a:pt x="5648284" y="6881777"/>
                  <a:pt x="5650303" y="6885190"/>
                  <a:pt x="5652716" y="6886201"/>
                </a:cubicBezTo>
                <a:cubicBezTo>
                  <a:pt x="5654526" y="6886960"/>
                  <a:pt x="5656558" y="6886368"/>
                  <a:pt x="5658652" y="6884983"/>
                </a:cubicBezTo>
                <a:cubicBezTo>
                  <a:pt x="5664934" y="6880828"/>
                  <a:pt x="5671774" y="6869540"/>
                  <a:pt x="5674850" y="6866190"/>
                </a:cubicBezTo>
                <a:cubicBezTo>
                  <a:pt x="5683409" y="6859295"/>
                  <a:pt x="5704794" y="6869977"/>
                  <a:pt x="5699105" y="6837349"/>
                </a:cubicBezTo>
                <a:close/>
                <a:moveTo>
                  <a:pt x="4432102" y="6833602"/>
                </a:moveTo>
                <a:cubicBezTo>
                  <a:pt x="4426370" y="6831049"/>
                  <a:pt x="4420190" y="6832926"/>
                  <a:pt x="4414010" y="6834803"/>
                </a:cubicBezTo>
                <a:cubicBezTo>
                  <a:pt x="4404740" y="6837620"/>
                  <a:pt x="4381688" y="6836033"/>
                  <a:pt x="4379578" y="6858149"/>
                </a:cubicBezTo>
                <a:cubicBezTo>
                  <a:pt x="4375878" y="6892912"/>
                  <a:pt x="4407093" y="6888441"/>
                  <a:pt x="4413865" y="6889961"/>
                </a:cubicBezTo>
                <a:cubicBezTo>
                  <a:pt x="4412197" y="6899056"/>
                  <a:pt x="4409819" y="6904072"/>
                  <a:pt x="4408151" y="6913169"/>
                </a:cubicBezTo>
                <a:cubicBezTo>
                  <a:pt x="4419799" y="6905332"/>
                  <a:pt x="4459013" y="6906307"/>
                  <a:pt x="4447508" y="6858983"/>
                </a:cubicBezTo>
                <a:cubicBezTo>
                  <a:pt x="4443119" y="6843138"/>
                  <a:pt x="4437834" y="6836155"/>
                  <a:pt x="4432102" y="6833602"/>
                </a:cubicBezTo>
                <a:close/>
                <a:moveTo>
                  <a:pt x="950694" y="6826366"/>
                </a:moveTo>
                <a:cubicBezTo>
                  <a:pt x="956184" y="6825240"/>
                  <a:pt x="962189" y="6826672"/>
                  <a:pt x="967233" y="6827310"/>
                </a:cubicBezTo>
                <a:cubicBezTo>
                  <a:pt x="984164" y="6830124"/>
                  <a:pt x="996655" y="6826329"/>
                  <a:pt x="1013109" y="6826394"/>
                </a:cubicBezTo>
                <a:cubicBezTo>
                  <a:pt x="1015146" y="6838074"/>
                  <a:pt x="1018021" y="6854566"/>
                  <a:pt x="1020178" y="6866932"/>
                </a:cubicBezTo>
                <a:cubicBezTo>
                  <a:pt x="992317" y="6858030"/>
                  <a:pt x="964460" y="6849133"/>
                  <a:pt x="937243" y="6840761"/>
                </a:cubicBezTo>
                <a:cubicBezTo>
                  <a:pt x="940229" y="6831173"/>
                  <a:pt x="945204" y="6827491"/>
                  <a:pt x="950694" y="6826366"/>
                </a:cubicBezTo>
                <a:close/>
                <a:moveTo>
                  <a:pt x="3468329" y="6818437"/>
                </a:moveTo>
                <a:cubicBezTo>
                  <a:pt x="3474067" y="6816694"/>
                  <a:pt x="3477644" y="6819884"/>
                  <a:pt x="3480477" y="6836131"/>
                </a:cubicBezTo>
                <a:cubicBezTo>
                  <a:pt x="3474739" y="6837874"/>
                  <a:pt x="3470453" y="6830622"/>
                  <a:pt x="3468329" y="6818437"/>
                </a:cubicBezTo>
                <a:close/>
                <a:moveTo>
                  <a:pt x="3923889" y="6812677"/>
                </a:moveTo>
                <a:cubicBezTo>
                  <a:pt x="3927912" y="6816000"/>
                  <a:pt x="3928665" y="6820317"/>
                  <a:pt x="3931935" y="6819323"/>
                </a:cubicBezTo>
                <a:cubicBezTo>
                  <a:pt x="3930676" y="6821979"/>
                  <a:pt x="3929276" y="6823824"/>
                  <a:pt x="3927951" y="6824867"/>
                </a:cubicBezTo>
                <a:cubicBezTo>
                  <a:pt x="3923976" y="6827992"/>
                  <a:pt x="3920676" y="6823881"/>
                  <a:pt x="3923889" y="6812677"/>
                </a:cubicBezTo>
                <a:close/>
                <a:moveTo>
                  <a:pt x="790433" y="6811161"/>
                </a:moveTo>
                <a:cubicBezTo>
                  <a:pt x="793266" y="6827409"/>
                  <a:pt x="791105" y="6832341"/>
                  <a:pt x="785365" y="6834085"/>
                </a:cubicBezTo>
                <a:cubicBezTo>
                  <a:pt x="782533" y="6817838"/>
                  <a:pt x="784695" y="6812905"/>
                  <a:pt x="790433" y="6811161"/>
                </a:cubicBezTo>
                <a:close/>
                <a:moveTo>
                  <a:pt x="2010246" y="6806810"/>
                </a:moveTo>
                <a:lnTo>
                  <a:pt x="2012702" y="6812282"/>
                </a:lnTo>
                <a:cubicBezTo>
                  <a:pt x="2013068" y="6814381"/>
                  <a:pt x="2012532" y="6815649"/>
                  <a:pt x="2011998" y="6816915"/>
                </a:cubicBezTo>
                <a:lnTo>
                  <a:pt x="2011581" y="6819667"/>
                </a:lnTo>
                <a:lnTo>
                  <a:pt x="2011887" y="6819765"/>
                </a:lnTo>
                <a:cubicBezTo>
                  <a:pt x="2015510" y="6821886"/>
                  <a:pt x="2019134" y="6824006"/>
                  <a:pt x="2022225" y="6823067"/>
                </a:cubicBezTo>
                <a:cubicBezTo>
                  <a:pt x="2029116" y="6825268"/>
                  <a:pt x="2035296" y="6823391"/>
                  <a:pt x="2038385" y="6822452"/>
                </a:cubicBezTo>
                <a:cubicBezTo>
                  <a:pt x="2034830" y="6802059"/>
                  <a:pt x="2026271" y="6808953"/>
                  <a:pt x="2017000" y="6811769"/>
                </a:cubicBezTo>
                <a:close/>
                <a:moveTo>
                  <a:pt x="3568166" y="6803749"/>
                </a:moveTo>
                <a:cubicBezTo>
                  <a:pt x="3577856" y="6800268"/>
                  <a:pt x="3587073" y="6802837"/>
                  <a:pt x="3590985" y="6825277"/>
                </a:cubicBezTo>
                <a:cubicBezTo>
                  <a:pt x="3584928" y="6827116"/>
                  <a:pt x="3574588" y="6835628"/>
                  <a:pt x="3564872" y="6838579"/>
                </a:cubicBezTo>
                <a:cubicBezTo>
                  <a:pt x="3555156" y="6841531"/>
                  <a:pt x="3546065" y="6838923"/>
                  <a:pt x="3542509" y="6818524"/>
                </a:cubicBezTo>
                <a:cubicBezTo>
                  <a:pt x="3548313" y="6816761"/>
                  <a:pt x="3558476" y="6807229"/>
                  <a:pt x="3568166" y="6803749"/>
                </a:cubicBezTo>
                <a:close/>
                <a:moveTo>
                  <a:pt x="684181" y="6802397"/>
                </a:moveTo>
                <a:cubicBezTo>
                  <a:pt x="689919" y="6800654"/>
                  <a:pt x="694203" y="6807907"/>
                  <a:pt x="696327" y="6820092"/>
                </a:cubicBezTo>
                <a:cubicBezTo>
                  <a:pt x="690591" y="6821835"/>
                  <a:pt x="686305" y="6814585"/>
                  <a:pt x="684181" y="6802397"/>
                </a:cubicBezTo>
                <a:close/>
                <a:moveTo>
                  <a:pt x="551995" y="6801539"/>
                </a:moveTo>
                <a:cubicBezTo>
                  <a:pt x="554190" y="6814129"/>
                  <a:pt x="552662" y="6822697"/>
                  <a:pt x="546924" y="6824440"/>
                </a:cubicBezTo>
                <a:cubicBezTo>
                  <a:pt x="544851" y="6812549"/>
                  <a:pt x="546256" y="6803283"/>
                  <a:pt x="551995" y="6801539"/>
                </a:cubicBezTo>
                <a:close/>
                <a:moveTo>
                  <a:pt x="4932515" y="6801108"/>
                </a:moveTo>
                <a:cubicBezTo>
                  <a:pt x="4924668" y="6812082"/>
                  <a:pt x="4906839" y="6821793"/>
                  <a:pt x="4911817" y="6850342"/>
                </a:cubicBezTo>
                <a:cubicBezTo>
                  <a:pt x="4921087" y="6847526"/>
                  <a:pt x="4930356" y="6844710"/>
                  <a:pt x="4939626" y="6841894"/>
                </a:cubicBezTo>
                <a:cubicBezTo>
                  <a:pt x="4937493" y="6829659"/>
                  <a:pt x="4935360" y="6817423"/>
                  <a:pt x="4932515" y="6801108"/>
                </a:cubicBezTo>
                <a:close/>
                <a:moveTo>
                  <a:pt x="1998823" y="6800815"/>
                </a:moveTo>
                <a:cubicBezTo>
                  <a:pt x="1992641" y="6802693"/>
                  <a:pt x="1985634" y="6799820"/>
                  <a:pt x="1979454" y="6801697"/>
                </a:cubicBezTo>
                <a:cubicBezTo>
                  <a:pt x="1983721" y="6826173"/>
                  <a:pt x="1995369" y="6818341"/>
                  <a:pt x="2001551" y="6816463"/>
                </a:cubicBezTo>
                <a:lnTo>
                  <a:pt x="2010023" y="6819169"/>
                </a:lnTo>
                <a:lnTo>
                  <a:pt x="2006254" y="6812124"/>
                </a:lnTo>
                <a:lnTo>
                  <a:pt x="2007237" y="6805031"/>
                </a:lnTo>
                <a:close/>
                <a:moveTo>
                  <a:pt x="2926779" y="6799865"/>
                </a:moveTo>
                <a:cubicBezTo>
                  <a:pt x="2932208" y="6811257"/>
                  <a:pt x="2940517" y="6839164"/>
                  <a:pt x="2927436" y="6843138"/>
                </a:cubicBezTo>
                <a:cubicBezTo>
                  <a:pt x="2925276" y="6830753"/>
                  <a:pt x="2923837" y="6822494"/>
                  <a:pt x="2921677" y="6810109"/>
                </a:cubicBezTo>
                <a:cubicBezTo>
                  <a:pt x="2924947" y="6809115"/>
                  <a:pt x="2924227" y="6804987"/>
                  <a:pt x="2926779" y="6799865"/>
                </a:cubicBezTo>
                <a:close/>
                <a:moveTo>
                  <a:pt x="4475539" y="6798932"/>
                </a:moveTo>
                <a:cubicBezTo>
                  <a:pt x="4466785" y="6801592"/>
                  <a:pt x="4457514" y="6804408"/>
                  <a:pt x="4448245" y="6807224"/>
                </a:cubicBezTo>
                <a:cubicBezTo>
                  <a:pt x="4453468" y="6818519"/>
                  <a:pt x="4458692" y="6829816"/>
                  <a:pt x="4460824" y="6842051"/>
                </a:cubicBezTo>
                <a:cubicBezTo>
                  <a:pt x="4468673" y="6831082"/>
                  <a:pt x="4479806" y="6823402"/>
                  <a:pt x="4475539" y="6798932"/>
                </a:cubicBezTo>
                <a:close/>
                <a:moveTo>
                  <a:pt x="762268" y="6797619"/>
                </a:moveTo>
                <a:cubicBezTo>
                  <a:pt x="768005" y="6795876"/>
                  <a:pt x="772291" y="6803129"/>
                  <a:pt x="774416" y="6815314"/>
                </a:cubicBezTo>
                <a:cubicBezTo>
                  <a:pt x="768678" y="6817057"/>
                  <a:pt x="765101" y="6813867"/>
                  <a:pt x="762268" y="6797619"/>
                </a:cubicBezTo>
                <a:close/>
                <a:moveTo>
                  <a:pt x="2870613" y="6794841"/>
                </a:moveTo>
                <a:cubicBezTo>
                  <a:pt x="2873540" y="6811631"/>
                  <a:pt x="2871280" y="6815999"/>
                  <a:pt x="2865542" y="6817743"/>
                </a:cubicBezTo>
                <a:cubicBezTo>
                  <a:pt x="2862736" y="6801652"/>
                  <a:pt x="2867743" y="6795713"/>
                  <a:pt x="2870613" y="6794841"/>
                </a:cubicBezTo>
                <a:close/>
                <a:moveTo>
                  <a:pt x="2198414" y="6793828"/>
                </a:moveTo>
                <a:cubicBezTo>
                  <a:pt x="2200539" y="6806013"/>
                  <a:pt x="2199086" y="6815009"/>
                  <a:pt x="2193348" y="6816751"/>
                </a:cubicBezTo>
                <a:cubicBezTo>
                  <a:pt x="2191224" y="6804566"/>
                  <a:pt x="2192676" y="6795571"/>
                  <a:pt x="2198414" y="6793828"/>
                </a:cubicBezTo>
                <a:close/>
                <a:moveTo>
                  <a:pt x="2827192" y="6791596"/>
                </a:moveTo>
                <a:cubicBezTo>
                  <a:pt x="2831298" y="6792908"/>
                  <a:pt x="2835092" y="6796875"/>
                  <a:pt x="2836787" y="6806599"/>
                </a:cubicBezTo>
                <a:cubicBezTo>
                  <a:pt x="2827948" y="6809285"/>
                  <a:pt x="2819787" y="6815857"/>
                  <a:pt x="2815718" y="6792522"/>
                </a:cubicBezTo>
                <a:cubicBezTo>
                  <a:pt x="2818665" y="6791626"/>
                  <a:pt x="2823085" y="6790284"/>
                  <a:pt x="2827192" y="6791596"/>
                </a:cubicBezTo>
                <a:close/>
                <a:moveTo>
                  <a:pt x="2748456" y="6790890"/>
                </a:moveTo>
                <a:cubicBezTo>
                  <a:pt x="2754195" y="6789146"/>
                  <a:pt x="2758480" y="6796398"/>
                  <a:pt x="2760604" y="6808583"/>
                </a:cubicBezTo>
                <a:cubicBezTo>
                  <a:pt x="2754866" y="6810326"/>
                  <a:pt x="2751289" y="6807136"/>
                  <a:pt x="2748456" y="6790890"/>
                </a:cubicBezTo>
                <a:close/>
                <a:moveTo>
                  <a:pt x="2986986" y="6790199"/>
                </a:moveTo>
                <a:cubicBezTo>
                  <a:pt x="2983497" y="6808522"/>
                  <a:pt x="2983182" y="6825881"/>
                  <a:pt x="2978979" y="6840106"/>
                </a:cubicBezTo>
                <a:cubicBezTo>
                  <a:pt x="2968745" y="6838899"/>
                  <a:pt x="2961683" y="6836728"/>
                  <a:pt x="2954622" y="6834558"/>
                </a:cubicBezTo>
                <a:cubicBezTo>
                  <a:pt x="2954937" y="6817199"/>
                  <a:pt x="2952793" y="6804905"/>
                  <a:pt x="2953823" y="6791644"/>
                </a:cubicBezTo>
                <a:cubicBezTo>
                  <a:pt x="2965487" y="6801048"/>
                  <a:pt x="2975008" y="6798156"/>
                  <a:pt x="2986986" y="6790199"/>
                </a:cubicBezTo>
                <a:close/>
                <a:moveTo>
                  <a:pt x="4961634" y="6788504"/>
                </a:moveTo>
                <a:cubicBezTo>
                  <a:pt x="4954207" y="6790224"/>
                  <a:pt x="4946420" y="6796884"/>
                  <a:pt x="4941785" y="6798292"/>
                </a:cubicBezTo>
                <a:cubicBezTo>
                  <a:pt x="4944986" y="6816646"/>
                  <a:pt x="4952055" y="6819867"/>
                  <a:pt x="4959482" y="6818147"/>
                </a:cubicBezTo>
                <a:cubicBezTo>
                  <a:pt x="4966910" y="6816428"/>
                  <a:pt x="4974696" y="6809767"/>
                  <a:pt x="4979331" y="6808359"/>
                </a:cubicBezTo>
                <a:cubicBezTo>
                  <a:pt x="4976131" y="6790005"/>
                  <a:pt x="4969062" y="6786784"/>
                  <a:pt x="4961634" y="6788504"/>
                </a:cubicBezTo>
                <a:close/>
                <a:moveTo>
                  <a:pt x="2919678" y="6788218"/>
                </a:moveTo>
                <a:cubicBezTo>
                  <a:pt x="2918143" y="6797704"/>
                  <a:pt x="2912389" y="6805090"/>
                  <a:pt x="2906381" y="6806445"/>
                </a:cubicBezTo>
                <a:cubicBezTo>
                  <a:pt x="2900372" y="6807801"/>
                  <a:pt x="2894110" y="6803128"/>
                  <a:pt x="2891558" y="6788493"/>
                </a:cubicBezTo>
                <a:cubicBezTo>
                  <a:pt x="2901390" y="6790016"/>
                  <a:pt x="2910593" y="6790979"/>
                  <a:pt x="2919678" y="6788218"/>
                </a:cubicBezTo>
                <a:close/>
                <a:moveTo>
                  <a:pt x="525623" y="6787472"/>
                </a:moveTo>
                <a:cubicBezTo>
                  <a:pt x="527130" y="6796106"/>
                  <a:pt x="527881" y="6800421"/>
                  <a:pt x="527383" y="6802280"/>
                </a:cubicBezTo>
                <a:cubicBezTo>
                  <a:pt x="526886" y="6804134"/>
                  <a:pt x="525135" y="6803530"/>
                  <a:pt x="521635" y="6802319"/>
                </a:cubicBezTo>
                <a:cubicBezTo>
                  <a:pt x="523722" y="6797140"/>
                  <a:pt x="522971" y="6792823"/>
                  <a:pt x="525623" y="6787472"/>
                </a:cubicBezTo>
                <a:close/>
                <a:moveTo>
                  <a:pt x="1957992" y="6787461"/>
                </a:moveTo>
                <a:cubicBezTo>
                  <a:pt x="1960125" y="6799697"/>
                  <a:pt x="1964519" y="6806235"/>
                  <a:pt x="1970182" y="6804514"/>
                </a:cubicBezTo>
                <a:cubicBezTo>
                  <a:pt x="1967457" y="6788880"/>
                  <a:pt x="1964172" y="6785583"/>
                  <a:pt x="1957992" y="6787461"/>
                </a:cubicBezTo>
                <a:close/>
                <a:moveTo>
                  <a:pt x="2932559" y="6786917"/>
                </a:moveTo>
                <a:lnTo>
                  <a:pt x="2932344" y="6796671"/>
                </a:lnTo>
                <a:lnTo>
                  <a:pt x="2933350" y="6798061"/>
                </a:lnTo>
                <a:cubicBezTo>
                  <a:pt x="2934059" y="6802122"/>
                  <a:pt x="2934767" y="6806184"/>
                  <a:pt x="2931621" y="6807139"/>
                </a:cubicBezTo>
                <a:cubicBezTo>
                  <a:pt x="2928200" y="6801764"/>
                  <a:pt x="2927919" y="6793028"/>
                  <a:pt x="2930215" y="6793734"/>
                </a:cubicBezTo>
                <a:lnTo>
                  <a:pt x="2931084" y="6794932"/>
                </a:lnTo>
                <a:lnTo>
                  <a:pt x="2927201" y="6787049"/>
                </a:lnTo>
                <a:cubicBezTo>
                  <a:pt x="2930346" y="6786094"/>
                  <a:pt x="2931919" y="6785616"/>
                  <a:pt x="2932559" y="6786917"/>
                </a:cubicBezTo>
                <a:close/>
                <a:moveTo>
                  <a:pt x="3031850" y="6786897"/>
                </a:moveTo>
                <a:cubicBezTo>
                  <a:pt x="3035502" y="6807842"/>
                  <a:pt x="3038423" y="6824597"/>
                  <a:pt x="3026451" y="6828234"/>
                </a:cubicBezTo>
                <a:cubicBezTo>
                  <a:pt x="3021767" y="6829657"/>
                  <a:pt x="3016069" y="6834697"/>
                  <a:pt x="3010395" y="6837523"/>
                </a:cubicBezTo>
                <a:cubicBezTo>
                  <a:pt x="3004722" y="6840349"/>
                  <a:pt x="2999074" y="6840962"/>
                  <a:pt x="2994491" y="6833533"/>
                </a:cubicBezTo>
                <a:cubicBezTo>
                  <a:pt x="2985324" y="6818675"/>
                  <a:pt x="2988648" y="6800022"/>
                  <a:pt x="2998748" y="6801364"/>
                </a:cubicBezTo>
                <a:cubicBezTo>
                  <a:pt x="3011240" y="6797569"/>
                  <a:pt x="3020609" y="6794724"/>
                  <a:pt x="3031850" y="6786897"/>
                </a:cubicBezTo>
                <a:close/>
                <a:moveTo>
                  <a:pt x="882311" y="6786397"/>
                </a:moveTo>
                <a:cubicBezTo>
                  <a:pt x="898941" y="6789796"/>
                  <a:pt x="914871" y="6789185"/>
                  <a:pt x="928456" y="6793511"/>
                </a:cubicBezTo>
                <a:cubicBezTo>
                  <a:pt x="932392" y="6816089"/>
                  <a:pt x="928068" y="6827509"/>
                  <a:pt x="920682" y="6830420"/>
                </a:cubicBezTo>
                <a:cubicBezTo>
                  <a:pt x="908373" y="6835275"/>
                  <a:pt x="887560" y="6816502"/>
                  <a:pt x="882311" y="6786397"/>
                </a:cubicBezTo>
                <a:close/>
                <a:moveTo>
                  <a:pt x="3139287" y="6785850"/>
                </a:moveTo>
                <a:cubicBezTo>
                  <a:pt x="3137293" y="6793275"/>
                  <a:pt x="3134271" y="6798738"/>
                  <a:pt x="3130484" y="6802160"/>
                </a:cubicBezTo>
                <a:cubicBezTo>
                  <a:pt x="3126697" y="6805584"/>
                  <a:pt x="3122142" y="6806968"/>
                  <a:pt x="3117082" y="6806232"/>
                </a:cubicBezTo>
                <a:cubicBezTo>
                  <a:pt x="3125698" y="6799070"/>
                  <a:pt x="3133793" y="6792064"/>
                  <a:pt x="3139287" y="6785850"/>
                </a:cubicBezTo>
                <a:close/>
                <a:moveTo>
                  <a:pt x="823618" y="6778981"/>
                </a:moveTo>
                <a:cubicBezTo>
                  <a:pt x="829675" y="6777141"/>
                  <a:pt x="833615" y="6784499"/>
                  <a:pt x="835740" y="6796684"/>
                </a:cubicBezTo>
                <a:cubicBezTo>
                  <a:pt x="830187" y="6798371"/>
                  <a:pt x="825742" y="6791167"/>
                  <a:pt x="823618" y="6778981"/>
                </a:cubicBezTo>
                <a:close/>
                <a:moveTo>
                  <a:pt x="3202735" y="6778445"/>
                </a:moveTo>
                <a:cubicBezTo>
                  <a:pt x="3216412" y="6783031"/>
                  <a:pt x="3230304" y="6791924"/>
                  <a:pt x="3243981" y="6796517"/>
                </a:cubicBezTo>
                <a:cubicBezTo>
                  <a:pt x="3232008" y="6800154"/>
                  <a:pt x="3218697" y="6810754"/>
                  <a:pt x="3204711" y="6815551"/>
                </a:cubicBezTo>
                <a:cubicBezTo>
                  <a:pt x="3190724" y="6820346"/>
                  <a:pt x="3176062" y="6819342"/>
                  <a:pt x="3161379" y="6799750"/>
                </a:cubicBezTo>
                <a:cubicBezTo>
                  <a:pt x="3172884" y="6791884"/>
                  <a:pt x="3186001" y="6774786"/>
                  <a:pt x="3202735" y="6778445"/>
                </a:cubicBezTo>
                <a:close/>
                <a:moveTo>
                  <a:pt x="3068257" y="6776239"/>
                </a:moveTo>
                <a:cubicBezTo>
                  <a:pt x="3072036" y="6797914"/>
                  <a:pt x="3062136" y="6801736"/>
                  <a:pt x="3053187" y="6803436"/>
                </a:cubicBezTo>
                <a:cubicBezTo>
                  <a:pt x="3050204" y="6804003"/>
                  <a:pt x="3047327" y="6804334"/>
                  <a:pt x="3045097" y="6805012"/>
                </a:cubicBezTo>
                <a:cubicBezTo>
                  <a:pt x="3039338" y="6771982"/>
                  <a:pt x="3059337" y="6778949"/>
                  <a:pt x="3068257" y="6776239"/>
                </a:cubicBezTo>
                <a:close/>
                <a:moveTo>
                  <a:pt x="1003045" y="6768668"/>
                </a:moveTo>
                <a:cubicBezTo>
                  <a:pt x="1003753" y="6772729"/>
                  <a:pt x="1005170" y="6780853"/>
                  <a:pt x="1006586" y="6788977"/>
                </a:cubicBezTo>
                <a:cubicBezTo>
                  <a:pt x="996958" y="6787625"/>
                  <a:pt x="987328" y="6786273"/>
                  <a:pt x="978410" y="6788983"/>
                </a:cubicBezTo>
                <a:cubicBezTo>
                  <a:pt x="985204" y="6774088"/>
                  <a:pt x="994125" y="6771377"/>
                  <a:pt x="1003045" y="6768668"/>
                </a:cubicBezTo>
                <a:close/>
                <a:moveTo>
                  <a:pt x="4657799" y="6765033"/>
                </a:moveTo>
                <a:cubicBezTo>
                  <a:pt x="4659933" y="6777269"/>
                  <a:pt x="4664444" y="6784488"/>
                  <a:pt x="4670625" y="6782610"/>
                </a:cubicBezTo>
                <a:cubicBezTo>
                  <a:pt x="4667780" y="6766295"/>
                  <a:pt x="4663980" y="6763155"/>
                  <a:pt x="4657799" y="6765033"/>
                </a:cubicBezTo>
                <a:close/>
                <a:moveTo>
                  <a:pt x="810887" y="6763876"/>
                </a:moveTo>
                <a:cubicBezTo>
                  <a:pt x="814956" y="6787212"/>
                  <a:pt x="805437" y="6786009"/>
                  <a:pt x="796599" y="6788694"/>
                </a:cubicBezTo>
                <a:cubicBezTo>
                  <a:pt x="793209" y="6769247"/>
                  <a:pt x="804993" y="6765667"/>
                  <a:pt x="810887" y="6763876"/>
                </a:cubicBezTo>
                <a:close/>
                <a:moveTo>
                  <a:pt x="1021939" y="6762939"/>
                </a:moveTo>
                <a:cubicBezTo>
                  <a:pt x="1032873" y="6772659"/>
                  <a:pt x="1042462" y="6787132"/>
                  <a:pt x="1053397" y="6796856"/>
                </a:cubicBezTo>
                <a:cubicBezTo>
                  <a:pt x="1041525" y="6800462"/>
                  <a:pt x="1029137" y="6804226"/>
                  <a:pt x="1019845" y="6807049"/>
                </a:cubicBezTo>
                <a:cubicBezTo>
                  <a:pt x="1020782" y="6793719"/>
                  <a:pt x="1021001" y="6776266"/>
                  <a:pt x="1021939" y="6762939"/>
                </a:cubicBezTo>
                <a:close/>
                <a:moveTo>
                  <a:pt x="5008279" y="6758228"/>
                </a:moveTo>
                <a:cubicBezTo>
                  <a:pt x="5002783" y="6759362"/>
                  <a:pt x="4997136" y="6764298"/>
                  <a:pt x="4994046" y="6765237"/>
                </a:cubicBezTo>
                <a:cubicBezTo>
                  <a:pt x="4996535" y="6779512"/>
                  <a:pt x="5001881" y="6782182"/>
                  <a:pt x="5007377" y="6781049"/>
                </a:cubicBezTo>
                <a:cubicBezTo>
                  <a:pt x="5012874" y="6779917"/>
                  <a:pt x="5018520" y="6774980"/>
                  <a:pt x="5021610" y="6774041"/>
                </a:cubicBezTo>
                <a:cubicBezTo>
                  <a:pt x="5019121" y="6759766"/>
                  <a:pt x="5013775" y="6757095"/>
                  <a:pt x="5008279" y="6758228"/>
                </a:cubicBezTo>
                <a:close/>
                <a:moveTo>
                  <a:pt x="2192149" y="6757892"/>
                </a:moveTo>
                <a:cubicBezTo>
                  <a:pt x="2194407" y="6770844"/>
                  <a:pt x="2192291" y="6776033"/>
                  <a:pt x="2186553" y="6777775"/>
                </a:cubicBezTo>
                <a:cubicBezTo>
                  <a:pt x="2184295" y="6764824"/>
                  <a:pt x="2186411" y="6759636"/>
                  <a:pt x="2192149" y="6757892"/>
                </a:cubicBezTo>
                <a:close/>
                <a:moveTo>
                  <a:pt x="5028036" y="6754910"/>
                </a:moveTo>
                <a:cubicBezTo>
                  <a:pt x="5030169" y="6767146"/>
                  <a:pt x="5033970" y="6770286"/>
                  <a:pt x="5040150" y="6768409"/>
                </a:cubicBezTo>
                <a:cubicBezTo>
                  <a:pt x="5038017" y="6756173"/>
                  <a:pt x="5034216" y="6753033"/>
                  <a:pt x="5028036" y="6754910"/>
                </a:cubicBezTo>
                <a:close/>
                <a:moveTo>
                  <a:pt x="634643" y="6754352"/>
                </a:moveTo>
                <a:cubicBezTo>
                  <a:pt x="636148" y="6762986"/>
                  <a:pt x="636900" y="6767301"/>
                  <a:pt x="636397" y="6769161"/>
                </a:cubicBezTo>
                <a:cubicBezTo>
                  <a:pt x="635894" y="6771018"/>
                  <a:pt x="634132" y="6770416"/>
                  <a:pt x="630610" y="6769212"/>
                </a:cubicBezTo>
                <a:cubicBezTo>
                  <a:pt x="633003" y="6763942"/>
                  <a:pt x="632250" y="6759624"/>
                  <a:pt x="634643" y="6754352"/>
                </a:cubicBezTo>
                <a:close/>
                <a:moveTo>
                  <a:pt x="3166915" y="6748997"/>
                </a:moveTo>
                <a:cubicBezTo>
                  <a:pt x="3176727" y="6746016"/>
                  <a:pt x="3180706" y="6749085"/>
                  <a:pt x="3183538" y="6765333"/>
                </a:cubicBezTo>
                <a:cubicBezTo>
                  <a:pt x="3173727" y="6768314"/>
                  <a:pt x="3169039" y="6761182"/>
                  <a:pt x="3166915" y="6748997"/>
                </a:cubicBezTo>
                <a:close/>
                <a:moveTo>
                  <a:pt x="2897364" y="6742536"/>
                </a:moveTo>
                <a:cubicBezTo>
                  <a:pt x="2898869" y="6751170"/>
                  <a:pt x="2899622" y="6755487"/>
                  <a:pt x="2899118" y="6757345"/>
                </a:cubicBezTo>
                <a:cubicBezTo>
                  <a:pt x="2898614" y="6759204"/>
                  <a:pt x="2896854" y="6758601"/>
                  <a:pt x="2893333" y="6757398"/>
                </a:cubicBezTo>
                <a:cubicBezTo>
                  <a:pt x="2895725" y="6752125"/>
                  <a:pt x="2895725" y="6752125"/>
                  <a:pt x="2897364" y="6742536"/>
                </a:cubicBezTo>
                <a:close/>
                <a:moveTo>
                  <a:pt x="3721557" y="6741683"/>
                </a:moveTo>
                <a:cubicBezTo>
                  <a:pt x="3723690" y="6753919"/>
                  <a:pt x="3728202" y="6761137"/>
                  <a:pt x="3733867" y="6759416"/>
                </a:cubicBezTo>
                <a:cubicBezTo>
                  <a:pt x="3731023" y="6743101"/>
                  <a:pt x="3727736" y="6739805"/>
                  <a:pt x="3721557" y="6741683"/>
                </a:cubicBezTo>
                <a:close/>
                <a:moveTo>
                  <a:pt x="1100708" y="6738997"/>
                </a:moveTo>
                <a:cubicBezTo>
                  <a:pt x="1102832" y="6751183"/>
                  <a:pt x="1101381" y="6760178"/>
                  <a:pt x="1095643" y="6761922"/>
                </a:cubicBezTo>
                <a:cubicBezTo>
                  <a:pt x="1092810" y="6745673"/>
                  <a:pt x="1094971" y="6740740"/>
                  <a:pt x="1100708" y="6738997"/>
                </a:cubicBezTo>
                <a:close/>
                <a:moveTo>
                  <a:pt x="5946255" y="6738644"/>
                </a:moveTo>
                <a:cubicBezTo>
                  <a:pt x="5939719" y="6738482"/>
                  <a:pt x="5932767" y="6740594"/>
                  <a:pt x="5931222" y="6741063"/>
                </a:cubicBezTo>
                <a:cubicBezTo>
                  <a:pt x="5919573" y="6748898"/>
                  <a:pt x="5919131" y="6761915"/>
                  <a:pt x="5913147" y="6768028"/>
                </a:cubicBezTo>
                <a:cubicBezTo>
                  <a:pt x="5905815" y="6778845"/>
                  <a:pt x="5896545" y="6781661"/>
                  <a:pt x="5887986" y="6788556"/>
                </a:cubicBezTo>
                <a:cubicBezTo>
                  <a:pt x="5842101" y="6823966"/>
                  <a:pt x="5801837" y="6869843"/>
                  <a:pt x="5758085" y="6917490"/>
                </a:cubicBezTo>
                <a:cubicBezTo>
                  <a:pt x="5760930" y="6933805"/>
                  <a:pt x="5763774" y="6950119"/>
                  <a:pt x="5766619" y="6966434"/>
                </a:cubicBezTo>
                <a:cubicBezTo>
                  <a:pt x="5786827" y="6951705"/>
                  <a:pt x="5795877" y="6910305"/>
                  <a:pt x="5811572" y="6888358"/>
                </a:cubicBezTo>
                <a:cubicBezTo>
                  <a:pt x="5827464" y="6870647"/>
                  <a:pt x="5849805" y="6868153"/>
                  <a:pt x="5867041" y="6855044"/>
                </a:cubicBezTo>
                <a:cubicBezTo>
                  <a:pt x="5878571" y="6846531"/>
                  <a:pt x="5881315" y="6824940"/>
                  <a:pt x="5892253" y="6813027"/>
                </a:cubicBezTo>
                <a:cubicBezTo>
                  <a:pt x="5900811" y="6806130"/>
                  <a:pt x="5912460" y="6798299"/>
                  <a:pt x="5921019" y="6791405"/>
                </a:cubicBezTo>
                <a:cubicBezTo>
                  <a:pt x="5929063" y="6784665"/>
                  <a:pt x="5959962" y="6775278"/>
                  <a:pt x="5958786" y="6749868"/>
                </a:cubicBezTo>
                <a:cubicBezTo>
                  <a:pt x="5958909" y="6741241"/>
                  <a:pt x="5952790" y="6738806"/>
                  <a:pt x="5946255" y="6738644"/>
                </a:cubicBezTo>
                <a:close/>
                <a:moveTo>
                  <a:pt x="4596644" y="6738519"/>
                </a:moveTo>
                <a:cubicBezTo>
                  <a:pt x="4590495" y="6738240"/>
                  <a:pt x="4583898" y="6742391"/>
                  <a:pt x="4579619" y="6745839"/>
                </a:cubicBezTo>
                <a:cubicBezTo>
                  <a:pt x="4564880" y="6754611"/>
                  <a:pt x="4544011" y="6743775"/>
                  <a:pt x="4527604" y="6761641"/>
                </a:cubicBezTo>
                <a:cubicBezTo>
                  <a:pt x="4522846" y="6771675"/>
                  <a:pt x="4528070" y="6782973"/>
                  <a:pt x="4534961" y="6785174"/>
                </a:cubicBezTo>
                <a:cubicBezTo>
                  <a:pt x="4541852" y="6787375"/>
                  <a:pt x="4548031" y="6785498"/>
                  <a:pt x="4554212" y="6783619"/>
                </a:cubicBezTo>
                <a:cubicBezTo>
                  <a:pt x="4569147" y="6779082"/>
                  <a:pt x="4579152" y="6814694"/>
                  <a:pt x="4593723" y="6826731"/>
                </a:cubicBezTo>
                <a:cubicBezTo>
                  <a:pt x="4590285" y="6807018"/>
                  <a:pt x="4586730" y="6786624"/>
                  <a:pt x="4583175" y="6766233"/>
                </a:cubicBezTo>
                <a:cubicBezTo>
                  <a:pt x="4592445" y="6763416"/>
                  <a:pt x="4601714" y="6760600"/>
                  <a:pt x="4610984" y="6757784"/>
                </a:cubicBezTo>
                <a:cubicBezTo>
                  <a:pt x="4608495" y="6743509"/>
                  <a:pt x="4602794" y="6738799"/>
                  <a:pt x="4596644" y="6738519"/>
                </a:cubicBezTo>
                <a:close/>
                <a:moveTo>
                  <a:pt x="2860684" y="6737896"/>
                </a:moveTo>
                <a:cubicBezTo>
                  <a:pt x="2862942" y="6750848"/>
                  <a:pt x="2860825" y="6756036"/>
                  <a:pt x="2855088" y="6757779"/>
                </a:cubicBezTo>
                <a:cubicBezTo>
                  <a:pt x="2852829" y="6744826"/>
                  <a:pt x="2857815" y="6738767"/>
                  <a:pt x="2860684" y="6737896"/>
                </a:cubicBezTo>
                <a:close/>
                <a:moveTo>
                  <a:pt x="767760" y="6735990"/>
                </a:moveTo>
                <a:cubicBezTo>
                  <a:pt x="769955" y="6748579"/>
                  <a:pt x="771297" y="6756275"/>
                  <a:pt x="765008" y="6758186"/>
                </a:cubicBezTo>
                <a:cubicBezTo>
                  <a:pt x="762935" y="6746295"/>
                  <a:pt x="761471" y="6737901"/>
                  <a:pt x="767760" y="6735990"/>
                </a:cubicBezTo>
                <a:close/>
                <a:moveTo>
                  <a:pt x="2874816" y="6733558"/>
                </a:moveTo>
                <a:cubicBezTo>
                  <a:pt x="2877893" y="6732623"/>
                  <a:pt x="2884755" y="6734814"/>
                  <a:pt x="2891617" y="6737009"/>
                </a:cubicBezTo>
                <a:cubicBezTo>
                  <a:pt x="2891141" y="6743568"/>
                  <a:pt x="2887826" y="6747782"/>
                  <a:pt x="2884187" y="6747819"/>
                </a:cubicBezTo>
                <a:cubicBezTo>
                  <a:pt x="2880549" y="6747854"/>
                  <a:pt x="2876586" y="6743712"/>
                  <a:pt x="2874816" y="6733558"/>
                </a:cubicBezTo>
                <a:close/>
                <a:moveTo>
                  <a:pt x="136240" y="6730888"/>
                </a:moveTo>
                <a:cubicBezTo>
                  <a:pt x="145572" y="6729056"/>
                  <a:pt x="157758" y="6746230"/>
                  <a:pt x="165805" y="6750210"/>
                </a:cubicBezTo>
                <a:cubicBezTo>
                  <a:pt x="185579" y="6769896"/>
                  <a:pt x="203417" y="6781607"/>
                  <a:pt x="222362" y="6796549"/>
                </a:cubicBezTo>
                <a:cubicBezTo>
                  <a:pt x="264177" y="6830175"/>
                  <a:pt x="309223" y="6863595"/>
                  <a:pt x="350531" y="6897439"/>
                </a:cubicBezTo>
                <a:cubicBezTo>
                  <a:pt x="358156" y="6903688"/>
                  <a:pt x="414641" y="6946481"/>
                  <a:pt x="388124" y="6963102"/>
                </a:cubicBezTo>
                <a:cubicBezTo>
                  <a:pt x="373315" y="6971883"/>
                  <a:pt x="358062" y="6959388"/>
                  <a:pt x="342101" y="6942824"/>
                </a:cubicBezTo>
                <a:cubicBezTo>
                  <a:pt x="335931" y="6933992"/>
                  <a:pt x="328258" y="6926688"/>
                  <a:pt x="320744" y="6918356"/>
                </a:cubicBezTo>
                <a:lnTo>
                  <a:pt x="301757" y="6889813"/>
                </a:lnTo>
                <a:lnTo>
                  <a:pt x="302996" y="6900709"/>
                </a:lnTo>
                <a:cubicBezTo>
                  <a:pt x="302651" y="6903487"/>
                  <a:pt x="301080" y="6903965"/>
                  <a:pt x="297167" y="6900521"/>
                </a:cubicBezTo>
                <a:cubicBezTo>
                  <a:pt x="298444" y="6898349"/>
                  <a:pt x="299082" y="6897265"/>
                  <a:pt x="299620" y="6895588"/>
                </a:cubicBezTo>
                <a:lnTo>
                  <a:pt x="301084" y="6888800"/>
                </a:lnTo>
                <a:lnTo>
                  <a:pt x="300354" y="6887703"/>
                </a:lnTo>
                <a:cubicBezTo>
                  <a:pt x="242451" y="6836775"/>
                  <a:pt x="185312" y="6787107"/>
                  <a:pt x="128118" y="6740247"/>
                </a:cubicBezTo>
                <a:cubicBezTo>
                  <a:pt x="130336" y="6734220"/>
                  <a:pt x="133129" y="6731498"/>
                  <a:pt x="136240" y="6730888"/>
                </a:cubicBezTo>
                <a:close/>
                <a:moveTo>
                  <a:pt x="2603541" y="6730730"/>
                </a:moveTo>
                <a:cubicBezTo>
                  <a:pt x="2606255" y="6746301"/>
                  <a:pt x="2604212" y="6751912"/>
                  <a:pt x="2598474" y="6753656"/>
                </a:cubicBezTo>
                <a:cubicBezTo>
                  <a:pt x="2596349" y="6741469"/>
                  <a:pt x="2597802" y="6732474"/>
                  <a:pt x="2603541" y="6730730"/>
                </a:cubicBezTo>
                <a:close/>
                <a:moveTo>
                  <a:pt x="2554665" y="6724749"/>
                </a:moveTo>
                <a:cubicBezTo>
                  <a:pt x="2559041" y="6749849"/>
                  <a:pt x="2549472" y="6748352"/>
                  <a:pt x="2540633" y="6751037"/>
                </a:cubicBezTo>
                <a:cubicBezTo>
                  <a:pt x="2536258" y="6725940"/>
                  <a:pt x="2548772" y="6726540"/>
                  <a:pt x="2554665" y="6724749"/>
                </a:cubicBezTo>
                <a:close/>
                <a:moveTo>
                  <a:pt x="1026446" y="6723048"/>
                </a:moveTo>
                <a:cubicBezTo>
                  <a:pt x="1030529" y="6724368"/>
                  <a:pt x="1034279" y="6728348"/>
                  <a:pt x="1035974" y="6738071"/>
                </a:cubicBezTo>
                <a:cubicBezTo>
                  <a:pt x="1026890" y="6740831"/>
                  <a:pt x="1018987" y="6747328"/>
                  <a:pt x="1014918" y="6723991"/>
                </a:cubicBezTo>
                <a:cubicBezTo>
                  <a:pt x="1017946" y="6723071"/>
                  <a:pt x="1022363" y="6721729"/>
                  <a:pt x="1026446" y="6723048"/>
                </a:cubicBezTo>
                <a:close/>
                <a:moveTo>
                  <a:pt x="2581710" y="6715266"/>
                </a:moveTo>
                <a:cubicBezTo>
                  <a:pt x="2583127" y="6723389"/>
                  <a:pt x="2584543" y="6731514"/>
                  <a:pt x="2585252" y="6735575"/>
                </a:cubicBezTo>
                <a:cubicBezTo>
                  <a:pt x="2579358" y="6737365"/>
                  <a:pt x="2573466" y="6739155"/>
                  <a:pt x="2567573" y="6740946"/>
                </a:cubicBezTo>
                <a:cubicBezTo>
                  <a:pt x="2566865" y="6736885"/>
                  <a:pt x="2565448" y="6728760"/>
                  <a:pt x="2564032" y="6720637"/>
                </a:cubicBezTo>
                <a:cubicBezTo>
                  <a:pt x="2569925" y="6718846"/>
                  <a:pt x="2575817" y="6717056"/>
                  <a:pt x="2581710" y="6715266"/>
                </a:cubicBezTo>
                <a:close/>
                <a:moveTo>
                  <a:pt x="2676422" y="6709820"/>
                </a:moveTo>
                <a:cubicBezTo>
                  <a:pt x="2681217" y="6737322"/>
                  <a:pt x="2669485" y="6755501"/>
                  <a:pt x="2656792" y="6757478"/>
                </a:cubicBezTo>
                <a:cubicBezTo>
                  <a:pt x="2652561" y="6758138"/>
                  <a:pt x="2648223" y="6756998"/>
                  <a:pt x="2644354" y="6753801"/>
                </a:cubicBezTo>
                <a:cubicBezTo>
                  <a:pt x="2639883" y="6747147"/>
                  <a:pt x="2630698" y="6732452"/>
                  <a:pt x="2639409" y="6725435"/>
                </a:cubicBezTo>
                <a:cubicBezTo>
                  <a:pt x="2650540" y="6713311"/>
                  <a:pt x="2663843" y="6713641"/>
                  <a:pt x="2676422" y="6709820"/>
                </a:cubicBezTo>
                <a:close/>
                <a:moveTo>
                  <a:pt x="4914960" y="6707301"/>
                </a:moveTo>
                <a:cubicBezTo>
                  <a:pt x="4920698" y="6705558"/>
                  <a:pt x="4924298" y="6708884"/>
                  <a:pt x="4927104" y="6724972"/>
                </a:cubicBezTo>
                <a:cubicBezTo>
                  <a:pt x="4921365" y="6726716"/>
                  <a:pt x="4917155" y="6719893"/>
                  <a:pt x="4914960" y="6707301"/>
                </a:cubicBezTo>
                <a:close/>
                <a:moveTo>
                  <a:pt x="2719000" y="6701928"/>
                </a:moveTo>
                <a:cubicBezTo>
                  <a:pt x="2722456" y="6699961"/>
                  <a:pt x="2726095" y="6699917"/>
                  <a:pt x="2729877" y="6703014"/>
                </a:cubicBezTo>
                <a:cubicBezTo>
                  <a:pt x="2738144" y="6713238"/>
                  <a:pt x="2737760" y="6729629"/>
                  <a:pt x="2751481" y="6733954"/>
                </a:cubicBezTo>
                <a:cubicBezTo>
                  <a:pt x="2765202" y="6738275"/>
                  <a:pt x="2780596" y="6733598"/>
                  <a:pt x="2793614" y="6733889"/>
                </a:cubicBezTo>
                <a:cubicBezTo>
                  <a:pt x="2809901" y="6737432"/>
                  <a:pt x="2825997" y="6736786"/>
                  <a:pt x="2840421" y="6745142"/>
                </a:cubicBezTo>
                <a:cubicBezTo>
                  <a:pt x="2818290" y="6756108"/>
                  <a:pt x="2793479" y="6771078"/>
                  <a:pt x="2768298" y="6775013"/>
                </a:cubicBezTo>
                <a:cubicBezTo>
                  <a:pt x="2743116" y="6778945"/>
                  <a:pt x="2717565" y="6771852"/>
                  <a:pt x="2693954" y="6738692"/>
                </a:cubicBezTo>
                <a:cubicBezTo>
                  <a:pt x="2699915" y="6731044"/>
                  <a:pt x="2708632" y="6707830"/>
                  <a:pt x="2719000" y="6701928"/>
                </a:cubicBezTo>
                <a:close/>
                <a:moveTo>
                  <a:pt x="4659799" y="6701079"/>
                </a:moveTo>
                <a:cubicBezTo>
                  <a:pt x="4656096" y="6700057"/>
                  <a:pt x="4651768" y="6702446"/>
                  <a:pt x="4647133" y="6703854"/>
                </a:cubicBezTo>
                <a:cubicBezTo>
                  <a:pt x="4651400" y="6728327"/>
                  <a:pt x="4662533" y="6720649"/>
                  <a:pt x="4668713" y="6718772"/>
                </a:cubicBezTo>
                <a:cubicBezTo>
                  <a:pt x="4666580" y="6706536"/>
                  <a:pt x="4663502" y="6702102"/>
                  <a:pt x="4659799" y="6701079"/>
                </a:cubicBezTo>
                <a:close/>
                <a:moveTo>
                  <a:pt x="417185" y="6700465"/>
                </a:moveTo>
                <a:cubicBezTo>
                  <a:pt x="419310" y="6712652"/>
                  <a:pt x="420726" y="6720776"/>
                  <a:pt x="414438" y="6722687"/>
                </a:cubicBezTo>
                <a:cubicBezTo>
                  <a:pt x="412313" y="6710501"/>
                  <a:pt x="410896" y="6702376"/>
                  <a:pt x="417185" y="6700465"/>
                </a:cubicBezTo>
                <a:close/>
                <a:moveTo>
                  <a:pt x="102895" y="6699312"/>
                </a:moveTo>
                <a:cubicBezTo>
                  <a:pt x="109384" y="6698425"/>
                  <a:pt x="120747" y="6715098"/>
                  <a:pt x="126381" y="6719701"/>
                </a:cubicBezTo>
                <a:cubicBezTo>
                  <a:pt x="127078" y="6723698"/>
                  <a:pt x="124019" y="6724627"/>
                  <a:pt x="124715" y="6728625"/>
                </a:cubicBezTo>
                <a:cubicBezTo>
                  <a:pt x="114144" y="6723419"/>
                  <a:pt x="105934" y="6713285"/>
                  <a:pt x="98423" y="6707149"/>
                </a:cubicBezTo>
                <a:cubicBezTo>
                  <a:pt x="99110" y="6701854"/>
                  <a:pt x="100732" y="6699607"/>
                  <a:pt x="102895" y="6699312"/>
                </a:cubicBezTo>
                <a:close/>
                <a:moveTo>
                  <a:pt x="1239022" y="6695885"/>
                </a:moveTo>
                <a:lnTo>
                  <a:pt x="1240525" y="6698326"/>
                </a:lnTo>
                <a:lnTo>
                  <a:pt x="1239771" y="6697103"/>
                </a:lnTo>
                <a:cubicBezTo>
                  <a:pt x="1238772" y="6695479"/>
                  <a:pt x="1238273" y="6694667"/>
                  <a:pt x="1239022" y="6695885"/>
                </a:cubicBezTo>
                <a:close/>
                <a:moveTo>
                  <a:pt x="3277838" y="6694857"/>
                </a:moveTo>
                <a:cubicBezTo>
                  <a:pt x="3281516" y="6695931"/>
                  <a:pt x="3284597" y="6700256"/>
                  <a:pt x="3286629" y="6711915"/>
                </a:cubicBezTo>
                <a:cubicBezTo>
                  <a:pt x="3277790" y="6714601"/>
                  <a:pt x="3268951" y="6717286"/>
                  <a:pt x="3265467" y="6697300"/>
                </a:cubicBezTo>
                <a:cubicBezTo>
                  <a:pt x="3269886" y="6695957"/>
                  <a:pt x="3274160" y="6693782"/>
                  <a:pt x="3277838" y="6694857"/>
                </a:cubicBezTo>
                <a:close/>
                <a:moveTo>
                  <a:pt x="2453683" y="6694221"/>
                </a:moveTo>
                <a:cubicBezTo>
                  <a:pt x="2455188" y="6702855"/>
                  <a:pt x="2455941" y="6707171"/>
                  <a:pt x="2455437" y="6709030"/>
                </a:cubicBezTo>
                <a:cubicBezTo>
                  <a:pt x="2454932" y="6710887"/>
                  <a:pt x="2453171" y="6710286"/>
                  <a:pt x="2449650" y="6709083"/>
                </a:cubicBezTo>
                <a:cubicBezTo>
                  <a:pt x="2452044" y="6703810"/>
                  <a:pt x="2451291" y="6699494"/>
                  <a:pt x="2453683" y="6694221"/>
                </a:cubicBezTo>
                <a:close/>
                <a:moveTo>
                  <a:pt x="2737673" y="6690766"/>
                </a:moveTo>
                <a:cubicBezTo>
                  <a:pt x="2736899" y="6694989"/>
                  <a:pt x="2735795" y="6697318"/>
                  <a:pt x="2734360" y="6697753"/>
                </a:cubicBezTo>
                <a:cubicBezTo>
                  <a:pt x="2732925" y="6698190"/>
                  <a:pt x="2731161" y="6696732"/>
                  <a:pt x="2729066" y="6693381"/>
                </a:cubicBezTo>
                <a:cubicBezTo>
                  <a:pt x="2731275" y="6688722"/>
                  <a:pt x="2734144" y="6687850"/>
                  <a:pt x="2737673" y="6690766"/>
                </a:cubicBezTo>
                <a:close/>
                <a:moveTo>
                  <a:pt x="2483679" y="6685063"/>
                </a:moveTo>
                <a:cubicBezTo>
                  <a:pt x="2489417" y="6683320"/>
                  <a:pt x="2493703" y="6690572"/>
                  <a:pt x="2495827" y="6702758"/>
                </a:cubicBezTo>
                <a:cubicBezTo>
                  <a:pt x="2490089" y="6704501"/>
                  <a:pt x="2485804" y="6697249"/>
                  <a:pt x="2483679" y="6685063"/>
                </a:cubicBezTo>
                <a:close/>
                <a:moveTo>
                  <a:pt x="5113774" y="6684977"/>
                </a:moveTo>
                <a:cubicBezTo>
                  <a:pt x="5102132" y="6687306"/>
                  <a:pt x="5092723" y="6699826"/>
                  <a:pt x="5085054" y="6711821"/>
                </a:cubicBezTo>
                <a:cubicBezTo>
                  <a:pt x="5071541" y="6724515"/>
                  <a:pt x="5058470" y="6724191"/>
                  <a:pt x="5043020" y="6728885"/>
                </a:cubicBezTo>
                <a:cubicBezTo>
                  <a:pt x="5044442" y="6737042"/>
                  <a:pt x="5045153" y="6741121"/>
                  <a:pt x="5046576" y="6749278"/>
                </a:cubicBezTo>
                <a:cubicBezTo>
                  <a:pt x="5061314" y="6740506"/>
                  <a:pt x="5077476" y="6739891"/>
                  <a:pt x="5090277" y="6723118"/>
                </a:cubicBezTo>
                <a:cubicBezTo>
                  <a:pt x="5100504" y="6707128"/>
                  <a:pt x="5111441" y="6695211"/>
                  <a:pt x="5126180" y="6686442"/>
                </a:cubicBezTo>
                <a:cubicBezTo>
                  <a:pt x="5121784" y="6684556"/>
                  <a:pt x="5117655" y="6684200"/>
                  <a:pt x="5113774" y="6684977"/>
                </a:cubicBezTo>
                <a:close/>
                <a:moveTo>
                  <a:pt x="938592" y="6684088"/>
                </a:moveTo>
                <a:cubicBezTo>
                  <a:pt x="945216" y="6686481"/>
                  <a:pt x="951108" y="6684690"/>
                  <a:pt x="957729" y="6687083"/>
                </a:cubicBezTo>
                <a:cubicBezTo>
                  <a:pt x="958081" y="6697988"/>
                  <a:pt x="954178" y="6702295"/>
                  <a:pt x="949745" y="6701347"/>
                </a:cubicBezTo>
                <a:cubicBezTo>
                  <a:pt x="945315" y="6700399"/>
                  <a:pt x="940355" y="6694197"/>
                  <a:pt x="938592" y="6684088"/>
                </a:cubicBezTo>
                <a:close/>
                <a:moveTo>
                  <a:pt x="4671584" y="6679247"/>
                </a:moveTo>
                <a:cubicBezTo>
                  <a:pt x="4674428" y="6695561"/>
                  <a:pt x="4677984" y="6715956"/>
                  <a:pt x="4687253" y="6713140"/>
                </a:cubicBezTo>
                <a:cubicBezTo>
                  <a:pt x="4684409" y="6696822"/>
                  <a:pt x="4680854" y="6676431"/>
                  <a:pt x="4671584" y="6679247"/>
                </a:cubicBezTo>
                <a:close/>
                <a:moveTo>
                  <a:pt x="4948204" y="6678234"/>
                </a:moveTo>
                <a:cubicBezTo>
                  <a:pt x="4954494" y="6676323"/>
                  <a:pt x="4955911" y="6684447"/>
                  <a:pt x="4958035" y="6696631"/>
                </a:cubicBezTo>
                <a:cubicBezTo>
                  <a:pt x="4951745" y="6698543"/>
                  <a:pt x="4950328" y="6690420"/>
                  <a:pt x="4948204" y="6678234"/>
                </a:cubicBezTo>
                <a:close/>
                <a:moveTo>
                  <a:pt x="3063185" y="6677450"/>
                </a:moveTo>
                <a:cubicBezTo>
                  <a:pt x="3067045" y="6677347"/>
                  <a:pt x="3070877" y="6681529"/>
                  <a:pt x="3072648" y="6691685"/>
                </a:cubicBezTo>
                <a:cubicBezTo>
                  <a:pt x="3066046" y="6689413"/>
                  <a:pt x="3060153" y="6691203"/>
                  <a:pt x="3053553" y="6688932"/>
                </a:cubicBezTo>
                <a:cubicBezTo>
                  <a:pt x="3055437" y="6681943"/>
                  <a:pt x="3059325" y="6677554"/>
                  <a:pt x="3063185" y="6677450"/>
                </a:cubicBezTo>
                <a:close/>
                <a:moveTo>
                  <a:pt x="2384284" y="6677374"/>
                </a:moveTo>
                <a:cubicBezTo>
                  <a:pt x="2390023" y="6675630"/>
                  <a:pt x="2393718" y="6679492"/>
                  <a:pt x="2396434" y="6695070"/>
                </a:cubicBezTo>
                <a:cubicBezTo>
                  <a:pt x="2390695" y="6696814"/>
                  <a:pt x="2386410" y="6689563"/>
                  <a:pt x="2384284" y="6677374"/>
                </a:cubicBezTo>
                <a:close/>
                <a:moveTo>
                  <a:pt x="919586" y="6670901"/>
                </a:moveTo>
                <a:cubicBezTo>
                  <a:pt x="925877" y="6668990"/>
                  <a:pt x="927293" y="6677112"/>
                  <a:pt x="929418" y="6689300"/>
                </a:cubicBezTo>
                <a:cubicBezTo>
                  <a:pt x="923128" y="6691211"/>
                  <a:pt x="921710" y="6683086"/>
                  <a:pt x="919586" y="6670901"/>
                </a:cubicBezTo>
                <a:close/>
                <a:moveTo>
                  <a:pt x="2754843" y="6665795"/>
                </a:moveTo>
                <a:cubicBezTo>
                  <a:pt x="2749678" y="6676578"/>
                  <a:pt x="2744514" y="6687361"/>
                  <a:pt x="2737634" y="6688300"/>
                </a:cubicBezTo>
                <a:cubicBezTo>
                  <a:pt x="2735340" y="6688613"/>
                  <a:pt x="2732856" y="6687832"/>
                  <a:pt x="2730117" y="6685592"/>
                </a:cubicBezTo>
                <a:cubicBezTo>
                  <a:pt x="2738359" y="6678993"/>
                  <a:pt x="2745923" y="6668505"/>
                  <a:pt x="2754843" y="6665795"/>
                </a:cubicBezTo>
                <a:close/>
                <a:moveTo>
                  <a:pt x="3518629" y="6662511"/>
                </a:moveTo>
                <a:cubicBezTo>
                  <a:pt x="3522164" y="6662973"/>
                  <a:pt x="3524987" y="6666211"/>
                  <a:pt x="3526682" y="6675934"/>
                </a:cubicBezTo>
                <a:cubicBezTo>
                  <a:pt x="3520626" y="6677774"/>
                  <a:pt x="3509696" y="6685191"/>
                  <a:pt x="3506304" y="6665744"/>
                </a:cubicBezTo>
                <a:cubicBezTo>
                  <a:pt x="3510847" y="6664363"/>
                  <a:pt x="3515094" y="6662049"/>
                  <a:pt x="3518629" y="6662511"/>
                </a:cubicBezTo>
                <a:close/>
                <a:moveTo>
                  <a:pt x="4780190" y="6655280"/>
                </a:moveTo>
                <a:cubicBezTo>
                  <a:pt x="4768413" y="6649697"/>
                  <a:pt x="4758722" y="6663511"/>
                  <a:pt x="4748587" y="6673032"/>
                </a:cubicBezTo>
                <a:cubicBezTo>
                  <a:pt x="4755233" y="6692487"/>
                  <a:pt x="4761167" y="6707860"/>
                  <a:pt x="4764723" y="6728257"/>
                </a:cubicBezTo>
                <a:cubicBezTo>
                  <a:pt x="4773724" y="6708344"/>
                  <a:pt x="4783239" y="6688273"/>
                  <a:pt x="4792755" y="6668207"/>
                </a:cubicBezTo>
                <a:cubicBezTo>
                  <a:pt x="4788273" y="6661158"/>
                  <a:pt x="4784115" y="6657141"/>
                  <a:pt x="4780190" y="6655280"/>
                </a:cubicBezTo>
                <a:close/>
                <a:moveTo>
                  <a:pt x="57451" y="6655076"/>
                </a:moveTo>
                <a:cubicBezTo>
                  <a:pt x="68692" y="6664684"/>
                  <a:pt x="83176" y="6677647"/>
                  <a:pt x="94417" y="6687254"/>
                </a:cubicBezTo>
                <a:cubicBezTo>
                  <a:pt x="92564" y="6694147"/>
                  <a:pt x="89962" y="6698102"/>
                  <a:pt x="86943" y="6700072"/>
                </a:cubicBezTo>
                <a:cubicBezTo>
                  <a:pt x="77884" y="6705977"/>
                  <a:pt x="65036" y="6694009"/>
                  <a:pt x="57144" y="6689895"/>
                </a:cubicBezTo>
                <a:cubicBezTo>
                  <a:pt x="58015" y="6676608"/>
                  <a:pt x="58888" y="6663321"/>
                  <a:pt x="57451" y="6655076"/>
                </a:cubicBezTo>
                <a:close/>
                <a:moveTo>
                  <a:pt x="2541919" y="6651633"/>
                </a:moveTo>
                <a:cubicBezTo>
                  <a:pt x="2544176" y="6664583"/>
                  <a:pt x="2542060" y="6669773"/>
                  <a:pt x="2536323" y="6671515"/>
                </a:cubicBezTo>
                <a:cubicBezTo>
                  <a:pt x="2534064" y="6658564"/>
                  <a:pt x="2539049" y="6652504"/>
                  <a:pt x="2541919" y="6651633"/>
                </a:cubicBezTo>
                <a:close/>
                <a:moveTo>
                  <a:pt x="666139" y="6646944"/>
                </a:moveTo>
                <a:cubicBezTo>
                  <a:pt x="670191" y="6670184"/>
                  <a:pt x="657689" y="6669653"/>
                  <a:pt x="651796" y="6671444"/>
                </a:cubicBezTo>
                <a:cubicBezTo>
                  <a:pt x="648461" y="6652314"/>
                  <a:pt x="657299" y="6649629"/>
                  <a:pt x="666139" y="6646944"/>
                </a:cubicBezTo>
                <a:close/>
                <a:moveTo>
                  <a:pt x="4714496" y="6645455"/>
                </a:moveTo>
                <a:cubicBezTo>
                  <a:pt x="4705227" y="6648271"/>
                  <a:pt x="4695957" y="6651086"/>
                  <a:pt x="4686687" y="6653903"/>
                </a:cubicBezTo>
                <a:cubicBezTo>
                  <a:pt x="4691910" y="6665199"/>
                  <a:pt x="4696303" y="6671737"/>
                  <a:pt x="4698437" y="6683973"/>
                </a:cubicBezTo>
                <a:cubicBezTo>
                  <a:pt x="4706996" y="6677079"/>
                  <a:pt x="4718644" y="6669245"/>
                  <a:pt x="4714496" y="6645455"/>
                </a:cubicBezTo>
                <a:close/>
                <a:moveTo>
                  <a:pt x="2171240" y="6637964"/>
                </a:moveTo>
                <a:cubicBezTo>
                  <a:pt x="2173498" y="6650916"/>
                  <a:pt x="2171381" y="6656104"/>
                  <a:pt x="2165643" y="6657847"/>
                </a:cubicBezTo>
                <a:cubicBezTo>
                  <a:pt x="2163385" y="6644896"/>
                  <a:pt x="2165502" y="6639708"/>
                  <a:pt x="2171240" y="6637964"/>
                </a:cubicBezTo>
                <a:close/>
                <a:moveTo>
                  <a:pt x="4335029" y="6637623"/>
                </a:moveTo>
                <a:cubicBezTo>
                  <a:pt x="4331227" y="6636810"/>
                  <a:pt x="4326800" y="6639407"/>
                  <a:pt x="4322165" y="6640815"/>
                </a:cubicBezTo>
                <a:cubicBezTo>
                  <a:pt x="4326312" y="6664606"/>
                  <a:pt x="4337962" y="6656774"/>
                  <a:pt x="4344141" y="6654896"/>
                </a:cubicBezTo>
                <a:cubicBezTo>
                  <a:pt x="4342008" y="6642660"/>
                  <a:pt x="4338831" y="6638436"/>
                  <a:pt x="4335029" y="6637623"/>
                </a:cubicBezTo>
                <a:close/>
                <a:moveTo>
                  <a:pt x="2520093" y="6636191"/>
                </a:moveTo>
                <a:cubicBezTo>
                  <a:pt x="2523687" y="6656805"/>
                  <a:pt x="2516209" y="6664504"/>
                  <a:pt x="2506690" y="6667396"/>
                </a:cubicBezTo>
                <a:cubicBezTo>
                  <a:pt x="2497171" y="6670287"/>
                  <a:pt x="2485612" y="6668373"/>
                  <a:pt x="2481043" y="6669761"/>
                </a:cubicBezTo>
                <a:cubicBezTo>
                  <a:pt x="2473256" y="6625101"/>
                  <a:pt x="2510954" y="6638967"/>
                  <a:pt x="2520093" y="6636191"/>
                </a:cubicBezTo>
                <a:close/>
                <a:moveTo>
                  <a:pt x="2438336" y="6631051"/>
                </a:moveTo>
                <a:cubicBezTo>
                  <a:pt x="2446651" y="6628432"/>
                  <a:pt x="2455041" y="6633433"/>
                  <a:pt x="2458639" y="6654070"/>
                </a:cubicBezTo>
                <a:cubicBezTo>
                  <a:pt x="2445336" y="6654429"/>
                  <a:pt x="2431910" y="6654089"/>
                  <a:pt x="2418485" y="6653748"/>
                </a:cubicBezTo>
                <a:cubicBezTo>
                  <a:pt x="2421781" y="6643907"/>
                  <a:pt x="2430021" y="6633669"/>
                  <a:pt x="2438336" y="6631051"/>
                </a:cubicBezTo>
                <a:close/>
                <a:moveTo>
                  <a:pt x="2140855" y="6628295"/>
                </a:moveTo>
                <a:cubicBezTo>
                  <a:pt x="2143664" y="6644403"/>
                  <a:pt x="2140082" y="6650793"/>
                  <a:pt x="2134683" y="6653493"/>
                </a:cubicBezTo>
                <a:cubicBezTo>
                  <a:pt x="2129282" y="6656194"/>
                  <a:pt x="2122066" y="6655206"/>
                  <a:pt x="2117606" y="6656560"/>
                </a:cubicBezTo>
                <a:cubicBezTo>
                  <a:pt x="2111989" y="6624344"/>
                  <a:pt x="2131934" y="6631005"/>
                  <a:pt x="2140855" y="6628295"/>
                </a:cubicBezTo>
                <a:close/>
                <a:moveTo>
                  <a:pt x="2349964" y="6626066"/>
                </a:moveTo>
                <a:cubicBezTo>
                  <a:pt x="2356551" y="6627302"/>
                  <a:pt x="2363611" y="6631631"/>
                  <a:pt x="2368299" y="6632364"/>
                </a:cubicBezTo>
                <a:cubicBezTo>
                  <a:pt x="2385015" y="6635918"/>
                  <a:pt x="2401017" y="6635372"/>
                  <a:pt x="2417020" y="6634827"/>
                </a:cubicBezTo>
                <a:cubicBezTo>
                  <a:pt x="2417735" y="6638925"/>
                  <a:pt x="2415391" y="6643953"/>
                  <a:pt x="2416105" y="6648051"/>
                </a:cubicBezTo>
                <a:cubicBezTo>
                  <a:pt x="2386445" y="6644116"/>
                  <a:pt x="2361066" y="6643194"/>
                  <a:pt x="2334463" y="6638328"/>
                </a:cubicBezTo>
                <a:cubicBezTo>
                  <a:pt x="2337262" y="6626688"/>
                  <a:pt x="2343377" y="6624831"/>
                  <a:pt x="2349964" y="6626066"/>
                </a:cubicBezTo>
                <a:close/>
                <a:moveTo>
                  <a:pt x="607354" y="6624873"/>
                </a:moveTo>
                <a:cubicBezTo>
                  <a:pt x="611253" y="6624757"/>
                  <a:pt x="615167" y="6628914"/>
                  <a:pt x="616937" y="6639069"/>
                </a:cubicBezTo>
                <a:cubicBezTo>
                  <a:pt x="610172" y="6636848"/>
                  <a:pt x="604115" y="6638687"/>
                  <a:pt x="597856" y="6636311"/>
                </a:cubicBezTo>
                <a:cubicBezTo>
                  <a:pt x="599569" y="6629376"/>
                  <a:pt x="603454" y="6624988"/>
                  <a:pt x="607354" y="6624873"/>
                </a:cubicBezTo>
                <a:close/>
                <a:moveTo>
                  <a:pt x="16310" y="6623345"/>
                </a:moveTo>
                <a:cubicBezTo>
                  <a:pt x="18362" y="6635120"/>
                  <a:pt x="17470" y="6647789"/>
                  <a:pt x="19523" y="6659564"/>
                </a:cubicBezTo>
                <a:cubicBezTo>
                  <a:pt x="12262" y="6653504"/>
                  <a:pt x="7263" y="6642624"/>
                  <a:pt x="0" y="6636566"/>
                </a:cubicBezTo>
                <a:cubicBezTo>
                  <a:pt x="4526" y="6626925"/>
                  <a:pt x="10419" y="6625135"/>
                  <a:pt x="16310" y="6623345"/>
                </a:cubicBezTo>
                <a:close/>
                <a:moveTo>
                  <a:pt x="2290679" y="6620576"/>
                </a:moveTo>
                <a:cubicBezTo>
                  <a:pt x="2296418" y="6618833"/>
                  <a:pt x="2300703" y="6626085"/>
                  <a:pt x="2302827" y="6638269"/>
                </a:cubicBezTo>
                <a:cubicBezTo>
                  <a:pt x="2297089" y="6640012"/>
                  <a:pt x="2293512" y="6636822"/>
                  <a:pt x="2290679" y="6620576"/>
                </a:cubicBezTo>
                <a:close/>
                <a:moveTo>
                  <a:pt x="1978728" y="6617431"/>
                </a:moveTo>
                <a:cubicBezTo>
                  <a:pt x="1979718" y="6623112"/>
                  <a:pt x="1980213" y="6625952"/>
                  <a:pt x="1979892" y="6627047"/>
                </a:cubicBezTo>
                <a:cubicBezTo>
                  <a:pt x="1979570" y="6628142"/>
                  <a:pt x="1978431" y="6627491"/>
                  <a:pt x="1976155" y="6626188"/>
                </a:cubicBezTo>
                <a:cubicBezTo>
                  <a:pt x="1979388" y="6621217"/>
                  <a:pt x="1978728" y="6617431"/>
                  <a:pt x="1978728" y="6617431"/>
                </a:cubicBezTo>
                <a:close/>
                <a:moveTo>
                  <a:pt x="1241506" y="6615730"/>
                </a:moveTo>
                <a:cubicBezTo>
                  <a:pt x="1243640" y="6627968"/>
                  <a:pt x="1250531" y="6630169"/>
                  <a:pt x="1253620" y="6629230"/>
                </a:cubicBezTo>
                <a:cubicBezTo>
                  <a:pt x="1251606" y="6617676"/>
                  <a:pt x="1247686" y="6613852"/>
                  <a:pt x="1241506" y="6615730"/>
                </a:cubicBezTo>
                <a:close/>
                <a:moveTo>
                  <a:pt x="2308862" y="6615052"/>
                </a:moveTo>
                <a:cubicBezTo>
                  <a:pt x="2315463" y="6617323"/>
                  <a:pt x="2322064" y="6619594"/>
                  <a:pt x="2328664" y="6621866"/>
                </a:cubicBezTo>
                <a:cubicBezTo>
                  <a:pt x="2326427" y="6626822"/>
                  <a:pt x="2327135" y="6630884"/>
                  <a:pt x="2324189" y="6631779"/>
                </a:cubicBezTo>
                <a:cubicBezTo>
                  <a:pt x="2318296" y="6633570"/>
                  <a:pt x="2311694" y="6631299"/>
                  <a:pt x="2308862" y="6615052"/>
                </a:cubicBezTo>
                <a:close/>
                <a:moveTo>
                  <a:pt x="4074379" y="6613022"/>
                </a:moveTo>
                <a:cubicBezTo>
                  <a:pt x="4064398" y="6611760"/>
                  <a:pt x="4052750" y="6619594"/>
                  <a:pt x="4040389" y="6623348"/>
                </a:cubicBezTo>
                <a:cubicBezTo>
                  <a:pt x="4019274" y="6629763"/>
                  <a:pt x="3997644" y="6636334"/>
                  <a:pt x="3975303" y="6638827"/>
                </a:cubicBezTo>
                <a:cubicBezTo>
                  <a:pt x="3943692" y="6644134"/>
                  <a:pt x="3901194" y="6639871"/>
                  <a:pt x="3886430" y="6704479"/>
                </a:cubicBezTo>
                <a:cubicBezTo>
                  <a:pt x="3953894" y="6683983"/>
                  <a:pt x="4019494" y="6668347"/>
                  <a:pt x="4087671" y="6651931"/>
                </a:cubicBezTo>
                <a:cubicBezTo>
                  <a:pt x="4085537" y="6639694"/>
                  <a:pt x="4084360" y="6614284"/>
                  <a:pt x="4074379" y="6613022"/>
                </a:cubicBezTo>
                <a:close/>
                <a:moveTo>
                  <a:pt x="580361" y="6612923"/>
                </a:moveTo>
                <a:cubicBezTo>
                  <a:pt x="585223" y="6613098"/>
                  <a:pt x="590541" y="6615888"/>
                  <a:pt x="593964" y="6617050"/>
                </a:cubicBezTo>
                <a:cubicBezTo>
                  <a:pt x="594694" y="6621234"/>
                  <a:pt x="595423" y="6625416"/>
                  <a:pt x="593094" y="6630530"/>
                </a:cubicBezTo>
                <a:cubicBezTo>
                  <a:pt x="583187" y="6629134"/>
                  <a:pt x="576339" y="6626810"/>
                  <a:pt x="569491" y="6624484"/>
                </a:cubicBezTo>
                <a:cubicBezTo>
                  <a:pt x="571092" y="6615188"/>
                  <a:pt x="575498" y="6612749"/>
                  <a:pt x="580361" y="6612923"/>
                </a:cubicBezTo>
                <a:close/>
                <a:moveTo>
                  <a:pt x="2803994" y="6608897"/>
                </a:moveTo>
                <a:cubicBezTo>
                  <a:pt x="2806142" y="6621215"/>
                  <a:pt x="2810655" y="6628492"/>
                  <a:pt x="2816817" y="6626620"/>
                </a:cubicBezTo>
                <a:cubicBezTo>
                  <a:pt x="2814669" y="6614301"/>
                  <a:pt x="2810157" y="6607025"/>
                  <a:pt x="2803994" y="6608897"/>
                </a:cubicBezTo>
                <a:close/>
                <a:moveTo>
                  <a:pt x="4766046" y="6608322"/>
                </a:moveTo>
                <a:cubicBezTo>
                  <a:pt x="4731614" y="6631665"/>
                  <a:pt x="4731614" y="6631665"/>
                  <a:pt x="4725900" y="6654873"/>
                </a:cubicBezTo>
                <a:cubicBezTo>
                  <a:pt x="4740520" y="6645422"/>
                  <a:pt x="4766858" y="6650302"/>
                  <a:pt x="4766046" y="6608322"/>
                </a:cubicBezTo>
                <a:close/>
                <a:moveTo>
                  <a:pt x="2612904" y="6607372"/>
                </a:moveTo>
                <a:cubicBezTo>
                  <a:pt x="2602058" y="6619984"/>
                  <a:pt x="2588957" y="6619657"/>
                  <a:pt x="2575738" y="6618663"/>
                </a:cubicBezTo>
                <a:cubicBezTo>
                  <a:pt x="2580719" y="6647233"/>
                  <a:pt x="2588336" y="6653513"/>
                  <a:pt x="2600725" y="6649749"/>
                </a:cubicBezTo>
                <a:cubicBezTo>
                  <a:pt x="2613114" y="6645985"/>
                  <a:pt x="2617173" y="6631861"/>
                  <a:pt x="2612904" y="6607372"/>
                </a:cubicBezTo>
                <a:close/>
                <a:moveTo>
                  <a:pt x="3715276" y="6599413"/>
                </a:moveTo>
                <a:lnTo>
                  <a:pt x="3716233" y="6602290"/>
                </a:lnTo>
                <a:lnTo>
                  <a:pt x="3713392" y="6601039"/>
                </a:lnTo>
                <a:close/>
                <a:moveTo>
                  <a:pt x="3064600" y="6590660"/>
                </a:moveTo>
                <a:cubicBezTo>
                  <a:pt x="3067315" y="6606232"/>
                  <a:pt x="3065273" y="6611841"/>
                  <a:pt x="3059534" y="6613585"/>
                </a:cubicBezTo>
                <a:cubicBezTo>
                  <a:pt x="3057410" y="6601398"/>
                  <a:pt x="3058862" y="6592404"/>
                  <a:pt x="3064600" y="6590660"/>
                </a:cubicBezTo>
                <a:close/>
                <a:moveTo>
                  <a:pt x="3685383" y="6590189"/>
                </a:moveTo>
                <a:cubicBezTo>
                  <a:pt x="3686806" y="6598349"/>
                  <a:pt x="3687517" y="6602426"/>
                  <a:pt x="3688939" y="6610582"/>
                </a:cubicBezTo>
                <a:cubicBezTo>
                  <a:pt x="3694407" y="6604626"/>
                  <a:pt x="3694407" y="6604626"/>
                  <a:pt x="3685383" y="6590189"/>
                </a:cubicBezTo>
                <a:close/>
                <a:moveTo>
                  <a:pt x="1875681" y="6585641"/>
                </a:moveTo>
                <a:cubicBezTo>
                  <a:pt x="1881973" y="6583730"/>
                  <a:pt x="1883389" y="6591857"/>
                  <a:pt x="1885514" y="6604042"/>
                </a:cubicBezTo>
                <a:cubicBezTo>
                  <a:pt x="1879223" y="6605953"/>
                  <a:pt x="1877807" y="6597829"/>
                  <a:pt x="1875681" y="6585641"/>
                </a:cubicBezTo>
                <a:close/>
                <a:moveTo>
                  <a:pt x="4306030" y="6585593"/>
                </a:moveTo>
                <a:cubicBezTo>
                  <a:pt x="4308163" y="6597828"/>
                  <a:pt x="4309585" y="6605986"/>
                  <a:pt x="4315765" y="6604108"/>
                </a:cubicBezTo>
                <a:cubicBezTo>
                  <a:pt x="4313632" y="6591873"/>
                  <a:pt x="4312210" y="6583716"/>
                  <a:pt x="4306030" y="6585593"/>
                </a:cubicBezTo>
                <a:close/>
                <a:moveTo>
                  <a:pt x="2688145" y="6585014"/>
                </a:moveTo>
                <a:cubicBezTo>
                  <a:pt x="2689134" y="6590691"/>
                  <a:pt x="2689632" y="6593546"/>
                  <a:pt x="2689025" y="6594809"/>
                </a:cubicBezTo>
                <a:cubicBezTo>
                  <a:pt x="2688416" y="6596071"/>
                  <a:pt x="2686707" y="6595759"/>
                  <a:pt x="2683287" y="6595139"/>
                </a:cubicBezTo>
                <a:cubicBezTo>
                  <a:pt x="2685771" y="6590385"/>
                  <a:pt x="2688145" y="6585014"/>
                  <a:pt x="2688145" y="6585014"/>
                </a:cubicBezTo>
                <a:close/>
                <a:moveTo>
                  <a:pt x="3083302" y="6585002"/>
                </a:moveTo>
                <a:cubicBezTo>
                  <a:pt x="3096727" y="6585344"/>
                  <a:pt x="3110152" y="6585684"/>
                  <a:pt x="3123577" y="6586025"/>
                </a:cubicBezTo>
                <a:cubicBezTo>
                  <a:pt x="3122905" y="6601331"/>
                  <a:pt x="3116131" y="6605598"/>
                  <a:pt x="3108335" y="6606402"/>
                </a:cubicBezTo>
                <a:cubicBezTo>
                  <a:pt x="3100539" y="6607204"/>
                  <a:pt x="3091720" y="6604543"/>
                  <a:pt x="3086961" y="6605989"/>
                </a:cubicBezTo>
                <a:cubicBezTo>
                  <a:pt x="3086107" y="6601093"/>
                  <a:pt x="3084765" y="6593397"/>
                  <a:pt x="3083302" y="6585002"/>
                </a:cubicBezTo>
                <a:close/>
                <a:moveTo>
                  <a:pt x="3780619" y="6582407"/>
                </a:moveTo>
                <a:cubicBezTo>
                  <a:pt x="3784009" y="6601854"/>
                  <a:pt x="3771546" y="6601545"/>
                  <a:pt x="3765653" y="6603335"/>
                </a:cubicBezTo>
                <a:cubicBezTo>
                  <a:pt x="3762263" y="6583888"/>
                  <a:pt x="3771780" y="6585092"/>
                  <a:pt x="3780619" y="6582407"/>
                </a:cubicBezTo>
                <a:close/>
                <a:moveTo>
                  <a:pt x="1151550" y="6580427"/>
                </a:moveTo>
                <a:cubicBezTo>
                  <a:pt x="1146347" y="6581202"/>
                  <a:pt x="1141265" y="6583551"/>
                  <a:pt x="1136391" y="6588253"/>
                </a:cubicBezTo>
                <a:cubicBezTo>
                  <a:pt x="1153974" y="6595799"/>
                  <a:pt x="1171557" y="6603338"/>
                  <a:pt x="1192232" y="6609943"/>
                </a:cubicBezTo>
                <a:cubicBezTo>
                  <a:pt x="1202926" y="6615282"/>
                  <a:pt x="1215996" y="6615608"/>
                  <a:pt x="1227596" y="6629262"/>
                </a:cubicBezTo>
                <a:cubicBezTo>
                  <a:pt x="1229024" y="6623460"/>
                  <a:pt x="1228405" y="6618547"/>
                  <a:pt x="1226565" y="6614409"/>
                </a:cubicBezTo>
                <a:lnTo>
                  <a:pt x="1224072" y="6611363"/>
                </a:lnTo>
                <a:lnTo>
                  <a:pt x="1225120" y="6620568"/>
                </a:lnTo>
                <a:cubicBezTo>
                  <a:pt x="1224782" y="6623343"/>
                  <a:pt x="1223222" y="6623818"/>
                  <a:pt x="1219331" y="6620367"/>
                </a:cubicBezTo>
                <a:cubicBezTo>
                  <a:pt x="1220456" y="6618242"/>
                  <a:pt x="1221017" y="6617181"/>
                  <a:pt x="1221547" y="6615506"/>
                </a:cubicBezTo>
                <a:lnTo>
                  <a:pt x="1222874" y="6609899"/>
                </a:lnTo>
                <a:lnTo>
                  <a:pt x="1218209" y="6604198"/>
                </a:lnTo>
                <a:cubicBezTo>
                  <a:pt x="1211300" y="6598780"/>
                  <a:pt x="1202815" y="6595990"/>
                  <a:pt x="1199369" y="6594888"/>
                </a:cubicBezTo>
                <a:cubicBezTo>
                  <a:pt x="1183864" y="6589938"/>
                  <a:pt x="1167159" y="6578101"/>
                  <a:pt x="1151550" y="6580427"/>
                </a:cubicBezTo>
                <a:close/>
                <a:moveTo>
                  <a:pt x="3147937" y="6580099"/>
                </a:moveTo>
                <a:cubicBezTo>
                  <a:pt x="3157746" y="6576567"/>
                  <a:pt x="3168135" y="6580961"/>
                  <a:pt x="3171733" y="6601598"/>
                </a:cubicBezTo>
                <a:cubicBezTo>
                  <a:pt x="3155770" y="6602028"/>
                  <a:pt x="3142854" y="6601533"/>
                  <a:pt x="3127623" y="6606159"/>
                </a:cubicBezTo>
                <a:cubicBezTo>
                  <a:pt x="3128900" y="6595090"/>
                  <a:pt x="3138129" y="6583631"/>
                  <a:pt x="3147937" y="6580099"/>
                </a:cubicBezTo>
                <a:close/>
                <a:moveTo>
                  <a:pt x="3387189" y="6575742"/>
                </a:moveTo>
                <a:cubicBezTo>
                  <a:pt x="3381306" y="6576992"/>
                  <a:pt x="3374886" y="6582163"/>
                  <a:pt x="3370251" y="6583572"/>
                </a:cubicBezTo>
                <a:cubicBezTo>
                  <a:pt x="3372740" y="6597848"/>
                  <a:pt x="3378086" y="6600516"/>
                  <a:pt x="3383969" y="6599268"/>
                </a:cubicBezTo>
                <a:cubicBezTo>
                  <a:pt x="3389852" y="6598017"/>
                  <a:pt x="3396272" y="6592846"/>
                  <a:pt x="3400906" y="6591439"/>
                </a:cubicBezTo>
                <a:cubicBezTo>
                  <a:pt x="3398417" y="6577163"/>
                  <a:pt x="3393071" y="6574492"/>
                  <a:pt x="3387189" y="6575742"/>
                </a:cubicBezTo>
                <a:close/>
                <a:moveTo>
                  <a:pt x="8751218" y="6575626"/>
                </a:moveTo>
                <a:cubicBezTo>
                  <a:pt x="8751218" y="6590573"/>
                  <a:pt x="8751218" y="6601125"/>
                  <a:pt x="8745203" y="6601125"/>
                </a:cubicBezTo>
                <a:cubicBezTo>
                  <a:pt x="8745203" y="6586177"/>
                  <a:pt x="8745203" y="6575626"/>
                  <a:pt x="8751218" y="6575626"/>
                </a:cubicBezTo>
                <a:close/>
                <a:moveTo>
                  <a:pt x="4343222" y="6575367"/>
                </a:moveTo>
                <a:cubicBezTo>
                  <a:pt x="4339455" y="6574365"/>
                  <a:pt x="4335126" y="6576753"/>
                  <a:pt x="4330749" y="6578083"/>
                </a:cubicBezTo>
                <a:cubicBezTo>
                  <a:pt x="4334305" y="6598476"/>
                  <a:pt x="4346150" y="6594877"/>
                  <a:pt x="4352330" y="6593000"/>
                </a:cubicBezTo>
                <a:cubicBezTo>
                  <a:pt x="4350197" y="6580764"/>
                  <a:pt x="4346990" y="6576370"/>
                  <a:pt x="4343222" y="6575367"/>
                </a:cubicBezTo>
                <a:close/>
                <a:moveTo>
                  <a:pt x="512278" y="6573740"/>
                </a:moveTo>
                <a:cubicBezTo>
                  <a:pt x="514351" y="6585631"/>
                  <a:pt x="512945" y="6594897"/>
                  <a:pt x="507207" y="6596640"/>
                </a:cubicBezTo>
                <a:cubicBezTo>
                  <a:pt x="505012" y="6584049"/>
                  <a:pt x="506540" y="6575483"/>
                  <a:pt x="512278" y="6573740"/>
                </a:cubicBezTo>
                <a:close/>
                <a:moveTo>
                  <a:pt x="2664570" y="6570152"/>
                </a:moveTo>
                <a:cubicBezTo>
                  <a:pt x="2668379" y="6573413"/>
                  <a:pt x="2675265" y="6575741"/>
                  <a:pt x="2681419" y="6573871"/>
                </a:cubicBezTo>
                <a:cubicBezTo>
                  <a:pt x="2682150" y="6578067"/>
                  <a:pt x="2679804" y="6583200"/>
                  <a:pt x="2680414" y="6586697"/>
                </a:cubicBezTo>
                <a:cubicBezTo>
                  <a:pt x="2674261" y="6588566"/>
                  <a:pt x="2667497" y="6586939"/>
                  <a:pt x="2664570" y="6570152"/>
                </a:cubicBezTo>
                <a:close/>
                <a:moveTo>
                  <a:pt x="3282738" y="6567635"/>
                </a:moveTo>
                <a:cubicBezTo>
                  <a:pt x="3298343" y="6567265"/>
                  <a:pt x="3316633" y="6579195"/>
                  <a:pt x="3334197" y="6586969"/>
                </a:cubicBezTo>
                <a:cubicBezTo>
                  <a:pt x="3287805" y="6596691"/>
                  <a:pt x="3240900" y="6606572"/>
                  <a:pt x="3193995" y="6616452"/>
                </a:cubicBezTo>
                <a:cubicBezTo>
                  <a:pt x="3186878" y="6575631"/>
                  <a:pt x="3223518" y="6581254"/>
                  <a:pt x="3235834" y="6577513"/>
                </a:cubicBezTo>
                <a:cubicBezTo>
                  <a:pt x="3251951" y="6576987"/>
                  <a:pt x="3265898" y="6564008"/>
                  <a:pt x="3282738" y="6567635"/>
                </a:cubicBezTo>
                <a:close/>
                <a:moveTo>
                  <a:pt x="692385" y="6562763"/>
                </a:moveTo>
                <a:cubicBezTo>
                  <a:pt x="695376" y="6562389"/>
                  <a:pt x="698986" y="6565569"/>
                  <a:pt x="703785" y="6574803"/>
                </a:cubicBezTo>
                <a:cubicBezTo>
                  <a:pt x="697019" y="6572581"/>
                  <a:pt x="690761" y="6570206"/>
                  <a:pt x="684704" y="6572046"/>
                </a:cubicBezTo>
                <a:cubicBezTo>
                  <a:pt x="687024" y="6567064"/>
                  <a:pt x="689395" y="6563136"/>
                  <a:pt x="692385" y="6562763"/>
                </a:cubicBezTo>
                <a:close/>
                <a:moveTo>
                  <a:pt x="3031484" y="6561404"/>
                </a:moveTo>
                <a:cubicBezTo>
                  <a:pt x="3033414" y="6591081"/>
                  <a:pt x="3032263" y="6621696"/>
                  <a:pt x="3021966" y="6637074"/>
                </a:cubicBezTo>
                <a:cubicBezTo>
                  <a:pt x="3010138" y="6662285"/>
                  <a:pt x="2988786" y="6651477"/>
                  <a:pt x="2973178" y="6651896"/>
                </a:cubicBezTo>
                <a:cubicBezTo>
                  <a:pt x="2986935" y="6656364"/>
                  <a:pt x="2997611" y="6661767"/>
                  <a:pt x="3011570" y="6670497"/>
                </a:cubicBezTo>
                <a:cubicBezTo>
                  <a:pt x="3016301" y="6660414"/>
                  <a:pt x="3018667" y="6655370"/>
                  <a:pt x="3017235" y="6647158"/>
                </a:cubicBezTo>
                <a:cubicBezTo>
                  <a:pt x="3024113" y="6649392"/>
                  <a:pt x="3028626" y="6656669"/>
                  <a:pt x="3032424" y="6659838"/>
                </a:cubicBezTo>
                <a:cubicBezTo>
                  <a:pt x="3036439" y="6645647"/>
                  <a:pt x="3034292" y="6633329"/>
                  <a:pt x="3038426" y="6619824"/>
                </a:cubicBezTo>
                <a:cubicBezTo>
                  <a:pt x="3046399" y="6646945"/>
                  <a:pt x="3058288" y="6677921"/>
                  <a:pt x="3039799" y="6683538"/>
                </a:cubicBezTo>
                <a:cubicBezTo>
                  <a:pt x="3027475" y="6687282"/>
                  <a:pt x="3010636" y="6683751"/>
                  <a:pt x="2997595" y="6683390"/>
                </a:cubicBezTo>
                <a:cubicBezTo>
                  <a:pt x="2955188" y="6678979"/>
                  <a:pt x="2907535" y="6684808"/>
                  <a:pt x="2865844" y="6684503"/>
                </a:cubicBezTo>
                <a:cubicBezTo>
                  <a:pt x="2878942" y="6629363"/>
                  <a:pt x="2952387" y="6718744"/>
                  <a:pt x="2949081" y="6625349"/>
                </a:cubicBezTo>
                <a:cubicBezTo>
                  <a:pt x="2929878" y="6626861"/>
                  <a:pt x="2801847" y="6596578"/>
                  <a:pt x="2814017" y="6666382"/>
                </a:cubicBezTo>
                <a:cubicBezTo>
                  <a:pt x="2823261" y="6663574"/>
                  <a:pt x="2837235" y="6650680"/>
                  <a:pt x="2842246" y="6679423"/>
                </a:cubicBezTo>
                <a:cubicBezTo>
                  <a:pt x="2829921" y="6683167"/>
                  <a:pt x="2813678" y="6683057"/>
                  <a:pt x="2797677" y="6684317"/>
                </a:cubicBezTo>
                <a:cubicBezTo>
                  <a:pt x="2814234" y="6649021"/>
                  <a:pt x="2763298" y="6651524"/>
                  <a:pt x="2758287" y="6622783"/>
                </a:cubicBezTo>
                <a:cubicBezTo>
                  <a:pt x="2761369" y="6621847"/>
                  <a:pt x="2776977" y="6621429"/>
                  <a:pt x="2774830" y="6609110"/>
                </a:cubicBezTo>
                <a:cubicBezTo>
                  <a:pt x="2771967" y="6592685"/>
                  <a:pt x="2760155" y="6596274"/>
                  <a:pt x="2757073" y="6597210"/>
                </a:cubicBezTo>
                <a:cubicBezTo>
                  <a:pt x="2741667" y="6601891"/>
                  <a:pt x="2728407" y="6618889"/>
                  <a:pt x="2712067" y="6636824"/>
                </a:cubicBezTo>
                <a:cubicBezTo>
                  <a:pt x="2713001" y="6623569"/>
                  <a:pt x="2713219" y="6606209"/>
                  <a:pt x="2714152" y="6592957"/>
                </a:cubicBezTo>
                <a:cubicBezTo>
                  <a:pt x="2720315" y="6591084"/>
                  <a:pt x="2726478" y="6589212"/>
                  <a:pt x="2735722" y="6586404"/>
                </a:cubicBezTo>
                <a:cubicBezTo>
                  <a:pt x="2748764" y="6586766"/>
                  <a:pt x="2764171" y="6582085"/>
                  <a:pt x="2779064" y="6577561"/>
                </a:cubicBezTo>
                <a:cubicBezTo>
                  <a:pt x="2806795" y="6569136"/>
                  <a:pt x="2832877" y="6569857"/>
                  <a:pt x="2862041" y="6569644"/>
                </a:cubicBezTo>
                <a:cubicBezTo>
                  <a:pt x="2919855" y="6569375"/>
                  <a:pt x="2975304" y="6574147"/>
                  <a:pt x="3031484" y="6561404"/>
                </a:cubicBezTo>
                <a:close/>
                <a:moveTo>
                  <a:pt x="3550818" y="6560867"/>
                </a:moveTo>
                <a:cubicBezTo>
                  <a:pt x="3551392" y="6561785"/>
                  <a:pt x="3550968" y="6564100"/>
                  <a:pt x="3550119" y="6568729"/>
                </a:cubicBezTo>
                <a:cubicBezTo>
                  <a:pt x="3549395" y="6564577"/>
                  <a:pt x="3546250" y="6565532"/>
                  <a:pt x="3545526" y="6561381"/>
                </a:cubicBezTo>
                <a:cubicBezTo>
                  <a:pt x="3548671" y="6560426"/>
                  <a:pt x="3550244" y="6559948"/>
                  <a:pt x="3550818" y="6560867"/>
                </a:cubicBezTo>
                <a:close/>
                <a:moveTo>
                  <a:pt x="2307573" y="6555752"/>
                </a:moveTo>
                <a:cubicBezTo>
                  <a:pt x="2310365" y="6571762"/>
                  <a:pt x="2306765" y="6578058"/>
                  <a:pt x="2301354" y="6580689"/>
                </a:cubicBezTo>
                <a:cubicBezTo>
                  <a:pt x="2295943" y="6583319"/>
                  <a:pt x="2288719" y="6582286"/>
                  <a:pt x="2284258" y="6583641"/>
                </a:cubicBezTo>
                <a:cubicBezTo>
                  <a:pt x="2278675" y="6551614"/>
                  <a:pt x="2298654" y="6558462"/>
                  <a:pt x="2307573" y="6555752"/>
                </a:cubicBezTo>
                <a:close/>
                <a:moveTo>
                  <a:pt x="2317950" y="6552311"/>
                </a:moveTo>
                <a:cubicBezTo>
                  <a:pt x="2425213" y="6553384"/>
                  <a:pt x="2536403" y="6558280"/>
                  <a:pt x="2647593" y="6563174"/>
                </a:cubicBezTo>
                <a:cubicBezTo>
                  <a:pt x="2646380" y="6593622"/>
                  <a:pt x="2648856" y="6626533"/>
                  <a:pt x="2650740" y="6656041"/>
                </a:cubicBezTo>
                <a:cubicBezTo>
                  <a:pt x="2657646" y="6658239"/>
                  <a:pt x="2663840" y="6656357"/>
                  <a:pt x="2667649" y="6659498"/>
                </a:cubicBezTo>
                <a:cubicBezTo>
                  <a:pt x="2668234" y="6672211"/>
                  <a:pt x="2663348" y="6676918"/>
                  <a:pt x="2657064" y="6678289"/>
                </a:cubicBezTo>
                <a:cubicBezTo>
                  <a:pt x="2650782" y="6679662"/>
                  <a:pt x="2643101" y="6677698"/>
                  <a:pt x="2638100" y="6677069"/>
                </a:cubicBezTo>
                <a:cubicBezTo>
                  <a:pt x="2618095" y="6674553"/>
                  <a:pt x="2595703" y="6677057"/>
                  <a:pt x="2576925" y="6678466"/>
                </a:cubicBezTo>
                <a:cubicBezTo>
                  <a:pt x="2568135" y="6646759"/>
                  <a:pt x="2557330" y="6603488"/>
                  <a:pt x="2537324" y="6600971"/>
                </a:cubicBezTo>
                <a:cubicBezTo>
                  <a:pt x="2507316" y="6597197"/>
                  <a:pt x="2478730" y="6601585"/>
                  <a:pt x="2446139" y="6598592"/>
                </a:cubicBezTo>
                <a:cubicBezTo>
                  <a:pt x="2419940" y="6597959"/>
                  <a:pt x="2389219" y="6590102"/>
                  <a:pt x="2360633" y="6594490"/>
                </a:cubicBezTo>
                <a:cubicBezTo>
                  <a:pt x="2351859" y="6597155"/>
                  <a:pt x="2342567" y="6599979"/>
                  <a:pt x="2331852" y="6594640"/>
                </a:cubicBezTo>
                <a:cubicBezTo>
                  <a:pt x="2321138" y="6589300"/>
                  <a:pt x="2320797" y="6568634"/>
                  <a:pt x="2317950" y="6552311"/>
                </a:cubicBezTo>
                <a:close/>
                <a:moveTo>
                  <a:pt x="3600004" y="6548522"/>
                </a:moveTo>
                <a:cubicBezTo>
                  <a:pt x="3600703" y="6546036"/>
                  <a:pt x="3602855" y="6545383"/>
                  <a:pt x="3605042" y="6549264"/>
                </a:cubicBezTo>
                <a:cubicBezTo>
                  <a:pt x="3605794" y="6553581"/>
                  <a:pt x="3603679" y="6558770"/>
                  <a:pt x="3603679" y="6558770"/>
                </a:cubicBezTo>
                <a:cubicBezTo>
                  <a:pt x="3600057" y="6555324"/>
                  <a:pt x="3599304" y="6551007"/>
                  <a:pt x="3600004" y="6548522"/>
                </a:cubicBezTo>
                <a:close/>
                <a:moveTo>
                  <a:pt x="661266" y="6547438"/>
                </a:moveTo>
                <a:cubicBezTo>
                  <a:pt x="667159" y="6545647"/>
                  <a:pt x="673804" y="6548175"/>
                  <a:pt x="680449" y="6550701"/>
                </a:cubicBezTo>
                <a:cubicBezTo>
                  <a:pt x="677503" y="6551597"/>
                  <a:pt x="678256" y="6555914"/>
                  <a:pt x="676062" y="6561126"/>
                </a:cubicBezTo>
                <a:cubicBezTo>
                  <a:pt x="670170" y="6562916"/>
                  <a:pt x="664277" y="6564707"/>
                  <a:pt x="661266" y="6547438"/>
                </a:cubicBezTo>
                <a:close/>
                <a:moveTo>
                  <a:pt x="3474080" y="6538825"/>
                </a:moveTo>
                <a:cubicBezTo>
                  <a:pt x="3474741" y="6542612"/>
                  <a:pt x="3475401" y="6546399"/>
                  <a:pt x="3472917" y="6551141"/>
                </a:cubicBezTo>
                <a:lnTo>
                  <a:pt x="3469869" y="6544954"/>
                </a:lnTo>
                <a:lnTo>
                  <a:pt x="3471572" y="6553316"/>
                </a:lnTo>
                <a:cubicBezTo>
                  <a:pt x="3470873" y="6555802"/>
                  <a:pt x="3468722" y="6556456"/>
                  <a:pt x="3465476" y="6555169"/>
                </a:cubicBezTo>
                <a:lnTo>
                  <a:pt x="3468536" y="6542249"/>
                </a:lnTo>
                <a:lnTo>
                  <a:pt x="3467791" y="6540736"/>
                </a:lnTo>
                <a:cubicBezTo>
                  <a:pt x="3470936" y="6539780"/>
                  <a:pt x="3470936" y="6539780"/>
                  <a:pt x="3474080" y="6538825"/>
                </a:cubicBezTo>
                <a:close/>
                <a:moveTo>
                  <a:pt x="5268171" y="6536657"/>
                </a:moveTo>
                <a:cubicBezTo>
                  <a:pt x="5244432" y="6565343"/>
                  <a:pt x="5223267" y="6593244"/>
                  <a:pt x="5199012" y="6622086"/>
                </a:cubicBezTo>
                <a:cubicBezTo>
                  <a:pt x="5206320" y="6622012"/>
                  <a:pt x="5214518" y="6621402"/>
                  <a:pt x="5222647" y="6619335"/>
                </a:cubicBezTo>
                <a:cubicBezTo>
                  <a:pt x="5247036" y="6613133"/>
                  <a:pt x="5270818" y="6593829"/>
                  <a:pt x="5268171" y="6536657"/>
                </a:cubicBezTo>
                <a:close/>
                <a:moveTo>
                  <a:pt x="4209012" y="6529893"/>
                </a:moveTo>
                <a:cubicBezTo>
                  <a:pt x="4203424" y="6535169"/>
                  <a:pt x="4198074" y="6541803"/>
                  <a:pt x="4188804" y="6544620"/>
                </a:cubicBezTo>
                <a:cubicBezTo>
                  <a:pt x="4177155" y="6552454"/>
                  <a:pt x="4162298" y="6560547"/>
                  <a:pt x="4147559" y="6569318"/>
                </a:cubicBezTo>
                <a:cubicBezTo>
                  <a:pt x="4152782" y="6580613"/>
                  <a:pt x="4158005" y="6591910"/>
                  <a:pt x="4163229" y="6603208"/>
                </a:cubicBezTo>
                <a:cubicBezTo>
                  <a:pt x="4186526" y="6587542"/>
                  <a:pt x="4209824" y="6571874"/>
                  <a:pt x="4232606" y="6556363"/>
                </a:cubicBezTo>
                <a:cubicBezTo>
                  <a:pt x="4225005" y="6550086"/>
                  <a:pt x="4216810" y="6540407"/>
                  <a:pt x="4209012" y="6529893"/>
                </a:cubicBezTo>
                <a:close/>
                <a:moveTo>
                  <a:pt x="3538877" y="6526410"/>
                </a:moveTo>
                <a:cubicBezTo>
                  <a:pt x="3523449" y="6551574"/>
                  <a:pt x="3497679" y="6555307"/>
                  <a:pt x="3476247" y="6561818"/>
                </a:cubicBezTo>
                <a:cubicBezTo>
                  <a:pt x="3494289" y="6535859"/>
                  <a:pt x="3517600" y="6536968"/>
                  <a:pt x="3538877" y="6526410"/>
                </a:cubicBezTo>
                <a:close/>
                <a:moveTo>
                  <a:pt x="5309402" y="6521984"/>
                </a:moveTo>
                <a:cubicBezTo>
                  <a:pt x="5303430" y="6522724"/>
                  <a:pt x="5297011" y="6527895"/>
                  <a:pt x="5292376" y="6529303"/>
                </a:cubicBezTo>
                <a:cubicBezTo>
                  <a:pt x="5295220" y="6545615"/>
                  <a:pt x="5300744" y="6549308"/>
                  <a:pt x="5306716" y="6548567"/>
                </a:cubicBezTo>
                <a:cubicBezTo>
                  <a:pt x="5312687" y="6547826"/>
                  <a:pt x="5319107" y="6542656"/>
                  <a:pt x="5323742" y="6541248"/>
                </a:cubicBezTo>
                <a:cubicBezTo>
                  <a:pt x="5320897" y="6524935"/>
                  <a:pt x="5315373" y="6521244"/>
                  <a:pt x="5309402" y="6521984"/>
                </a:cubicBezTo>
                <a:close/>
                <a:moveTo>
                  <a:pt x="1844007" y="6521889"/>
                </a:moveTo>
                <a:cubicBezTo>
                  <a:pt x="1849135" y="6523592"/>
                  <a:pt x="1853814" y="6531952"/>
                  <a:pt x="1857414" y="6552595"/>
                </a:cubicBezTo>
                <a:cubicBezTo>
                  <a:pt x="1849135" y="6542065"/>
                  <a:pt x="1835459" y="6537527"/>
                  <a:pt x="1827901" y="6531129"/>
                </a:cubicBezTo>
                <a:cubicBezTo>
                  <a:pt x="1833300" y="6525142"/>
                  <a:pt x="1838878" y="6520187"/>
                  <a:pt x="1844007" y="6521889"/>
                </a:cubicBezTo>
                <a:close/>
                <a:moveTo>
                  <a:pt x="1963380" y="6521124"/>
                </a:moveTo>
                <a:cubicBezTo>
                  <a:pt x="1992897" y="6524397"/>
                  <a:pt x="2018881" y="6525863"/>
                  <a:pt x="2044119" y="6526114"/>
                </a:cubicBezTo>
                <a:cubicBezTo>
                  <a:pt x="2039249" y="6553514"/>
                  <a:pt x="2019477" y="6529281"/>
                  <a:pt x="2008690" y="6541198"/>
                </a:cubicBezTo>
                <a:cubicBezTo>
                  <a:pt x="1997903" y="6553112"/>
                  <a:pt x="2010450" y="6588183"/>
                  <a:pt x="1998232" y="6591894"/>
                </a:cubicBezTo>
                <a:cubicBezTo>
                  <a:pt x="1994656" y="6571382"/>
                  <a:pt x="1994135" y="6549939"/>
                  <a:pt x="1988337" y="6535142"/>
                </a:cubicBezTo>
                <a:cubicBezTo>
                  <a:pt x="1978653" y="6516484"/>
                  <a:pt x="1984585" y="6587401"/>
                  <a:pt x="1985300" y="6591503"/>
                </a:cubicBezTo>
                <a:cubicBezTo>
                  <a:pt x="1974705" y="6586084"/>
                  <a:pt x="1967166" y="6579734"/>
                  <a:pt x="1959627" y="6573384"/>
                </a:cubicBezTo>
                <a:cubicBezTo>
                  <a:pt x="1961251" y="6564247"/>
                  <a:pt x="1966645" y="6558290"/>
                  <a:pt x="1964499" y="6545983"/>
                </a:cubicBezTo>
                <a:cubicBezTo>
                  <a:pt x="1965407" y="6532749"/>
                  <a:pt x="1962353" y="6533676"/>
                  <a:pt x="1963380" y="6521124"/>
                </a:cubicBezTo>
                <a:close/>
                <a:moveTo>
                  <a:pt x="8838583" y="6520933"/>
                </a:moveTo>
                <a:cubicBezTo>
                  <a:pt x="8857278" y="6521082"/>
                  <a:pt x="8875956" y="6527774"/>
                  <a:pt x="8894564" y="6548805"/>
                </a:cubicBezTo>
                <a:cubicBezTo>
                  <a:pt x="8865576" y="6553904"/>
                  <a:pt x="8839046" y="6559002"/>
                  <a:pt x="8812514" y="6564101"/>
                </a:cubicBezTo>
                <a:cubicBezTo>
                  <a:pt x="8800723" y="6569199"/>
                  <a:pt x="8788932" y="6578545"/>
                  <a:pt x="8777631" y="6574297"/>
                </a:cubicBezTo>
                <a:cubicBezTo>
                  <a:pt x="8765839" y="6564101"/>
                  <a:pt x="8754047" y="6548805"/>
                  <a:pt x="8745203" y="6538608"/>
                </a:cubicBezTo>
                <a:cubicBezTo>
                  <a:pt x="8776218" y="6538608"/>
                  <a:pt x="8807425" y="6520684"/>
                  <a:pt x="8838583" y="6520933"/>
                </a:cubicBezTo>
                <a:close/>
                <a:moveTo>
                  <a:pt x="4433802" y="6518324"/>
                </a:moveTo>
                <a:cubicBezTo>
                  <a:pt x="4424363" y="6521729"/>
                  <a:pt x="4414743" y="6531093"/>
                  <a:pt x="4410108" y="6532501"/>
                </a:cubicBezTo>
                <a:cubicBezTo>
                  <a:pt x="4413664" y="6552894"/>
                  <a:pt x="4422921" y="6555450"/>
                  <a:pt x="4432449" y="6552556"/>
                </a:cubicBezTo>
                <a:cubicBezTo>
                  <a:pt x="4441976" y="6549661"/>
                  <a:pt x="4451774" y="6541316"/>
                  <a:pt x="4456409" y="6539908"/>
                </a:cubicBezTo>
                <a:cubicBezTo>
                  <a:pt x="4452498" y="6517476"/>
                  <a:pt x="4443240" y="6514920"/>
                  <a:pt x="4433802" y="6518324"/>
                </a:cubicBezTo>
                <a:close/>
                <a:moveTo>
                  <a:pt x="4462124" y="6516699"/>
                </a:moveTo>
                <a:cubicBezTo>
                  <a:pt x="4464257" y="6528935"/>
                  <a:pt x="4468769" y="6536153"/>
                  <a:pt x="4474949" y="6534275"/>
                </a:cubicBezTo>
                <a:cubicBezTo>
                  <a:pt x="4472816" y="6522039"/>
                  <a:pt x="4471393" y="6513883"/>
                  <a:pt x="4462124" y="6516699"/>
                </a:cubicBezTo>
                <a:close/>
                <a:moveTo>
                  <a:pt x="4253584" y="6515725"/>
                </a:moveTo>
                <a:cubicBezTo>
                  <a:pt x="4247539" y="6516041"/>
                  <a:pt x="4240942" y="6520192"/>
                  <a:pt x="4236307" y="6521600"/>
                </a:cubicBezTo>
                <a:cubicBezTo>
                  <a:pt x="4239092" y="6537573"/>
                  <a:pt x="4244585" y="6541094"/>
                  <a:pt x="4250542" y="6540267"/>
                </a:cubicBezTo>
                <a:cubicBezTo>
                  <a:pt x="4256499" y="6539442"/>
                  <a:pt x="4262918" y="6534271"/>
                  <a:pt x="4267553" y="6532863"/>
                </a:cubicBezTo>
                <a:cubicBezTo>
                  <a:pt x="4265124" y="6518930"/>
                  <a:pt x="4259630" y="6515410"/>
                  <a:pt x="4253584" y="6515725"/>
                </a:cubicBezTo>
                <a:close/>
                <a:moveTo>
                  <a:pt x="2202717" y="6507974"/>
                </a:moveTo>
                <a:cubicBezTo>
                  <a:pt x="2204848" y="6520192"/>
                  <a:pt x="2206978" y="6532411"/>
                  <a:pt x="2209818" y="6548703"/>
                </a:cubicBezTo>
                <a:cubicBezTo>
                  <a:pt x="2220689" y="6536823"/>
                  <a:pt x="2231756" y="6529172"/>
                  <a:pt x="2242625" y="6517289"/>
                </a:cubicBezTo>
                <a:cubicBezTo>
                  <a:pt x="2248307" y="6549875"/>
                  <a:pt x="2255640" y="6573381"/>
                  <a:pt x="2239847" y="6591044"/>
                </a:cubicBezTo>
                <a:cubicBezTo>
                  <a:pt x="2222714" y="6604111"/>
                  <a:pt x="2230048" y="6627613"/>
                  <a:pt x="2229583" y="6662065"/>
                </a:cubicBezTo>
                <a:cubicBezTo>
                  <a:pt x="2228996" y="6677253"/>
                  <a:pt x="2222794" y="6683426"/>
                  <a:pt x="2215407" y="6685133"/>
                </a:cubicBezTo>
                <a:cubicBezTo>
                  <a:pt x="2208022" y="6686841"/>
                  <a:pt x="2199453" y="6684085"/>
                  <a:pt x="2194134" y="6681412"/>
                </a:cubicBezTo>
                <a:cubicBezTo>
                  <a:pt x="2179003" y="6668853"/>
                  <a:pt x="2183728" y="6658841"/>
                  <a:pt x="2195308" y="6651035"/>
                </a:cubicBezTo>
                <a:cubicBezTo>
                  <a:pt x="2198381" y="6650102"/>
                  <a:pt x="2226032" y="6641701"/>
                  <a:pt x="2210902" y="6629141"/>
                </a:cubicBezTo>
                <a:cubicBezTo>
                  <a:pt x="2188326" y="6610984"/>
                  <a:pt x="2166818" y="6617518"/>
                  <a:pt x="2147356" y="6614139"/>
                </a:cubicBezTo>
                <a:cubicBezTo>
                  <a:pt x="2126909" y="6608201"/>
                  <a:pt x="2103273" y="6602514"/>
                  <a:pt x="2080345" y="6600903"/>
                </a:cubicBezTo>
                <a:cubicBezTo>
                  <a:pt x="2062851" y="6593352"/>
                  <a:pt x="2054576" y="6582999"/>
                  <a:pt x="2047475" y="6542272"/>
                </a:cubicBezTo>
                <a:cubicBezTo>
                  <a:pt x="2065432" y="6515372"/>
                  <a:pt x="2093562" y="6528271"/>
                  <a:pt x="2116489" y="6529881"/>
                </a:cubicBezTo>
                <a:cubicBezTo>
                  <a:pt x="2148834" y="6532922"/>
                  <a:pt x="2176486" y="6524522"/>
                  <a:pt x="2202717" y="6507974"/>
                </a:cubicBezTo>
                <a:close/>
                <a:moveTo>
                  <a:pt x="1024817" y="6506403"/>
                </a:moveTo>
                <a:cubicBezTo>
                  <a:pt x="1035395" y="6511799"/>
                  <a:pt x="1049025" y="6516268"/>
                  <a:pt x="1061941" y="6516649"/>
                </a:cubicBezTo>
                <a:cubicBezTo>
                  <a:pt x="1060692" y="6523305"/>
                  <a:pt x="1058352" y="6527155"/>
                  <a:pt x="1055392" y="6528895"/>
                </a:cubicBezTo>
                <a:cubicBezTo>
                  <a:pt x="1046513" y="6534115"/>
                  <a:pt x="1032065" y="6520344"/>
                  <a:pt x="1024817" y="6506403"/>
                </a:cubicBezTo>
                <a:close/>
                <a:moveTo>
                  <a:pt x="4042097" y="6504703"/>
                </a:moveTo>
                <a:cubicBezTo>
                  <a:pt x="4044955" y="6521098"/>
                  <a:pt x="4038529" y="6527366"/>
                  <a:pt x="4030200" y="6529897"/>
                </a:cubicBezTo>
                <a:cubicBezTo>
                  <a:pt x="4021870" y="6532427"/>
                  <a:pt x="4011634" y="6531221"/>
                  <a:pt x="4006875" y="6532667"/>
                </a:cubicBezTo>
                <a:cubicBezTo>
                  <a:pt x="4000443" y="6495780"/>
                  <a:pt x="4032577" y="6507595"/>
                  <a:pt x="4042097" y="6504703"/>
                </a:cubicBezTo>
                <a:close/>
                <a:moveTo>
                  <a:pt x="1875919" y="6501353"/>
                </a:moveTo>
                <a:cubicBezTo>
                  <a:pt x="1902732" y="6500976"/>
                  <a:pt x="1930957" y="6509134"/>
                  <a:pt x="1957705" y="6510573"/>
                </a:cubicBezTo>
                <a:cubicBezTo>
                  <a:pt x="1957422" y="6527655"/>
                  <a:pt x="1947427" y="6526441"/>
                  <a:pt x="1941233" y="6528323"/>
                </a:cubicBezTo>
                <a:cubicBezTo>
                  <a:pt x="1944752" y="6548504"/>
                  <a:pt x="1947448" y="6563972"/>
                  <a:pt x="1950967" y="6584153"/>
                </a:cubicBezTo>
                <a:cubicBezTo>
                  <a:pt x="1940972" y="6582940"/>
                  <a:pt x="1923609" y="6592465"/>
                  <a:pt x="1913896" y="6574166"/>
                </a:cubicBezTo>
                <a:cubicBezTo>
                  <a:pt x="1908689" y="6562999"/>
                  <a:pt x="1904585" y="6539456"/>
                  <a:pt x="1895292" y="6542280"/>
                </a:cubicBezTo>
                <a:cubicBezTo>
                  <a:pt x="1896699" y="6550352"/>
                  <a:pt x="1901225" y="6595015"/>
                  <a:pt x="1891513" y="6576717"/>
                </a:cubicBezTo>
                <a:cubicBezTo>
                  <a:pt x="1884814" y="6566357"/>
                  <a:pt x="1878510" y="6553576"/>
                  <a:pt x="1871805" y="6540828"/>
                </a:cubicBezTo>
                <a:lnTo>
                  <a:pt x="1853703" y="6511626"/>
                </a:lnTo>
                <a:lnTo>
                  <a:pt x="1853261" y="6522288"/>
                </a:lnTo>
                <a:cubicBezTo>
                  <a:pt x="1852583" y="6518398"/>
                  <a:pt x="1849036" y="6515380"/>
                  <a:pt x="1848358" y="6511491"/>
                </a:cubicBezTo>
                <a:lnTo>
                  <a:pt x="1850844" y="6507010"/>
                </a:lnTo>
                <a:lnTo>
                  <a:pt x="1849684" y="6505140"/>
                </a:lnTo>
                <a:cubicBezTo>
                  <a:pt x="1858201" y="6502552"/>
                  <a:pt x="1866982" y="6501478"/>
                  <a:pt x="1875919" y="6501353"/>
                </a:cubicBezTo>
                <a:close/>
                <a:moveTo>
                  <a:pt x="1105932" y="6497537"/>
                </a:moveTo>
                <a:cubicBezTo>
                  <a:pt x="1112734" y="6499228"/>
                  <a:pt x="1120159" y="6504489"/>
                  <a:pt x="1125506" y="6507159"/>
                </a:cubicBezTo>
                <a:cubicBezTo>
                  <a:pt x="1142972" y="6514021"/>
                  <a:pt x="1159714" y="6516745"/>
                  <a:pt x="1177298" y="6524287"/>
                </a:cubicBezTo>
                <a:cubicBezTo>
                  <a:pt x="1215041" y="6538590"/>
                  <a:pt x="1253300" y="6552736"/>
                  <a:pt x="1291556" y="6566882"/>
                </a:cubicBezTo>
                <a:cubicBezTo>
                  <a:pt x="1367439" y="6594652"/>
                  <a:pt x="1443439" y="6623101"/>
                  <a:pt x="1522334" y="6646377"/>
                </a:cubicBezTo>
                <a:cubicBezTo>
                  <a:pt x="1597504" y="6670066"/>
                  <a:pt x="1677307" y="6701656"/>
                  <a:pt x="1752645" y="6704537"/>
                </a:cubicBezTo>
                <a:cubicBezTo>
                  <a:pt x="1769002" y="6708157"/>
                  <a:pt x="1786832" y="6698446"/>
                  <a:pt x="1805128" y="6710069"/>
                </a:cubicBezTo>
                <a:cubicBezTo>
                  <a:pt x="1818792" y="6713790"/>
                  <a:pt x="1826861" y="6741403"/>
                  <a:pt x="1837552" y="6746744"/>
                </a:cubicBezTo>
                <a:cubicBezTo>
                  <a:pt x="1849668" y="6760244"/>
                  <a:pt x="1850870" y="6729816"/>
                  <a:pt x="1859428" y="6722919"/>
                </a:cubicBezTo>
                <a:cubicBezTo>
                  <a:pt x="1867473" y="6716181"/>
                  <a:pt x="2027837" y="6761948"/>
                  <a:pt x="2052312" y="6771691"/>
                </a:cubicBezTo>
                <a:cubicBezTo>
                  <a:pt x="2065976" y="6775412"/>
                  <a:pt x="2078802" y="6792994"/>
                  <a:pt x="2092781" y="6801632"/>
                </a:cubicBezTo>
                <a:cubicBezTo>
                  <a:pt x="2099674" y="6803832"/>
                  <a:pt x="2111322" y="6795999"/>
                  <a:pt x="2115588" y="6820472"/>
                </a:cubicBezTo>
                <a:cubicBezTo>
                  <a:pt x="2104774" y="6823757"/>
                  <a:pt x="2093731" y="6824964"/>
                  <a:pt x="2082807" y="6824523"/>
                </a:cubicBezTo>
                <a:lnTo>
                  <a:pt x="2077993" y="6823648"/>
                </a:lnTo>
                <a:lnTo>
                  <a:pt x="2080988" y="6831439"/>
                </a:lnTo>
                <a:cubicBezTo>
                  <a:pt x="2080289" y="6833923"/>
                  <a:pt x="2078138" y="6834577"/>
                  <a:pt x="2076190" y="6830623"/>
                </a:cubicBezTo>
                <a:cubicBezTo>
                  <a:pt x="2077009" y="6828102"/>
                  <a:pt x="2077417" y="6826841"/>
                  <a:pt x="2077528" y="6825670"/>
                </a:cubicBezTo>
                <a:lnTo>
                  <a:pt x="2077307" y="6823524"/>
                </a:lnTo>
                <a:lnTo>
                  <a:pt x="2050747" y="6818696"/>
                </a:lnTo>
                <a:cubicBezTo>
                  <a:pt x="2054302" y="6839090"/>
                  <a:pt x="2060482" y="6837212"/>
                  <a:pt x="2069753" y="6834396"/>
                </a:cubicBezTo>
                <a:cubicBezTo>
                  <a:pt x="2079218" y="6835815"/>
                  <a:pt x="2090623" y="6845234"/>
                  <a:pt x="2100603" y="6846497"/>
                </a:cubicBezTo>
                <a:cubicBezTo>
                  <a:pt x="2113675" y="6846820"/>
                  <a:pt x="2122945" y="6844004"/>
                  <a:pt x="2133639" y="6849347"/>
                </a:cubicBezTo>
                <a:cubicBezTo>
                  <a:pt x="2145041" y="6858767"/>
                  <a:pt x="2144796" y="6876021"/>
                  <a:pt x="2147641" y="6892336"/>
                </a:cubicBezTo>
                <a:cubicBezTo>
                  <a:pt x="2105336" y="6892303"/>
                  <a:pt x="2062125" y="6883957"/>
                  <a:pt x="2021708" y="6913415"/>
                </a:cubicBezTo>
                <a:cubicBezTo>
                  <a:pt x="2044761" y="6915000"/>
                  <a:pt x="2066984" y="6911828"/>
                  <a:pt x="2087065" y="6915032"/>
                </a:cubicBezTo>
                <a:cubicBezTo>
                  <a:pt x="2100017" y="6914677"/>
                  <a:pt x="2111863" y="6911078"/>
                  <a:pt x="2125646" y="6915480"/>
                </a:cubicBezTo>
                <a:cubicBezTo>
                  <a:pt x="2136339" y="6920823"/>
                  <a:pt x="2132292" y="6934935"/>
                  <a:pt x="2141316" y="6949374"/>
                </a:cubicBezTo>
                <a:cubicBezTo>
                  <a:pt x="2145828" y="6956593"/>
                  <a:pt x="2153432" y="6962873"/>
                  <a:pt x="2160323" y="6965074"/>
                </a:cubicBezTo>
                <a:cubicBezTo>
                  <a:pt x="2177196" y="6968538"/>
                  <a:pt x="2192645" y="6963845"/>
                  <a:pt x="2208807" y="6963230"/>
                </a:cubicBezTo>
                <a:cubicBezTo>
                  <a:pt x="2265337" y="6954645"/>
                  <a:pt x="2326844" y="6974612"/>
                  <a:pt x="2385902" y="6977429"/>
                </a:cubicBezTo>
                <a:cubicBezTo>
                  <a:pt x="2449077" y="6988300"/>
                  <a:pt x="2643164" y="7006647"/>
                  <a:pt x="2675487" y="7005417"/>
                </a:cubicBezTo>
                <a:cubicBezTo>
                  <a:pt x="2688557" y="7005740"/>
                  <a:pt x="2697117" y="6998845"/>
                  <a:pt x="2710781" y="7002565"/>
                </a:cubicBezTo>
                <a:cubicBezTo>
                  <a:pt x="2723853" y="7002891"/>
                  <a:pt x="2722896" y="7016067"/>
                  <a:pt x="2726451" y="7036459"/>
                </a:cubicBezTo>
                <a:cubicBezTo>
                  <a:pt x="2733809" y="7059994"/>
                  <a:pt x="2756592" y="7044483"/>
                  <a:pt x="2765862" y="7041667"/>
                </a:cubicBezTo>
                <a:cubicBezTo>
                  <a:pt x="2782024" y="7041051"/>
                  <a:pt x="2795095" y="7041375"/>
                  <a:pt x="2811257" y="7040759"/>
                </a:cubicBezTo>
                <a:cubicBezTo>
                  <a:pt x="2843580" y="7039530"/>
                  <a:pt x="2872298" y="7039396"/>
                  <a:pt x="2904621" y="7038164"/>
                </a:cubicBezTo>
                <a:cubicBezTo>
                  <a:pt x="2968753" y="7035860"/>
                  <a:pt x="3028886" y="7026182"/>
                  <a:pt x="3094322" y="7031356"/>
                </a:cubicBezTo>
                <a:cubicBezTo>
                  <a:pt x="3107393" y="7031679"/>
                  <a:pt x="3120219" y="7049256"/>
                  <a:pt x="3133290" y="7049579"/>
                </a:cubicBezTo>
                <a:cubicBezTo>
                  <a:pt x="3146362" y="7049905"/>
                  <a:pt x="3162719" y="7053525"/>
                  <a:pt x="3175791" y="7053848"/>
                </a:cubicBezTo>
                <a:cubicBezTo>
                  <a:pt x="3208114" y="7052618"/>
                  <a:pt x="3237347" y="7052327"/>
                  <a:pt x="3269155" y="7051251"/>
                </a:cubicBezTo>
                <a:cubicBezTo>
                  <a:pt x="3333802" y="7048794"/>
                  <a:pt x="3395554" y="7051508"/>
                  <a:pt x="3461504" y="7056525"/>
                </a:cubicBezTo>
                <a:cubicBezTo>
                  <a:pt x="3338780" y="7077345"/>
                  <a:pt x="3210003" y="7082109"/>
                  <a:pt x="3086448" y="7098169"/>
                </a:cubicBezTo>
                <a:cubicBezTo>
                  <a:pt x="3026118" y="7103613"/>
                  <a:pt x="2969075" y="7112354"/>
                  <a:pt x="2909701" y="7104622"/>
                </a:cubicBezTo>
                <a:cubicBezTo>
                  <a:pt x="2850328" y="7096892"/>
                  <a:pt x="2791022" y="7111330"/>
                  <a:pt x="2732361" y="7107676"/>
                </a:cubicBezTo>
                <a:cubicBezTo>
                  <a:pt x="2667003" y="7106059"/>
                  <a:pt x="2604539" y="7099266"/>
                  <a:pt x="2538275" y="7089333"/>
                </a:cubicBezTo>
                <a:cubicBezTo>
                  <a:pt x="2508331" y="7085546"/>
                  <a:pt x="2380629" y="7077816"/>
                  <a:pt x="2369226" y="7068404"/>
                </a:cubicBezTo>
                <a:cubicBezTo>
                  <a:pt x="2342615" y="7046412"/>
                  <a:pt x="2316030" y="7058782"/>
                  <a:pt x="2292978" y="7057196"/>
                </a:cubicBezTo>
                <a:cubicBezTo>
                  <a:pt x="2263033" y="7053410"/>
                  <a:pt x="2233090" y="7049622"/>
                  <a:pt x="2202948" y="7041600"/>
                </a:cubicBezTo>
                <a:cubicBezTo>
                  <a:pt x="2172293" y="7033733"/>
                  <a:pt x="2142468" y="7030626"/>
                  <a:pt x="2111812" y="7022761"/>
                </a:cubicBezTo>
                <a:cubicBezTo>
                  <a:pt x="2088563" y="7016939"/>
                  <a:pt x="2017982" y="7004023"/>
                  <a:pt x="1989974" y="7008232"/>
                </a:cubicBezTo>
                <a:cubicBezTo>
                  <a:pt x="1980705" y="7011048"/>
                  <a:pt x="1972145" y="7017948"/>
                  <a:pt x="1960742" y="7008527"/>
                </a:cubicBezTo>
                <a:cubicBezTo>
                  <a:pt x="1953140" y="7002244"/>
                  <a:pt x="1852173" y="6998562"/>
                  <a:pt x="1823897" y="6985678"/>
                </a:cubicBezTo>
                <a:cubicBezTo>
                  <a:pt x="1810232" y="6981956"/>
                  <a:pt x="1798632" y="6968300"/>
                  <a:pt x="1784850" y="6963897"/>
                </a:cubicBezTo>
                <a:cubicBezTo>
                  <a:pt x="1774868" y="6962636"/>
                  <a:pt x="1635178" y="6923473"/>
                  <a:pt x="1626620" y="6930367"/>
                </a:cubicBezTo>
                <a:cubicBezTo>
                  <a:pt x="1617349" y="6933184"/>
                  <a:pt x="1604988" y="6936939"/>
                  <a:pt x="1592990" y="6924106"/>
                </a:cubicBezTo>
                <a:cubicBezTo>
                  <a:pt x="1569278" y="6896962"/>
                  <a:pt x="1544092" y="6883143"/>
                  <a:pt x="1520328" y="6877475"/>
                </a:cubicBezTo>
                <a:cubicBezTo>
                  <a:pt x="1493474" y="6872750"/>
                  <a:pt x="1341591" y="6816531"/>
                  <a:pt x="1320917" y="6809927"/>
                </a:cubicBezTo>
                <a:cubicBezTo>
                  <a:pt x="1271967" y="6790440"/>
                  <a:pt x="1220440" y="6771735"/>
                  <a:pt x="1171609" y="6752927"/>
                </a:cubicBezTo>
                <a:cubicBezTo>
                  <a:pt x="1119373" y="6730143"/>
                  <a:pt x="1067330" y="6711591"/>
                  <a:pt x="1015214" y="6689491"/>
                </a:cubicBezTo>
                <a:cubicBezTo>
                  <a:pt x="990739" y="6679744"/>
                  <a:pt x="966264" y="6670002"/>
                  <a:pt x="942500" y="6664337"/>
                </a:cubicBezTo>
                <a:cubicBezTo>
                  <a:pt x="924915" y="6656794"/>
                  <a:pt x="834642" y="6658451"/>
                  <a:pt x="799277" y="6639130"/>
                </a:cubicBezTo>
                <a:cubicBezTo>
                  <a:pt x="781101" y="6628189"/>
                  <a:pt x="763645" y="6621387"/>
                  <a:pt x="745352" y="6609765"/>
                </a:cubicBezTo>
                <a:cubicBezTo>
                  <a:pt x="734658" y="6604425"/>
                  <a:pt x="700938" y="6541657"/>
                  <a:pt x="712342" y="6551075"/>
                </a:cubicBezTo>
                <a:cubicBezTo>
                  <a:pt x="723745" y="6560497"/>
                  <a:pt x="914248" y="6595612"/>
                  <a:pt x="1018060" y="6615611"/>
                </a:cubicBezTo>
                <a:cubicBezTo>
                  <a:pt x="1062498" y="6627881"/>
                  <a:pt x="1107893" y="6626974"/>
                  <a:pt x="1151451" y="6655974"/>
                </a:cubicBezTo>
                <a:cubicBezTo>
                  <a:pt x="1172003" y="6671205"/>
                  <a:pt x="1193436" y="6682947"/>
                  <a:pt x="1214724" y="6691511"/>
                </a:cubicBezTo>
                <a:lnTo>
                  <a:pt x="1240525" y="6698326"/>
                </a:lnTo>
                <a:lnTo>
                  <a:pt x="1277113" y="6707989"/>
                </a:lnTo>
                <a:cubicBezTo>
                  <a:pt x="1272135" y="6679441"/>
                  <a:pt x="1254307" y="6689150"/>
                  <a:pt x="1243613" y="6683808"/>
                </a:cubicBezTo>
                <a:cubicBezTo>
                  <a:pt x="1222939" y="6677203"/>
                  <a:pt x="1203736" y="6657269"/>
                  <a:pt x="1183063" y="6650665"/>
                </a:cubicBezTo>
                <a:cubicBezTo>
                  <a:pt x="1171984" y="6647768"/>
                  <a:pt x="1160899" y="6643483"/>
                  <a:pt x="1149804" y="6638166"/>
                </a:cubicBezTo>
                <a:lnTo>
                  <a:pt x="1142046" y="6633808"/>
                </a:lnTo>
                <a:lnTo>
                  <a:pt x="1146084" y="6642620"/>
                </a:lnTo>
                <a:cubicBezTo>
                  <a:pt x="1144751" y="6652292"/>
                  <a:pt x="1144042" y="6648229"/>
                  <a:pt x="1137477" y="6645234"/>
                </a:cubicBezTo>
                <a:cubicBezTo>
                  <a:pt x="1138615" y="6643105"/>
                  <a:pt x="1139904" y="6641824"/>
                  <a:pt x="1140729" y="6640058"/>
                </a:cubicBezTo>
                <a:lnTo>
                  <a:pt x="1141132" y="6633294"/>
                </a:lnTo>
                <a:lnTo>
                  <a:pt x="1116476" y="6619446"/>
                </a:lnTo>
                <a:cubicBezTo>
                  <a:pt x="1094227" y="6605357"/>
                  <a:pt x="1071903" y="6588517"/>
                  <a:pt x="1049452" y="6571716"/>
                </a:cubicBezTo>
                <a:cubicBezTo>
                  <a:pt x="1058010" y="6564821"/>
                  <a:pt x="1071083" y="6565145"/>
                  <a:pt x="1069324" y="6536396"/>
                </a:cubicBezTo>
                <a:cubicBezTo>
                  <a:pt x="1067310" y="6524840"/>
                  <a:pt x="1069688" y="6519822"/>
                  <a:pt x="1075868" y="6517944"/>
                </a:cubicBezTo>
                <a:cubicBezTo>
                  <a:pt x="1088229" y="6514189"/>
                  <a:pt x="1100925" y="6531026"/>
                  <a:pt x="1113363" y="6530826"/>
                </a:cubicBezTo>
                <a:cubicBezTo>
                  <a:pt x="1111714" y="6521369"/>
                  <a:pt x="1108100" y="6518531"/>
                  <a:pt x="1103800" y="6516795"/>
                </a:cubicBezTo>
                <a:lnTo>
                  <a:pt x="1097273" y="6514427"/>
                </a:lnTo>
                <a:lnTo>
                  <a:pt x="1092357" y="6520007"/>
                </a:lnTo>
                <a:cubicBezTo>
                  <a:pt x="1091214" y="6519943"/>
                  <a:pt x="1090317" y="6518407"/>
                  <a:pt x="1088794" y="6516897"/>
                </a:cubicBezTo>
                <a:cubicBezTo>
                  <a:pt x="1089663" y="6514659"/>
                  <a:pt x="1089934" y="6512604"/>
                  <a:pt x="1090928" y="6511809"/>
                </a:cubicBezTo>
                <a:lnTo>
                  <a:pt x="1096403" y="6513901"/>
                </a:lnTo>
                <a:lnTo>
                  <a:pt x="1090092" y="6509328"/>
                </a:lnTo>
                <a:cubicBezTo>
                  <a:pt x="1092950" y="6497722"/>
                  <a:pt x="1099130" y="6495845"/>
                  <a:pt x="1105932" y="6497537"/>
                </a:cubicBezTo>
                <a:close/>
                <a:moveTo>
                  <a:pt x="5066854" y="6495460"/>
                </a:moveTo>
                <a:cubicBezTo>
                  <a:pt x="5007701" y="6526308"/>
                  <a:pt x="5007701" y="6526308"/>
                  <a:pt x="4992718" y="6552341"/>
                </a:cubicBezTo>
                <a:cubicBezTo>
                  <a:pt x="5029798" y="6541077"/>
                  <a:pt x="5029798" y="6541077"/>
                  <a:pt x="5066854" y="6495460"/>
                </a:cubicBezTo>
                <a:close/>
                <a:moveTo>
                  <a:pt x="1781249" y="6491203"/>
                </a:moveTo>
                <a:cubicBezTo>
                  <a:pt x="1789689" y="6501342"/>
                  <a:pt x="1797430" y="6507458"/>
                  <a:pt x="1805871" y="6517596"/>
                </a:cubicBezTo>
                <a:cubicBezTo>
                  <a:pt x="1800935" y="6527561"/>
                  <a:pt x="1792829" y="6538492"/>
                  <a:pt x="1787893" y="6548459"/>
                </a:cubicBezTo>
                <a:cubicBezTo>
                  <a:pt x="1788259" y="6531412"/>
                  <a:pt x="1784754" y="6511308"/>
                  <a:pt x="1781249" y="6491203"/>
                </a:cubicBezTo>
                <a:close/>
                <a:moveTo>
                  <a:pt x="9070471" y="6488958"/>
                </a:moveTo>
                <a:cubicBezTo>
                  <a:pt x="9019465" y="6528447"/>
                  <a:pt x="9006714" y="6538318"/>
                  <a:pt x="8981118" y="6545230"/>
                </a:cubicBezTo>
                <a:cubicBezTo>
                  <a:pt x="8972586" y="6547533"/>
                  <a:pt x="8962626" y="6549508"/>
                  <a:pt x="8949348" y="6552140"/>
                </a:cubicBezTo>
                <a:cubicBezTo>
                  <a:pt x="8984594" y="6515283"/>
                  <a:pt x="8984594" y="6515283"/>
                  <a:pt x="9070471" y="6488958"/>
                </a:cubicBezTo>
                <a:close/>
                <a:moveTo>
                  <a:pt x="1066916" y="6487265"/>
                </a:moveTo>
                <a:cubicBezTo>
                  <a:pt x="1073651" y="6489313"/>
                  <a:pt x="1079708" y="6487473"/>
                  <a:pt x="1085938" y="6489677"/>
                </a:cubicBezTo>
                <a:cubicBezTo>
                  <a:pt x="1085693" y="6495894"/>
                  <a:pt x="1081955" y="6501125"/>
                  <a:pt x="1077770" y="6501884"/>
                </a:cubicBezTo>
                <a:cubicBezTo>
                  <a:pt x="1073583" y="6502645"/>
                  <a:pt x="1068950" y="6498933"/>
                  <a:pt x="1066916" y="6487265"/>
                </a:cubicBezTo>
                <a:close/>
                <a:moveTo>
                  <a:pt x="3502546" y="6479737"/>
                </a:moveTo>
                <a:cubicBezTo>
                  <a:pt x="3508284" y="6477993"/>
                  <a:pt x="3511885" y="6481317"/>
                  <a:pt x="3514690" y="6497408"/>
                </a:cubicBezTo>
                <a:cubicBezTo>
                  <a:pt x="3508952" y="6499151"/>
                  <a:pt x="3505351" y="6495826"/>
                  <a:pt x="3502546" y="6479737"/>
                </a:cubicBezTo>
                <a:close/>
                <a:moveTo>
                  <a:pt x="1826995" y="6474155"/>
                </a:moveTo>
                <a:cubicBezTo>
                  <a:pt x="1828412" y="6482280"/>
                  <a:pt x="1829828" y="6490403"/>
                  <a:pt x="1830536" y="6494464"/>
                </a:cubicBezTo>
                <a:cubicBezTo>
                  <a:pt x="1824645" y="6496255"/>
                  <a:pt x="1819243" y="6497896"/>
                  <a:pt x="1812858" y="6499835"/>
                </a:cubicBezTo>
                <a:cubicBezTo>
                  <a:pt x="1812150" y="6495773"/>
                  <a:pt x="1810734" y="6487651"/>
                  <a:pt x="1809317" y="6479525"/>
                </a:cubicBezTo>
                <a:cubicBezTo>
                  <a:pt x="1815702" y="6477585"/>
                  <a:pt x="1821104" y="6475944"/>
                  <a:pt x="1826995" y="6474155"/>
                </a:cubicBezTo>
                <a:close/>
                <a:moveTo>
                  <a:pt x="3599367" y="6472397"/>
                </a:moveTo>
                <a:cubicBezTo>
                  <a:pt x="3605656" y="6470486"/>
                  <a:pt x="3607073" y="6478610"/>
                  <a:pt x="3609197" y="6490797"/>
                </a:cubicBezTo>
                <a:cubicBezTo>
                  <a:pt x="3602908" y="6492708"/>
                  <a:pt x="3601491" y="6484583"/>
                  <a:pt x="3599367" y="6472397"/>
                </a:cubicBezTo>
                <a:close/>
                <a:moveTo>
                  <a:pt x="5075658" y="6471312"/>
                </a:moveTo>
                <a:cubicBezTo>
                  <a:pt x="5078502" y="6487627"/>
                  <a:pt x="5082303" y="6490766"/>
                  <a:pt x="5088484" y="6488888"/>
                </a:cubicBezTo>
                <a:cubicBezTo>
                  <a:pt x="5086350" y="6476654"/>
                  <a:pt x="5081838" y="6469435"/>
                  <a:pt x="5075658" y="6471312"/>
                </a:cubicBezTo>
                <a:close/>
                <a:moveTo>
                  <a:pt x="1654062" y="6466731"/>
                </a:moveTo>
                <a:cubicBezTo>
                  <a:pt x="1660353" y="6464820"/>
                  <a:pt x="1661817" y="6473214"/>
                  <a:pt x="1663890" y="6485106"/>
                </a:cubicBezTo>
                <a:cubicBezTo>
                  <a:pt x="1657599" y="6487017"/>
                  <a:pt x="1656257" y="6479321"/>
                  <a:pt x="1654062" y="6466731"/>
                </a:cubicBezTo>
                <a:close/>
                <a:moveTo>
                  <a:pt x="4002953" y="6465517"/>
                </a:moveTo>
                <a:lnTo>
                  <a:pt x="4002345" y="6468049"/>
                </a:lnTo>
                <a:cubicBezTo>
                  <a:pt x="4001722" y="6470646"/>
                  <a:pt x="4001223" y="6472724"/>
                  <a:pt x="4001223" y="6472724"/>
                </a:cubicBezTo>
                <a:close/>
                <a:moveTo>
                  <a:pt x="4003715" y="6462345"/>
                </a:moveTo>
                <a:lnTo>
                  <a:pt x="4002953" y="6465517"/>
                </a:lnTo>
                <a:lnTo>
                  <a:pt x="4003514" y="6463180"/>
                </a:lnTo>
                <a:close/>
                <a:moveTo>
                  <a:pt x="958808" y="6457022"/>
                </a:moveTo>
                <a:cubicBezTo>
                  <a:pt x="973843" y="6470098"/>
                  <a:pt x="988876" y="6483175"/>
                  <a:pt x="1003406" y="6496404"/>
                </a:cubicBezTo>
                <a:cubicBezTo>
                  <a:pt x="994322" y="6499163"/>
                  <a:pt x="985237" y="6501924"/>
                  <a:pt x="976657" y="6504530"/>
                </a:cubicBezTo>
                <a:cubicBezTo>
                  <a:pt x="970707" y="6488694"/>
                  <a:pt x="961729" y="6473778"/>
                  <a:pt x="958808" y="6457022"/>
                </a:cubicBezTo>
                <a:close/>
                <a:moveTo>
                  <a:pt x="1549617" y="6444725"/>
                </a:moveTo>
                <a:lnTo>
                  <a:pt x="1547205" y="6450862"/>
                </a:lnTo>
                <a:lnTo>
                  <a:pt x="1547428" y="6450295"/>
                </a:lnTo>
                <a:close/>
                <a:moveTo>
                  <a:pt x="1551006" y="6441190"/>
                </a:moveTo>
                <a:cubicBezTo>
                  <a:pt x="1551006" y="6441190"/>
                  <a:pt x="1550409" y="6442707"/>
                  <a:pt x="1549664" y="6444604"/>
                </a:cubicBezTo>
                <a:lnTo>
                  <a:pt x="1549617" y="6444725"/>
                </a:lnTo>
                <a:close/>
                <a:moveTo>
                  <a:pt x="5124632" y="6434961"/>
                </a:moveTo>
                <a:cubicBezTo>
                  <a:pt x="5126766" y="6447199"/>
                  <a:pt x="5127477" y="6451275"/>
                  <a:pt x="5128188" y="6455354"/>
                </a:cubicBezTo>
                <a:cubicBezTo>
                  <a:pt x="5133852" y="6453633"/>
                  <a:pt x="5133852" y="6453633"/>
                  <a:pt x="5124632" y="6434961"/>
                </a:cubicBezTo>
                <a:close/>
                <a:moveTo>
                  <a:pt x="1571958" y="6434822"/>
                </a:moveTo>
                <a:cubicBezTo>
                  <a:pt x="1584250" y="6431088"/>
                  <a:pt x="1614211" y="6439003"/>
                  <a:pt x="1625290" y="6465423"/>
                </a:cubicBezTo>
                <a:cubicBezTo>
                  <a:pt x="1638481" y="6503965"/>
                  <a:pt x="1617558" y="6513868"/>
                  <a:pt x="1606482" y="6521487"/>
                </a:cubicBezTo>
                <a:cubicBezTo>
                  <a:pt x="1592450" y="6496674"/>
                  <a:pt x="1580667" y="6466217"/>
                  <a:pt x="1571958" y="6434822"/>
                </a:cubicBezTo>
                <a:close/>
                <a:moveTo>
                  <a:pt x="2792684" y="6430183"/>
                </a:moveTo>
                <a:cubicBezTo>
                  <a:pt x="2794809" y="6442367"/>
                  <a:pt x="2793355" y="6451362"/>
                  <a:pt x="2787618" y="6453106"/>
                </a:cubicBezTo>
                <a:cubicBezTo>
                  <a:pt x="2785493" y="6440921"/>
                  <a:pt x="2786947" y="6431926"/>
                  <a:pt x="2792684" y="6430183"/>
                </a:cubicBezTo>
                <a:close/>
                <a:moveTo>
                  <a:pt x="912891" y="6429908"/>
                </a:moveTo>
                <a:cubicBezTo>
                  <a:pt x="915016" y="6442094"/>
                  <a:pt x="913565" y="6451090"/>
                  <a:pt x="907827" y="6452834"/>
                </a:cubicBezTo>
                <a:cubicBezTo>
                  <a:pt x="905702" y="6440647"/>
                  <a:pt x="907155" y="6431651"/>
                  <a:pt x="912891" y="6429908"/>
                </a:cubicBezTo>
                <a:close/>
                <a:moveTo>
                  <a:pt x="3217827" y="6424142"/>
                </a:moveTo>
                <a:cubicBezTo>
                  <a:pt x="3223565" y="6422399"/>
                  <a:pt x="3227969" y="6430332"/>
                  <a:pt x="3229975" y="6441840"/>
                </a:cubicBezTo>
                <a:cubicBezTo>
                  <a:pt x="3224237" y="6443583"/>
                  <a:pt x="3219952" y="6436332"/>
                  <a:pt x="3217827" y="6424142"/>
                </a:cubicBezTo>
                <a:close/>
                <a:moveTo>
                  <a:pt x="1616872" y="6421180"/>
                </a:moveTo>
                <a:cubicBezTo>
                  <a:pt x="1618996" y="6433365"/>
                  <a:pt x="1617544" y="6442359"/>
                  <a:pt x="1611806" y="6444102"/>
                </a:cubicBezTo>
                <a:cubicBezTo>
                  <a:pt x="1608974" y="6427857"/>
                  <a:pt x="1611135" y="6422923"/>
                  <a:pt x="1616872" y="6421180"/>
                </a:cubicBezTo>
                <a:close/>
                <a:moveTo>
                  <a:pt x="2559329" y="6418995"/>
                </a:moveTo>
                <a:cubicBezTo>
                  <a:pt x="2572410" y="6415021"/>
                  <a:pt x="2567994" y="6429193"/>
                  <a:pt x="2562870" y="6439304"/>
                </a:cubicBezTo>
                <a:cubicBezTo>
                  <a:pt x="2561453" y="6431180"/>
                  <a:pt x="2560037" y="6423057"/>
                  <a:pt x="2559329" y="6418995"/>
                </a:cubicBezTo>
                <a:close/>
                <a:moveTo>
                  <a:pt x="2161373" y="6416768"/>
                </a:moveTo>
                <a:cubicBezTo>
                  <a:pt x="2163497" y="6428953"/>
                  <a:pt x="2162044" y="6437949"/>
                  <a:pt x="2156305" y="6439692"/>
                </a:cubicBezTo>
                <a:cubicBezTo>
                  <a:pt x="2153472" y="6423444"/>
                  <a:pt x="2155634" y="6418511"/>
                  <a:pt x="2161373" y="6416768"/>
                </a:cubicBezTo>
                <a:close/>
                <a:moveTo>
                  <a:pt x="3103493" y="6415953"/>
                </a:moveTo>
                <a:cubicBezTo>
                  <a:pt x="3107869" y="6441052"/>
                  <a:pt x="3095354" y="6440450"/>
                  <a:pt x="3089461" y="6442240"/>
                </a:cubicBezTo>
                <a:cubicBezTo>
                  <a:pt x="3085085" y="6417141"/>
                  <a:pt x="3094654" y="6418638"/>
                  <a:pt x="3103493" y="6415953"/>
                </a:cubicBezTo>
                <a:close/>
                <a:moveTo>
                  <a:pt x="2843192" y="6414815"/>
                </a:moveTo>
                <a:cubicBezTo>
                  <a:pt x="2856273" y="6410841"/>
                  <a:pt x="2857108" y="6435383"/>
                  <a:pt x="2859161" y="6447157"/>
                </a:cubicBezTo>
                <a:cubicBezTo>
                  <a:pt x="2849350" y="6450137"/>
                  <a:pt x="2845929" y="6430514"/>
                  <a:pt x="2843192" y="6414815"/>
                </a:cubicBezTo>
                <a:close/>
                <a:moveTo>
                  <a:pt x="2975693" y="6412488"/>
                </a:moveTo>
                <a:cubicBezTo>
                  <a:pt x="2980321" y="6419893"/>
                  <a:pt x="2985679" y="6431479"/>
                  <a:pt x="2990306" y="6438884"/>
                </a:cubicBezTo>
                <a:cubicBezTo>
                  <a:pt x="2983968" y="6440809"/>
                  <a:pt x="2974461" y="6443698"/>
                  <a:pt x="2967393" y="6441439"/>
                </a:cubicBezTo>
                <a:cubicBezTo>
                  <a:pt x="2973002" y="6435331"/>
                  <a:pt x="2973982" y="6421818"/>
                  <a:pt x="2975693" y="6412488"/>
                </a:cubicBezTo>
                <a:close/>
                <a:moveTo>
                  <a:pt x="2672227" y="6409928"/>
                </a:moveTo>
                <a:cubicBezTo>
                  <a:pt x="2676542" y="6416882"/>
                  <a:pt x="2680856" y="6423836"/>
                  <a:pt x="2685171" y="6430789"/>
                </a:cubicBezTo>
                <a:cubicBezTo>
                  <a:pt x="2679964" y="6436513"/>
                  <a:pt x="2674755" y="6442224"/>
                  <a:pt x="2669546" y="6447937"/>
                </a:cubicBezTo>
                <a:cubicBezTo>
                  <a:pt x="2673385" y="6434369"/>
                  <a:pt x="2674279" y="6421701"/>
                  <a:pt x="2672227" y="6409928"/>
                </a:cubicBezTo>
                <a:close/>
                <a:moveTo>
                  <a:pt x="3061537" y="6408496"/>
                </a:moveTo>
                <a:cubicBezTo>
                  <a:pt x="3063697" y="6420882"/>
                  <a:pt x="3066576" y="6437397"/>
                  <a:pt x="3068736" y="6449782"/>
                </a:cubicBezTo>
                <a:cubicBezTo>
                  <a:pt x="3055903" y="6449333"/>
                  <a:pt x="3043574" y="6448731"/>
                  <a:pt x="3030742" y="6448284"/>
                </a:cubicBezTo>
                <a:cubicBezTo>
                  <a:pt x="3038387" y="6437266"/>
                  <a:pt x="3034787" y="6416622"/>
                  <a:pt x="3046901" y="6412942"/>
                </a:cubicBezTo>
                <a:cubicBezTo>
                  <a:pt x="3052452" y="6411255"/>
                  <a:pt x="3055986" y="6410183"/>
                  <a:pt x="3061537" y="6408496"/>
                </a:cubicBezTo>
                <a:close/>
                <a:moveTo>
                  <a:pt x="3194266" y="6407365"/>
                </a:moveTo>
                <a:cubicBezTo>
                  <a:pt x="3200006" y="6406617"/>
                  <a:pt x="3205336" y="6410251"/>
                  <a:pt x="3208155" y="6426420"/>
                </a:cubicBezTo>
                <a:cubicBezTo>
                  <a:pt x="3205925" y="6427098"/>
                  <a:pt x="3203235" y="6428504"/>
                  <a:pt x="3200375" y="6429780"/>
                </a:cubicBezTo>
                <a:cubicBezTo>
                  <a:pt x="3191797" y="6433609"/>
                  <a:pt x="3181695" y="6436271"/>
                  <a:pt x="3177916" y="6414596"/>
                </a:cubicBezTo>
                <a:cubicBezTo>
                  <a:pt x="3182376" y="6413241"/>
                  <a:pt x="3188526" y="6408112"/>
                  <a:pt x="3194266" y="6407365"/>
                </a:cubicBezTo>
                <a:close/>
                <a:moveTo>
                  <a:pt x="5450993" y="6400236"/>
                </a:moveTo>
                <a:cubicBezTo>
                  <a:pt x="5409425" y="6438631"/>
                  <a:pt x="5369601" y="6471484"/>
                  <a:pt x="5328034" y="6509882"/>
                </a:cubicBezTo>
                <a:cubicBezTo>
                  <a:pt x="5398123" y="6467114"/>
                  <a:pt x="5453125" y="6412469"/>
                  <a:pt x="5450993" y="6400236"/>
                </a:cubicBezTo>
                <a:close/>
                <a:moveTo>
                  <a:pt x="3908745" y="6398260"/>
                </a:moveTo>
                <a:cubicBezTo>
                  <a:pt x="3912136" y="6417707"/>
                  <a:pt x="3900350" y="6421288"/>
                  <a:pt x="3894458" y="6423077"/>
                </a:cubicBezTo>
                <a:cubicBezTo>
                  <a:pt x="3890389" y="6399741"/>
                  <a:pt x="3899906" y="6400945"/>
                  <a:pt x="3908745" y="6398260"/>
                </a:cubicBezTo>
                <a:close/>
                <a:moveTo>
                  <a:pt x="3164608" y="6396136"/>
                </a:moveTo>
                <a:cubicBezTo>
                  <a:pt x="3166804" y="6408729"/>
                  <a:pt x="3169732" y="6425517"/>
                  <a:pt x="3171805" y="6437410"/>
                </a:cubicBezTo>
                <a:cubicBezTo>
                  <a:pt x="3156297" y="6438438"/>
                  <a:pt x="3137803" y="6444056"/>
                  <a:pt x="3123432" y="6417485"/>
                </a:cubicBezTo>
                <a:cubicBezTo>
                  <a:pt x="3135762" y="6413739"/>
                  <a:pt x="3150442" y="6404859"/>
                  <a:pt x="3164608" y="6396136"/>
                </a:cubicBezTo>
                <a:close/>
                <a:moveTo>
                  <a:pt x="3309177" y="6393904"/>
                </a:moveTo>
                <a:cubicBezTo>
                  <a:pt x="3313113" y="6393251"/>
                  <a:pt x="3318368" y="6400156"/>
                  <a:pt x="3320824" y="6414242"/>
                </a:cubicBezTo>
                <a:cubicBezTo>
                  <a:pt x="3314669" y="6416112"/>
                  <a:pt x="3308515" y="6417982"/>
                  <a:pt x="3305437" y="6418916"/>
                </a:cubicBezTo>
                <a:cubicBezTo>
                  <a:pt x="3302622" y="6402769"/>
                  <a:pt x="3305240" y="6394558"/>
                  <a:pt x="3309177" y="6393904"/>
                </a:cubicBezTo>
                <a:close/>
                <a:moveTo>
                  <a:pt x="3261391" y="6388836"/>
                </a:moveTo>
                <a:cubicBezTo>
                  <a:pt x="3263586" y="6401427"/>
                  <a:pt x="3265780" y="6414016"/>
                  <a:pt x="3268586" y="6430111"/>
                </a:cubicBezTo>
                <a:cubicBezTo>
                  <a:pt x="3265240" y="6431128"/>
                  <a:pt x="3262370" y="6431999"/>
                  <a:pt x="3259979" y="6432726"/>
                </a:cubicBezTo>
                <a:cubicBezTo>
                  <a:pt x="3257173" y="6416631"/>
                  <a:pt x="3254979" y="6404042"/>
                  <a:pt x="3252783" y="6391451"/>
                </a:cubicBezTo>
                <a:cubicBezTo>
                  <a:pt x="3255174" y="6390724"/>
                  <a:pt x="3258043" y="6389853"/>
                  <a:pt x="3261391" y="6388836"/>
                </a:cubicBezTo>
                <a:close/>
                <a:moveTo>
                  <a:pt x="3413455" y="6388234"/>
                </a:moveTo>
                <a:cubicBezTo>
                  <a:pt x="3416786" y="6388758"/>
                  <a:pt x="3419772" y="6391946"/>
                  <a:pt x="3421467" y="6401669"/>
                </a:cubicBezTo>
                <a:cubicBezTo>
                  <a:pt x="3415313" y="6403538"/>
                  <a:pt x="3406760" y="6410232"/>
                  <a:pt x="3403370" y="6390787"/>
                </a:cubicBezTo>
                <a:cubicBezTo>
                  <a:pt x="3406447" y="6389851"/>
                  <a:pt x="3410124" y="6387710"/>
                  <a:pt x="3413455" y="6388234"/>
                </a:cubicBezTo>
                <a:close/>
                <a:moveTo>
                  <a:pt x="847928" y="6386506"/>
                </a:moveTo>
                <a:cubicBezTo>
                  <a:pt x="850054" y="6398692"/>
                  <a:pt x="851469" y="6406816"/>
                  <a:pt x="845179" y="6408727"/>
                </a:cubicBezTo>
                <a:cubicBezTo>
                  <a:pt x="843054" y="6396542"/>
                  <a:pt x="841638" y="6388417"/>
                  <a:pt x="847928" y="6386506"/>
                </a:cubicBezTo>
                <a:close/>
                <a:moveTo>
                  <a:pt x="5070113" y="6383525"/>
                </a:moveTo>
                <a:cubicBezTo>
                  <a:pt x="5042303" y="6391974"/>
                  <a:pt x="5018099" y="6399328"/>
                  <a:pt x="4994801" y="6414995"/>
                </a:cubicBezTo>
                <a:cubicBezTo>
                  <a:pt x="4974594" y="6429724"/>
                  <a:pt x="4952718" y="6453549"/>
                  <a:pt x="4932196" y="6463362"/>
                </a:cubicBezTo>
                <a:cubicBezTo>
                  <a:pt x="4887268" y="6485599"/>
                  <a:pt x="4844474" y="6520074"/>
                  <a:pt x="4811929" y="6572906"/>
                </a:cubicBezTo>
                <a:cubicBezTo>
                  <a:pt x="4815731" y="6576045"/>
                  <a:pt x="4819485" y="6576783"/>
                  <a:pt x="4823210" y="6575986"/>
                </a:cubicBezTo>
                <a:cubicBezTo>
                  <a:pt x="4834385" y="6573598"/>
                  <a:pt x="4845288" y="6557404"/>
                  <a:pt x="4856343" y="6550826"/>
                </a:cubicBezTo>
                <a:cubicBezTo>
                  <a:pt x="4870370" y="6537974"/>
                  <a:pt x="4884398" y="6525123"/>
                  <a:pt x="4898426" y="6512271"/>
                </a:cubicBezTo>
                <a:cubicBezTo>
                  <a:pt x="4915543" y="6498483"/>
                  <a:pt x="4928860" y="6481552"/>
                  <a:pt x="4946174" y="6471999"/>
                </a:cubicBezTo>
                <a:cubicBezTo>
                  <a:pt x="4957823" y="6464165"/>
                  <a:pt x="4973983" y="6463550"/>
                  <a:pt x="4979817" y="6441021"/>
                </a:cubicBezTo>
                <a:cubicBezTo>
                  <a:pt x="5014153" y="6451346"/>
                  <a:pt x="5042058" y="6409229"/>
                  <a:pt x="5070113" y="6383525"/>
                </a:cubicBezTo>
                <a:close/>
                <a:moveTo>
                  <a:pt x="4497239" y="6382199"/>
                </a:moveTo>
                <a:cubicBezTo>
                  <a:pt x="4499372" y="6394433"/>
                  <a:pt x="4503369" y="6401806"/>
                  <a:pt x="4509549" y="6399928"/>
                </a:cubicBezTo>
                <a:cubicBezTo>
                  <a:pt x="4507416" y="6387694"/>
                  <a:pt x="4503419" y="6380321"/>
                  <a:pt x="4497239" y="6382199"/>
                </a:cubicBezTo>
                <a:close/>
                <a:moveTo>
                  <a:pt x="3829125" y="6380523"/>
                </a:moveTo>
                <a:cubicBezTo>
                  <a:pt x="3831930" y="6396611"/>
                  <a:pt x="3829792" y="6401680"/>
                  <a:pt x="3824054" y="6403423"/>
                </a:cubicBezTo>
                <a:cubicBezTo>
                  <a:pt x="3821249" y="6387332"/>
                  <a:pt x="3823386" y="6382265"/>
                  <a:pt x="3829125" y="6380523"/>
                </a:cubicBezTo>
                <a:close/>
                <a:moveTo>
                  <a:pt x="8415091" y="6379677"/>
                </a:moveTo>
                <a:cubicBezTo>
                  <a:pt x="8417835" y="6379677"/>
                  <a:pt x="8423321" y="6385102"/>
                  <a:pt x="8423321" y="6401381"/>
                </a:cubicBezTo>
                <a:cubicBezTo>
                  <a:pt x="8417835" y="6401381"/>
                  <a:pt x="8415091" y="6395955"/>
                  <a:pt x="8415091" y="6379677"/>
                </a:cubicBezTo>
                <a:close/>
                <a:moveTo>
                  <a:pt x="2154055" y="6374794"/>
                </a:moveTo>
                <a:cubicBezTo>
                  <a:pt x="2156888" y="6391042"/>
                  <a:pt x="2154726" y="6395975"/>
                  <a:pt x="2148987" y="6397718"/>
                </a:cubicBezTo>
                <a:cubicBezTo>
                  <a:pt x="2146863" y="6385534"/>
                  <a:pt x="2148315" y="6376537"/>
                  <a:pt x="2154055" y="6374794"/>
                </a:cubicBezTo>
                <a:close/>
                <a:moveTo>
                  <a:pt x="3381355" y="6374462"/>
                </a:moveTo>
                <a:cubicBezTo>
                  <a:pt x="3387094" y="6372719"/>
                  <a:pt x="3391498" y="6380652"/>
                  <a:pt x="3393504" y="6392159"/>
                </a:cubicBezTo>
                <a:cubicBezTo>
                  <a:pt x="3387766" y="6393903"/>
                  <a:pt x="3383481" y="6386652"/>
                  <a:pt x="3381355" y="6374462"/>
                </a:cubicBezTo>
                <a:close/>
                <a:moveTo>
                  <a:pt x="3454847" y="6374215"/>
                </a:moveTo>
                <a:cubicBezTo>
                  <a:pt x="3457584" y="6389914"/>
                  <a:pt x="3463372" y="6408820"/>
                  <a:pt x="3452488" y="6412127"/>
                </a:cubicBezTo>
                <a:cubicBezTo>
                  <a:pt x="3449751" y="6396427"/>
                  <a:pt x="3446330" y="6376802"/>
                  <a:pt x="3454847" y="6374215"/>
                </a:cubicBezTo>
                <a:close/>
                <a:moveTo>
                  <a:pt x="3923628" y="6373886"/>
                </a:moveTo>
                <a:cubicBezTo>
                  <a:pt x="3925754" y="6386072"/>
                  <a:pt x="3924301" y="6395069"/>
                  <a:pt x="3918563" y="6396812"/>
                </a:cubicBezTo>
                <a:cubicBezTo>
                  <a:pt x="3915730" y="6380563"/>
                  <a:pt x="3917891" y="6375629"/>
                  <a:pt x="3923628" y="6373886"/>
                </a:cubicBezTo>
                <a:close/>
                <a:moveTo>
                  <a:pt x="2161347" y="6372578"/>
                </a:moveTo>
                <a:cubicBezTo>
                  <a:pt x="2167085" y="6370835"/>
                  <a:pt x="2171370" y="6378089"/>
                  <a:pt x="2173495" y="6390273"/>
                </a:cubicBezTo>
                <a:cubicBezTo>
                  <a:pt x="2167757" y="6392016"/>
                  <a:pt x="2164180" y="6388827"/>
                  <a:pt x="2161347" y="6372578"/>
                </a:cubicBezTo>
                <a:close/>
                <a:moveTo>
                  <a:pt x="3953155" y="6364916"/>
                </a:moveTo>
                <a:cubicBezTo>
                  <a:pt x="3953863" y="6368978"/>
                  <a:pt x="3955279" y="6377102"/>
                  <a:pt x="3956696" y="6385227"/>
                </a:cubicBezTo>
                <a:cubicBezTo>
                  <a:pt x="3947188" y="6388115"/>
                  <a:pt x="3940850" y="6390041"/>
                  <a:pt x="3934512" y="6391967"/>
                </a:cubicBezTo>
                <a:cubicBezTo>
                  <a:pt x="3933095" y="6383842"/>
                  <a:pt x="3931679" y="6375717"/>
                  <a:pt x="3930971" y="6371655"/>
                </a:cubicBezTo>
                <a:cubicBezTo>
                  <a:pt x="3937309" y="6369730"/>
                  <a:pt x="3943647" y="6367805"/>
                  <a:pt x="3953155" y="6364916"/>
                </a:cubicBezTo>
                <a:close/>
                <a:moveTo>
                  <a:pt x="2077744" y="6361221"/>
                </a:moveTo>
                <a:cubicBezTo>
                  <a:pt x="2081703" y="6361685"/>
                  <a:pt x="2085346" y="6364787"/>
                  <a:pt x="2087031" y="6374448"/>
                </a:cubicBezTo>
                <a:cubicBezTo>
                  <a:pt x="2081138" y="6376237"/>
                  <a:pt x="2070049" y="6383814"/>
                  <a:pt x="2066565" y="6363828"/>
                </a:cubicBezTo>
                <a:cubicBezTo>
                  <a:pt x="2069511" y="6362933"/>
                  <a:pt x="2073785" y="6360758"/>
                  <a:pt x="2077744" y="6361221"/>
                </a:cubicBezTo>
                <a:close/>
                <a:moveTo>
                  <a:pt x="4551188" y="6358830"/>
                </a:moveTo>
                <a:cubicBezTo>
                  <a:pt x="4541234" y="6362391"/>
                  <a:pt x="4530714" y="6372029"/>
                  <a:pt x="4524534" y="6373907"/>
                </a:cubicBezTo>
                <a:cubicBezTo>
                  <a:pt x="4528089" y="6394296"/>
                  <a:pt x="4537474" y="6396809"/>
                  <a:pt x="4547517" y="6393758"/>
                </a:cubicBezTo>
                <a:cubicBezTo>
                  <a:pt x="4557559" y="6390707"/>
                  <a:pt x="4568259" y="6382093"/>
                  <a:pt x="4574438" y="6380215"/>
                </a:cubicBezTo>
                <a:cubicBezTo>
                  <a:pt x="4570528" y="6357785"/>
                  <a:pt x="4561141" y="6355269"/>
                  <a:pt x="4551188" y="6358830"/>
                </a:cubicBezTo>
                <a:close/>
                <a:moveTo>
                  <a:pt x="8076393" y="6354589"/>
                </a:moveTo>
                <a:cubicBezTo>
                  <a:pt x="8076393" y="6369968"/>
                  <a:pt x="8079348" y="6380221"/>
                  <a:pt x="8085258" y="6380221"/>
                </a:cubicBezTo>
                <a:cubicBezTo>
                  <a:pt x="8085258" y="6364842"/>
                  <a:pt x="8082303" y="6354589"/>
                  <a:pt x="8076393" y="6354589"/>
                </a:cubicBezTo>
                <a:close/>
                <a:moveTo>
                  <a:pt x="2023751" y="6354420"/>
                </a:moveTo>
                <a:cubicBezTo>
                  <a:pt x="2025946" y="6367009"/>
                  <a:pt x="2024419" y="6375577"/>
                  <a:pt x="2018682" y="6377320"/>
                </a:cubicBezTo>
                <a:cubicBezTo>
                  <a:pt x="2016609" y="6365428"/>
                  <a:pt x="2018014" y="6356163"/>
                  <a:pt x="2023751" y="6354420"/>
                </a:cubicBezTo>
                <a:close/>
                <a:moveTo>
                  <a:pt x="9355654" y="6352207"/>
                </a:moveTo>
                <a:cubicBezTo>
                  <a:pt x="9358097" y="6351189"/>
                  <a:pt x="9360156" y="6359329"/>
                  <a:pt x="9356041" y="6367468"/>
                </a:cubicBezTo>
                <a:cubicBezTo>
                  <a:pt x="9356041" y="6367468"/>
                  <a:pt x="9353295" y="6362042"/>
                  <a:pt x="9353295" y="6356615"/>
                </a:cubicBezTo>
                <a:cubicBezTo>
                  <a:pt x="9353981" y="6353903"/>
                  <a:pt x="9354839" y="6352546"/>
                  <a:pt x="9355654" y="6352207"/>
                </a:cubicBezTo>
                <a:close/>
                <a:moveTo>
                  <a:pt x="8132286" y="6348181"/>
                </a:moveTo>
                <a:cubicBezTo>
                  <a:pt x="8116898" y="6348181"/>
                  <a:pt x="8100031" y="6354589"/>
                  <a:pt x="8094121" y="6354589"/>
                </a:cubicBezTo>
                <a:cubicBezTo>
                  <a:pt x="8094122" y="6405852"/>
                  <a:pt x="8152723" y="6380221"/>
                  <a:pt x="8161587" y="6380221"/>
                </a:cubicBezTo>
                <a:cubicBezTo>
                  <a:pt x="8161587" y="6354589"/>
                  <a:pt x="8147676" y="6348181"/>
                  <a:pt x="8132286" y="6348181"/>
                </a:cubicBezTo>
                <a:close/>
                <a:moveTo>
                  <a:pt x="3670649" y="6346563"/>
                </a:moveTo>
                <a:cubicBezTo>
                  <a:pt x="3676387" y="6344820"/>
                  <a:pt x="3680672" y="6352071"/>
                  <a:pt x="3682797" y="6364257"/>
                </a:cubicBezTo>
                <a:cubicBezTo>
                  <a:pt x="3677058" y="6366001"/>
                  <a:pt x="3672773" y="6358748"/>
                  <a:pt x="3670649" y="6346563"/>
                </a:cubicBezTo>
                <a:close/>
                <a:moveTo>
                  <a:pt x="9340218" y="6346430"/>
                </a:moveTo>
                <a:cubicBezTo>
                  <a:pt x="9345682" y="6348205"/>
                  <a:pt x="9350713" y="6354335"/>
                  <a:pt x="9354982" y="6367243"/>
                </a:cubicBezTo>
                <a:cubicBezTo>
                  <a:pt x="9340834" y="6382731"/>
                  <a:pt x="9326199" y="6393056"/>
                  <a:pt x="9311563" y="6408545"/>
                </a:cubicBezTo>
                <a:cubicBezTo>
                  <a:pt x="9305708" y="6413707"/>
                  <a:pt x="9299854" y="6418010"/>
                  <a:pt x="9294000" y="6424033"/>
                </a:cubicBezTo>
                <a:cubicBezTo>
                  <a:pt x="9291071" y="6408545"/>
                  <a:pt x="9288145" y="6398219"/>
                  <a:pt x="9288145" y="6382731"/>
                </a:cubicBezTo>
                <a:cubicBezTo>
                  <a:pt x="9303513" y="6374986"/>
                  <a:pt x="9323821" y="6341106"/>
                  <a:pt x="9340218" y="6346430"/>
                </a:cubicBezTo>
                <a:close/>
                <a:moveTo>
                  <a:pt x="5222429" y="6345842"/>
                </a:moveTo>
                <a:cubicBezTo>
                  <a:pt x="5214582" y="6356816"/>
                  <a:pt x="5189151" y="6360246"/>
                  <a:pt x="5195432" y="6396274"/>
                </a:cubicBezTo>
                <a:cubicBezTo>
                  <a:pt x="5207792" y="6392519"/>
                  <a:pt x="5220152" y="6388764"/>
                  <a:pt x="5229422" y="6385948"/>
                </a:cubicBezTo>
                <a:cubicBezTo>
                  <a:pt x="5227289" y="6373712"/>
                  <a:pt x="5224563" y="6358080"/>
                  <a:pt x="5222429" y="6345842"/>
                </a:cubicBezTo>
                <a:close/>
                <a:moveTo>
                  <a:pt x="4024041" y="6343381"/>
                </a:moveTo>
                <a:cubicBezTo>
                  <a:pt x="4029779" y="6341637"/>
                  <a:pt x="4033356" y="6344828"/>
                  <a:pt x="4036189" y="6361076"/>
                </a:cubicBezTo>
                <a:cubicBezTo>
                  <a:pt x="4030451" y="6362820"/>
                  <a:pt x="4026165" y="6355567"/>
                  <a:pt x="4024041" y="6343381"/>
                </a:cubicBezTo>
                <a:close/>
                <a:moveTo>
                  <a:pt x="1993385" y="6342647"/>
                </a:moveTo>
                <a:cubicBezTo>
                  <a:pt x="1998506" y="6342152"/>
                  <a:pt x="2003157" y="6346040"/>
                  <a:pt x="2005966" y="6362150"/>
                </a:cubicBezTo>
                <a:cubicBezTo>
                  <a:pt x="2003102" y="6363020"/>
                  <a:pt x="1997514" y="6367895"/>
                  <a:pt x="1991937" y="6368530"/>
                </a:cubicBezTo>
                <a:cubicBezTo>
                  <a:pt x="1986362" y="6369163"/>
                  <a:pt x="1980799" y="6365552"/>
                  <a:pt x="1977991" y="6349444"/>
                </a:cubicBezTo>
                <a:cubicBezTo>
                  <a:pt x="1982675" y="6348020"/>
                  <a:pt x="1988265" y="6343142"/>
                  <a:pt x="1993385" y="6342647"/>
                </a:cubicBezTo>
                <a:close/>
                <a:moveTo>
                  <a:pt x="5499501" y="6342549"/>
                </a:moveTo>
                <a:cubicBezTo>
                  <a:pt x="5502346" y="6358863"/>
                  <a:pt x="5506147" y="6362003"/>
                  <a:pt x="5512326" y="6360125"/>
                </a:cubicBezTo>
                <a:cubicBezTo>
                  <a:pt x="5510193" y="6347891"/>
                  <a:pt x="5505681" y="6340671"/>
                  <a:pt x="5499501" y="6342549"/>
                </a:cubicBezTo>
                <a:close/>
                <a:moveTo>
                  <a:pt x="5234275" y="6342243"/>
                </a:moveTo>
                <a:cubicBezTo>
                  <a:pt x="5236409" y="6354480"/>
                  <a:pt x="5237830" y="6362636"/>
                  <a:pt x="5244010" y="6360759"/>
                </a:cubicBezTo>
                <a:cubicBezTo>
                  <a:pt x="5241877" y="6348524"/>
                  <a:pt x="5240455" y="6340366"/>
                  <a:pt x="5234275" y="6342243"/>
                </a:cubicBezTo>
                <a:close/>
                <a:moveTo>
                  <a:pt x="3697904" y="6338282"/>
                </a:moveTo>
                <a:cubicBezTo>
                  <a:pt x="3703642" y="6336540"/>
                  <a:pt x="3707927" y="6343791"/>
                  <a:pt x="3710052" y="6355976"/>
                </a:cubicBezTo>
                <a:cubicBezTo>
                  <a:pt x="3704314" y="6357720"/>
                  <a:pt x="3700028" y="6350468"/>
                  <a:pt x="3697904" y="6338282"/>
                </a:cubicBezTo>
                <a:close/>
                <a:moveTo>
                  <a:pt x="4592759" y="6336001"/>
                </a:moveTo>
                <a:cubicBezTo>
                  <a:pt x="4594892" y="6348237"/>
                  <a:pt x="4601784" y="6350438"/>
                  <a:pt x="4604359" y="6349656"/>
                </a:cubicBezTo>
                <a:cubicBezTo>
                  <a:pt x="4602225" y="6337421"/>
                  <a:pt x="4598940" y="6334124"/>
                  <a:pt x="4592759" y="6336001"/>
                </a:cubicBezTo>
                <a:close/>
                <a:moveTo>
                  <a:pt x="1925909" y="6328202"/>
                </a:moveTo>
                <a:cubicBezTo>
                  <a:pt x="1929299" y="6347647"/>
                  <a:pt x="1917515" y="6351227"/>
                  <a:pt x="1911622" y="6353018"/>
                </a:cubicBezTo>
                <a:cubicBezTo>
                  <a:pt x="1907554" y="6329684"/>
                  <a:pt x="1917071" y="6330886"/>
                  <a:pt x="1925909" y="6328202"/>
                </a:cubicBezTo>
                <a:close/>
                <a:moveTo>
                  <a:pt x="2248577" y="6327106"/>
                </a:moveTo>
                <a:cubicBezTo>
                  <a:pt x="2252645" y="6350441"/>
                  <a:pt x="2243128" y="6349238"/>
                  <a:pt x="2234289" y="6351923"/>
                </a:cubicBezTo>
                <a:cubicBezTo>
                  <a:pt x="2230898" y="6332476"/>
                  <a:pt x="2239737" y="6329792"/>
                  <a:pt x="2248577" y="6327106"/>
                </a:cubicBezTo>
                <a:close/>
                <a:moveTo>
                  <a:pt x="9417433" y="6325583"/>
                </a:moveTo>
                <a:cubicBezTo>
                  <a:pt x="9424273" y="6325665"/>
                  <a:pt x="9430997" y="6327285"/>
                  <a:pt x="9437505" y="6331174"/>
                </a:cubicBezTo>
                <a:cubicBezTo>
                  <a:pt x="9423076" y="6344138"/>
                  <a:pt x="9403848" y="6371281"/>
                  <a:pt x="9385700" y="6374624"/>
                </a:cubicBezTo>
                <a:cubicBezTo>
                  <a:pt x="9374811" y="6376629"/>
                  <a:pt x="9364311" y="6370066"/>
                  <a:pt x="9355469" y="6346731"/>
                </a:cubicBezTo>
                <a:cubicBezTo>
                  <a:pt x="9375364" y="6338952"/>
                  <a:pt x="9396916" y="6325340"/>
                  <a:pt x="9417433" y="6325583"/>
                </a:cubicBezTo>
                <a:close/>
                <a:moveTo>
                  <a:pt x="8027887" y="6324472"/>
                </a:moveTo>
                <a:cubicBezTo>
                  <a:pt x="8020623" y="6323831"/>
                  <a:pt x="8011882" y="6328958"/>
                  <a:pt x="8005974" y="6328958"/>
                </a:cubicBezTo>
                <a:cubicBezTo>
                  <a:pt x="8005974" y="6375095"/>
                  <a:pt x="8032072" y="6354589"/>
                  <a:pt x="8040937" y="6354589"/>
                </a:cubicBezTo>
                <a:cubicBezTo>
                  <a:pt x="8040937" y="6331520"/>
                  <a:pt x="8035151" y="6325112"/>
                  <a:pt x="8027887" y="6324472"/>
                </a:cubicBezTo>
                <a:close/>
                <a:moveTo>
                  <a:pt x="3946061" y="6324229"/>
                </a:moveTo>
                <a:cubicBezTo>
                  <a:pt x="3949548" y="6344232"/>
                  <a:pt x="3943295" y="6351488"/>
                  <a:pt x="3934979" y="6354104"/>
                </a:cubicBezTo>
                <a:cubicBezTo>
                  <a:pt x="3926663" y="6356720"/>
                  <a:pt x="3916286" y="6354694"/>
                  <a:pt x="3911525" y="6356141"/>
                </a:cubicBezTo>
                <a:cubicBezTo>
                  <a:pt x="3905141" y="6319522"/>
                  <a:pt x="3933366" y="6328085"/>
                  <a:pt x="3946061" y="6324229"/>
                </a:cubicBezTo>
                <a:close/>
                <a:moveTo>
                  <a:pt x="3484098" y="6321952"/>
                </a:moveTo>
                <a:cubicBezTo>
                  <a:pt x="3487632" y="6342221"/>
                  <a:pt x="3480172" y="6349729"/>
                  <a:pt x="3470378" y="6352611"/>
                </a:cubicBezTo>
                <a:cubicBezTo>
                  <a:pt x="3460584" y="6355498"/>
                  <a:pt x="3448456" y="6353760"/>
                  <a:pt x="3442652" y="6355524"/>
                </a:cubicBezTo>
                <a:cubicBezTo>
                  <a:pt x="3434865" y="6310866"/>
                  <a:pt x="3475013" y="6324713"/>
                  <a:pt x="3484098" y="6321952"/>
                </a:cubicBezTo>
                <a:close/>
                <a:moveTo>
                  <a:pt x="1944255" y="6321696"/>
                </a:moveTo>
                <a:cubicBezTo>
                  <a:pt x="1951570" y="6327740"/>
                  <a:pt x="1964832" y="6331977"/>
                  <a:pt x="1968254" y="6351601"/>
                </a:cubicBezTo>
                <a:cubicBezTo>
                  <a:pt x="1959333" y="6354312"/>
                  <a:pt x="1950414" y="6357020"/>
                  <a:pt x="1941494" y="6359731"/>
                </a:cubicBezTo>
                <a:cubicBezTo>
                  <a:pt x="1942414" y="6347053"/>
                  <a:pt x="1943334" y="6334375"/>
                  <a:pt x="1944255" y="6321696"/>
                </a:cubicBezTo>
                <a:close/>
                <a:moveTo>
                  <a:pt x="2218119" y="6317019"/>
                </a:moveTo>
                <a:cubicBezTo>
                  <a:pt x="2220970" y="6333372"/>
                  <a:pt x="2217267" y="6338802"/>
                  <a:pt x="2211715" y="6340489"/>
                </a:cubicBezTo>
                <a:cubicBezTo>
                  <a:pt x="2206163" y="6342175"/>
                  <a:pt x="2198763" y="6340120"/>
                  <a:pt x="2194220" y="6341500"/>
                </a:cubicBezTo>
                <a:cubicBezTo>
                  <a:pt x="2189349" y="6313562"/>
                  <a:pt x="2209035" y="6319778"/>
                  <a:pt x="2218119" y="6317019"/>
                </a:cubicBezTo>
                <a:close/>
                <a:moveTo>
                  <a:pt x="3786004" y="6311517"/>
                </a:moveTo>
                <a:cubicBezTo>
                  <a:pt x="3788128" y="6323703"/>
                  <a:pt x="3786676" y="6332698"/>
                  <a:pt x="3780938" y="6334441"/>
                </a:cubicBezTo>
                <a:cubicBezTo>
                  <a:pt x="3778813" y="6322256"/>
                  <a:pt x="3780266" y="6313261"/>
                  <a:pt x="3786004" y="6311517"/>
                </a:cubicBezTo>
                <a:close/>
                <a:moveTo>
                  <a:pt x="1245867" y="6306654"/>
                </a:moveTo>
                <a:cubicBezTo>
                  <a:pt x="1252469" y="6308925"/>
                  <a:pt x="1259069" y="6311196"/>
                  <a:pt x="1264962" y="6309405"/>
                </a:cubicBezTo>
                <a:cubicBezTo>
                  <a:pt x="1263078" y="6316394"/>
                  <a:pt x="1259188" y="6320783"/>
                  <a:pt x="1255329" y="6320886"/>
                </a:cubicBezTo>
                <a:cubicBezTo>
                  <a:pt x="1251468" y="6320989"/>
                  <a:pt x="1247637" y="6316808"/>
                  <a:pt x="1245867" y="6306654"/>
                </a:cubicBezTo>
                <a:close/>
                <a:moveTo>
                  <a:pt x="7972363" y="6305248"/>
                </a:moveTo>
                <a:cubicBezTo>
                  <a:pt x="7966823" y="6304607"/>
                  <a:pt x="7960176" y="6308452"/>
                  <a:pt x="7955743" y="6308452"/>
                </a:cubicBezTo>
                <a:cubicBezTo>
                  <a:pt x="7955743" y="6344336"/>
                  <a:pt x="7973472" y="6328958"/>
                  <a:pt x="7982336" y="6328958"/>
                </a:cubicBezTo>
                <a:cubicBezTo>
                  <a:pt x="7982336" y="6311015"/>
                  <a:pt x="7977905" y="6305889"/>
                  <a:pt x="7972363" y="6305248"/>
                </a:cubicBezTo>
                <a:close/>
                <a:moveTo>
                  <a:pt x="5232633" y="6295503"/>
                </a:moveTo>
                <a:cubicBezTo>
                  <a:pt x="5211003" y="6302073"/>
                  <a:pt x="5194400" y="6315706"/>
                  <a:pt x="5172770" y="6322277"/>
                </a:cubicBezTo>
                <a:cubicBezTo>
                  <a:pt x="5167302" y="6328233"/>
                  <a:pt x="5163966" y="6346425"/>
                  <a:pt x="5154696" y="6349241"/>
                </a:cubicBezTo>
                <a:cubicBezTo>
                  <a:pt x="5148516" y="6351118"/>
                  <a:pt x="5139246" y="6353934"/>
                  <a:pt x="5129977" y="6356751"/>
                </a:cubicBezTo>
                <a:cubicBezTo>
                  <a:pt x="5131576" y="6365923"/>
                  <a:pt x="5135273" y="6369637"/>
                  <a:pt x="5140063" y="6369993"/>
                </a:cubicBezTo>
                <a:cubicBezTo>
                  <a:pt x="5154433" y="6371063"/>
                  <a:pt x="5178643" y="6341966"/>
                  <a:pt x="5185596" y="6339853"/>
                </a:cubicBezTo>
                <a:cubicBezTo>
                  <a:pt x="5203425" y="6330141"/>
                  <a:pt x="5220028" y="6316510"/>
                  <a:pt x="5232633" y="6295503"/>
                </a:cubicBezTo>
                <a:close/>
                <a:moveTo>
                  <a:pt x="1126081" y="6295114"/>
                </a:moveTo>
                <a:cubicBezTo>
                  <a:pt x="1151323" y="6298170"/>
                  <a:pt x="1176358" y="6314038"/>
                  <a:pt x="1202215" y="6322371"/>
                </a:cubicBezTo>
                <a:cubicBezTo>
                  <a:pt x="1219096" y="6325876"/>
                  <a:pt x="1236691" y="6333481"/>
                  <a:pt x="1252858" y="6332886"/>
                </a:cubicBezTo>
                <a:cubicBezTo>
                  <a:pt x="1262128" y="6330071"/>
                  <a:pt x="1266165" y="6315893"/>
                  <a:pt x="1272543" y="6318273"/>
                </a:cubicBezTo>
                <a:cubicBezTo>
                  <a:pt x="1275635" y="6317334"/>
                  <a:pt x="1280156" y="6324594"/>
                  <a:pt x="1286335" y="6322716"/>
                </a:cubicBezTo>
                <a:cubicBezTo>
                  <a:pt x="1284674" y="6331855"/>
                  <a:pt x="1282895" y="6340309"/>
                  <a:pt x="1280520" y="6345348"/>
                </a:cubicBezTo>
                <a:cubicBezTo>
                  <a:pt x="1337825" y="6375424"/>
                  <a:pt x="1408409" y="6447443"/>
                  <a:pt x="1458796" y="6381841"/>
                </a:cubicBezTo>
                <a:cubicBezTo>
                  <a:pt x="1461655" y="6398241"/>
                  <a:pt x="1463680" y="6409856"/>
                  <a:pt x="1465694" y="6421405"/>
                </a:cubicBezTo>
                <a:cubicBezTo>
                  <a:pt x="1469498" y="6424567"/>
                  <a:pt x="1476395" y="6426789"/>
                  <a:pt x="1479484" y="6425850"/>
                </a:cubicBezTo>
                <a:cubicBezTo>
                  <a:pt x="1489669" y="6431389"/>
                  <a:pt x="1499654" y="6432674"/>
                  <a:pt x="1509640" y="6433956"/>
                </a:cubicBezTo>
                <a:cubicBezTo>
                  <a:pt x="1518081" y="6435709"/>
                  <a:pt x="1527650" y="6439277"/>
                  <a:pt x="1537490" y="6444381"/>
                </a:cubicBezTo>
                <a:lnTo>
                  <a:pt x="1547205" y="6450862"/>
                </a:lnTo>
                <a:lnTo>
                  <a:pt x="1566945" y="6464034"/>
                </a:lnTo>
                <a:cubicBezTo>
                  <a:pt x="1487116" y="6488286"/>
                  <a:pt x="1397279" y="6455141"/>
                  <a:pt x="1310266" y="6422648"/>
                </a:cubicBezTo>
                <a:cubicBezTo>
                  <a:pt x="1269410" y="6409159"/>
                  <a:pt x="1228752" y="6399927"/>
                  <a:pt x="1189757" y="6381555"/>
                </a:cubicBezTo>
                <a:cubicBezTo>
                  <a:pt x="1172677" y="6373794"/>
                  <a:pt x="1167078" y="6341679"/>
                  <a:pt x="1152573" y="6333135"/>
                </a:cubicBezTo>
                <a:cubicBezTo>
                  <a:pt x="1136638" y="6316392"/>
                  <a:pt x="1116668" y="6313825"/>
                  <a:pt x="1100732" y="6297081"/>
                </a:cubicBezTo>
                <a:cubicBezTo>
                  <a:pt x="1109230" y="6294499"/>
                  <a:pt x="1117667" y="6294095"/>
                  <a:pt x="1126081" y="6295114"/>
                </a:cubicBezTo>
                <a:close/>
                <a:moveTo>
                  <a:pt x="3994894" y="6285941"/>
                </a:moveTo>
                <a:cubicBezTo>
                  <a:pt x="4000633" y="6284198"/>
                  <a:pt x="4004918" y="6291450"/>
                  <a:pt x="4007042" y="6303635"/>
                </a:cubicBezTo>
                <a:cubicBezTo>
                  <a:pt x="4001304" y="6305378"/>
                  <a:pt x="3997018" y="6298126"/>
                  <a:pt x="3994894" y="6285941"/>
                </a:cubicBezTo>
                <a:close/>
                <a:moveTo>
                  <a:pt x="241638" y="6283421"/>
                </a:moveTo>
                <a:cubicBezTo>
                  <a:pt x="244471" y="6299668"/>
                  <a:pt x="242312" y="6304601"/>
                  <a:pt x="236574" y="6306344"/>
                </a:cubicBezTo>
                <a:cubicBezTo>
                  <a:pt x="234449" y="6294158"/>
                  <a:pt x="235902" y="6285164"/>
                  <a:pt x="241638" y="6283421"/>
                </a:cubicBezTo>
                <a:close/>
                <a:moveTo>
                  <a:pt x="7903050" y="6282820"/>
                </a:moveTo>
                <a:cubicBezTo>
                  <a:pt x="7903050" y="6308452"/>
                  <a:pt x="7911916" y="6308452"/>
                  <a:pt x="7920779" y="6308452"/>
                </a:cubicBezTo>
                <a:cubicBezTo>
                  <a:pt x="7920779" y="6277693"/>
                  <a:pt x="7911916" y="6282820"/>
                  <a:pt x="7903050" y="6282820"/>
                </a:cubicBezTo>
                <a:close/>
                <a:moveTo>
                  <a:pt x="5591466" y="6275959"/>
                </a:moveTo>
                <a:cubicBezTo>
                  <a:pt x="5585286" y="6277836"/>
                  <a:pt x="5572215" y="6277513"/>
                  <a:pt x="5575770" y="6297906"/>
                </a:cubicBezTo>
                <a:cubicBezTo>
                  <a:pt x="5578860" y="6296967"/>
                  <a:pt x="5583850" y="6297598"/>
                  <a:pt x="5587536" y="6295405"/>
                </a:cubicBezTo>
                <a:cubicBezTo>
                  <a:pt x="5591220" y="6293212"/>
                  <a:pt x="5593599" y="6288194"/>
                  <a:pt x="5591466" y="6275959"/>
                </a:cubicBezTo>
                <a:close/>
                <a:moveTo>
                  <a:pt x="4030756" y="6275046"/>
                </a:moveTo>
                <a:cubicBezTo>
                  <a:pt x="4032881" y="6287231"/>
                  <a:pt x="4031429" y="6296226"/>
                  <a:pt x="4025690" y="6297969"/>
                </a:cubicBezTo>
                <a:cubicBezTo>
                  <a:pt x="4023566" y="6285784"/>
                  <a:pt x="4025019" y="6276789"/>
                  <a:pt x="4030756" y="6275046"/>
                </a:cubicBezTo>
                <a:close/>
                <a:moveTo>
                  <a:pt x="4104824" y="6274640"/>
                </a:moveTo>
                <a:cubicBezTo>
                  <a:pt x="4107538" y="6290211"/>
                  <a:pt x="4105495" y="6295822"/>
                  <a:pt x="4099757" y="6297565"/>
                </a:cubicBezTo>
                <a:cubicBezTo>
                  <a:pt x="4097632" y="6285378"/>
                  <a:pt x="4099084" y="6276383"/>
                  <a:pt x="4104824" y="6274640"/>
                </a:cubicBezTo>
                <a:close/>
                <a:moveTo>
                  <a:pt x="1851224" y="6269082"/>
                </a:moveTo>
                <a:cubicBezTo>
                  <a:pt x="1855084" y="6268978"/>
                  <a:pt x="1858915" y="6273161"/>
                  <a:pt x="1860686" y="6283317"/>
                </a:cubicBezTo>
                <a:cubicBezTo>
                  <a:pt x="1854794" y="6285107"/>
                  <a:pt x="1848194" y="6282835"/>
                  <a:pt x="1841591" y="6280563"/>
                </a:cubicBezTo>
                <a:cubicBezTo>
                  <a:pt x="1843476" y="6273574"/>
                  <a:pt x="1847364" y="6269185"/>
                  <a:pt x="1851224" y="6269082"/>
                </a:cubicBezTo>
                <a:close/>
                <a:moveTo>
                  <a:pt x="4057366" y="6268808"/>
                </a:moveTo>
                <a:cubicBezTo>
                  <a:pt x="4063211" y="6268662"/>
                  <a:pt x="4068571" y="6272468"/>
                  <a:pt x="4071090" y="6286919"/>
                </a:cubicBezTo>
                <a:cubicBezTo>
                  <a:pt x="4066630" y="6288274"/>
                  <a:pt x="4060480" y="6293403"/>
                  <a:pt x="4054725" y="6294065"/>
                </a:cubicBezTo>
                <a:cubicBezTo>
                  <a:pt x="4048970" y="6294725"/>
                  <a:pt x="4043610" y="6290920"/>
                  <a:pt x="4040731" y="6274406"/>
                </a:cubicBezTo>
                <a:cubicBezTo>
                  <a:pt x="4045191" y="6273050"/>
                  <a:pt x="4051521" y="6268953"/>
                  <a:pt x="4057366" y="6268808"/>
                </a:cubicBezTo>
                <a:close/>
                <a:moveTo>
                  <a:pt x="1705276" y="6268117"/>
                </a:moveTo>
                <a:cubicBezTo>
                  <a:pt x="1764353" y="6289346"/>
                  <a:pt x="1819700" y="6310983"/>
                  <a:pt x="1878649" y="6331460"/>
                </a:cubicBezTo>
                <a:cubicBezTo>
                  <a:pt x="1832244" y="6345558"/>
                  <a:pt x="1786188" y="6321164"/>
                  <a:pt x="1737743" y="6323548"/>
                </a:cubicBezTo>
                <a:cubicBezTo>
                  <a:pt x="1724647" y="6323173"/>
                  <a:pt x="1706086" y="6328812"/>
                  <a:pt x="1692480" y="6306828"/>
                </a:cubicBezTo>
                <a:cubicBezTo>
                  <a:pt x="1680527" y="6275636"/>
                  <a:pt x="1695996" y="6270936"/>
                  <a:pt x="1705276" y="6268117"/>
                </a:cubicBezTo>
                <a:close/>
                <a:moveTo>
                  <a:pt x="3866897" y="6267970"/>
                </a:moveTo>
                <a:cubicBezTo>
                  <a:pt x="3870965" y="6291306"/>
                  <a:pt x="3858174" y="6291096"/>
                  <a:pt x="3852622" y="6292783"/>
                </a:cubicBezTo>
                <a:cubicBezTo>
                  <a:pt x="3849232" y="6273336"/>
                  <a:pt x="3857813" y="6270729"/>
                  <a:pt x="3866897" y="6267970"/>
                </a:cubicBezTo>
                <a:close/>
                <a:moveTo>
                  <a:pt x="1612706" y="6261494"/>
                </a:moveTo>
                <a:cubicBezTo>
                  <a:pt x="1625254" y="6257683"/>
                  <a:pt x="1634334" y="6271860"/>
                  <a:pt x="1646883" y="6268048"/>
                </a:cubicBezTo>
                <a:cubicBezTo>
                  <a:pt x="1653157" y="6266142"/>
                  <a:pt x="1659432" y="6264236"/>
                  <a:pt x="1665706" y="6262330"/>
                </a:cubicBezTo>
                <a:cubicBezTo>
                  <a:pt x="1667809" y="6274392"/>
                  <a:pt x="1670613" y="6290476"/>
                  <a:pt x="1672716" y="6302540"/>
                </a:cubicBezTo>
                <a:cubicBezTo>
                  <a:pt x="1662605" y="6301378"/>
                  <a:pt x="1598457" y="6312398"/>
                  <a:pt x="1612706" y="6261494"/>
                </a:cubicBezTo>
                <a:close/>
                <a:moveTo>
                  <a:pt x="4076704" y="6261087"/>
                </a:moveTo>
                <a:cubicBezTo>
                  <a:pt x="4082994" y="6259176"/>
                  <a:pt x="4084411" y="6267299"/>
                  <a:pt x="4086535" y="6279484"/>
                </a:cubicBezTo>
                <a:cubicBezTo>
                  <a:pt x="4080244" y="6281395"/>
                  <a:pt x="4078828" y="6273272"/>
                  <a:pt x="4076704" y="6261087"/>
                </a:cubicBezTo>
                <a:close/>
                <a:moveTo>
                  <a:pt x="1834975" y="6259301"/>
                </a:moveTo>
                <a:cubicBezTo>
                  <a:pt x="1835679" y="6263339"/>
                  <a:pt x="1833212" y="6268341"/>
                  <a:pt x="1833212" y="6268341"/>
                </a:cubicBezTo>
                <a:cubicBezTo>
                  <a:pt x="1828450" y="6269787"/>
                  <a:pt x="1820427" y="6276477"/>
                  <a:pt x="1812891" y="6278767"/>
                </a:cubicBezTo>
                <a:cubicBezTo>
                  <a:pt x="1805354" y="6281056"/>
                  <a:pt x="1798302" y="6278947"/>
                  <a:pt x="1795485" y="6262793"/>
                </a:cubicBezTo>
                <a:cubicBezTo>
                  <a:pt x="1808884" y="6262975"/>
                  <a:pt x="1821579" y="6259118"/>
                  <a:pt x="1834975" y="6259301"/>
                </a:cubicBezTo>
                <a:close/>
                <a:moveTo>
                  <a:pt x="1074203" y="6257772"/>
                </a:moveTo>
                <a:cubicBezTo>
                  <a:pt x="1078268" y="6281091"/>
                  <a:pt x="1066474" y="6288883"/>
                  <a:pt x="1061621" y="6298776"/>
                </a:cubicBezTo>
                <a:cubicBezTo>
                  <a:pt x="1056929" y="6287573"/>
                  <a:pt x="1051714" y="6276531"/>
                  <a:pt x="1052863" y="6264255"/>
                </a:cubicBezTo>
                <a:cubicBezTo>
                  <a:pt x="1058589" y="6262515"/>
                  <a:pt x="1067958" y="6259669"/>
                  <a:pt x="1074203" y="6257772"/>
                </a:cubicBezTo>
                <a:close/>
                <a:moveTo>
                  <a:pt x="1045380" y="6257057"/>
                </a:moveTo>
                <a:cubicBezTo>
                  <a:pt x="1041920" y="6270737"/>
                  <a:pt x="1048077" y="6306047"/>
                  <a:pt x="1035963" y="6309728"/>
                </a:cubicBezTo>
                <a:cubicBezTo>
                  <a:pt x="1031084" y="6281745"/>
                  <a:pt x="1028653" y="6249512"/>
                  <a:pt x="1045380" y="6257057"/>
                </a:cubicBezTo>
                <a:close/>
                <a:moveTo>
                  <a:pt x="3894112" y="6256573"/>
                </a:moveTo>
                <a:cubicBezTo>
                  <a:pt x="3899851" y="6254830"/>
                  <a:pt x="3904136" y="6262083"/>
                  <a:pt x="3906261" y="6274268"/>
                </a:cubicBezTo>
                <a:cubicBezTo>
                  <a:pt x="3900523" y="6276012"/>
                  <a:pt x="3896237" y="6268759"/>
                  <a:pt x="3894112" y="6256573"/>
                </a:cubicBezTo>
                <a:close/>
                <a:moveTo>
                  <a:pt x="3702177" y="6255942"/>
                </a:moveTo>
                <a:cubicBezTo>
                  <a:pt x="3704907" y="6271598"/>
                  <a:pt x="3698756" y="6278551"/>
                  <a:pt x="3690368" y="6282063"/>
                </a:cubicBezTo>
                <a:cubicBezTo>
                  <a:pt x="3681982" y="6285577"/>
                  <a:pt x="3671358" y="6285647"/>
                  <a:pt x="3665141" y="6287535"/>
                </a:cubicBezTo>
                <a:cubicBezTo>
                  <a:pt x="3640215" y="6291602"/>
                  <a:pt x="3612823" y="6303430"/>
                  <a:pt x="3587959" y="6310983"/>
                </a:cubicBezTo>
                <a:cubicBezTo>
                  <a:pt x="3581804" y="6275674"/>
                  <a:pt x="3611866" y="6279169"/>
                  <a:pt x="3621191" y="6276336"/>
                </a:cubicBezTo>
                <a:cubicBezTo>
                  <a:pt x="3650038" y="6275991"/>
                  <a:pt x="3674205" y="6264440"/>
                  <a:pt x="3702177" y="6255942"/>
                </a:cubicBezTo>
                <a:close/>
                <a:moveTo>
                  <a:pt x="208105" y="6255669"/>
                </a:moveTo>
                <a:cubicBezTo>
                  <a:pt x="210065" y="6266911"/>
                  <a:pt x="207739" y="6270906"/>
                  <a:pt x="202001" y="6272649"/>
                </a:cubicBezTo>
                <a:cubicBezTo>
                  <a:pt x="200041" y="6261408"/>
                  <a:pt x="202365" y="6257413"/>
                  <a:pt x="208105" y="6255669"/>
                </a:cubicBezTo>
                <a:close/>
                <a:moveTo>
                  <a:pt x="5447480" y="6254119"/>
                </a:moveTo>
                <a:cubicBezTo>
                  <a:pt x="5437989" y="6252171"/>
                  <a:pt x="5429422" y="6276515"/>
                  <a:pt x="5432623" y="6294871"/>
                </a:cubicBezTo>
                <a:cubicBezTo>
                  <a:pt x="5426078" y="6313321"/>
                  <a:pt x="5415190" y="6303744"/>
                  <a:pt x="5406750" y="6311318"/>
                </a:cubicBezTo>
                <a:cubicBezTo>
                  <a:pt x="5391300" y="6316012"/>
                  <a:pt x="5380243" y="6327245"/>
                  <a:pt x="5368595" y="6335079"/>
                </a:cubicBezTo>
                <a:cubicBezTo>
                  <a:pt x="5356946" y="6342911"/>
                  <a:pt x="5346008" y="6354822"/>
                  <a:pt x="5334359" y="6362657"/>
                </a:cubicBezTo>
                <a:cubicBezTo>
                  <a:pt x="5325800" y="6369551"/>
                  <a:pt x="5320846" y="6375352"/>
                  <a:pt x="5314667" y="6377229"/>
                </a:cubicBezTo>
                <a:cubicBezTo>
                  <a:pt x="5317511" y="6393543"/>
                  <a:pt x="5319644" y="6405779"/>
                  <a:pt x="5321778" y="6418014"/>
                </a:cubicBezTo>
                <a:cubicBezTo>
                  <a:pt x="5362389" y="6392793"/>
                  <a:pt x="5391647" y="6336664"/>
                  <a:pt x="5431665" y="6308044"/>
                </a:cubicBezTo>
                <a:cubicBezTo>
                  <a:pt x="5440935" y="6305228"/>
                  <a:pt x="5468746" y="6296780"/>
                  <a:pt x="5456877" y="6266026"/>
                </a:cubicBezTo>
                <a:cubicBezTo>
                  <a:pt x="5453910" y="6258339"/>
                  <a:pt x="5450643" y="6254768"/>
                  <a:pt x="5447480" y="6254119"/>
                </a:cubicBezTo>
                <a:close/>
                <a:moveTo>
                  <a:pt x="7863224" y="6251527"/>
                </a:moveTo>
                <a:cubicBezTo>
                  <a:pt x="7855915" y="6251634"/>
                  <a:pt x="7847174" y="6258042"/>
                  <a:pt x="7841512" y="6258042"/>
                </a:cubicBezTo>
                <a:cubicBezTo>
                  <a:pt x="7841512" y="6303326"/>
                  <a:pt x="7867595" y="6282820"/>
                  <a:pt x="7876459" y="6282820"/>
                </a:cubicBezTo>
                <a:cubicBezTo>
                  <a:pt x="7876459" y="6257615"/>
                  <a:pt x="7870550" y="6251421"/>
                  <a:pt x="7863224" y="6251527"/>
                </a:cubicBezTo>
                <a:close/>
                <a:moveTo>
                  <a:pt x="5609906" y="6250315"/>
                </a:moveTo>
                <a:cubicBezTo>
                  <a:pt x="5606233" y="6249463"/>
                  <a:pt x="5601934" y="6252021"/>
                  <a:pt x="5597299" y="6253429"/>
                </a:cubicBezTo>
                <a:cubicBezTo>
                  <a:pt x="5601447" y="6277221"/>
                  <a:pt x="5613095" y="6269388"/>
                  <a:pt x="5618761" y="6267667"/>
                </a:cubicBezTo>
                <a:cubicBezTo>
                  <a:pt x="5616627" y="6255431"/>
                  <a:pt x="5613579" y="6251168"/>
                  <a:pt x="5609906" y="6250315"/>
                </a:cubicBezTo>
                <a:close/>
                <a:moveTo>
                  <a:pt x="1608283" y="6248454"/>
                </a:moveTo>
                <a:cubicBezTo>
                  <a:pt x="1608016" y="6255901"/>
                  <a:pt x="1606625" y="6260271"/>
                  <a:pt x="1604565" y="6262485"/>
                </a:cubicBezTo>
                <a:cubicBezTo>
                  <a:pt x="1603020" y="6264147"/>
                  <a:pt x="1601099" y="6264597"/>
                  <a:pt x="1598993" y="6264226"/>
                </a:cubicBezTo>
                <a:cubicBezTo>
                  <a:pt x="1592678" y="6263113"/>
                  <a:pt x="1584700" y="6254610"/>
                  <a:pt x="1580245" y="6249255"/>
                </a:cubicBezTo>
                <a:cubicBezTo>
                  <a:pt x="1589165" y="6246545"/>
                  <a:pt x="1598665" y="6247167"/>
                  <a:pt x="1608283" y="6248454"/>
                </a:cubicBezTo>
                <a:close/>
                <a:moveTo>
                  <a:pt x="1732143" y="6246603"/>
                </a:moveTo>
                <a:cubicBezTo>
                  <a:pt x="1737496" y="6246526"/>
                  <a:pt x="1743668" y="6248783"/>
                  <a:pt x="1748715" y="6249317"/>
                </a:cubicBezTo>
                <a:cubicBezTo>
                  <a:pt x="1762631" y="6253355"/>
                  <a:pt x="1775861" y="6253468"/>
                  <a:pt x="1789251" y="6257666"/>
                </a:cubicBezTo>
                <a:cubicBezTo>
                  <a:pt x="1766451" y="6256328"/>
                  <a:pt x="1743812" y="6259072"/>
                  <a:pt x="1720487" y="6257892"/>
                </a:cubicBezTo>
                <a:cubicBezTo>
                  <a:pt x="1722256" y="6249090"/>
                  <a:pt x="1726789" y="6246679"/>
                  <a:pt x="1732143" y="6246603"/>
                </a:cubicBezTo>
                <a:close/>
                <a:moveTo>
                  <a:pt x="3731535" y="6246007"/>
                </a:moveTo>
                <a:cubicBezTo>
                  <a:pt x="3733730" y="6258597"/>
                  <a:pt x="3732202" y="6267163"/>
                  <a:pt x="3726464" y="6268906"/>
                </a:cubicBezTo>
                <a:cubicBezTo>
                  <a:pt x="3723659" y="6252818"/>
                  <a:pt x="3725797" y="6247751"/>
                  <a:pt x="3731535" y="6246007"/>
                </a:cubicBezTo>
                <a:close/>
                <a:moveTo>
                  <a:pt x="1555650" y="6234638"/>
                </a:moveTo>
                <a:cubicBezTo>
                  <a:pt x="1557775" y="6246824"/>
                  <a:pt x="1556323" y="6255820"/>
                  <a:pt x="1550584" y="6257563"/>
                </a:cubicBezTo>
                <a:cubicBezTo>
                  <a:pt x="1547751" y="6241315"/>
                  <a:pt x="1549912" y="6236382"/>
                  <a:pt x="1555650" y="6234638"/>
                </a:cubicBezTo>
                <a:close/>
                <a:moveTo>
                  <a:pt x="1699210" y="6232066"/>
                </a:moveTo>
                <a:cubicBezTo>
                  <a:pt x="1705104" y="6230275"/>
                  <a:pt x="1711705" y="6232547"/>
                  <a:pt x="1718305" y="6234818"/>
                </a:cubicBezTo>
                <a:cubicBezTo>
                  <a:pt x="1716422" y="6241806"/>
                  <a:pt x="1712532" y="6246195"/>
                  <a:pt x="1708673" y="6246298"/>
                </a:cubicBezTo>
                <a:cubicBezTo>
                  <a:pt x="1704814" y="6246401"/>
                  <a:pt x="1700981" y="6242220"/>
                  <a:pt x="1699210" y="6232066"/>
                </a:cubicBezTo>
                <a:close/>
                <a:moveTo>
                  <a:pt x="2509167" y="6230220"/>
                </a:moveTo>
                <a:cubicBezTo>
                  <a:pt x="2513057" y="6230051"/>
                  <a:pt x="2516970" y="6234203"/>
                  <a:pt x="2518738" y="6244346"/>
                </a:cubicBezTo>
                <a:cubicBezTo>
                  <a:pt x="2512682" y="6246185"/>
                  <a:pt x="2505894" y="6243828"/>
                  <a:pt x="2499732" y="6242017"/>
                </a:cubicBezTo>
                <a:cubicBezTo>
                  <a:pt x="2501410" y="6234878"/>
                  <a:pt x="2505278" y="6230389"/>
                  <a:pt x="2509167" y="6230220"/>
                </a:cubicBezTo>
                <a:close/>
                <a:moveTo>
                  <a:pt x="7816769" y="6229847"/>
                </a:moveTo>
                <a:cubicBezTo>
                  <a:pt x="7811230" y="6228566"/>
                  <a:pt x="7804580" y="6232411"/>
                  <a:pt x="7800150" y="6232411"/>
                </a:cubicBezTo>
                <a:cubicBezTo>
                  <a:pt x="7800150" y="6272568"/>
                  <a:pt x="7817877" y="6258042"/>
                  <a:pt x="7826740" y="6258042"/>
                </a:cubicBezTo>
                <a:cubicBezTo>
                  <a:pt x="7826739" y="6237537"/>
                  <a:pt x="7822308" y="6231129"/>
                  <a:pt x="7816769" y="6229847"/>
                </a:cubicBezTo>
                <a:close/>
                <a:moveTo>
                  <a:pt x="4602396" y="6226426"/>
                </a:moveTo>
                <a:cubicBezTo>
                  <a:pt x="4605240" y="6242741"/>
                  <a:pt x="4609041" y="6245881"/>
                  <a:pt x="4615221" y="6244003"/>
                </a:cubicBezTo>
                <a:cubicBezTo>
                  <a:pt x="4613088" y="6231764"/>
                  <a:pt x="4608575" y="6224548"/>
                  <a:pt x="4602396" y="6226426"/>
                </a:cubicBezTo>
                <a:close/>
                <a:moveTo>
                  <a:pt x="1477357" y="6222871"/>
                </a:moveTo>
                <a:cubicBezTo>
                  <a:pt x="1486834" y="6224641"/>
                  <a:pt x="1496353" y="6228981"/>
                  <a:pt x="1504377" y="6228610"/>
                </a:cubicBezTo>
                <a:cubicBezTo>
                  <a:pt x="1500111" y="6231973"/>
                  <a:pt x="1495897" y="6234286"/>
                  <a:pt x="1491655" y="6235769"/>
                </a:cubicBezTo>
                <a:cubicBezTo>
                  <a:pt x="1478931" y="6240215"/>
                  <a:pt x="1465966" y="6237180"/>
                  <a:pt x="1450596" y="6232550"/>
                </a:cubicBezTo>
                <a:cubicBezTo>
                  <a:pt x="1458447" y="6221900"/>
                  <a:pt x="1467881" y="6221100"/>
                  <a:pt x="1477357" y="6222871"/>
                </a:cubicBezTo>
                <a:close/>
                <a:moveTo>
                  <a:pt x="1667915" y="6220130"/>
                </a:moveTo>
                <a:cubicBezTo>
                  <a:pt x="1671665" y="6241642"/>
                  <a:pt x="1663176" y="6244911"/>
                  <a:pt x="1654825" y="6246377"/>
                </a:cubicBezTo>
                <a:cubicBezTo>
                  <a:pt x="1652041" y="6246867"/>
                  <a:pt x="1649273" y="6247155"/>
                  <a:pt x="1646979" y="6247852"/>
                </a:cubicBezTo>
                <a:cubicBezTo>
                  <a:pt x="1641247" y="6214972"/>
                  <a:pt x="1658737" y="6222917"/>
                  <a:pt x="1667915" y="6220130"/>
                </a:cubicBezTo>
                <a:close/>
                <a:moveTo>
                  <a:pt x="450594" y="6219940"/>
                </a:moveTo>
                <a:cubicBezTo>
                  <a:pt x="452718" y="6232125"/>
                  <a:pt x="451265" y="6241120"/>
                  <a:pt x="445526" y="6242864"/>
                </a:cubicBezTo>
                <a:cubicBezTo>
                  <a:pt x="443402" y="6230678"/>
                  <a:pt x="444856" y="6221684"/>
                  <a:pt x="450594" y="6219940"/>
                </a:cubicBezTo>
                <a:close/>
                <a:moveTo>
                  <a:pt x="2412884" y="6215510"/>
                </a:moveTo>
                <a:cubicBezTo>
                  <a:pt x="2414895" y="6217172"/>
                  <a:pt x="2415648" y="6221489"/>
                  <a:pt x="2413506" y="6228959"/>
                </a:cubicBezTo>
                <a:cubicBezTo>
                  <a:pt x="2409484" y="6225635"/>
                  <a:pt x="2408731" y="6221316"/>
                  <a:pt x="2404708" y="6217994"/>
                </a:cubicBezTo>
                <a:cubicBezTo>
                  <a:pt x="2407602" y="6214842"/>
                  <a:pt x="2410872" y="6213848"/>
                  <a:pt x="2412884" y="6215510"/>
                </a:cubicBezTo>
                <a:close/>
                <a:moveTo>
                  <a:pt x="1429877" y="6209710"/>
                </a:moveTo>
                <a:cubicBezTo>
                  <a:pt x="1436738" y="6211903"/>
                  <a:pt x="1443600" y="6214095"/>
                  <a:pt x="1447386" y="6217223"/>
                </a:cubicBezTo>
                <a:cubicBezTo>
                  <a:pt x="1448093" y="6221284"/>
                  <a:pt x="1448093" y="6221284"/>
                  <a:pt x="1445725" y="6226282"/>
                </a:cubicBezTo>
                <a:cubicBezTo>
                  <a:pt x="1439571" y="6228151"/>
                  <a:pt x="1432710" y="6225958"/>
                  <a:pt x="1429877" y="6209710"/>
                </a:cubicBezTo>
                <a:close/>
                <a:moveTo>
                  <a:pt x="4202925" y="6206873"/>
                </a:moveTo>
                <a:cubicBezTo>
                  <a:pt x="4198800" y="6206522"/>
                  <a:pt x="4194345" y="6208945"/>
                  <a:pt x="4191258" y="6209883"/>
                </a:cubicBezTo>
                <a:cubicBezTo>
                  <a:pt x="4193382" y="6222069"/>
                  <a:pt x="4196407" y="6225428"/>
                  <a:pt x="4200056" y="6225387"/>
                </a:cubicBezTo>
                <a:cubicBezTo>
                  <a:pt x="4203708" y="6225347"/>
                  <a:pt x="4207986" y="6221910"/>
                  <a:pt x="4212617" y="6220503"/>
                </a:cubicBezTo>
                <a:cubicBezTo>
                  <a:pt x="4210847" y="6210347"/>
                  <a:pt x="4207050" y="6207223"/>
                  <a:pt x="4202925" y="6206873"/>
                </a:cubicBezTo>
                <a:close/>
                <a:moveTo>
                  <a:pt x="3788198" y="6206689"/>
                </a:moveTo>
                <a:cubicBezTo>
                  <a:pt x="3791125" y="6223480"/>
                  <a:pt x="3798665" y="6246970"/>
                  <a:pt x="3785582" y="6250944"/>
                </a:cubicBezTo>
                <a:cubicBezTo>
                  <a:pt x="3782777" y="6234854"/>
                  <a:pt x="3778386" y="6209670"/>
                  <a:pt x="3788198" y="6206689"/>
                </a:cubicBezTo>
                <a:close/>
                <a:moveTo>
                  <a:pt x="2930437" y="6205226"/>
                </a:moveTo>
                <a:cubicBezTo>
                  <a:pt x="2932561" y="6217413"/>
                  <a:pt x="2933977" y="6225535"/>
                  <a:pt x="2927687" y="6227447"/>
                </a:cubicBezTo>
                <a:cubicBezTo>
                  <a:pt x="2925562" y="6215259"/>
                  <a:pt x="2924146" y="6207138"/>
                  <a:pt x="2930437" y="6205226"/>
                </a:cubicBezTo>
                <a:close/>
                <a:moveTo>
                  <a:pt x="428763" y="6204471"/>
                </a:moveTo>
                <a:cubicBezTo>
                  <a:pt x="431597" y="6220720"/>
                  <a:pt x="429276" y="6225702"/>
                  <a:pt x="423725" y="6227388"/>
                </a:cubicBezTo>
                <a:cubicBezTo>
                  <a:pt x="421601" y="6215202"/>
                  <a:pt x="422707" y="6206312"/>
                  <a:pt x="428763" y="6204471"/>
                </a:cubicBezTo>
                <a:close/>
                <a:moveTo>
                  <a:pt x="5161536" y="6201855"/>
                </a:moveTo>
                <a:cubicBezTo>
                  <a:pt x="5155356" y="6203732"/>
                  <a:pt x="5153686" y="6212818"/>
                  <a:pt x="5155825" y="6225081"/>
                </a:cubicBezTo>
                <a:cubicBezTo>
                  <a:pt x="5162004" y="6223204"/>
                  <a:pt x="5163671" y="6214098"/>
                  <a:pt x="5161536" y="6201855"/>
                </a:cubicBezTo>
                <a:close/>
                <a:moveTo>
                  <a:pt x="4225223" y="6199564"/>
                </a:moveTo>
                <a:cubicBezTo>
                  <a:pt x="4227347" y="6211750"/>
                  <a:pt x="4234231" y="6213936"/>
                  <a:pt x="4240406" y="6212060"/>
                </a:cubicBezTo>
                <a:cubicBezTo>
                  <a:pt x="4238281" y="6199873"/>
                  <a:pt x="4231398" y="6197689"/>
                  <a:pt x="4225223" y="6199564"/>
                </a:cubicBezTo>
                <a:close/>
                <a:moveTo>
                  <a:pt x="1417143" y="6194634"/>
                </a:moveTo>
                <a:cubicBezTo>
                  <a:pt x="1419959" y="6210787"/>
                  <a:pt x="1410882" y="6230554"/>
                  <a:pt x="1404936" y="6232361"/>
                </a:cubicBezTo>
                <a:cubicBezTo>
                  <a:pt x="1398284" y="6230129"/>
                  <a:pt x="1394764" y="6209937"/>
                  <a:pt x="1390383" y="6202763"/>
                </a:cubicBezTo>
                <a:cubicBezTo>
                  <a:pt x="1399304" y="6200054"/>
                  <a:pt x="1408222" y="6197344"/>
                  <a:pt x="1417143" y="6194634"/>
                </a:cubicBezTo>
                <a:close/>
                <a:moveTo>
                  <a:pt x="2966778" y="6194197"/>
                </a:moveTo>
                <a:cubicBezTo>
                  <a:pt x="2968935" y="6206565"/>
                  <a:pt x="2968118" y="6219835"/>
                  <a:pt x="2966463" y="6228295"/>
                </a:cubicBezTo>
                <a:cubicBezTo>
                  <a:pt x="2956943" y="6227570"/>
                  <a:pt x="2944332" y="6227061"/>
                  <a:pt x="2940019" y="6202327"/>
                </a:cubicBezTo>
                <a:cubicBezTo>
                  <a:pt x="2948939" y="6199617"/>
                  <a:pt x="2957859" y="6196907"/>
                  <a:pt x="2966778" y="6194197"/>
                </a:cubicBezTo>
                <a:close/>
                <a:moveTo>
                  <a:pt x="2299125" y="6191811"/>
                </a:moveTo>
                <a:cubicBezTo>
                  <a:pt x="2301249" y="6203997"/>
                  <a:pt x="2302665" y="6212119"/>
                  <a:pt x="2296377" y="6214030"/>
                </a:cubicBezTo>
                <a:cubicBezTo>
                  <a:pt x="2294252" y="6201846"/>
                  <a:pt x="2292836" y="6193722"/>
                  <a:pt x="2299125" y="6191811"/>
                </a:cubicBezTo>
                <a:close/>
                <a:moveTo>
                  <a:pt x="1365718" y="6187739"/>
                </a:moveTo>
                <a:cubicBezTo>
                  <a:pt x="1368569" y="6204092"/>
                  <a:pt x="1365043" y="6210544"/>
                  <a:pt x="1359669" y="6213252"/>
                </a:cubicBezTo>
                <a:cubicBezTo>
                  <a:pt x="1354296" y="6215960"/>
                  <a:pt x="1347075" y="6214927"/>
                  <a:pt x="1342532" y="6216307"/>
                </a:cubicBezTo>
                <a:cubicBezTo>
                  <a:pt x="1336948" y="6184282"/>
                  <a:pt x="1356633" y="6190499"/>
                  <a:pt x="1365718" y="6187739"/>
                </a:cubicBezTo>
                <a:close/>
                <a:moveTo>
                  <a:pt x="9633695" y="6187492"/>
                </a:moveTo>
                <a:cubicBezTo>
                  <a:pt x="9636589" y="6202654"/>
                  <a:pt x="9639485" y="6217815"/>
                  <a:pt x="9639485" y="6232976"/>
                </a:cubicBezTo>
                <a:cubicBezTo>
                  <a:pt x="9628386" y="6243084"/>
                  <a:pt x="9616804" y="6248137"/>
                  <a:pt x="9605222" y="6258246"/>
                </a:cubicBezTo>
                <a:cubicBezTo>
                  <a:pt x="9613909" y="6232976"/>
                  <a:pt x="9625490" y="6207708"/>
                  <a:pt x="9633695" y="6187492"/>
                </a:cubicBezTo>
                <a:close/>
                <a:moveTo>
                  <a:pt x="2328802" y="6183706"/>
                </a:moveTo>
                <a:cubicBezTo>
                  <a:pt x="2332192" y="6203152"/>
                  <a:pt x="2323354" y="6205837"/>
                  <a:pt x="2314514" y="6208522"/>
                </a:cubicBezTo>
                <a:cubicBezTo>
                  <a:pt x="2310446" y="6185187"/>
                  <a:pt x="2322909" y="6185495"/>
                  <a:pt x="2328802" y="6183706"/>
                </a:cubicBezTo>
                <a:close/>
                <a:moveTo>
                  <a:pt x="2669684" y="6183393"/>
                </a:moveTo>
                <a:cubicBezTo>
                  <a:pt x="2672421" y="6199093"/>
                  <a:pt x="2679113" y="6217723"/>
                  <a:pt x="2666031" y="6221697"/>
                </a:cubicBezTo>
                <a:cubicBezTo>
                  <a:pt x="2663978" y="6209924"/>
                  <a:pt x="2659872" y="6186374"/>
                  <a:pt x="2669684" y="6183393"/>
                </a:cubicBezTo>
                <a:close/>
                <a:moveTo>
                  <a:pt x="3870976" y="6182676"/>
                </a:moveTo>
                <a:cubicBezTo>
                  <a:pt x="3878516" y="6188993"/>
                  <a:pt x="3892171" y="6193455"/>
                  <a:pt x="3896328" y="6217301"/>
                </a:cubicBezTo>
                <a:cubicBezTo>
                  <a:pt x="3881041" y="6221945"/>
                  <a:pt x="3862104" y="6224112"/>
                  <a:pt x="3847410" y="6232162"/>
                </a:cubicBezTo>
                <a:cubicBezTo>
                  <a:pt x="3844862" y="6232936"/>
                  <a:pt x="3817346" y="6241295"/>
                  <a:pt x="3820729" y="6223768"/>
                </a:cubicBezTo>
                <a:cubicBezTo>
                  <a:pt x="3824912" y="6192364"/>
                  <a:pt x="3856402" y="6191407"/>
                  <a:pt x="3870976" y="6182676"/>
                </a:cubicBezTo>
                <a:close/>
                <a:moveTo>
                  <a:pt x="4481369" y="6182311"/>
                </a:moveTo>
                <a:cubicBezTo>
                  <a:pt x="4484095" y="6197946"/>
                  <a:pt x="4488361" y="6222416"/>
                  <a:pt x="4497631" y="6219600"/>
                </a:cubicBezTo>
                <a:cubicBezTo>
                  <a:pt x="4494787" y="6203286"/>
                  <a:pt x="4490639" y="6179495"/>
                  <a:pt x="4481369" y="6182311"/>
                </a:cubicBezTo>
                <a:close/>
                <a:moveTo>
                  <a:pt x="9667745" y="6179957"/>
                </a:moveTo>
                <a:cubicBezTo>
                  <a:pt x="9667745" y="6200378"/>
                  <a:pt x="9665002" y="6205483"/>
                  <a:pt x="9659515" y="6205483"/>
                </a:cubicBezTo>
                <a:cubicBezTo>
                  <a:pt x="9659515" y="6190168"/>
                  <a:pt x="9662259" y="6179957"/>
                  <a:pt x="9667745" y="6179957"/>
                </a:cubicBezTo>
                <a:close/>
                <a:moveTo>
                  <a:pt x="2411798" y="6179657"/>
                </a:moveTo>
                <a:cubicBezTo>
                  <a:pt x="2413851" y="6191432"/>
                  <a:pt x="2415904" y="6203207"/>
                  <a:pt x="2414860" y="6215921"/>
                </a:cubicBezTo>
                <a:cubicBezTo>
                  <a:pt x="2414176" y="6211996"/>
                  <a:pt x="2411079" y="6212937"/>
                  <a:pt x="2410394" y="6209013"/>
                </a:cubicBezTo>
                <a:cubicBezTo>
                  <a:pt x="2400420" y="6207910"/>
                  <a:pt x="2383037" y="6217324"/>
                  <a:pt x="2378247" y="6189850"/>
                </a:cubicBezTo>
                <a:cubicBezTo>
                  <a:pt x="2390119" y="6186242"/>
                  <a:pt x="2402507" y="6182479"/>
                  <a:pt x="2411798" y="6179657"/>
                </a:cubicBezTo>
                <a:close/>
                <a:moveTo>
                  <a:pt x="900465" y="6179137"/>
                </a:moveTo>
                <a:cubicBezTo>
                  <a:pt x="941038" y="6186831"/>
                  <a:pt x="982900" y="6218559"/>
                  <a:pt x="1023528" y="6241453"/>
                </a:cubicBezTo>
                <a:cubicBezTo>
                  <a:pt x="1023396" y="6250035"/>
                  <a:pt x="1020641" y="6254076"/>
                  <a:pt x="1016414" y="6255226"/>
                </a:cubicBezTo>
                <a:cubicBezTo>
                  <a:pt x="1003735" y="6258677"/>
                  <a:pt x="977821" y="6236119"/>
                  <a:pt x="969800" y="6232150"/>
                </a:cubicBezTo>
                <a:cubicBezTo>
                  <a:pt x="932508" y="6205039"/>
                  <a:pt x="898561" y="6193996"/>
                  <a:pt x="860415" y="6180670"/>
                </a:cubicBezTo>
                <a:cubicBezTo>
                  <a:pt x="873560" y="6176677"/>
                  <a:pt x="886941" y="6176572"/>
                  <a:pt x="900465" y="6179137"/>
                </a:cubicBezTo>
                <a:close/>
                <a:moveTo>
                  <a:pt x="2812607" y="6175804"/>
                </a:moveTo>
                <a:cubicBezTo>
                  <a:pt x="2817834" y="6186936"/>
                  <a:pt x="2822362" y="6194041"/>
                  <a:pt x="2826890" y="6201146"/>
                </a:cubicBezTo>
                <a:cubicBezTo>
                  <a:pt x="2817521" y="6203992"/>
                  <a:pt x="2807247" y="6210294"/>
                  <a:pt x="2796534" y="6214077"/>
                </a:cubicBezTo>
                <a:cubicBezTo>
                  <a:pt x="2785822" y="6217859"/>
                  <a:pt x="2774671" y="6219130"/>
                  <a:pt x="2763547" y="6211909"/>
                </a:cubicBezTo>
                <a:cubicBezTo>
                  <a:pt x="2749651" y="6207650"/>
                  <a:pt x="2771827" y="6183951"/>
                  <a:pt x="2774949" y="6183003"/>
                </a:cubicBezTo>
                <a:cubicBezTo>
                  <a:pt x="2787440" y="6179208"/>
                  <a:pt x="2800635" y="6179440"/>
                  <a:pt x="2812607" y="6175804"/>
                </a:cubicBezTo>
                <a:close/>
                <a:moveTo>
                  <a:pt x="2090226" y="6173300"/>
                </a:moveTo>
                <a:cubicBezTo>
                  <a:pt x="2092484" y="6186251"/>
                  <a:pt x="2090367" y="6191440"/>
                  <a:pt x="2084630" y="6193183"/>
                </a:cubicBezTo>
                <a:cubicBezTo>
                  <a:pt x="2082372" y="6180232"/>
                  <a:pt x="2084488" y="6175043"/>
                  <a:pt x="2090226" y="6173300"/>
                </a:cubicBezTo>
                <a:close/>
                <a:moveTo>
                  <a:pt x="5191970" y="6171140"/>
                </a:moveTo>
                <a:cubicBezTo>
                  <a:pt x="5182700" y="6173956"/>
                  <a:pt x="5165119" y="6166413"/>
                  <a:pt x="5170806" y="6199038"/>
                </a:cubicBezTo>
                <a:cubicBezTo>
                  <a:pt x="5175441" y="6197631"/>
                  <a:pt x="5182154" y="6198810"/>
                  <a:pt x="5186997" y="6196265"/>
                </a:cubicBezTo>
                <a:cubicBezTo>
                  <a:pt x="5191841" y="6193719"/>
                  <a:pt x="5194815" y="6187451"/>
                  <a:pt x="5191970" y="6171140"/>
                </a:cubicBezTo>
                <a:close/>
                <a:moveTo>
                  <a:pt x="2907619" y="6170380"/>
                </a:moveTo>
                <a:cubicBezTo>
                  <a:pt x="2908742" y="6195674"/>
                  <a:pt x="2910384" y="6220815"/>
                  <a:pt x="2910798" y="6242046"/>
                </a:cubicBezTo>
                <a:cubicBezTo>
                  <a:pt x="2901723" y="6227714"/>
                  <a:pt x="2892646" y="6213381"/>
                  <a:pt x="2883985" y="6220283"/>
                </a:cubicBezTo>
                <a:cubicBezTo>
                  <a:pt x="2875324" y="6227187"/>
                  <a:pt x="2863832" y="6217862"/>
                  <a:pt x="2866541" y="6195678"/>
                </a:cubicBezTo>
                <a:cubicBezTo>
                  <a:pt x="2867127" y="6161317"/>
                  <a:pt x="2895649" y="6174016"/>
                  <a:pt x="2907619" y="6170380"/>
                </a:cubicBezTo>
                <a:close/>
                <a:moveTo>
                  <a:pt x="2579047" y="6169898"/>
                </a:moveTo>
                <a:cubicBezTo>
                  <a:pt x="2584215" y="6180955"/>
                  <a:pt x="2586306" y="6192948"/>
                  <a:pt x="2588281" y="6204275"/>
                </a:cubicBezTo>
                <a:cubicBezTo>
                  <a:pt x="2584623" y="6201879"/>
                  <a:pt x="2578469" y="6203749"/>
                  <a:pt x="2571619" y="6201621"/>
                </a:cubicBezTo>
                <a:cubicBezTo>
                  <a:pt x="2573302" y="6192691"/>
                  <a:pt x="2574984" y="6183760"/>
                  <a:pt x="2579047" y="6169898"/>
                </a:cubicBezTo>
                <a:close/>
                <a:moveTo>
                  <a:pt x="3060460" y="6165696"/>
                </a:moveTo>
                <a:cubicBezTo>
                  <a:pt x="3064938" y="6172523"/>
                  <a:pt x="3066295" y="6180305"/>
                  <a:pt x="3070774" y="6187134"/>
                </a:cubicBezTo>
                <a:cubicBezTo>
                  <a:pt x="3045790" y="6194725"/>
                  <a:pt x="3021327" y="6202157"/>
                  <a:pt x="2995665" y="6205858"/>
                </a:cubicBezTo>
                <a:cubicBezTo>
                  <a:pt x="3015649" y="6191596"/>
                  <a:pt x="3036831" y="6181062"/>
                  <a:pt x="3060460" y="6165696"/>
                </a:cubicBezTo>
                <a:close/>
                <a:moveTo>
                  <a:pt x="3401411" y="6163170"/>
                </a:moveTo>
                <a:cubicBezTo>
                  <a:pt x="3403536" y="6175355"/>
                  <a:pt x="3402084" y="6184350"/>
                  <a:pt x="3396344" y="6186094"/>
                </a:cubicBezTo>
                <a:cubicBezTo>
                  <a:pt x="3393512" y="6169846"/>
                  <a:pt x="3395673" y="6164913"/>
                  <a:pt x="3401411" y="6163170"/>
                </a:cubicBezTo>
                <a:close/>
                <a:moveTo>
                  <a:pt x="3200396" y="6162451"/>
                </a:moveTo>
                <a:cubicBezTo>
                  <a:pt x="3203884" y="6182456"/>
                  <a:pt x="3197601" y="6189542"/>
                  <a:pt x="3189256" y="6191990"/>
                </a:cubicBezTo>
                <a:cubicBezTo>
                  <a:pt x="3180911" y="6194433"/>
                  <a:pt x="3170503" y="6192240"/>
                  <a:pt x="3165743" y="6193686"/>
                </a:cubicBezTo>
                <a:cubicBezTo>
                  <a:pt x="3159477" y="6157745"/>
                  <a:pt x="3190875" y="6165343"/>
                  <a:pt x="3200396" y="6162451"/>
                </a:cubicBezTo>
                <a:close/>
                <a:moveTo>
                  <a:pt x="5031121" y="6159880"/>
                </a:moveTo>
                <a:cubicBezTo>
                  <a:pt x="4940579" y="6234628"/>
                  <a:pt x="4842679" y="6285841"/>
                  <a:pt x="4749296" y="6344296"/>
                </a:cubicBezTo>
                <a:cubicBezTo>
                  <a:pt x="4725287" y="6355878"/>
                  <a:pt x="4697282" y="6360098"/>
                  <a:pt x="4678494" y="6382970"/>
                </a:cubicBezTo>
                <a:cubicBezTo>
                  <a:pt x="4670527" y="6393263"/>
                  <a:pt x="4667191" y="6411453"/>
                  <a:pt x="4658632" y="6418350"/>
                </a:cubicBezTo>
                <a:cubicBezTo>
                  <a:pt x="4646273" y="6422105"/>
                  <a:pt x="4634624" y="6429938"/>
                  <a:pt x="4622974" y="6437769"/>
                </a:cubicBezTo>
                <a:cubicBezTo>
                  <a:pt x="4575472" y="6460790"/>
                  <a:pt x="4527455" y="6483968"/>
                  <a:pt x="4480663" y="6511066"/>
                </a:cubicBezTo>
                <a:cubicBezTo>
                  <a:pt x="4503689" y="6568490"/>
                  <a:pt x="4534811" y="6507501"/>
                  <a:pt x="4554308" y="6488693"/>
                </a:cubicBezTo>
                <a:cubicBezTo>
                  <a:pt x="4556441" y="6500929"/>
                  <a:pt x="4558575" y="6513165"/>
                  <a:pt x="4561419" y="6529478"/>
                </a:cubicBezTo>
                <a:cubicBezTo>
                  <a:pt x="4643403" y="6461626"/>
                  <a:pt x="4728231" y="6410088"/>
                  <a:pt x="4815556" y="6354212"/>
                </a:cubicBezTo>
                <a:cubicBezTo>
                  <a:pt x="4833266" y="6343823"/>
                  <a:pt x="4854896" y="6337252"/>
                  <a:pt x="4875223" y="6323204"/>
                </a:cubicBezTo>
                <a:cubicBezTo>
                  <a:pt x="4892341" y="6309417"/>
                  <a:pt x="4902296" y="6276318"/>
                  <a:pt x="4920125" y="6266607"/>
                </a:cubicBezTo>
                <a:cubicBezTo>
                  <a:pt x="4956740" y="6234013"/>
                  <a:pt x="4991417" y="6193416"/>
                  <a:pt x="5034677" y="6180274"/>
                </a:cubicBezTo>
                <a:cubicBezTo>
                  <a:pt x="5033254" y="6172115"/>
                  <a:pt x="5031833" y="6163961"/>
                  <a:pt x="5031121" y="6159880"/>
                </a:cubicBezTo>
                <a:close/>
                <a:moveTo>
                  <a:pt x="2484483" y="6157599"/>
                </a:moveTo>
                <a:cubicBezTo>
                  <a:pt x="2486607" y="6169784"/>
                  <a:pt x="2485155" y="6178778"/>
                  <a:pt x="2479416" y="6180522"/>
                </a:cubicBezTo>
                <a:cubicBezTo>
                  <a:pt x="2476583" y="6164275"/>
                  <a:pt x="2478745" y="6159343"/>
                  <a:pt x="2484483" y="6157599"/>
                </a:cubicBezTo>
                <a:close/>
                <a:moveTo>
                  <a:pt x="2101230" y="6150983"/>
                </a:moveTo>
                <a:cubicBezTo>
                  <a:pt x="2118951" y="6158659"/>
                  <a:pt x="2136672" y="6166335"/>
                  <a:pt x="2154394" y="6174010"/>
                </a:cubicBezTo>
                <a:cubicBezTo>
                  <a:pt x="2165171" y="6179442"/>
                  <a:pt x="2175227" y="6180740"/>
                  <a:pt x="2179301" y="6204105"/>
                </a:cubicBezTo>
                <a:cubicBezTo>
                  <a:pt x="2177033" y="6214589"/>
                  <a:pt x="2173806" y="6220738"/>
                  <a:pt x="2169941" y="6223839"/>
                </a:cubicBezTo>
                <a:cubicBezTo>
                  <a:pt x="2158355" y="6233140"/>
                  <a:pt x="2141061" y="6214997"/>
                  <a:pt x="2126879" y="6204134"/>
                </a:cubicBezTo>
                <a:cubicBezTo>
                  <a:pt x="2112271" y="6195512"/>
                  <a:pt x="2106275" y="6179922"/>
                  <a:pt x="2101230" y="6150983"/>
                </a:cubicBezTo>
                <a:close/>
                <a:moveTo>
                  <a:pt x="3111735" y="6150151"/>
                </a:moveTo>
                <a:cubicBezTo>
                  <a:pt x="3124500" y="6167694"/>
                  <a:pt x="3138801" y="6175488"/>
                  <a:pt x="3149204" y="6198032"/>
                </a:cubicBezTo>
                <a:cubicBezTo>
                  <a:pt x="3130766" y="6203633"/>
                  <a:pt x="3115914" y="6208146"/>
                  <a:pt x="3097476" y="6213747"/>
                </a:cubicBezTo>
                <a:cubicBezTo>
                  <a:pt x="3091920" y="6181877"/>
                  <a:pt x="3110357" y="6176275"/>
                  <a:pt x="3111735" y="6150151"/>
                </a:cubicBezTo>
                <a:close/>
                <a:moveTo>
                  <a:pt x="1918691" y="6146436"/>
                </a:moveTo>
                <a:cubicBezTo>
                  <a:pt x="1928197" y="6143548"/>
                  <a:pt x="1935115" y="6144953"/>
                  <a:pt x="1942151" y="6147025"/>
                </a:cubicBezTo>
                <a:cubicBezTo>
                  <a:pt x="1940376" y="6155982"/>
                  <a:pt x="1935352" y="6160666"/>
                  <a:pt x="1930351" y="6160694"/>
                </a:cubicBezTo>
                <a:cubicBezTo>
                  <a:pt x="1925351" y="6160723"/>
                  <a:pt x="1920375" y="6156096"/>
                  <a:pt x="1918691" y="6146436"/>
                </a:cubicBezTo>
                <a:close/>
                <a:moveTo>
                  <a:pt x="2047098" y="6145407"/>
                </a:moveTo>
                <a:cubicBezTo>
                  <a:pt x="2049906" y="6161515"/>
                  <a:pt x="2046324" y="6167904"/>
                  <a:pt x="2040925" y="6170604"/>
                </a:cubicBezTo>
                <a:cubicBezTo>
                  <a:pt x="2035525" y="6173305"/>
                  <a:pt x="2028309" y="6172317"/>
                  <a:pt x="2023848" y="6173672"/>
                </a:cubicBezTo>
                <a:cubicBezTo>
                  <a:pt x="2018232" y="6141455"/>
                  <a:pt x="2038177" y="6148116"/>
                  <a:pt x="2047098" y="6145407"/>
                </a:cubicBezTo>
                <a:close/>
                <a:moveTo>
                  <a:pt x="1964556" y="6143666"/>
                </a:moveTo>
                <a:cubicBezTo>
                  <a:pt x="1972390" y="6142834"/>
                  <a:pt x="1980842" y="6145548"/>
                  <a:pt x="1987006" y="6143675"/>
                </a:cubicBezTo>
                <a:cubicBezTo>
                  <a:pt x="1989178" y="6156128"/>
                  <a:pt x="1987542" y="6165368"/>
                  <a:pt x="1986632" y="6178757"/>
                </a:cubicBezTo>
                <a:cubicBezTo>
                  <a:pt x="1972856" y="6174200"/>
                  <a:pt x="1959592" y="6169488"/>
                  <a:pt x="1945815" y="6164931"/>
                </a:cubicBezTo>
                <a:cubicBezTo>
                  <a:pt x="1949507" y="6148875"/>
                  <a:pt x="1956722" y="6144497"/>
                  <a:pt x="1964556" y="6143666"/>
                </a:cubicBezTo>
                <a:close/>
                <a:moveTo>
                  <a:pt x="92697" y="6142433"/>
                </a:moveTo>
                <a:cubicBezTo>
                  <a:pt x="95502" y="6158523"/>
                  <a:pt x="99893" y="6183707"/>
                  <a:pt x="91850" y="6186151"/>
                </a:cubicBezTo>
                <a:cubicBezTo>
                  <a:pt x="88924" y="6169361"/>
                  <a:pt x="81816" y="6145739"/>
                  <a:pt x="92697" y="6142433"/>
                </a:cubicBezTo>
                <a:close/>
                <a:moveTo>
                  <a:pt x="3956396" y="6136599"/>
                </a:moveTo>
                <a:cubicBezTo>
                  <a:pt x="3960464" y="6159935"/>
                  <a:pt x="3950947" y="6158730"/>
                  <a:pt x="3942108" y="6161416"/>
                </a:cubicBezTo>
                <a:cubicBezTo>
                  <a:pt x="3938717" y="6141970"/>
                  <a:pt x="3950503" y="6138389"/>
                  <a:pt x="3956396" y="6136599"/>
                </a:cubicBezTo>
                <a:close/>
                <a:moveTo>
                  <a:pt x="1340072" y="6136284"/>
                </a:moveTo>
                <a:cubicBezTo>
                  <a:pt x="1344048" y="6136612"/>
                  <a:pt x="1348094" y="6141526"/>
                  <a:pt x="1349789" y="6151249"/>
                </a:cubicBezTo>
                <a:cubicBezTo>
                  <a:pt x="1344238" y="6152935"/>
                  <a:pt x="1336997" y="6151040"/>
                  <a:pt x="1330768" y="6148836"/>
                </a:cubicBezTo>
                <a:cubicBezTo>
                  <a:pt x="1332187" y="6140215"/>
                  <a:pt x="1336095" y="6135956"/>
                  <a:pt x="1340072" y="6136284"/>
                </a:cubicBezTo>
                <a:close/>
                <a:moveTo>
                  <a:pt x="1253886" y="6136136"/>
                </a:moveTo>
                <a:cubicBezTo>
                  <a:pt x="1256765" y="6152651"/>
                  <a:pt x="1253248" y="6159153"/>
                  <a:pt x="1247875" y="6161871"/>
                </a:cubicBezTo>
                <a:cubicBezTo>
                  <a:pt x="1242503" y="6164591"/>
                  <a:pt x="1235275" y="6163526"/>
                  <a:pt x="1230734" y="6164905"/>
                </a:cubicBezTo>
                <a:cubicBezTo>
                  <a:pt x="1225695" y="6136005"/>
                  <a:pt x="1244800" y="6138896"/>
                  <a:pt x="1253886" y="6136136"/>
                </a:cubicBezTo>
                <a:close/>
                <a:moveTo>
                  <a:pt x="9728529" y="6134737"/>
                </a:moveTo>
                <a:cubicBezTo>
                  <a:pt x="9728529" y="6150052"/>
                  <a:pt x="9726115" y="6160263"/>
                  <a:pt x="9720323" y="6160263"/>
                </a:cubicBezTo>
                <a:cubicBezTo>
                  <a:pt x="9720323" y="6144948"/>
                  <a:pt x="9723220" y="6134737"/>
                  <a:pt x="9728529" y="6134737"/>
                </a:cubicBezTo>
                <a:close/>
                <a:moveTo>
                  <a:pt x="9513390" y="6132635"/>
                </a:moveTo>
                <a:cubicBezTo>
                  <a:pt x="9519079" y="6131321"/>
                  <a:pt x="9525908" y="6136578"/>
                  <a:pt x="9530459" y="6144465"/>
                </a:cubicBezTo>
                <a:cubicBezTo>
                  <a:pt x="9535010" y="6152352"/>
                  <a:pt x="9528941" y="6156296"/>
                  <a:pt x="9521355" y="6158268"/>
                </a:cubicBezTo>
                <a:cubicBezTo>
                  <a:pt x="9513769" y="6160240"/>
                  <a:pt x="9504666" y="6160240"/>
                  <a:pt x="9503150" y="6160240"/>
                </a:cubicBezTo>
                <a:cubicBezTo>
                  <a:pt x="9503150" y="6141837"/>
                  <a:pt x="9507701" y="6133949"/>
                  <a:pt x="9513390" y="6132635"/>
                </a:cubicBezTo>
                <a:close/>
                <a:moveTo>
                  <a:pt x="5050875" y="6130886"/>
                </a:moveTo>
                <a:cubicBezTo>
                  <a:pt x="5044919" y="6131712"/>
                  <a:pt x="5038500" y="6136883"/>
                  <a:pt x="5033865" y="6138292"/>
                </a:cubicBezTo>
                <a:cubicBezTo>
                  <a:pt x="5036650" y="6154266"/>
                  <a:pt x="5042144" y="6157786"/>
                  <a:pt x="5048100" y="6156960"/>
                </a:cubicBezTo>
                <a:cubicBezTo>
                  <a:pt x="5054057" y="6156135"/>
                  <a:pt x="5060477" y="6150962"/>
                  <a:pt x="5065111" y="6149554"/>
                </a:cubicBezTo>
                <a:cubicBezTo>
                  <a:pt x="5062326" y="6133580"/>
                  <a:pt x="5056832" y="6130060"/>
                  <a:pt x="5050875" y="6130886"/>
                </a:cubicBezTo>
                <a:close/>
                <a:moveTo>
                  <a:pt x="1856896" y="6130488"/>
                </a:moveTo>
                <a:cubicBezTo>
                  <a:pt x="1861330" y="6137645"/>
                  <a:pt x="1863442" y="6149760"/>
                  <a:pt x="1868079" y="6161109"/>
                </a:cubicBezTo>
                <a:cubicBezTo>
                  <a:pt x="1861824" y="6158756"/>
                  <a:pt x="1855063" y="6156558"/>
                  <a:pt x="1848302" y="6154360"/>
                </a:cubicBezTo>
                <a:cubicBezTo>
                  <a:pt x="1849922" y="6145363"/>
                  <a:pt x="1854769" y="6139638"/>
                  <a:pt x="1856896" y="6130488"/>
                </a:cubicBezTo>
                <a:close/>
                <a:moveTo>
                  <a:pt x="2175661" y="6128357"/>
                </a:moveTo>
                <a:cubicBezTo>
                  <a:pt x="2177786" y="6140543"/>
                  <a:pt x="2176174" y="6149588"/>
                  <a:pt x="2170622" y="6151274"/>
                </a:cubicBezTo>
                <a:cubicBezTo>
                  <a:pt x="2168498" y="6139088"/>
                  <a:pt x="2170110" y="6130044"/>
                  <a:pt x="2175661" y="6128357"/>
                </a:cubicBezTo>
                <a:close/>
                <a:moveTo>
                  <a:pt x="1900463" y="6127382"/>
                </a:moveTo>
                <a:cubicBezTo>
                  <a:pt x="1904214" y="6148895"/>
                  <a:pt x="1894361" y="6152993"/>
                  <a:pt x="1885437" y="6154841"/>
                </a:cubicBezTo>
                <a:cubicBezTo>
                  <a:pt x="1882462" y="6155456"/>
                  <a:pt x="1879592" y="6155822"/>
                  <a:pt x="1877363" y="6156499"/>
                </a:cubicBezTo>
                <a:cubicBezTo>
                  <a:pt x="1871508" y="6122920"/>
                  <a:pt x="1891543" y="6130092"/>
                  <a:pt x="1900463" y="6127382"/>
                </a:cubicBezTo>
                <a:close/>
                <a:moveTo>
                  <a:pt x="4665342" y="6127136"/>
                </a:moveTo>
                <a:cubicBezTo>
                  <a:pt x="4661282" y="6126401"/>
                  <a:pt x="4656983" y="6128960"/>
                  <a:pt x="4653893" y="6129899"/>
                </a:cubicBezTo>
                <a:cubicBezTo>
                  <a:pt x="4658041" y="6153690"/>
                  <a:pt x="4666085" y="6146952"/>
                  <a:pt x="4675355" y="6144136"/>
                </a:cubicBezTo>
                <a:cubicBezTo>
                  <a:pt x="4673222" y="6131900"/>
                  <a:pt x="4669401" y="6127871"/>
                  <a:pt x="4665342" y="6127136"/>
                </a:cubicBezTo>
                <a:close/>
                <a:moveTo>
                  <a:pt x="1810078" y="6126940"/>
                </a:moveTo>
                <a:cubicBezTo>
                  <a:pt x="1820884" y="6132289"/>
                  <a:pt x="1834100" y="6132589"/>
                  <a:pt x="1844191" y="6133839"/>
                </a:cubicBezTo>
                <a:cubicBezTo>
                  <a:pt x="1839235" y="6152608"/>
                  <a:pt x="1830396" y="6158530"/>
                  <a:pt x="1820450" y="6160473"/>
                </a:cubicBezTo>
                <a:cubicBezTo>
                  <a:pt x="1810503" y="6162415"/>
                  <a:pt x="1799453" y="6160378"/>
                  <a:pt x="1790076" y="6163227"/>
                </a:cubicBezTo>
                <a:cubicBezTo>
                  <a:pt x="1791059" y="6149981"/>
                  <a:pt x="1792040" y="6136736"/>
                  <a:pt x="1793737" y="6127589"/>
                </a:cubicBezTo>
                <a:cubicBezTo>
                  <a:pt x="1799987" y="6125690"/>
                  <a:pt x="1803828" y="6128839"/>
                  <a:pt x="1810078" y="6126940"/>
                </a:cubicBezTo>
                <a:close/>
                <a:moveTo>
                  <a:pt x="3358957" y="6126244"/>
                </a:moveTo>
                <a:cubicBezTo>
                  <a:pt x="3368125" y="6125150"/>
                  <a:pt x="3377511" y="6127637"/>
                  <a:pt x="3387656" y="6139149"/>
                </a:cubicBezTo>
                <a:cubicBezTo>
                  <a:pt x="3341989" y="6157294"/>
                  <a:pt x="3296838" y="6175282"/>
                  <a:pt x="3250464" y="6189371"/>
                </a:cubicBezTo>
                <a:cubicBezTo>
                  <a:pt x="3237653" y="6171904"/>
                  <a:pt x="3225287" y="6175661"/>
                  <a:pt x="3213436" y="6179262"/>
                </a:cubicBezTo>
                <a:cubicBezTo>
                  <a:pt x="3205067" y="6131266"/>
                  <a:pt x="3255052" y="6140993"/>
                  <a:pt x="3268242" y="6141968"/>
                </a:cubicBezTo>
                <a:cubicBezTo>
                  <a:pt x="3291181" y="6142831"/>
                  <a:pt x="3309730" y="6137195"/>
                  <a:pt x="3331563" y="6134833"/>
                </a:cubicBezTo>
                <a:cubicBezTo>
                  <a:pt x="3340838" y="6132015"/>
                  <a:pt x="3349788" y="6127339"/>
                  <a:pt x="3358957" y="6126244"/>
                </a:cubicBezTo>
                <a:close/>
                <a:moveTo>
                  <a:pt x="778322" y="6123331"/>
                </a:moveTo>
                <a:cubicBezTo>
                  <a:pt x="782344" y="6124157"/>
                  <a:pt x="786308" y="6129096"/>
                  <a:pt x="788003" y="6138819"/>
                </a:cubicBezTo>
                <a:cubicBezTo>
                  <a:pt x="782111" y="6140610"/>
                  <a:pt x="775538" y="6138511"/>
                  <a:pt x="768290" y="6132522"/>
                </a:cubicBezTo>
                <a:cubicBezTo>
                  <a:pt x="770219" y="6125793"/>
                  <a:pt x="774300" y="6122506"/>
                  <a:pt x="778322" y="6123331"/>
                </a:cubicBezTo>
                <a:close/>
                <a:moveTo>
                  <a:pt x="1309035" y="6120145"/>
                </a:moveTo>
                <a:cubicBezTo>
                  <a:pt x="1313527" y="6127336"/>
                  <a:pt x="1319682" y="6125465"/>
                  <a:pt x="1326543" y="6127658"/>
                </a:cubicBezTo>
                <a:cubicBezTo>
                  <a:pt x="1327251" y="6131720"/>
                  <a:pt x="1324883" y="6136717"/>
                  <a:pt x="1324883" y="6136717"/>
                </a:cubicBezTo>
                <a:cubicBezTo>
                  <a:pt x="1318730" y="6138586"/>
                  <a:pt x="1312576" y="6140455"/>
                  <a:pt x="1309035" y="6120145"/>
                </a:cubicBezTo>
                <a:close/>
                <a:moveTo>
                  <a:pt x="2810121" y="6115520"/>
                </a:moveTo>
                <a:cubicBezTo>
                  <a:pt x="2819338" y="6130398"/>
                  <a:pt x="2819338" y="6130398"/>
                  <a:pt x="2813658" y="6135806"/>
                </a:cubicBezTo>
                <a:cubicBezTo>
                  <a:pt x="2813048" y="6132309"/>
                  <a:pt x="2811585" y="6123914"/>
                  <a:pt x="2810121" y="6115520"/>
                </a:cubicBezTo>
                <a:close/>
                <a:moveTo>
                  <a:pt x="4248782" y="6112707"/>
                </a:moveTo>
                <a:cubicBezTo>
                  <a:pt x="4251974" y="6131019"/>
                  <a:pt x="4246514" y="6138034"/>
                  <a:pt x="4238668" y="6140953"/>
                </a:cubicBezTo>
                <a:cubicBezTo>
                  <a:pt x="4230824" y="6143872"/>
                  <a:pt x="4220593" y="6142695"/>
                  <a:pt x="4214247" y="6144624"/>
                </a:cubicBezTo>
                <a:cubicBezTo>
                  <a:pt x="4207271" y="6104612"/>
                  <a:pt x="4239261" y="6115599"/>
                  <a:pt x="4248782" y="6112707"/>
                </a:cubicBezTo>
                <a:close/>
                <a:moveTo>
                  <a:pt x="9563487" y="6109480"/>
                </a:moveTo>
                <a:cubicBezTo>
                  <a:pt x="9563487" y="6121701"/>
                  <a:pt x="9561375" y="6127811"/>
                  <a:pt x="9558205" y="6130866"/>
                </a:cubicBezTo>
                <a:cubicBezTo>
                  <a:pt x="9555036" y="6133922"/>
                  <a:pt x="9550810" y="6133922"/>
                  <a:pt x="9546584" y="6133922"/>
                </a:cubicBezTo>
                <a:cubicBezTo>
                  <a:pt x="9546584" y="6104592"/>
                  <a:pt x="9555035" y="6109480"/>
                  <a:pt x="9563487" y="6109480"/>
                </a:cubicBezTo>
                <a:close/>
                <a:moveTo>
                  <a:pt x="2724345" y="6106804"/>
                </a:moveTo>
                <a:cubicBezTo>
                  <a:pt x="2727081" y="6122503"/>
                  <a:pt x="2730503" y="6142128"/>
                  <a:pt x="2720692" y="6145109"/>
                </a:cubicBezTo>
                <a:cubicBezTo>
                  <a:pt x="2717954" y="6129408"/>
                  <a:pt x="2711263" y="6110778"/>
                  <a:pt x="2724345" y="6106804"/>
                </a:cubicBezTo>
                <a:close/>
                <a:moveTo>
                  <a:pt x="2913242" y="6106607"/>
                </a:moveTo>
                <a:cubicBezTo>
                  <a:pt x="2916727" y="6126593"/>
                  <a:pt x="2906799" y="6125401"/>
                  <a:pt x="2900643" y="6127271"/>
                </a:cubicBezTo>
                <a:cubicBezTo>
                  <a:pt x="2897275" y="6107951"/>
                  <a:pt x="2907088" y="6108477"/>
                  <a:pt x="2913242" y="6106607"/>
                </a:cubicBezTo>
                <a:close/>
                <a:moveTo>
                  <a:pt x="2781472" y="6105258"/>
                </a:moveTo>
                <a:cubicBezTo>
                  <a:pt x="2783596" y="6117444"/>
                  <a:pt x="2782145" y="6126442"/>
                  <a:pt x="2776406" y="6128185"/>
                </a:cubicBezTo>
                <a:cubicBezTo>
                  <a:pt x="2774281" y="6115997"/>
                  <a:pt x="2775734" y="6107002"/>
                  <a:pt x="2781472" y="6105258"/>
                </a:cubicBezTo>
                <a:close/>
                <a:moveTo>
                  <a:pt x="1764079" y="6105045"/>
                </a:moveTo>
                <a:cubicBezTo>
                  <a:pt x="1767001" y="6121802"/>
                  <a:pt x="1773100" y="6137592"/>
                  <a:pt x="1776021" y="6154349"/>
                </a:cubicBezTo>
                <a:cubicBezTo>
                  <a:pt x="1761113" y="6145645"/>
                  <a:pt x="1741832" y="6147091"/>
                  <a:pt x="1735989" y="6113579"/>
                </a:cubicBezTo>
                <a:cubicBezTo>
                  <a:pt x="1744999" y="6110842"/>
                  <a:pt x="1754539" y="6107943"/>
                  <a:pt x="1764079" y="6105045"/>
                </a:cubicBezTo>
                <a:close/>
                <a:moveTo>
                  <a:pt x="4275742" y="6102747"/>
                </a:moveTo>
                <a:cubicBezTo>
                  <a:pt x="4276568" y="6107483"/>
                  <a:pt x="4277868" y="6114937"/>
                  <a:pt x="4279284" y="6123060"/>
                </a:cubicBezTo>
                <a:cubicBezTo>
                  <a:pt x="4273391" y="6124850"/>
                  <a:pt x="4267498" y="6126640"/>
                  <a:pt x="4261605" y="6128430"/>
                </a:cubicBezTo>
                <a:cubicBezTo>
                  <a:pt x="4260189" y="6120309"/>
                  <a:pt x="4258889" y="6112853"/>
                  <a:pt x="4258064" y="6108118"/>
                </a:cubicBezTo>
                <a:cubicBezTo>
                  <a:pt x="4263956" y="6106328"/>
                  <a:pt x="4269850" y="6104537"/>
                  <a:pt x="4275742" y="6102747"/>
                </a:cubicBezTo>
                <a:close/>
                <a:moveTo>
                  <a:pt x="37862" y="6102246"/>
                </a:moveTo>
                <a:cubicBezTo>
                  <a:pt x="39987" y="6114432"/>
                  <a:pt x="38535" y="6123427"/>
                  <a:pt x="32796" y="6125171"/>
                </a:cubicBezTo>
                <a:cubicBezTo>
                  <a:pt x="29964" y="6108923"/>
                  <a:pt x="32124" y="6103989"/>
                  <a:pt x="37862" y="6102246"/>
                </a:cubicBezTo>
                <a:close/>
                <a:moveTo>
                  <a:pt x="1723767" y="6101530"/>
                </a:moveTo>
                <a:cubicBezTo>
                  <a:pt x="1726025" y="6114481"/>
                  <a:pt x="1723908" y="6119671"/>
                  <a:pt x="1718169" y="6121414"/>
                </a:cubicBezTo>
                <a:cubicBezTo>
                  <a:pt x="1715911" y="6108462"/>
                  <a:pt x="1718028" y="6103274"/>
                  <a:pt x="1723767" y="6101530"/>
                </a:cubicBezTo>
                <a:close/>
                <a:moveTo>
                  <a:pt x="4000438" y="6101160"/>
                </a:moveTo>
                <a:cubicBezTo>
                  <a:pt x="4003318" y="6117675"/>
                  <a:pt x="4007637" y="6142446"/>
                  <a:pt x="3997825" y="6145427"/>
                </a:cubicBezTo>
                <a:cubicBezTo>
                  <a:pt x="3995666" y="6133041"/>
                  <a:pt x="3987357" y="6105135"/>
                  <a:pt x="4000438" y="6101160"/>
                </a:cubicBezTo>
                <a:close/>
                <a:moveTo>
                  <a:pt x="4794788" y="6099799"/>
                </a:moveTo>
                <a:cubicBezTo>
                  <a:pt x="4787986" y="6098108"/>
                  <a:pt x="4781212" y="6101240"/>
                  <a:pt x="4775387" y="6105157"/>
                </a:cubicBezTo>
                <a:cubicBezTo>
                  <a:pt x="4755695" y="6119729"/>
                  <a:pt x="4737866" y="6129439"/>
                  <a:pt x="4716236" y="6136010"/>
                </a:cubicBezTo>
                <a:cubicBezTo>
                  <a:pt x="4698407" y="6145722"/>
                  <a:pt x="4679621" y="6168607"/>
                  <a:pt x="4657084" y="6166865"/>
                </a:cubicBezTo>
                <a:lnTo>
                  <a:pt x="4644206" y="6170777"/>
                </a:lnTo>
                <a:lnTo>
                  <a:pt x="4646689" y="6172830"/>
                </a:lnTo>
                <a:cubicBezTo>
                  <a:pt x="4645431" y="6175487"/>
                  <a:pt x="4644031" y="6177331"/>
                  <a:pt x="4642706" y="6178373"/>
                </a:cubicBezTo>
                <a:lnTo>
                  <a:pt x="4641290" y="6178661"/>
                </a:lnTo>
                <a:lnTo>
                  <a:pt x="4643767" y="6183794"/>
                </a:lnTo>
                <a:cubicBezTo>
                  <a:pt x="4637341" y="6202920"/>
                  <a:pt x="4630205" y="6217977"/>
                  <a:pt x="4623069" y="6233029"/>
                </a:cubicBezTo>
                <a:cubicBezTo>
                  <a:pt x="4687689" y="6196219"/>
                  <a:pt x="4749734" y="6160190"/>
                  <a:pt x="4814354" y="6123379"/>
                </a:cubicBezTo>
                <a:cubicBezTo>
                  <a:pt x="4808420" y="6108004"/>
                  <a:pt x="4801590" y="6101490"/>
                  <a:pt x="4794788" y="6099799"/>
                </a:cubicBezTo>
                <a:close/>
                <a:moveTo>
                  <a:pt x="5104043" y="6096035"/>
                </a:moveTo>
                <a:cubicBezTo>
                  <a:pt x="5099319" y="6096933"/>
                  <a:pt x="5095750" y="6104459"/>
                  <a:pt x="5098239" y="6118735"/>
                </a:cubicBezTo>
                <a:cubicBezTo>
                  <a:pt x="5104419" y="6116857"/>
                  <a:pt x="5110599" y="6114980"/>
                  <a:pt x="5116779" y="6113102"/>
                </a:cubicBezTo>
                <a:cubicBezTo>
                  <a:pt x="5114646" y="6100866"/>
                  <a:pt x="5108766" y="6095137"/>
                  <a:pt x="5104043" y="6096035"/>
                </a:cubicBezTo>
                <a:close/>
                <a:moveTo>
                  <a:pt x="2552116" y="6092854"/>
                </a:moveTo>
                <a:cubicBezTo>
                  <a:pt x="2554948" y="6109100"/>
                  <a:pt x="2549918" y="6114906"/>
                  <a:pt x="2547049" y="6115777"/>
                </a:cubicBezTo>
                <a:cubicBezTo>
                  <a:pt x="2544216" y="6099530"/>
                  <a:pt x="2546377" y="6094597"/>
                  <a:pt x="2552116" y="6092854"/>
                </a:cubicBezTo>
                <a:close/>
                <a:moveTo>
                  <a:pt x="1150294" y="6092617"/>
                </a:moveTo>
                <a:cubicBezTo>
                  <a:pt x="1157896" y="6098989"/>
                  <a:pt x="1166097" y="6108797"/>
                  <a:pt x="1173700" y="6115169"/>
                </a:cubicBezTo>
                <a:cubicBezTo>
                  <a:pt x="1158288" y="6119851"/>
                  <a:pt x="1140512" y="6129592"/>
                  <a:pt x="1127586" y="6108197"/>
                </a:cubicBezTo>
                <a:cubicBezTo>
                  <a:pt x="1132518" y="6102358"/>
                  <a:pt x="1141046" y="6095427"/>
                  <a:pt x="1150294" y="6092617"/>
                </a:cubicBezTo>
                <a:close/>
                <a:moveTo>
                  <a:pt x="2418142" y="6092575"/>
                </a:moveTo>
                <a:cubicBezTo>
                  <a:pt x="2420974" y="6108824"/>
                  <a:pt x="2418814" y="6113757"/>
                  <a:pt x="2413076" y="6115501"/>
                </a:cubicBezTo>
                <a:cubicBezTo>
                  <a:pt x="2410951" y="6103314"/>
                  <a:pt x="2412404" y="6094318"/>
                  <a:pt x="2418142" y="6092575"/>
                </a:cubicBezTo>
                <a:close/>
                <a:moveTo>
                  <a:pt x="1619306" y="6092207"/>
                </a:moveTo>
                <a:cubicBezTo>
                  <a:pt x="1621379" y="6104098"/>
                  <a:pt x="1619974" y="6113364"/>
                  <a:pt x="1614234" y="6115108"/>
                </a:cubicBezTo>
                <a:cubicBezTo>
                  <a:pt x="1611429" y="6099019"/>
                  <a:pt x="1613567" y="6093951"/>
                  <a:pt x="1619306" y="6092207"/>
                </a:cubicBezTo>
                <a:close/>
                <a:moveTo>
                  <a:pt x="3027614" y="6090462"/>
                </a:moveTo>
                <a:cubicBezTo>
                  <a:pt x="3029739" y="6102649"/>
                  <a:pt x="3028285" y="6111643"/>
                  <a:pt x="3022547" y="6113386"/>
                </a:cubicBezTo>
                <a:cubicBezTo>
                  <a:pt x="3020423" y="6101202"/>
                  <a:pt x="3021875" y="6092205"/>
                  <a:pt x="3027614" y="6090462"/>
                </a:cubicBezTo>
                <a:close/>
                <a:moveTo>
                  <a:pt x="9783074" y="6089517"/>
                </a:moveTo>
                <a:cubicBezTo>
                  <a:pt x="9791850" y="6089517"/>
                  <a:pt x="9800625" y="6089517"/>
                  <a:pt x="9806475" y="6099384"/>
                </a:cubicBezTo>
                <a:cubicBezTo>
                  <a:pt x="9797700" y="6109250"/>
                  <a:pt x="9788924" y="6119116"/>
                  <a:pt x="9783074" y="6133916"/>
                </a:cubicBezTo>
                <a:cubicBezTo>
                  <a:pt x="9783074" y="6119116"/>
                  <a:pt x="9783074" y="6104317"/>
                  <a:pt x="9783074" y="6089517"/>
                </a:cubicBezTo>
                <a:close/>
                <a:moveTo>
                  <a:pt x="2501289" y="6089394"/>
                </a:moveTo>
                <a:cubicBezTo>
                  <a:pt x="2500294" y="6101477"/>
                  <a:pt x="2498599" y="6109552"/>
                  <a:pt x="2497029" y="6118344"/>
                </a:cubicBezTo>
                <a:cubicBezTo>
                  <a:pt x="2492706" y="6111342"/>
                  <a:pt x="2488508" y="6105057"/>
                  <a:pt x="2483611" y="6094765"/>
                </a:cubicBezTo>
                <a:cubicBezTo>
                  <a:pt x="2489503" y="6092974"/>
                  <a:pt x="2495396" y="6091184"/>
                  <a:pt x="2501289" y="6089394"/>
                </a:cubicBezTo>
                <a:close/>
                <a:moveTo>
                  <a:pt x="695713" y="6088448"/>
                </a:moveTo>
                <a:cubicBezTo>
                  <a:pt x="699566" y="6088302"/>
                  <a:pt x="703360" y="6092268"/>
                  <a:pt x="705394" y="6103936"/>
                </a:cubicBezTo>
                <a:cubicBezTo>
                  <a:pt x="698821" y="6101837"/>
                  <a:pt x="692252" y="6099738"/>
                  <a:pt x="685682" y="6097639"/>
                </a:cubicBezTo>
                <a:cubicBezTo>
                  <a:pt x="687949" y="6092854"/>
                  <a:pt x="691860" y="6088595"/>
                  <a:pt x="695713" y="6088448"/>
                </a:cubicBezTo>
                <a:close/>
                <a:moveTo>
                  <a:pt x="1216826" y="6088180"/>
                </a:moveTo>
                <a:cubicBezTo>
                  <a:pt x="1218951" y="6100364"/>
                  <a:pt x="1217497" y="6109360"/>
                  <a:pt x="1211761" y="6111103"/>
                </a:cubicBezTo>
                <a:cubicBezTo>
                  <a:pt x="1209636" y="6098918"/>
                  <a:pt x="1211089" y="6089923"/>
                  <a:pt x="1216826" y="6088180"/>
                </a:cubicBezTo>
                <a:close/>
                <a:moveTo>
                  <a:pt x="1702222" y="6087702"/>
                </a:moveTo>
                <a:cubicBezTo>
                  <a:pt x="1705415" y="6106011"/>
                  <a:pt x="1699161" y="6113266"/>
                  <a:pt x="1690920" y="6116306"/>
                </a:cubicBezTo>
                <a:cubicBezTo>
                  <a:pt x="1682678" y="6119345"/>
                  <a:pt x="1672449" y="6118168"/>
                  <a:pt x="1667687" y="6119615"/>
                </a:cubicBezTo>
                <a:cubicBezTo>
                  <a:pt x="1660712" y="6079606"/>
                  <a:pt x="1692702" y="6090595"/>
                  <a:pt x="1702222" y="6087702"/>
                </a:cubicBezTo>
                <a:close/>
                <a:moveTo>
                  <a:pt x="16033" y="6086781"/>
                </a:moveTo>
                <a:cubicBezTo>
                  <a:pt x="18157" y="6098965"/>
                  <a:pt x="16704" y="6107961"/>
                  <a:pt x="10968" y="6109704"/>
                </a:cubicBezTo>
                <a:cubicBezTo>
                  <a:pt x="8136" y="6093457"/>
                  <a:pt x="10297" y="6088523"/>
                  <a:pt x="16033" y="6086781"/>
                </a:cubicBezTo>
                <a:close/>
                <a:moveTo>
                  <a:pt x="3653995" y="6086435"/>
                </a:moveTo>
                <a:cubicBezTo>
                  <a:pt x="3659733" y="6084692"/>
                  <a:pt x="3663310" y="6087882"/>
                  <a:pt x="3666143" y="6104129"/>
                </a:cubicBezTo>
                <a:cubicBezTo>
                  <a:pt x="3660404" y="6105872"/>
                  <a:pt x="3656119" y="6098620"/>
                  <a:pt x="3653995" y="6086435"/>
                </a:cubicBezTo>
                <a:close/>
                <a:moveTo>
                  <a:pt x="4728915" y="6085097"/>
                </a:moveTo>
                <a:cubicBezTo>
                  <a:pt x="4722854" y="6085328"/>
                  <a:pt x="4716258" y="6089479"/>
                  <a:pt x="4711623" y="6090888"/>
                </a:cubicBezTo>
                <a:cubicBezTo>
                  <a:pt x="4714407" y="6106862"/>
                  <a:pt x="4719932" y="6110552"/>
                  <a:pt x="4725917" y="6109896"/>
                </a:cubicBezTo>
                <a:cubicBezTo>
                  <a:pt x="4731903" y="6109239"/>
                  <a:pt x="4738353" y="6104239"/>
                  <a:pt x="4742987" y="6102831"/>
                </a:cubicBezTo>
                <a:cubicBezTo>
                  <a:pt x="4740498" y="6088556"/>
                  <a:pt x="4734975" y="6084866"/>
                  <a:pt x="4728915" y="6085097"/>
                </a:cubicBezTo>
                <a:close/>
                <a:moveTo>
                  <a:pt x="1103806" y="6084632"/>
                </a:moveTo>
                <a:cubicBezTo>
                  <a:pt x="1105930" y="6096818"/>
                  <a:pt x="1104477" y="6105813"/>
                  <a:pt x="1098738" y="6107556"/>
                </a:cubicBezTo>
                <a:cubicBezTo>
                  <a:pt x="1095906" y="6091309"/>
                  <a:pt x="1098067" y="6086376"/>
                  <a:pt x="1103806" y="6084632"/>
                </a:cubicBezTo>
                <a:close/>
                <a:moveTo>
                  <a:pt x="2995470" y="6084419"/>
                </a:moveTo>
                <a:cubicBezTo>
                  <a:pt x="2997523" y="6096194"/>
                  <a:pt x="2999576" y="6107969"/>
                  <a:pt x="3001629" y="6119743"/>
                </a:cubicBezTo>
                <a:cubicBezTo>
                  <a:pt x="2996077" y="6121429"/>
                  <a:pt x="2989336" y="6119345"/>
                  <a:pt x="2982595" y="6117259"/>
                </a:cubicBezTo>
                <a:cubicBezTo>
                  <a:pt x="2987283" y="6107573"/>
                  <a:pt x="2991971" y="6097881"/>
                  <a:pt x="2995470" y="6084419"/>
                </a:cubicBezTo>
                <a:close/>
                <a:moveTo>
                  <a:pt x="9803516" y="6082067"/>
                </a:moveTo>
                <a:lnTo>
                  <a:pt x="9802620" y="6088680"/>
                </a:lnTo>
                <a:cubicBezTo>
                  <a:pt x="9802620" y="6088680"/>
                  <a:pt x="9802831" y="6087120"/>
                  <a:pt x="9803135" y="6084877"/>
                </a:cubicBezTo>
                <a:close/>
                <a:moveTo>
                  <a:pt x="3128623" y="6079990"/>
                </a:moveTo>
                <a:cubicBezTo>
                  <a:pt x="3132999" y="6105091"/>
                  <a:pt x="3123431" y="6103592"/>
                  <a:pt x="3114592" y="6106277"/>
                </a:cubicBezTo>
                <a:cubicBezTo>
                  <a:pt x="3110216" y="6081177"/>
                  <a:pt x="3122730" y="6081780"/>
                  <a:pt x="3128623" y="6079990"/>
                </a:cubicBezTo>
                <a:close/>
                <a:moveTo>
                  <a:pt x="4071325" y="6079616"/>
                </a:moveTo>
                <a:cubicBezTo>
                  <a:pt x="4077063" y="6077873"/>
                  <a:pt x="4081348" y="6085124"/>
                  <a:pt x="4083472" y="6097308"/>
                </a:cubicBezTo>
                <a:cubicBezTo>
                  <a:pt x="4077734" y="6099051"/>
                  <a:pt x="4073448" y="6091799"/>
                  <a:pt x="4071325" y="6079616"/>
                </a:cubicBezTo>
                <a:close/>
                <a:moveTo>
                  <a:pt x="3348821" y="6078120"/>
                </a:moveTo>
                <a:cubicBezTo>
                  <a:pt x="3354559" y="6076378"/>
                  <a:pt x="3358136" y="6079568"/>
                  <a:pt x="3360969" y="6095815"/>
                </a:cubicBezTo>
                <a:cubicBezTo>
                  <a:pt x="3355231" y="6097559"/>
                  <a:pt x="3350945" y="6090308"/>
                  <a:pt x="3348821" y="6078120"/>
                </a:cubicBezTo>
                <a:close/>
                <a:moveTo>
                  <a:pt x="2348275" y="6075917"/>
                </a:moveTo>
                <a:cubicBezTo>
                  <a:pt x="2350400" y="6088103"/>
                  <a:pt x="2348946" y="6097099"/>
                  <a:pt x="2343208" y="6098842"/>
                </a:cubicBezTo>
                <a:cubicBezTo>
                  <a:pt x="2341083" y="6086657"/>
                  <a:pt x="2342536" y="6077660"/>
                  <a:pt x="2348275" y="6075917"/>
                </a:cubicBezTo>
                <a:close/>
                <a:moveTo>
                  <a:pt x="9805157" y="6069956"/>
                </a:moveTo>
                <a:cubicBezTo>
                  <a:pt x="9805016" y="6070997"/>
                  <a:pt x="9804757" y="6072903"/>
                  <a:pt x="9804347" y="6075937"/>
                </a:cubicBezTo>
                <a:lnTo>
                  <a:pt x="9803516" y="6082067"/>
                </a:lnTo>
                <a:lnTo>
                  <a:pt x="9804205" y="6076978"/>
                </a:lnTo>
                <a:cubicBezTo>
                  <a:pt x="9804945" y="6071516"/>
                  <a:pt x="9805580" y="6066835"/>
                  <a:pt x="9805157" y="6069956"/>
                </a:cubicBezTo>
                <a:close/>
                <a:moveTo>
                  <a:pt x="2308275" y="6065974"/>
                </a:moveTo>
                <a:cubicBezTo>
                  <a:pt x="2310400" y="6078158"/>
                  <a:pt x="2308947" y="6087154"/>
                  <a:pt x="2303209" y="6088897"/>
                </a:cubicBezTo>
                <a:cubicBezTo>
                  <a:pt x="2301085" y="6076712"/>
                  <a:pt x="2302538" y="6067717"/>
                  <a:pt x="2308275" y="6065974"/>
                </a:cubicBezTo>
                <a:close/>
                <a:moveTo>
                  <a:pt x="5137478" y="6063867"/>
                </a:moveTo>
                <a:cubicBezTo>
                  <a:pt x="5140322" y="6080182"/>
                  <a:pt x="5144124" y="6083322"/>
                  <a:pt x="5150304" y="6081444"/>
                </a:cubicBezTo>
                <a:cubicBezTo>
                  <a:pt x="5148170" y="6069206"/>
                  <a:pt x="5143658" y="6061990"/>
                  <a:pt x="5137478" y="6063867"/>
                </a:cubicBezTo>
                <a:close/>
                <a:moveTo>
                  <a:pt x="9821681" y="6063139"/>
                </a:moveTo>
                <a:cubicBezTo>
                  <a:pt x="9821681" y="6084241"/>
                  <a:pt x="9816373" y="6088638"/>
                  <a:pt x="9810582" y="6088638"/>
                </a:cubicBezTo>
                <a:cubicBezTo>
                  <a:pt x="9807686" y="6084241"/>
                  <a:pt x="9807686" y="6078966"/>
                  <a:pt x="9804791" y="6073690"/>
                </a:cubicBezTo>
                <a:cubicBezTo>
                  <a:pt x="9810582" y="6068415"/>
                  <a:pt x="9816373" y="6063139"/>
                  <a:pt x="9821681" y="6063139"/>
                </a:cubicBezTo>
                <a:close/>
                <a:moveTo>
                  <a:pt x="8921803" y="6061426"/>
                </a:moveTo>
                <a:cubicBezTo>
                  <a:pt x="8916264" y="6060250"/>
                  <a:pt x="8909616" y="6064096"/>
                  <a:pt x="8905184" y="6064096"/>
                </a:cubicBezTo>
                <a:cubicBezTo>
                  <a:pt x="8905184" y="6099125"/>
                  <a:pt x="8922911" y="6088873"/>
                  <a:pt x="8931775" y="6088873"/>
                </a:cubicBezTo>
                <a:cubicBezTo>
                  <a:pt x="8931775" y="6068795"/>
                  <a:pt x="8927344" y="6062600"/>
                  <a:pt x="8921803" y="6061426"/>
                </a:cubicBezTo>
                <a:close/>
                <a:moveTo>
                  <a:pt x="9840452" y="6060352"/>
                </a:moveTo>
                <a:cubicBezTo>
                  <a:pt x="9841481" y="6061030"/>
                  <a:pt x="9842852" y="6063744"/>
                  <a:pt x="9845596" y="6066457"/>
                </a:cubicBezTo>
                <a:cubicBezTo>
                  <a:pt x="9842852" y="6069169"/>
                  <a:pt x="9841481" y="6071883"/>
                  <a:pt x="9840451" y="6072561"/>
                </a:cubicBezTo>
                <a:cubicBezTo>
                  <a:pt x="9839423" y="6073239"/>
                  <a:pt x="9838737" y="6071882"/>
                  <a:pt x="9837366" y="6066457"/>
                </a:cubicBezTo>
                <a:cubicBezTo>
                  <a:pt x="9838738" y="6061030"/>
                  <a:pt x="9839423" y="6059674"/>
                  <a:pt x="9840452" y="6060352"/>
                </a:cubicBezTo>
                <a:close/>
                <a:moveTo>
                  <a:pt x="2467250" y="6058760"/>
                </a:moveTo>
                <a:cubicBezTo>
                  <a:pt x="2469508" y="6071711"/>
                  <a:pt x="2467393" y="6076900"/>
                  <a:pt x="2461654" y="6078643"/>
                </a:cubicBezTo>
                <a:cubicBezTo>
                  <a:pt x="2459396" y="6065692"/>
                  <a:pt x="2461512" y="6060504"/>
                  <a:pt x="2467250" y="6058760"/>
                </a:cubicBezTo>
                <a:close/>
                <a:moveTo>
                  <a:pt x="3648424" y="6057377"/>
                </a:moveTo>
                <a:cubicBezTo>
                  <a:pt x="3607159" y="6078601"/>
                  <a:pt x="3568467" y="6099045"/>
                  <a:pt x="3529055" y="6115363"/>
                </a:cubicBezTo>
                <a:cubicBezTo>
                  <a:pt x="3505593" y="6126835"/>
                  <a:pt x="3484703" y="6137525"/>
                  <a:pt x="3462375" y="6139964"/>
                </a:cubicBezTo>
                <a:cubicBezTo>
                  <a:pt x="3459287" y="6140903"/>
                  <a:pt x="3444571" y="6149717"/>
                  <a:pt x="3440046" y="6142404"/>
                </a:cubicBezTo>
                <a:cubicBezTo>
                  <a:pt x="3445290" y="6153843"/>
                  <a:pt x="3450745" y="6147841"/>
                  <a:pt x="3453833" y="6146904"/>
                </a:cubicBezTo>
                <a:cubicBezTo>
                  <a:pt x="3454552" y="6151029"/>
                  <a:pt x="3455991" y="6159281"/>
                  <a:pt x="3457429" y="6167531"/>
                </a:cubicBezTo>
                <a:cubicBezTo>
                  <a:pt x="3436749" y="6160782"/>
                  <a:pt x="3419156" y="6153095"/>
                  <a:pt x="3398272" y="6142061"/>
                </a:cubicBezTo>
                <a:cubicBezTo>
                  <a:pt x="3399200" y="6128749"/>
                  <a:pt x="3397762" y="6120495"/>
                  <a:pt x="3398691" y="6107181"/>
                </a:cubicBezTo>
                <a:cubicBezTo>
                  <a:pt x="3404865" y="6105305"/>
                  <a:pt x="3407952" y="6104368"/>
                  <a:pt x="3413612" y="6102648"/>
                </a:cubicBezTo>
                <a:cubicBezTo>
                  <a:pt x="3422873" y="6099835"/>
                  <a:pt x="3432133" y="6097021"/>
                  <a:pt x="3445201" y="6097394"/>
                </a:cubicBezTo>
                <a:cubicBezTo>
                  <a:pt x="3466809" y="6090829"/>
                  <a:pt x="3489138" y="6088390"/>
                  <a:pt x="3510952" y="6086107"/>
                </a:cubicBezTo>
                <a:cubicBezTo>
                  <a:pt x="3557977" y="6076164"/>
                  <a:pt x="3601915" y="6067164"/>
                  <a:pt x="3648424" y="6057377"/>
                </a:cubicBezTo>
                <a:close/>
                <a:moveTo>
                  <a:pt x="5162198" y="6056358"/>
                </a:moveTo>
                <a:cubicBezTo>
                  <a:pt x="5156019" y="6058235"/>
                  <a:pt x="5157440" y="6066390"/>
                  <a:pt x="5159574" y="6078628"/>
                </a:cubicBezTo>
                <a:cubicBezTo>
                  <a:pt x="5165753" y="6076751"/>
                  <a:pt x="5164331" y="6068594"/>
                  <a:pt x="5162198" y="6056358"/>
                </a:cubicBezTo>
                <a:close/>
                <a:moveTo>
                  <a:pt x="2241127" y="6054805"/>
                </a:moveTo>
                <a:lnTo>
                  <a:pt x="2242337" y="6057544"/>
                </a:lnTo>
                <a:lnTo>
                  <a:pt x="2246782" y="6056194"/>
                </a:lnTo>
                <a:lnTo>
                  <a:pt x="2245893" y="6065602"/>
                </a:lnTo>
                <a:lnTo>
                  <a:pt x="2246121" y="6066118"/>
                </a:lnTo>
                <a:lnTo>
                  <a:pt x="2245793" y="6066668"/>
                </a:lnTo>
                <a:lnTo>
                  <a:pt x="2245619" y="6068511"/>
                </a:lnTo>
                <a:lnTo>
                  <a:pt x="2245200" y="6067661"/>
                </a:lnTo>
                <a:lnTo>
                  <a:pt x="2242614" y="6071994"/>
                </a:lnTo>
                <a:cubicBezTo>
                  <a:pt x="2241091" y="6071924"/>
                  <a:pt x="2239302" y="6070328"/>
                  <a:pt x="2237513" y="6068733"/>
                </a:cubicBezTo>
                <a:cubicBezTo>
                  <a:pt x="2239675" y="6063800"/>
                  <a:pt x="2238967" y="6059738"/>
                  <a:pt x="2241127" y="6054805"/>
                </a:cubicBezTo>
                <a:close/>
                <a:moveTo>
                  <a:pt x="1809810" y="6052115"/>
                </a:moveTo>
                <a:cubicBezTo>
                  <a:pt x="1815400" y="6050508"/>
                  <a:pt x="1820758" y="6054306"/>
                  <a:pt x="1823573" y="6070451"/>
                </a:cubicBezTo>
                <a:cubicBezTo>
                  <a:pt x="1813935" y="6069039"/>
                  <a:pt x="1804297" y="6067626"/>
                  <a:pt x="1794659" y="6066214"/>
                </a:cubicBezTo>
                <a:cubicBezTo>
                  <a:pt x="1798400" y="6060736"/>
                  <a:pt x="1804221" y="6053723"/>
                  <a:pt x="1809810" y="6052115"/>
                </a:cubicBezTo>
                <a:close/>
                <a:moveTo>
                  <a:pt x="1078527" y="6049383"/>
                </a:moveTo>
                <a:cubicBezTo>
                  <a:pt x="1082903" y="6074484"/>
                  <a:pt x="1070387" y="6073880"/>
                  <a:pt x="1064496" y="6075671"/>
                </a:cubicBezTo>
                <a:cubicBezTo>
                  <a:pt x="1060119" y="6050571"/>
                  <a:pt x="1069687" y="6052069"/>
                  <a:pt x="1078527" y="6049383"/>
                </a:cubicBezTo>
                <a:close/>
                <a:moveTo>
                  <a:pt x="1480800" y="6046829"/>
                </a:moveTo>
                <a:cubicBezTo>
                  <a:pt x="1518008" y="6040594"/>
                  <a:pt x="1557901" y="6058481"/>
                  <a:pt x="1594901" y="6089411"/>
                </a:cubicBezTo>
                <a:cubicBezTo>
                  <a:pt x="1568839" y="6088678"/>
                  <a:pt x="1538779" y="6080509"/>
                  <a:pt x="1513217" y="6101251"/>
                </a:cubicBezTo>
                <a:cubicBezTo>
                  <a:pt x="1492095" y="6073066"/>
                  <a:pt x="1466032" y="6072333"/>
                  <a:pt x="1444693" y="6061516"/>
                </a:cubicBezTo>
                <a:cubicBezTo>
                  <a:pt x="1456293" y="6053667"/>
                  <a:pt x="1468397" y="6048908"/>
                  <a:pt x="1480800" y="6046829"/>
                </a:cubicBezTo>
                <a:close/>
                <a:moveTo>
                  <a:pt x="4775296" y="6046313"/>
                </a:moveTo>
                <a:cubicBezTo>
                  <a:pt x="4767096" y="6048267"/>
                  <a:pt x="4758537" y="6055162"/>
                  <a:pt x="4753902" y="6056570"/>
                </a:cubicBezTo>
                <a:cubicBezTo>
                  <a:pt x="4757457" y="6076963"/>
                  <a:pt x="4764527" y="6080185"/>
                  <a:pt x="4772252" y="6077838"/>
                </a:cubicBezTo>
                <a:cubicBezTo>
                  <a:pt x="4779976" y="6075490"/>
                  <a:pt x="4788357" y="6067576"/>
                  <a:pt x="4794537" y="6065698"/>
                </a:cubicBezTo>
                <a:cubicBezTo>
                  <a:pt x="4791337" y="6047344"/>
                  <a:pt x="4783496" y="6044358"/>
                  <a:pt x="4775296" y="6046313"/>
                </a:cubicBezTo>
                <a:close/>
                <a:moveTo>
                  <a:pt x="639681" y="6042533"/>
                </a:moveTo>
                <a:cubicBezTo>
                  <a:pt x="641806" y="6054717"/>
                  <a:pt x="640353" y="6063714"/>
                  <a:pt x="634617" y="6065456"/>
                </a:cubicBezTo>
                <a:cubicBezTo>
                  <a:pt x="631784" y="6049209"/>
                  <a:pt x="633945" y="6044275"/>
                  <a:pt x="639681" y="6042533"/>
                </a:cubicBezTo>
                <a:close/>
                <a:moveTo>
                  <a:pt x="8940640" y="6038464"/>
                </a:moveTo>
                <a:cubicBezTo>
                  <a:pt x="8940640" y="6064096"/>
                  <a:pt x="8949504" y="6064096"/>
                  <a:pt x="8958367" y="6064096"/>
                </a:cubicBezTo>
                <a:cubicBezTo>
                  <a:pt x="8958367" y="6033337"/>
                  <a:pt x="8949504" y="6038464"/>
                  <a:pt x="8940640" y="6038464"/>
                </a:cubicBezTo>
                <a:close/>
                <a:moveTo>
                  <a:pt x="1114867" y="6038343"/>
                </a:moveTo>
                <a:cubicBezTo>
                  <a:pt x="1119243" y="6063444"/>
                  <a:pt x="1106729" y="6062840"/>
                  <a:pt x="1100836" y="6064630"/>
                </a:cubicBezTo>
                <a:cubicBezTo>
                  <a:pt x="1096459" y="6039530"/>
                  <a:pt x="1106028" y="6041028"/>
                  <a:pt x="1114867" y="6038343"/>
                </a:cubicBezTo>
                <a:close/>
                <a:moveTo>
                  <a:pt x="1740245" y="6031454"/>
                </a:moveTo>
                <a:cubicBezTo>
                  <a:pt x="1744621" y="6056554"/>
                  <a:pt x="1732284" y="6055897"/>
                  <a:pt x="1726229" y="6057736"/>
                </a:cubicBezTo>
                <a:cubicBezTo>
                  <a:pt x="1721853" y="6032636"/>
                  <a:pt x="1731161" y="6034214"/>
                  <a:pt x="1740245" y="6031454"/>
                </a:cubicBezTo>
                <a:close/>
                <a:moveTo>
                  <a:pt x="4425119" y="6029858"/>
                </a:moveTo>
                <a:cubicBezTo>
                  <a:pt x="4415316" y="6033460"/>
                  <a:pt x="4404928" y="6043032"/>
                  <a:pt x="4398753" y="6044908"/>
                </a:cubicBezTo>
                <a:cubicBezTo>
                  <a:pt x="4402234" y="6064877"/>
                  <a:pt x="4411581" y="6067204"/>
                  <a:pt x="4421536" y="6064086"/>
                </a:cubicBezTo>
                <a:cubicBezTo>
                  <a:pt x="4431493" y="6060977"/>
                  <a:pt x="4442058" y="6052424"/>
                  <a:pt x="4447976" y="6050626"/>
                </a:cubicBezTo>
                <a:cubicBezTo>
                  <a:pt x="4444140" y="6028624"/>
                  <a:pt x="4434922" y="6026257"/>
                  <a:pt x="4425119" y="6029858"/>
                </a:cubicBezTo>
                <a:close/>
                <a:moveTo>
                  <a:pt x="1414423" y="6028150"/>
                </a:moveTo>
                <a:cubicBezTo>
                  <a:pt x="1416547" y="6040335"/>
                  <a:pt x="1417963" y="6048459"/>
                  <a:pt x="1411674" y="6050369"/>
                </a:cubicBezTo>
                <a:cubicBezTo>
                  <a:pt x="1409550" y="6038184"/>
                  <a:pt x="1408134" y="6030061"/>
                  <a:pt x="1414423" y="6028150"/>
                </a:cubicBezTo>
                <a:close/>
                <a:moveTo>
                  <a:pt x="9669108" y="6026427"/>
                </a:moveTo>
                <a:cubicBezTo>
                  <a:pt x="9679568" y="6023241"/>
                  <a:pt x="9689282" y="6025790"/>
                  <a:pt x="9693765" y="6048732"/>
                </a:cubicBezTo>
                <a:cubicBezTo>
                  <a:pt x="9675833" y="6064028"/>
                  <a:pt x="9657901" y="6074225"/>
                  <a:pt x="9639968" y="6088670"/>
                </a:cubicBezTo>
                <a:cubicBezTo>
                  <a:pt x="9639968" y="6069126"/>
                  <a:pt x="9639968" y="6053831"/>
                  <a:pt x="9639969" y="6038536"/>
                </a:cubicBezTo>
                <a:cubicBezTo>
                  <a:pt x="9647440" y="6038536"/>
                  <a:pt x="9658648" y="6029613"/>
                  <a:pt x="9669108" y="6026427"/>
                </a:cubicBezTo>
                <a:close/>
                <a:moveTo>
                  <a:pt x="3527770" y="6023756"/>
                </a:moveTo>
                <a:cubicBezTo>
                  <a:pt x="3529894" y="6035943"/>
                  <a:pt x="3531310" y="6044065"/>
                  <a:pt x="3525021" y="6045976"/>
                </a:cubicBezTo>
                <a:cubicBezTo>
                  <a:pt x="3522896" y="6033789"/>
                  <a:pt x="3521480" y="6025667"/>
                  <a:pt x="3527770" y="6023756"/>
                </a:cubicBezTo>
                <a:close/>
                <a:moveTo>
                  <a:pt x="1023826" y="6023704"/>
                </a:moveTo>
                <a:cubicBezTo>
                  <a:pt x="1026705" y="6040218"/>
                  <a:pt x="1028865" y="6052604"/>
                  <a:pt x="1031025" y="6064989"/>
                </a:cubicBezTo>
                <a:cubicBezTo>
                  <a:pt x="1027466" y="6061723"/>
                  <a:pt x="1020349" y="6055191"/>
                  <a:pt x="1017264" y="6051781"/>
                </a:cubicBezTo>
                <a:cubicBezTo>
                  <a:pt x="1018909" y="6046934"/>
                  <a:pt x="1022427" y="6032823"/>
                  <a:pt x="1023826" y="6023704"/>
                </a:cubicBezTo>
                <a:close/>
                <a:moveTo>
                  <a:pt x="1377731" y="6023456"/>
                </a:moveTo>
                <a:cubicBezTo>
                  <a:pt x="1379692" y="6034698"/>
                  <a:pt x="1377367" y="6038694"/>
                  <a:pt x="1371628" y="6040437"/>
                </a:cubicBezTo>
                <a:cubicBezTo>
                  <a:pt x="1369777" y="6029819"/>
                  <a:pt x="1371992" y="6025199"/>
                  <a:pt x="1377731" y="6023456"/>
                </a:cubicBezTo>
                <a:close/>
                <a:moveTo>
                  <a:pt x="1700561" y="6023300"/>
                </a:moveTo>
                <a:cubicBezTo>
                  <a:pt x="1702685" y="6035485"/>
                  <a:pt x="1701232" y="6044481"/>
                  <a:pt x="1695493" y="6046224"/>
                </a:cubicBezTo>
                <a:cubicBezTo>
                  <a:pt x="1693369" y="6034039"/>
                  <a:pt x="1694822" y="6025044"/>
                  <a:pt x="1700561" y="6023300"/>
                </a:cubicBezTo>
                <a:close/>
                <a:moveTo>
                  <a:pt x="2109825" y="6022100"/>
                </a:moveTo>
                <a:cubicBezTo>
                  <a:pt x="2130639" y="6015777"/>
                  <a:pt x="2134981" y="6040684"/>
                  <a:pt x="2147442" y="6076240"/>
                </a:cubicBezTo>
                <a:cubicBezTo>
                  <a:pt x="2134100" y="6071550"/>
                  <a:pt x="2120837" y="6049352"/>
                  <a:pt x="2109825" y="6022100"/>
                </a:cubicBezTo>
                <a:close/>
                <a:moveTo>
                  <a:pt x="2053952" y="6020116"/>
                </a:moveTo>
                <a:cubicBezTo>
                  <a:pt x="2056785" y="6036364"/>
                  <a:pt x="2054465" y="6041346"/>
                  <a:pt x="2048913" y="6043032"/>
                </a:cubicBezTo>
                <a:cubicBezTo>
                  <a:pt x="2046788" y="6030847"/>
                  <a:pt x="2048400" y="6021802"/>
                  <a:pt x="2053952" y="6020116"/>
                </a:cubicBezTo>
                <a:close/>
                <a:moveTo>
                  <a:pt x="1660772" y="6014558"/>
                </a:moveTo>
                <a:cubicBezTo>
                  <a:pt x="1665148" y="6039658"/>
                  <a:pt x="1655578" y="6038161"/>
                  <a:pt x="1646740" y="6040846"/>
                </a:cubicBezTo>
                <a:cubicBezTo>
                  <a:pt x="1642364" y="6015745"/>
                  <a:pt x="1654879" y="6016349"/>
                  <a:pt x="1660772" y="6014558"/>
                </a:cubicBezTo>
                <a:close/>
                <a:moveTo>
                  <a:pt x="9925945" y="6014151"/>
                </a:moveTo>
                <a:cubicBezTo>
                  <a:pt x="9925945" y="6034573"/>
                  <a:pt x="9923202" y="6039677"/>
                  <a:pt x="9917716" y="6039677"/>
                </a:cubicBezTo>
                <a:cubicBezTo>
                  <a:pt x="9917716" y="6019256"/>
                  <a:pt x="9923202" y="6014151"/>
                  <a:pt x="9925945" y="6014151"/>
                </a:cubicBezTo>
                <a:close/>
                <a:moveTo>
                  <a:pt x="4554950" y="6008328"/>
                </a:moveTo>
                <a:cubicBezTo>
                  <a:pt x="4556026" y="6008001"/>
                  <a:pt x="4557962" y="6010443"/>
                  <a:pt x="4561835" y="6015326"/>
                </a:cubicBezTo>
                <a:cubicBezTo>
                  <a:pt x="4559733" y="6020597"/>
                  <a:pt x="4558682" y="6023233"/>
                  <a:pt x="4557606" y="6023560"/>
                </a:cubicBezTo>
                <a:cubicBezTo>
                  <a:pt x="4556530" y="6023887"/>
                  <a:pt x="4555429" y="6021905"/>
                  <a:pt x="4553227" y="6017941"/>
                </a:cubicBezTo>
                <a:cubicBezTo>
                  <a:pt x="4553658" y="6011750"/>
                  <a:pt x="4553874" y="6008655"/>
                  <a:pt x="4554950" y="6008328"/>
                </a:cubicBezTo>
                <a:close/>
                <a:moveTo>
                  <a:pt x="1579353" y="6000229"/>
                </a:moveTo>
                <a:cubicBezTo>
                  <a:pt x="1582162" y="6016338"/>
                  <a:pt x="1579215" y="6022534"/>
                  <a:pt x="1574419" y="6025052"/>
                </a:cubicBezTo>
                <a:cubicBezTo>
                  <a:pt x="1569624" y="6027568"/>
                  <a:pt x="1562979" y="6026406"/>
                  <a:pt x="1558390" y="6027801"/>
                </a:cubicBezTo>
                <a:cubicBezTo>
                  <a:pt x="1552774" y="5995582"/>
                  <a:pt x="1570175" y="6003017"/>
                  <a:pt x="1579353" y="6000229"/>
                </a:cubicBezTo>
                <a:close/>
                <a:moveTo>
                  <a:pt x="395936" y="5998606"/>
                </a:moveTo>
                <a:cubicBezTo>
                  <a:pt x="408873" y="6001225"/>
                  <a:pt x="426096" y="6024572"/>
                  <a:pt x="436759" y="6030859"/>
                </a:cubicBezTo>
                <a:cubicBezTo>
                  <a:pt x="418589" y="6036379"/>
                  <a:pt x="399942" y="6020873"/>
                  <a:pt x="384830" y="6004296"/>
                </a:cubicBezTo>
                <a:cubicBezTo>
                  <a:pt x="387788" y="5999163"/>
                  <a:pt x="391624" y="5997733"/>
                  <a:pt x="395936" y="5998606"/>
                </a:cubicBezTo>
                <a:close/>
                <a:moveTo>
                  <a:pt x="3350125" y="5992479"/>
                </a:moveTo>
                <a:cubicBezTo>
                  <a:pt x="3352237" y="6004594"/>
                  <a:pt x="3351180" y="6017670"/>
                  <a:pt x="3349420" y="6026712"/>
                </a:cubicBezTo>
                <a:cubicBezTo>
                  <a:pt x="3343082" y="6028637"/>
                  <a:pt x="3335335" y="6022484"/>
                  <a:pt x="3331462" y="6019411"/>
                </a:cubicBezTo>
                <a:cubicBezTo>
                  <a:pt x="3336392" y="6009409"/>
                  <a:pt x="3345195" y="6002482"/>
                  <a:pt x="3350125" y="5992479"/>
                </a:cubicBezTo>
                <a:close/>
                <a:moveTo>
                  <a:pt x="1541611" y="5989510"/>
                </a:moveTo>
                <a:cubicBezTo>
                  <a:pt x="1543735" y="6001695"/>
                  <a:pt x="1542282" y="6010691"/>
                  <a:pt x="1536545" y="6012433"/>
                </a:cubicBezTo>
                <a:cubicBezTo>
                  <a:pt x="1534421" y="6000248"/>
                  <a:pt x="1535874" y="5991253"/>
                  <a:pt x="1541611" y="5989510"/>
                </a:cubicBezTo>
                <a:close/>
                <a:moveTo>
                  <a:pt x="4515117" y="5988171"/>
                </a:moveTo>
                <a:cubicBezTo>
                  <a:pt x="4505854" y="5990986"/>
                  <a:pt x="4496592" y="5993800"/>
                  <a:pt x="4487328" y="5996614"/>
                </a:cubicBezTo>
                <a:cubicBezTo>
                  <a:pt x="4491577" y="6020985"/>
                  <a:pt x="4504637" y="6021294"/>
                  <a:pt x="4512228" y="6027542"/>
                </a:cubicBezTo>
                <a:cubicBezTo>
                  <a:pt x="4513191" y="6014418"/>
                  <a:pt x="4514155" y="6001296"/>
                  <a:pt x="4515117" y="5988171"/>
                </a:cubicBezTo>
                <a:close/>
                <a:moveTo>
                  <a:pt x="9943275" y="5987773"/>
                </a:moveTo>
                <a:cubicBezTo>
                  <a:pt x="9943275" y="6003089"/>
                  <a:pt x="9943275" y="6013301"/>
                  <a:pt x="9937261" y="6013301"/>
                </a:cubicBezTo>
                <a:cubicBezTo>
                  <a:pt x="9937261" y="5997985"/>
                  <a:pt x="9937261" y="5987773"/>
                  <a:pt x="9943275" y="5987773"/>
                </a:cubicBezTo>
                <a:close/>
                <a:moveTo>
                  <a:pt x="9740654" y="5987679"/>
                </a:moveTo>
                <a:cubicBezTo>
                  <a:pt x="9746090" y="5988468"/>
                  <a:pt x="9751494" y="5991621"/>
                  <a:pt x="9756742" y="5997927"/>
                </a:cubicBezTo>
                <a:cubicBezTo>
                  <a:pt x="9744934" y="6014482"/>
                  <a:pt x="9729465" y="6041900"/>
                  <a:pt x="9715141" y="6044536"/>
                </a:cubicBezTo>
                <a:cubicBezTo>
                  <a:pt x="9710366" y="6045414"/>
                  <a:pt x="9705718" y="6043538"/>
                  <a:pt x="9701375" y="6037589"/>
                </a:cubicBezTo>
                <a:lnTo>
                  <a:pt x="9695968" y="6026616"/>
                </a:lnTo>
                <a:lnTo>
                  <a:pt x="9697353" y="6034452"/>
                </a:lnTo>
                <a:cubicBezTo>
                  <a:pt x="9697353" y="6038280"/>
                  <a:pt x="9696601" y="6042109"/>
                  <a:pt x="9695097" y="6047214"/>
                </a:cubicBezTo>
                <a:cubicBezTo>
                  <a:pt x="9695097" y="6042109"/>
                  <a:pt x="9692090" y="6037004"/>
                  <a:pt x="9692090" y="6037004"/>
                </a:cubicBezTo>
                <a:lnTo>
                  <a:pt x="9694654" y="6023948"/>
                </a:lnTo>
                <a:lnTo>
                  <a:pt x="9694262" y="6023153"/>
                </a:lnTo>
                <a:lnTo>
                  <a:pt x="9694989" y="6022237"/>
                </a:lnTo>
                <a:lnTo>
                  <a:pt x="9695097" y="6021688"/>
                </a:lnTo>
                <a:lnTo>
                  <a:pt x="9695158" y="6022026"/>
                </a:lnTo>
                <a:lnTo>
                  <a:pt x="9708663" y="6005022"/>
                </a:lnTo>
                <a:cubicBezTo>
                  <a:pt x="9718786" y="5993986"/>
                  <a:pt x="9729783" y="5986102"/>
                  <a:pt x="9740654" y="5987679"/>
                </a:cubicBezTo>
                <a:close/>
                <a:moveTo>
                  <a:pt x="9076185" y="5985919"/>
                </a:moveTo>
                <a:cubicBezTo>
                  <a:pt x="9066336" y="5985919"/>
                  <a:pt x="9056856" y="5989763"/>
                  <a:pt x="9049469" y="6007706"/>
                </a:cubicBezTo>
                <a:cubicBezTo>
                  <a:pt x="9040605" y="6028211"/>
                  <a:pt x="9025833" y="6023085"/>
                  <a:pt x="9016970" y="6028211"/>
                </a:cubicBezTo>
                <a:cubicBezTo>
                  <a:pt x="9005149" y="6033337"/>
                  <a:pt x="8993332" y="6038464"/>
                  <a:pt x="8984468" y="6038464"/>
                </a:cubicBezTo>
                <a:cubicBezTo>
                  <a:pt x="8984468" y="6057687"/>
                  <a:pt x="8989453" y="6065377"/>
                  <a:pt x="8994440" y="6063695"/>
                </a:cubicBezTo>
                <a:cubicBezTo>
                  <a:pt x="8996101" y="6063134"/>
                  <a:pt x="8997763" y="6061532"/>
                  <a:pt x="8999241" y="6058968"/>
                </a:cubicBezTo>
                <a:cubicBezTo>
                  <a:pt x="9011058" y="6043590"/>
                  <a:pt x="9016970" y="6033337"/>
                  <a:pt x="9028788" y="6033337"/>
                </a:cubicBezTo>
                <a:cubicBezTo>
                  <a:pt x="9037651" y="6028211"/>
                  <a:pt x="9046515" y="6028211"/>
                  <a:pt x="9055380" y="6023085"/>
                </a:cubicBezTo>
                <a:cubicBezTo>
                  <a:pt x="9055380" y="6017958"/>
                  <a:pt x="9060796" y="6012832"/>
                  <a:pt x="9064243" y="6012832"/>
                </a:cubicBezTo>
                <a:cubicBezTo>
                  <a:pt x="9078525" y="6012832"/>
                  <a:pt x="9090341" y="6012832"/>
                  <a:pt x="9105115" y="6012832"/>
                </a:cubicBezTo>
                <a:cubicBezTo>
                  <a:pt x="9105115" y="6007706"/>
                  <a:pt x="9105115" y="5997452"/>
                  <a:pt x="9105115" y="5987200"/>
                </a:cubicBezTo>
                <a:cubicBezTo>
                  <a:pt x="9096252" y="5989763"/>
                  <a:pt x="9086033" y="5985919"/>
                  <a:pt x="9076185" y="5985919"/>
                </a:cubicBezTo>
                <a:close/>
                <a:moveTo>
                  <a:pt x="371654" y="5985158"/>
                </a:moveTo>
                <a:cubicBezTo>
                  <a:pt x="374777" y="5985279"/>
                  <a:pt x="378254" y="5987430"/>
                  <a:pt x="381554" y="5988566"/>
                </a:cubicBezTo>
                <a:cubicBezTo>
                  <a:pt x="378118" y="5989610"/>
                  <a:pt x="378826" y="5993672"/>
                  <a:pt x="379534" y="5997733"/>
                </a:cubicBezTo>
                <a:cubicBezTo>
                  <a:pt x="373424" y="5995313"/>
                  <a:pt x="369770" y="5992145"/>
                  <a:pt x="363876" y="5993937"/>
                </a:cubicBezTo>
                <a:cubicBezTo>
                  <a:pt x="365761" y="5986949"/>
                  <a:pt x="368530" y="5985038"/>
                  <a:pt x="371654" y="5985158"/>
                </a:cubicBezTo>
                <a:close/>
                <a:moveTo>
                  <a:pt x="4264440" y="5983063"/>
                </a:moveTo>
                <a:cubicBezTo>
                  <a:pt x="4266565" y="5995247"/>
                  <a:pt x="4266565" y="5995247"/>
                  <a:pt x="4209448" y="6021153"/>
                </a:cubicBezTo>
                <a:cubicBezTo>
                  <a:pt x="4230496" y="6010482"/>
                  <a:pt x="4247209" y="5996851"/>
                  <a:pt x="4264440" y="5983063"/>
                </a:cubicBezTo>
                <a:close/>
                <a:moveTo>
                  <a:pt x="3533006" y="5982969"/>
                </a:moveTo>
                <a:cubicBezTo>
                  <a:pt x="3537760" y="5981525"/>
                  <a:pt x="3542399" y="5984211"/>
                  <a:pt x="3544434" y="5995879"/>
                </a:cubicBezTo>
                <a:cubicBezTo>
                  <a:pt x="3537417" y="5993915"/>
                  <a:pt x="3530400" y="5991949"/>
                  <a:pt x="3520892" y="5994837"/>
                </a:cubicBezTo>
                <a:cubicBezTo>
                  <a:pt x="3523384" y="5989987"/>
                  <a:pt x="3528252" y="5984413"/>
                  <a:pt x="3533006" y="5982969"/>
                </a:cubicBezTo>
                <a:close/>
                <a:moveTo>
                  <a:pt x="9754842" y="5979184"/>
                </a:moveTo>
                <a:cubicBezTo>
                  <a:pt x="9756214" y="5979184"/>
                  <a:pt x="9757584" y="5981896"/>
                  <a:pt x="9758957" y="5987323"/>
                </a:cubicBezTo>
                <a:cubicBezTo>
                  <a:pt x="9757586" y="5992749"/>
                  <a:pt x="9756214" y="5995462"/>
                  <a:pt x="9754842" y="5995462"/>
                </a:cubicBezTo>
                <a:cubicBezTo>
                  <a:pt x="9753471" y="5995462"/>
                  <a:pt x="9752098" y="5992749"/>
                  <a:pt x="9750727" y="5987323"/>
                </a:cubicBezTo>
                <a:cubicBezTo>
                  <a:pt x="9752098" y="5981896"/>
                  <a:pt x="9753470" y="5979184"/>
                  <a:pt x="9754842" y="5979184"/>
                </a:cubicBezTo>
                <a:close/>
                <a:moveTo>
                  <a:pt x="940765" y="5972522"/>
                </a:moveTo>
                <a:cubicBezTo>
                  <a:pt x="944412" y="5993439"/>
                  <a:pt x="931005" y="5993107"/>
                  <a:pt x="921498" y="5995995"/>
                </a:cubicBezTo>
                <a:cubicBezTo>
                  <a:pt x="917122" y="5970895"/>
                  <a:pt x="931258" y="5975410"/>
                  <a:pt x="940765" y="5972522"/>
                </a:cubicBezTo>
                <a:close/>
                <a:moveTo>
                  <a:pt x="4279288" y="5970756"/>
                </a:moveTo>
                <a:cubicBezTo>
                  <a:pt x="4279906" y="5969971"/>
                  <a:pt x="4280934" y="5971536"/>
                  <a:pt x="4284821" y="5976498"/>
                </a:cubicBezTo>
                <a:cubicBezTo>
                  <a:pt x="4283894" y="5979851"/>
                  <a:pt x="4283336" y="5982068"/>
                  <a:pt x="4282911" y="5983413"/>
                </a:cubicBezTo>
                <a:lnTo>
                  <a:pt x="4282271" y="5984374"/>
                </a:lnTo>
                <a:lnTo>
                  <a:pt x="4281788" y="5985099"/>
                </a:lnTo>
                <a:lnTo>
                  <a:pt x="4278276" y="5981328"/>
                </a:lnTo>
                <a:lnTo>
                  <a:pt x="4276213" y="5979113"/>
                </a:lnTo>
                <a:cubicBezTo>
                  <a:pt x="4278461" y="5974676"/>
                  <a:pt x="4278669" y="5971541"/>
                  <a:pt x="4279288" y="5970756"/>
                </a:cubicBezTo>
                <a:close/>
                <a:moveTo>
                  <a:pt x="349825" y="5969690"/>
                </a:moveTo>
                <a:cubicBezTo>
                  <a:pt x="352948" y="5969810"/>
                  <a:pt x="356426" y="5971962"/>
                  <a:pt x="359727" y="5973098"/>
                </a:cubicBezTo>
                <a:cubicBezTo>
                  <a:pt x="359727" y="5973098"/>
                  <a:pt x="357488" y="5978055"/>
                  <a:pt x="358197" y="5982117"/>
                </a:cubicBezTo>
                <a:cubicBezTo>
                  <a:pt x="351594" y="5979845"/>
                  <a:pt x="347940" y="5976678"/>
                  <a:pt x="342047" y="5978468"/>
                </a:cubicBezTo>
                <a:cubicBezTo>
                  <a:pt x="343931" y="5971480"/>
                  <a:pt x="346701" y="5969569"/>
                  <a:pt x="349825" y="5969690"/>
                </a:cubicBezTo>
                <a:close/>
                <a:moveTo>
                  <a:pt x="3852019" y="5963158"/>
                </a:moveTo>
                <a:cubicBezTo>
                  <a:pt x="3854825" y="5979248"/>
                  <a:pt x="3852687" y="5984316"/>
                  <a:pt x="3846948" y="5986059"/>
                </a:cubicBezTo>
                <a:cubicBezTo>
                  <a:pt x="3844753" y="5973469"/>
                  <a:pt x="3846281" y="5964902"/>
                  <a:pt x="3852019" y="5963158"/>
                </a:cubicBezTo>
                <a:close/>
                <a:moveTo>
                  <a:pt x="9978052" y="5961397"/>
                </a:moveTo>
                <a:cubicBezTo>
                  <a:pt x="9978052" y="5976062"/>
                  <a:pt x="9975939" y="5982173"/>
                  <a:pt x="9972770" y="5984617"/>
                </a:cubicBezTo>
                <a:cubicBezTo>
                  <a:pt x="9969601" y="5987061"/>
                  <a:pt x="9965375" y="5985840"/>
                  <a:pt x="9961149" y="5985840"/>
                </a:cubicBezTo>
                <a:cubicBezTo>
                  <a:pt x="9961149" y="5961397"/>
                  <a:pt x="9972418" y="5961397"/>
                  <a:pt x="9978052" y="5961397"/>
                </a:cubicBezTo>
                <a:close/>
                <a:moveTo>
                  <a:pt x="3602693" y="5956796"/>
                </a:moveTo>
                <a:cubicBezTo>
                  <a:pt x="3608432" y="5955053"/>
                  <a:pt x="3612008" y="5958242"/>
                  <a:pt x="3614841" y="5974489"/>
                </a:cubicBezTo>
                <a:cubicBezTo>
                  <a:pt x="3609103" y="5976233"/>
                  <a:pt x="3605526" y="5973044"/>
                  <a:pt x="3602693" y="5956796"/>
                </a:cubicBezTo>
                <a:close/>
                <a:moveTo>
                  <a:pt x="4621941" y="5953398"/>
                </a:moveTo>
                <a:cubicBezTo>
                  <a:pt x="4624132" y="5965968"/>
                  <a:pt x="4630853" y="5985980"/>
                  <a:pt x="4625445" y="5992034"/>
                </a:cubicBezTo>
                <a:cubicBezTo>
                  <a:pt x="4620770" y="6002274"/>
                  <a:pt x="4611564" y="6005070"/>
                  <a:pt x="4605427" y="6006935"/>
                </a:cubicBezTo>
                <a:cubicBezTo>
                  <a:pt x="4590086" y="6011595"/>
                  <a:pt x="4572406" y="6021381"/>
                  <a:pt x="4553412" y="6005096"/>
                </a:cubicBezTo>
                <a:cubicBezTo>
                  <a:pt x="4554216" y="6000440"/>
                  <a:pt x="4554253" y="5996019"/>
                  <a:pt x="4554199" y="5991073"/>
                </a:cubicBezTo>
                <a:lnTo>
                  <a:pt x="4554365" y="5979059"/>
                </a:lnTo>
                <a:lnTo>
                  <a:pt x="4553313" y="5977013"/>
                </a:lnTo>
                <a:cubicBezTo>
                  <a:pt x="4552635" y="5973125"/>
                  <a:pt x="4555780" y="5972169"/>
                  <a:pt x="4554423" y="5964390"/>
                </a:cubicBezTo>
                <a:cubicBezTo>
                  <a:pt x="4554763" y="5966335"/>
                  <a:pt x="4556567" y="5971930"/>
                  <a:pt x="4557807" y="5976671"/>
                </a:cubicBezTo>
                <a:lnTo>
                  <a:pt x="4557996" y="5977612"/>
                </a:lnTo>
                <a:lnTo>
                  <a:pt x="4563834" y="5983686"/>
                </a:lnTo>
                <a:cubicBezTo>
                  <a:pt x="4585313" y="5998701"/>
                  <a:pt x="4603786" y="5962774"/>
                  <a:pt x="4621941" y="5953398"/>
                </a:cubicBezTo>
                <a:close/>
                <a:moveTo>
                  <a:pt x="3479365" y="5951876"/>
                </a:moveTo>
                <a:cubicBezTo>
                  <a:pt x="3482293" y="5968666"/>
                  <a:pt x="3478748" y="5975268"/>
                  <a:pt x="3473356" y="5978010"/>
                </a:cubicBezTo>
                <a:cubicBezTo>
                  <a:pt x="3467964" y="5980753"/>
                  <a:pt x="3460725" y="5979638"/>
                  <a:pt x="3456264" y="5980993"/>
                </a:cubicBezTo>
                <a:cubicBezTo>
                  <a:pt x="3451264" y="5952311"/>
                  <a:pt x="3470446" y="5954586"/>
                  <a:pt x="3479365" y="5951876"/>
                </a:cubicBezTo>
                <a:close/>
                <a:moveTo>
                  <a:pt x="4313020" y="5946214"/>
                </a:moveTo>
                <a:cubicBezTo>
                  <a:pt x="4315836" y="5962359"/>
                  <a:pt x="4311366" y="5968964"/>
                  <a:pt x="4305048" y="5971878"/>
                </a:cubicBezTo>
                <a:cubicBezTo>
                  <a:pt x="4298729" y="5974791"/>
                  <a:pt x="4290563" y="5974017"/>
                  <a:pt x="4285987" y="5975407"/>
                </a:cubicBezTo>
                <a:cubicBezTo>
                  <a:pt x="4285388" y="5971972"/>
                  <a:pt x="4281618" y="5968776"/>
                  <a:pt x="4281618" y="5968776"/>
                </a:cubicBezTo>
                <a:cubicBezTo>
                  <a:pt x="4292983" y="5960259"/>
                  <a:pt x="4304587" y="5953117"/>
                  <a:pt x="4313020" y="5946214"/>
                </a:cubicBezTo>
                <a:close/>
                <a:moveTo>
                  <a:pt x="888130" y="5944954"/>
                </a:moveTo>
                <a:cubicBezTo>
                  <a:pt x="890254" y="5957139"/>
                  <a:pt x="889146" y="5966031"/>
                  <a:pt x="883089" y="5967871"/>
                </a:cubicBezTo>
                <a:cubicBezTo>
                  <a:pt x="880965" y="5955685"/>
                  <a:pt x="882577" y="5946641"/>
                  <a:pt x="888130" y="5944954"/>
                </a:cubicBezTo>
                <a:close/>
                <a:moveTo>
                  <a:pt x="1170996" y="5941088"/>
                </a:moveTo>
                <a:cubicBezTo>
                  <a:pt x="1173784" y="5957078"/>
                  <a:pt x="1180423" y="5975407"/>
                  <a:pt x="1167341" y="5979381"/>
                </a:cubicBezTo>
                <a:cubicBezTo>
                  <a:pt x="1165250" y="5967388"/>
                  <a:pt x="1161184" y="5944069"/>
                  <a:pt x="1170996" y="5941088"/>
                </a:cubicBezTo>
                <a:close/>
                <a:moveTo>
                  <a:pt x="9812190" y="5938507"/>
                </a:moveTo>
                <a:cubicBezTo>
                  <a:pt x="9818517" y="5938953"/>
                  <a:pt x="9824638" y="5942730"/>
                  <a:pt x="9830362" y="5951582"/>
                </a:cubicBezTo>
                <a:cubicBezTo>
                  <a:pt x="9816050" y="5964536"/>
                  <a:pt x="9798212" y="5995705"/>
                  <a:pt x="9781849" y="6002080"/>
                </a:cubicBezTo>
                <a:cubicBezTo>
                  <a:pt x="9772031" y="6005906"/>
                  <a:pt x="9762745" y="6000806"/>
                  <a:pt x="9755070" y="5977490"/>
                </a:cubicBezTo>
                <a:cubicBezTo>
                  <a:pt x="9772611" y="5965831"/>
                  <a:pt x="9793212" y="5937172"/>
                  <a:pt x="9812190" y="5938507"/>
                </a:cubicBezTo>
                <a:close/>
                <a:moveTo>
                  <a:pt x="9827575" y="5936421"/>
                </a:moveTo>
                <a:lnTo>
                  <a:pt x="9826506" y="5941689"/>
                </a:lnTo>
                <a:cubicBezTo>
                  <a:pt x="9826506" y="5941689"/>
                  <a:pt x="9826795" y="5940263"/>
                  <a:pt x="9827211" y="5938212"/>
                </a:cubicBezTo>
                <a:close/>
                <a:moveTo>
                  <a:pt x="1531679" y="5932544"/>
                </a:moveTo>
                <a:cubicBezTo>
                  <a:pt x="1533804" y="5944730"/>
                  <a:pt x="1532351" y="5953725"/>
                  <a:pt x="1526613" y="5955469"/>
                </a:cubicBezTo>
                <a:cubicBezTo>
                  <a:pt x="1523781" y="5939221"/>
                  <a:pt x="1525942" y="5934286"/>
                  <a:pt x="1531679" y="5932544"/>
                </a:cubicBezTo>
                <a:close/>
                <a:moveTo>
                  <a:pt x="3901511" y="5931535"/>
                </a:moveTo>
                <a:cubicBezTo>
                  <a:pt x="3903607" y="5943558"/>
                  <a:pt x="3901423" y="5948562"/>
                  <a:pt x="3897958" y="5950789"/>
                </a:cubicBezTo>
                <a:cubicBezTo>
                  <a:pt x="3894495" y="5953017"/>
                  <a:pt x="3889749" y="5952470"/>
                  <a:pt x="3886720" y="5953390"/>
                </a:cubicBezTo>
                <a:cubicBezTo>
                  <a:pt x="3882409" y="5928657"/>
                  <a:pt x="3895959" y="5933221"/>
                  <a:pt x="3901511" y="5931535"/>
                </a:cubicBezTo>
                <a:close/>
                <a:moveTo>
                  <a:pt x="9828861" y="5930076"/>
                </a:moveTo>
                <a:lnTo>
                  <a:pt x="9827575" y="5936421"/>
                </a:lnTo>
                <a:lnTo>
                  <a:pt x="9828676" y="5930988"/>
                </a:lnTo>
                <a:close/>
                <a:moveTo>
                  <a:pt x="9829684" y="5926019"/>
                </a:moveTo>
                <a:lnTo>
                  <a:pt x="9828861" y="5930076"/>
                </a:lnTo>
                <a:lnTo>
                  <a:pt x="9828869" y="5930036"/>
                </a:lnTo>
                <a:close/>
                <a:moveTo>
                  <a:pt x="9829978" y="5924567"/>
                </a:moveTo>
                <a:cubicBezTo>
                  <a:pt x="9830268" y="5923140"/>
                  <a:pt x="9830195" y="5923497"/>
                  <a:pt x="9829924" y="5924834"/>
                </a:cubicBezTo>
                <a:lnTo>
                  <a:pt x="9829684" y="5926019"/>
                </a:lnTo>
                <a:close/>
                <a:moveTo>
                  <a:pt x="835909" y="5919781"/>
                </a:moveTo>
                <a:cubicBezTo>
                  <a:pt x="838624" y="5935350"/>
                  <a:pt x="836581" y="5940961"/>
                  <a:pt x="830845" y="5942704"/>
                </a:cubicBezTo>
                <a:cubicBezTo>
                  <a:pt x="828720" y="5930518"/>
                  <a:pt x="830173" y="5921524"/>
                  <a:pt x="835909" y="5919781"/>
                </a:cubicBezTo>
                <a:close/>
                <a:moveTo>
                  <a:pt x="3875271" y="5918205"/>
                </a:moveTo>
                <a:cubicBezTo>
                  <a:pt x="3873405" y="5934191"/>
                  <a:pt x="3872472" y="5942182"/>
                  <a:pt x="3870626" y="5944947"/>
                </a:cubicBezTo>
                <a:cubicBezTo>
                  <a:pt x="3868781" y="5947709"/>
                  <a:pt x="3866024" y="5945242"/>
                  <a:pt x="3860510" y="5940310"/>
                </a:cubicBezTo>
                <a:cubicBezTo>
                  <a:pt x="3865674" y="5934336"/>
                  <a:pt x="3870108" y="5924178"/>
                  <a:pt x="3875271" y="5918205"/>
                </a:cubicBezTo>
                <a:close/>
                <a:moveTo>
                  <a:pt x="4116866" y="5904769"/>
                </a:moveTo>
                <a:cubicBezTo>
                  <a:pt x="4106170" y="5916576"/>
                  <a:pt x="4095977" y="5928225"/>
                  <a:pt x="4084572" y="5935968"/>
                </a:cubicBezTo>
                <a:cubicBezTo>
                  <a:pt x="4083864" y="5931905"/>
                  <a:pt x="4082448" y="5923782"/>
                  <a:pt x="4081031" y="5915656"/>
                </a:cubicBezTo>
                <a:cubicBezTo>
                  <a:pt x="4093145" y="5911975"/>
                  <a:pt x="4104753" y="5908448"/>
                  <a:pt x="4116866" y="5904769"/>
                </a:cubicBezTo>
                <a:close/>
                <a:moveTo>
                  <a:pt x="3712125" y="5901496"/>
                </a:moveTo>
                <a:cubicBezTo>
                  <a:pt x="3713631" y="5910131"/>
                  <a:pt x="3714384" y="5914447"/>
                  <a:pt x="3713879" y="5916304"/>
                </a:cubicBezTo>
                <a:cubicBezTo>
                  <a:pt x="3713375" y="5918162"/>
                  <a:pt x="3711615" y="5917562"/>
                  <a:pt x="3708094" y="5916358"/>
                </a:cubicBezTo>
                <a:cubicBezTo>
                  <a:pt x="3710486" y="5911086"/>
                  <a:pt x="3712878" y="5905812"/>
                  <a:pt x="3712125" y="5901496"/>
                </a:cubicBezTo>
                <a:close/>
                <a:moveTo>
                  <a:pt x="2437275" y="5900551"/>
                </a:moveTo>
                <a:cubicBezTo>
                  <a:pt x="2438780" y="5909185"/>
                  <a:pt x="2439533" y="5913502"/>
                  <a:pt x="2439029" y="5915360"/>
                </a:cubicBezTo>
                <a:cubicBezTo>
                  <a:pt x="2438525" y="5917217"/>
                  <a:pt x="2436764" y="5916616"/>
                  <a:pt x="2433243" y="5915414"/>
                </a:cubicBezTo>
                <a:cubicBezTo>
                  <a:pt x="2435635" y="5910141"/>
                  <a:pt x="2435635" y="5910141"/>
                  <a:pt x="2437275" y="5900551"/>
                </a:cubicBezTo>
                <a:close/>
                <a:moveTo>
                  <a:pt x="2860198" y="5898387"/>
                </a:moveTo>
                <a:cubicBezTo>
                  <a:pt x="2863007" y="5914496"/>
                  <a:pt x="2859468" y="5920871"/>
                  <a:pt x="2854092" y="5923564"/>
                </a:cubicBezTo>
                <a:cubicBezTo>
                  <a:pt x="2848716" y="5926258"/>
                  <a:pt x="2841501" y="5925269"/>
                  <a:pt x="2836958" y="5926649"/>
                </a:cubicBezTo>
                <a:cubicBezTo>
                  <a:pt x="2831342" y="5894433"/>
                  <a:pt x="2851618" y="5900993"/>
                  <a:pt x="2860198" y="5898387"/>
                </a:cubicBezTo>
                <a:close/>
                <a:moveTo>
                  <a:pt x="3743917" y="5891802"/>
                </a:moveTo>
                <a:cubicBezTo>
                  <a:pt x="3746797" y="5908316"/>
                  <a:pt x="3751115" y="5933089"/>
                  <a:pt x="3742508" y="5935704"/>
                </a:cubicBezTo>
                <a:cubicBezTo>
                  <a:pt x="3739629" y="5919187"/>
                  <a:pt x="3735310" y="5894417"/>
                  <a:pt x="3743917" y="5891802"/>
                </a:cubicBezTo>
                <a:close/>
                <a:moveTo>
                  <a:pt x="3619537" y="5891688"/>
                </a:moveTo>
                <a:cubicBezTo>
                  <a:pt x="3621640" y="5903750"/>
                  <a:pt x="3623743" y="5915814"/>
                  <a:pt x="3625846" y="5927877"/>
                </a:cubicBezTo>
                <a:cubicBezTo>
                  <a:pt x="3620343" y="5933783"/>
                  <a:pt x="3617241" y="5934725"/>
                  <a:pt x="3611037" y="5936610"/>
                </a:cubicBezTo>
                <a:cubicBezTo>
                  <a:pt x="3601730" y="5939437"/>
                  <a:pt x="3592423" y="5942265"/>
                  <a:pt x="3583634" y="5944935"/>
                </a:cubicBezTo>
                <a:cubicBezTo>
                  <a:pt x="3562621" y="5955553"/>
                  <a:pt x="3540905" y="5962151"/>
                  <a:pt x="3516789" y="5973710"/>
                </a:cubicBezTo>
                <a:cubicBezTo>
                  <a:pt x="3517489" y="5977731"/>
                  <a:pt x="3518191" y="5981752"/>
                  <a:pt x="3515088" y="5982695"/>
                </a:cubicBezTo>
                <a:cubicBezTo>
                  <a:pt x="3510584" y="5975596"/>
                  <a:pt x="3502978" y="5969438"/>
                  <a:pt x="3497773" y="5958318"/>
                </a:cubicBezTo>
                <a:cubicBezTo>
                  <a:pt x="3505273" y="5926401"/>
                  <a:pt x="3527807" y="5924494"/>
                  <a:pt x="3543317" y="5919781"/>
                </a:cubicBezTo>
                <a:cubicBezTo>
                  <a:pt x="3571236" y="5911299"/>
                  <a:pt x="3595537" y="5903917"/>
                  <a:pt x="3619537" y="5891688"/>
                </a:cubicBezTo>
                <a:close/>
                <a:moveTo>
                  <a:pt x="259109" y="5889812"/>
                </a:moveTo>
                <a:cubicBezTo>
                  <a:pt x="261234" y="5901999"/>
                  <a:pt x="259783" y="5910994"/>
                  <a:pt x="254045" y="5912738"/>
                </a:cubicBezTo>
                <a:cubicBezTo>
                  <a:pt x="251920" y="5900551"/>
                  <a:pt x="253373" y="5891555"/>
                  <a:pt x="259109" y="5889812"/>
                </a:cubicBezTo>
                <a:close/>
                <a:moveTo>
                  <a:pt x="10033224" y="5889799"/>
                </a:moveTo>
                <a:cubicBezTo>
                  <a:pt x="10036041" y="5905626"/>
                  <a:pt x="10036041" y="5925850"/>
                  <a:pt x="10038858" y="5941677"/>
                </a:cubicBezTo>
                <a:cubicBezTo>
                  <a:pt x="10033224" y="5941677"/>
                  <a:pt x="10027589" y="5941677"/>
                  <a:pt x="10021955" y="5941677"/>
                </a:cubicBezTo>
                <a:cubicBezTo>
                  <a:pt x="10024772" y="5921453"/>
                  <a:pt x="10027589" y="5905626"/>
                  <a:pt x="10033224" y="5889799"/>
                </a:cubicBezTo>
                <a:close/>
                <a:moveTo>
                  <a:pt x="3637716" y="5886217"/>
                </a:moveTo>
                <a:cubicBezTo>
                  <a:pt x="3639974" y="5899167"/>
                  <a:pt x="3637858" y="5904357"/>
                  <a:pt x="3632120" y="5906100"/>
                </a:cubicBezTo>
                <a:cubicBezTo>
                  <a:pt x="3629987" y="5893866"/>
                  <a:pt x="3631978" y="5887960"/>
                  <a:pt x="3637716" y="5886217"/>
                </a:cubicBezTo>
                <a:close/>
                <a:moveTo>
                  <a:pt x="3039599" y="5884880"/>
                </a:moveTo>
                <a:cubicBezTo>
                  <a:pt x="3041857" y="5897831"/>
                  <a:pt x="3036872" y="5903892"/>
                  <a:pt x="3034003" y="5904764"/>
                </a:cubicBezTo>
                <a:cubicBezTo>
                  <a:pt x="3031745" y="5891812"/>
                  <a:pt x="3033861" y="5886624"/>
                  <a:pt x="3039599" y="5884880"/>
                </a:cubicBezTo>
                <a:close/>
                <a:moveTo>
                  <a:pt x="3682946" y="5881940"/>
                </a:moveTo>
                <a:cubicBezTo>
                  <a:pt x="3692746" y="5882719"/>
                  <a:pt x="3708788" y="5882356"/>
                  <a:pt x="3703344" y="5906558"/>
                </a:cubicBezTo>
                <a:cubicBezTo>
                  <a:pt x="3695733" y="5899853"/>
                  <a:pt x="3691690" y="5892058"/>
                  <a:pt x="3682946" y="5881940"/>
                </a:cubicBezTo>
                <a:close/>
                <a:moveTo>
                  <a:pt x="3116330" y="5880465"/>
                </a:moveTo>
                <a:cubicBezTo>
                  <a:pt x="3119985" y="5883632"/>
                  <a:pt x="3123640" y="5886800"/>
                  <a:pt x="3124348" y="5890861"/>
                </a:cubicBezTo>
                <a:cubicBezTo>
                  <a:pt x="3119163" y="5896714"/>
                  <a:pt x="3113978" y="5902566"/>
                  <a:pt x="3108086" y="5904357"/>
                </a:cubicBezTo>
                <a:cubicBezTo>
                  <a:pt x="3105253" y="5888108"/>
                  <a:pt x="3110436" y="5882256"/>
                  <a:pt x="3116330" y="5880465"/>
                </a:cubicBezTo>
                <a:close/>
                <a:moveTo>
                  <a:pt x="2515013" y="5880046"/>
                </a:moveTo>
                <a:cubicBezTo>
                  <a:pt x="2517845" y="5896293"/>
                  <a:pt x="2515684" y="5901228"/>
                  <a:pt x="2509946" y="5902970"/>
                </a:cubicBezTo>
                <a:cubicBezTo>
                  <a:pt x="2507822" y="5890785"/>
                  <a:pt x="2509275" y="5881789"/>
                  <a:pt x="2515013" y="5880046"/>
                </a:cubicBezTo>
                <a:close/>
                <a:moveTo>
                  <a:pt x="3789340" y="5877993"/>
                </a:moveTo>
                <a:cubicBezTo>
                  <a:pt x="3791465" y="5890180"/>
                  <a:pt x="3789852" y="5899224"/>
                  <a:pt x="3784300" y="5900910"/>
                </a:cubicBezTo>
                <a:cubicBezTo>
                  <a:pt x="3782176" y="5888725"/>
                  <a:pt x="3783788" y="5879680"/>
                  <a:pt x="3789340" y="5877993"/>
                </a:cubicBezTo>
                <a:close/>
                <a:moveTo>
                  <a:pt x="237812" y="5877387"/>
                </a:moveTo>
                <a:cubicBezTo>
                  <a:pt x="240070" y="5890338"/>
                  <a:pt x="237953" y="5895527"/>
                  <a:pt x="232216" y="5897270"/>
                </a:cubicBezTo>
                <a:cubicBezTo>
                  <a:pt x="229958" y="5884318"/>
                  <a:pt x="232075" y="5879130"/>
                  <a:pt x="237812" y="5877387"/>
                </a:cubicBezTo>
                <a:close/>
                <a:moveTo>
                  <a:pt x="4740861" y="5876221"/>
                </a:moveTo>
                <a:cubicBezTo>
                  <a:pt x="4743740" y="5892734"/>
                  <a:pt x="4745900" y="5905121"/>
                  <a:pt x="4748059" y="5917506"/>
                </a:cubicBezTo>
                <a:cubicBezTo>
                  <a:pt x="4742166" y="5919296"/>
                  <a:pt x="4736273" y="5921087"/>
                  <a:pt x="4730381" y="5922877"/>
                </a:cubicBezTo>
                <a:cubicBezTo>
                  <a:pt x="4728221" y="5910491"/>
                  <a:pt x="4726061" y="5898105"/>
                  <a:pt x="4723182" y="5881591"/>
                </a:cubicBezTo>
                <a:cubicBezTo>
                  <a:pt x="4729076" y="5879801"/>
                  <a:pt x="4734968" y="5878010"/>
                  <a:pt x="4740861" y="5876221"/>
                </a:cubicBezTo>
                <a:close/>
                <a:moveTo>
                  <a:pt x="2412915" y="5873157"/>
                </a:moveTo>
                <a:cubicBezTo>
                  <a:pt x="2417229" y="5880112"/>
                  <a:pt x="2425175" y="5890096"/>
                  <a:pt x="2429490" y="5897051"/>
                </a:cubicBezTo>
                <a:cubicBezTo>
                  <a:pt x="2430174" y="5900976"/>
                  <a:pt x="2427228" y="5901871"/>
                  <a:pt x="2427912" y="5905795"/>
                </a:cubicBezTo>
                <a:cubicBezTo>
                  <a:pt x="2422019" y="5907586"/>
                  <a:pt x="2419074" y="5908481"/>
                  <a:pt x="2413181" y="5910272"/>
                </a:cubicBezTo>
                <a:cubicBezTo>
                  <a:pt x="2414074" y="5897601"/>
                  <a:pt x="2412021" y="5885827"/>
                  <a:pt x="2412915" y="5873157"/>
                </a:cubicBezTo>
                <a:close/>
                <a:moveTo>
                  <a:pt x="3122590" y="5872837"/>
                </a:moveTo>
                <a:cubicBezTo>
                  <a:pt x="3123578" y="5872002"/>
                  <a:pt x="3124472" y="5872800"/>
                  <a:pt x="3126615" y="5876426"/>
                </a:cubicBezTo>
                <a:cubicBezTo>
                  <a:pt x="3127323" y="5880487"/>
                  <a:pt x="3128031" y="5884549"/>
                  <a:pt x="3125870" y="5889483"/>
                </a:cubicBezTo>
                <a:cubicBezTo>
                  <a:pt x="3125162" y="5885421"/>
                  <a:pt x="3121584" y="5882231"/>
                  <a:pt x="3118007" y="5879041"/>
                </a:cubicBezTo>
                <a:cubicBezTo>
                  <a:pt x="3120522" y="5876138"/>
                  <a:pt x="3121603" y="5873671"/>
                  <a:pt x="3122590" y="5872837"/>
                </a:cubicBezTo>
                <a:close/>
                <a:moveTo>
                  <a:pt x="2673983" y="5872813"/>
                </a:moveTo>
                <a:cubicBezTo>
                  <a:pt x="2673168" y="5896186"/>
                  <a:pt x="2664133" y="5902235"/>
                  <a:pt x="2654133" y="5903621"/>
                </a:cubicBezTo>
                <a:cubicBezTo>
                  <a:pt x="2650799" y="5904084"/>
                  <a:pt x="2647359" y="5904028"/>
                  <a:pt x="2644080" y="5903923"/>
                </a:cubicBezTo>
                <a:cubicBezTo>
                  <a:pt x="2655739" y="5895976"/>
                  <a:pt x="2663054" y="5884944"/>
                  <a:pt x="2673983" y="5872813"/>
                </a:cubicBezTo>
                <a:close/>
                <a:moveTo>
                  <a:pt x="4156364" y="5870696"/>
                </a:moveTo>
                <a:cubicBezTo>
                  <a:pt x="4159962" y="5891334"/>
                  <a:pt x="4155214" y="5901435"/>
                  <a:pt x="4147837" y="5905792"/>
                </a:cubicBezTo>
                <a:cubicBezTo>
                  <a:pt x="4140462" y="5910151"/>
                  <a:pt x="4130457" y="5908772"/>
                  <a:pt x="4123543" y="5906446"/>
                </a:cubicBezTo>
                <a:cubicBezTo>
                  <a:pt x="4120452" y="5907385"/>
                  <a:pt x="4107643" y="5889917"/>
                  <a:pt x="4116183" y="5882903"/>
                </a:cubicBezTo>
                <a:cubicBezTo>
                  <a:pt x="4128547" y="5879147"/>
                  <a:pt x="4144001" y="5874452"/>
                  <a:pt x="4156364" y="5870696"/>
                </a:cubicBezTo>
                <a:close/>
                <a:moveTo>
                  <a:pt x="215975" y="5861878"/>
                </a:moveTo>
                <a:cubicBezTo>
                  <a:pt x="218099" y="5874063"/>
                  <a:pt x="216645" y="5883059"/>
                  <a:pt x="210909" y="5884802"/>
                </a:cubicBezTo>
                <a:cubicBezTo>
                  <a:pt x="208784" y="5872616"/>
                  <a:pt x="210238" y="5863622"/>
                  <a:pt x="215975" y="5861878"/>
                </a:cubicBezTo>
                <a:close/>
                <a:moveTo>
                  <a:pt x="4930888" y="5861793"/>
                </a:moveTo>
                <a:cubicBezTo>
                  <a:pt x="4935688" y="5889323"/>
                  <a:pt x="4949841" y="5877776"/>
                  <a:pt x="4961728" y="5875977"/>
                </a:cubicBezTo>
                <a:lnTo>
                  <a:pt x="4967892" y="5877853"/>
                </a:lnTo>
                <a:lnTo>
                  <a:pt x="4964918" y="5874103"/>
                </a:lnTo>
                <a:lnTo>
                  <a:pt x="4965735" y="5869428"/>
                </a:lnTo>
                <a:lnTo>
                  <a:pt x="4945557" y="5865791"/>
                </a:lnTo>
                <a:cubicBezTo>
                  <a:pt x="4938757" y="5863966"/>
                  <a:pt x="4933255" y="5862148"/>
                  <a:pt x="4930888" y="5861793"/>
                </a:cubicBezTo>
                <a:close/>
                <a:moveTo>
                  <a:pt x="957169" y="5860841"/>
                </a:moveTo>
                <a:cubicBezTo>
                  <a:pt x="959294" y="5873028"/>
                  <a:pt x="960710" y="5881152"/>
                  <a:pt x="952102" y="5883767"/>
                </a:cubicBezTo>
                <a:cubicBezTo>
                  <a:pt x="949978" y="5871581"/>
                  <a:pt x="951431" y="5862585"/>
                  <a:pt x="957169" y="5860841"/>
                </a:cubicBezTo>
                <a:close/>
                <a:moveTo>
                  <a:pt x="3252631" y="5858500"/>
                </a:moveTo>
                <a:cubicBezTo>
                  <a:pt x="3255405" y="5874413"/>
                  <a:pt x="3251780" y="5880553"/>
                  <a:pt x="3246355" y="5883111"/>
                </a:cubicBezTo>
                <a:cubicBezTo>
                  <a:pt x="3240931" y="5885670"/>
                  <a:pt x="3233698" y="5884589"/>
                  <a:pt x="3229238" y="5885944"/>
                </a:cubicBezTo>
                <a:cubicBezTo>
                  <a:pt x="3223700" y="5854177"/>
                  <a:pt x="3243711" y="5861210"/>
                  <a:pt x="3252631" y="5858500"/>
                </a:cubicBezTo>
                <a:close/>
                <a:moveTo>
                  <a:pt x="9896768" y="5857587"/>
                </a:moveTo>
                <a:cubicBezTo>
                  <a:pt x="9903773" y="5858004"/>
                  <a:pt x="9910070" y="5864781"/>
                  <a:pt x="9915059" y="5881564"/>
                </a:cubicBezTo>
                <a:cubicBezTo>
                  <a:pt x="9898023" y="5891892"/>
                  <a:pt x="9883420" y="5902220"/>
                  <a:pt x="9865897" y="5917712"/>
                </a:cubicBezTo>
                <a:cubicBezTo>
                  <a:pt x="9860056" y="5922446"/>
                  <a:pt x="9853485" y="5931268"/>
                  <a:pt x="9847279" y="5935679"/>
                </a:cubicBezTo>
                <a:cubicBezTo>
                  <a:pt x="9841072" y="5940090"/>
                  <a:pt x="9835231" y="5940090"/>
                  <a:pt x="9830851" y="5927179"/>
                </a:cubicBezTo>
                <a:cubicBezTo>
                  <a:pt x="9848374" y="5912333"/>
                  <a:pt x="9875754" y="5856336"/>
                  <a:pt x="9896768" y="5857587"/>
                </a:cubicBezTo>
                <a:close/>
                <a:moveTo>
                  <a:pt x="4204053" y="5856173"/>
                </a:moveTo>
                <a:cubicBezTo>
                  <a:pt x="4208119" y="5879491"/>
                  <a:pt x="4197276" y="5891205"/>
                  <a:pt x="4191854" y="5897062"/>
                </a:cubicBezTo>
                <a:cubicBezTo>
                  <a:pt x="4186703" y="5885997"/>
                  <a:pt x="4181553" y="5874935"/>
                  <a:pt x="4179578" y="5863608"/>
                </a:cubicBezTo>
                <a:cubicBezTo>
                  <a:pt x="4188757" y="5860820"/>
                  <a:pt x="4194876" y="5858962"/>
                  <a:pt x="4204053" y="5856173"/>
                </a:cubicBezTo>
                <a:close/>
                <a:moveTo>
                  <a:pt x="9917958" y="5855885"/>
                </a:moveTo>
                <a:cubicBezTo>
                  <a:pt x="9920853" y="5860990"/>
                  <a:pt x="9923749" y="5866096"/>
                  <a:pt x="9923749" y="5871201"/>
                </a:cubicBezTo>
                <a:cubicBezTo>
                  <a:pt x="9922301" y="5873753"/>
                  <a:pt x="9920853" y="5876306"/>
                  <a:pt x="9919466" y="5876944"/>
                </a:cubicBezTo>
                <a:cubicBezTo>
                  <a:pt x="9918078" y="5877582"/>
                  <a:pt x="9916751" y="5876306"/>
                  <a:pt x="9915544" y="5871201"/>
                </a:cubicBezTo>
                <a:cubicBezTo>
                  <a:pt x="9915544" y="5860990"/>
                  <a:pt x="9917958" y="5855885"/>
                  <a:pt x="9917958" y="5855885"/>
                </a:cubicBezTo>
                <a:close/>
                <a:moveTo>
                  <a:pt x="1936636" y="5854758"/>
                </a:moveTo>
                <a:cubicBezTo>
                  <a:pt x="1940005" y="5874078"/>
                  <a:pt x="1930469" y="5872766"/>
                  <a:pt x="1921629" y="5875451"/>
                </a:cubicBezTo>
                <a:cubicBezTo>
                  <a:pt x="1918261" y="5856131"/>
                  <a:pt x="1930744" y="5856547"/>
                  <a:pt x="1936636" y="5854758"/>
                </a:cubicBezTo>
                <a:close/>
                <a:moveTo>
                  <a:pt x="4688983" y="5854087"/>
                </a:moveTo>
                <a:cubicBezTo>
                  <a:pt x="4694648" y="5886581"/>
                  <a:pt x="4672581" y="5871900"/>
                  <a:pt x="4668530" y="5885963"/>
                </a:cubicBezTo>
                <a:cubicBezTo>
                  <a:pt x="4661392" y="5900963"/>
                  <a:pt x="4704364" y="5905016"/>
                  <a:pt x="4708161" y="5908140"/>
                </a:cubicBezTo>
                <a:cubicBezTo>
                  <a:pt x="4707197" y="5921263"/>
                  <a:pt x="4706234" y="5934387"/>
                  <a:pt x="4705979" y="5951572"/>
                </a:cubicBezTo>
                <a:cubicBezTo>
                  <a:pt x="4699804" y="5953448"/>
                  <a:pt x="4694337" y="5959386"/>
                  <a:pt x="4688161" y="5961262"/>
                </a:cubicBezTo>
                <a:cubicBezTo>
                  <a:pt x="4673430" y="5970015"/>
                  <a:pt x="4657992" y="5974705"/>
                  <a:pt x="4645641" y="5978457"/>
                </a:cubicBezTo>
                <a:cubicBezTo>
                  <a:pt x="4635024" y="5951744"/>
                  <a:pt x="4644735" y="5935962"/>
                  <a:pt x="4651166" y="5916900"/>
                </a:cubicBezTo>
                <a:cubicBezTo>
                  <a:pt x="4627880" y="5932529"/>
                  <a:pt x="4601314" y="5944876"/>
                  <a:pt x="4578737" y="5964567"/>
                </a:cubicBezTo>
                <a:cubicBezTo>
                  <a:pt x="4573269" y="5970505"/>
                  <a:pt x="4565423" y="5981444"/>
                  <a:pt x="4555706" y="5963009"/>
                </a:cubicBezTo>
                <a:cubicBezTo>
                  <a:pt x="4547860" y="5973948"/>
                  <a:pt x="4536731" y="5981605"/>
                  <a:pt x="4527469" y="5984419"/>
                </a:cubicBezTo>
                <a:cubicBezTo>
                  <a:pt x="4534805" y="6007852"/>
                  <a:pt x="4548058" y="6012381"/>
                  <a:pt x="4557067" y="6026760"/>
                </a:cubicBezTo>
                <a:cubicBezTo>
                  <a:pt x="4535339" y="6066857"/>
                  <a:pt x="4498287" y="6078113"/>
                  <a:pt x="4468826" y="6095618"/>
                </a:cubicBezTo>
                <a:cubicBezTo>
                  <a:pt x="4433703" y="6114843"/>
                  <a:pt x="4401864" y="6137346"/>
                  <a:pt x="4366228" y="6156727"/>
                </a:cubicBezTo>
                <a:cubicBezTo>
                  <a:pt x="4299267" y="6198455"/>
                  <a:pt x="4232305" y="6240185"/>
                  <a:pt x="4164634" y="6277850"/>
                </a:cubicBezTo>
                <a:cubicBezTo>
                  <a:pt x="4162510" y="6265664"/>
                  <a:pt x="4160385" y="6253479"/>
                  <a:pt x="4157553" y="6237231"/>
                </a:cubicBezTo>
                <a:cubicBezTo>
                  <a:pt x="4154465" y="6238169"/>
                  <a:pt x="4148289" y="6240045"/>
                  <a:pt x="4145201" y="6240983"/>
                </a:cubicBezTo>
                <a:cubicBezTo>
                  <a:pt x="4135938" y="6243797"/>
                  <a:pt x="4124296" y="6251611"/>
                  <a:pt x="4114324" y="6250364"/>
                </a:cubicBezTo>
                <a:cubicBezTo>
                  <a:pt x="4111237" y="6251301"/>
                  <a:pt x="4098178" y="6250992"/>
                  <a:pt x="4093673" y="6243805"/>
                </a:cubicBezTo>
                <a:cubicBezTo>
                  <a:pt x="4089170" y="6236619"/>
                  <a:pt x="4127893" y="6216302"/>
                  <a:pt x="4130981" y="6215364"/>
                </a:cubicBezTo>
                <a:cubicBezTo>
                  <a:pt x="4149507" y="6209735"/>
                  <a:pt x="4166811" y="6200201"/>
                  <a:pt x="4185337" y="6194573"/>
                </a:cubicBezTo>
                <a:cubicBezTo>
                  <a:pt x="4227148" y="6173317"/>
                  <a:pt x="4268446" y="6152216"/>
                  <a:pt x="4310256" y="6130960"/>
                </a:cubicBezTo>
                <a:cubicBezTo>
                  <a:pt x="4324987" y="6122208"/>
                  <a:pt x="4339718" y="6113456"/>
                  <a:pt x="4354642" y="6108922"/>
                </a:cubicBezTo>
                <a:cubicBezTo>
                  <a:pt x="4363905" y="6106108"/>
                  <a:pt x="4376964" y="6106418"/>
                  <a:pt x="4384102" y="6091418"/>
                </a:cubicBezTo>
                <a:cubicBezTo>
                  <a:pt x="4394448" y="6076164"/>
                  <a:pt x="4379971" y="6067722"/>
                  <a:pt x="4373796" y="6069598"/>
                </a:cubicBezTo>
                <a:cubicBezTo>
                  <a:pt x="4364533" y="6072412"/>
                  <a:pt x="4358947" y="6077673"/>
                  <a:pt x="4350509" y="6085219"/>
                </a:cubicBezTo>
                <a:cubicBezTo>
                  <a:pt x="4341761" y="6087876"/>
                  <a:pt x="4327622" y="6100024"/>
                  <a:pt x="4316234" y="6090649"/>
                </a:cubicBezTo>
                <a:cubicBezTo>
                  <a:pt x="4301168" y="6078831"/>
                  <a:pt x="4321366" y="6064141"/>
                  <a:pt x="4323746" y="6059142"/>
                </a:cubicBezTo>
                <a:cubicBezTo>
                  <a:pt x="4364335" y="6033980"/>
                  <a:pt x="4403766" y="6017723"/>
                  <a:pt x="4441268" y="5993498"/>
                </a:cubicBezTo>
                <a:cubicBezTo>
                  <a:pt x="4524182" y="5946924"/>
                  <a:pt x="4606583" y="5900505"/>
                  <a:pt x="4688983" y="5854087"/>
                </a:cubicBezTo>
                <a:close/>
                <a:moveTo>
                  <a:pt x="4213623" y="5853303"/>
                </a:moveTo>
                <a:cubicBezTo>
                  <a:pt x="4219362" y="5851560"/>
                  <a:pt x="4223572" y="5858383"/>
                  <a:pt x="4225767" y="5870974"/>
                </a:cubicBezTo>
                <a:cubicBezTo>
                  <a:pt x="4220029" y="5872717"/>
                  <a:pt x="4216428" y="5869392"/>
                  <a:pt x="4213623" y="5853303"/>
                </a:cubicBezTo>
                <a:close/>
                <a:moveTo>
                  <a:pt x="2030723" y="5842310"/>
                </a:moveTo>
                <a:cubicBezTo>
                  <a:pt x="2035240" y="5849355"/>
                  <a:pt x="2036634" y="5857350"/>
                  <a:pt x="2041151" y="5864395"/>
                </a:cubicBezTo>
                <a:cubicBezTo>
                  <a:pt x="2026931" y="5877135"/>
                  <a:pt x="2015135" y="5884927"/>
                  <a:pt x="2000738" y="5893510"/>
                </a:cubicBezTo>
                <a:cubicBezTo>
                  <a:pt x="1998647" y="5881518"/>
                  <a:pt x="1988916" y="5863429"/>
                  <a:pt x="1996891" y="5852588"/>
                </a:cubicBezTo>
                <a:cubicBezTo>
                  <a:pt x="2004982" y="5842412"/>
                  <a:pt x="2018232" y="5846105"/>
                  <a:pt x="2030723" y="5842310"/>
                </a:cubicBezTo>
                <a:close/>
                <a:moveTo>
                  <a:pt x="4472594" y="5841270"/>
                </a:moveTo>
                <a:cubicBezTo>
                  <a:pt x="4478369" y="5842828"/>
                  <a:pt x="4483941" y="5847895"/>
                  <a:pt x="4489008" y="5858253"/>
                </a:cubicBezTo>
                <a:cubicBezTo>
                  <a:pt x="4467580" y="5903698"/>
                  <a:pt x="4434945" y="5922265"/>
                  <a:pt x="4402706" y="5939990"/>
                </a:cubicBezTo>
                <a:cubicBezTo>
                  <a:pt x="4396691" y="5942899"/>
                  <a:pt x="4390334" y="5946183"/>
                  <a:pt x="4383781" y="5948929"/>
                </a:cubicBezTo>
                <a:cubicBezTo>
                  <a:pt x="4378866" y="5950987"/>
                  <a:pt x="4373840" y="5952744"/>
                  <a:pt x="4368768" y="5953815"/>
                </a:cubicBezTo>
                <a:cubicBezTo>
                  <a:pt x="4353548" y="5957023"/>
                  <a:pt x="4337895" y="5954046"/>
                  <a:pt x="4323480" y="5934493"/>
                </a:cubicBezTo>
                <a:cubicBezTo>
                  <a:pt x="4357549" y="5924143"/>
                  <a:pt x="4393282" y="5904639"/>
                  <a:pt x="4423252" y="5873903"/>
                </a:cubicBezTo>
                <a:cubicBezTo>
                  <a:pt x="4436114" y="5863506"/>
                  <a:pt x="4455270" y="5836597"/>
                  <a:pt x="4472594" y="5841270"/>
                </a:cubicBezTo>
                <a:close/>
                <a:moveTo>
                  <a:pt x="9938929" y="5840810"/>
                </a:moveTo>
                <a:cubicBezTo>
                  <a:pt x="9938929" y="5855476"/>
                  <a:pt x="9935141" y="5862809"/>
                  <a:pt x="9930596" y="5864641"/>
                </a:cubicBezTo>
                <a:cubicBezTo>
                  <a:pt x="9926050" y="5866475"/>
                  <a:pt x="9920747" y="5862809"/>
                  <a:pt x="9917717" y="5855476"/>
                </a:cubicBezTo>
                <a:cubicBezTo>
                  <a:pt x="9923777" y="5850588"/>
                  <a:pt x="9929838" y="5845699"/>
                  <a:pt x="9938929" y="5840810"/>
                </a:cubicBezTo>
                <a:close/>
                <a:moveTo>
                  <a:pt x="1231086" y="5840763"/>
                </a:moveTo>
                <a:cubicBezTo>
                  <a:pt x="1233210" y="5852950"/>
                  <a:pt x="1231757" y="5861946"/>
                  <a:pt x="1226020" y="5863689"/>
                </a:cubicBezTo>
                <a:cubicBezTo>
                  <a:pt x="1223188" y="5847441"/>
                  <a:pt x="1225348" y="5842507"/>
                  <a:pt x="1231086" y="5840763"/>
                </a:cubicBezTo>
                <a:close/>
                <a:moveTo>
                  <a:pt x="1857432" y="5833592"/>
                </a:moveTo>
                <a:cubicBezTo>
                  <a:pt x="1867671" y="5834829"/>
                  <a:pt x="1887431" y="5833173"/>
                  <a:pt x="1893189" y="5866202"/>
                </a:cubicBezTo>
                <a:cubicBezTo>
                  <a:pt x="1880497" y="5870058"/>
                  <a:pt x="1867802" y="5873914"/>
                  <a:pt x="1855109" y="5877771"/>
                </a:cubicBezTo>
                <a:cubicBezTo>
                  <a:pt x="1856124" y="5864421"/>
                  <a:pt x="1856417" y="5846942"/>
                  <a:pt x="1857432" y="5833592"/>
                </a:cubicBezTo>
                <a:close/>
                <a:moveTo>
                  <a:pt x="2657390" y="5831065"/>
                </a:moveTo>
                <a:cubicBezTo>
                  <a:pt x="2658736" y="5830121"/>
                  <a:pt x="2660348" y="5830701"/>
                  <a:pt x="2662490" y="5834326"/>
                </a:cubicBezTo>
                <a:cubicBezTo>
                  <a:pt x="2663198" y="5838388"/>
                  <a:pt x="2661038" y="5843322"/>
                  <a:pt x="2661746" y="5847383"/>
                </a:cubicBezTo>
                <a:cubicBezTo>
                  <a:pt x="2658168" y="5844194"/>
                  <a:pt x="2657460" y="5840132"/>
                  <a:pt x="2653883" y="5836941"/>
                </a:cubicBezTo>
                <a:cubicBezTo>
                  <a:pt x="2654963" y="5834475"/>
                  <a:pt x="2656044" y="5832008"/>
                  <a:pt x="2657390" y="5831065"/>
                </a:cubicBezTo>
                <a:close/>
                <a:moveTo>
                  <a:pt x="3350219" y="5828401"/>
                </a:moveTo>
                <a:cubicBezTo>
                  <a:pt x="3352364" y="5840704"/>
                  <a:pt x="3353742" y="5848606"/>
                  <a:pt x="3347452" y="5850517"/>
                </a:cubicBezTo>
                <a:cubicBezTo>
                  <a:pt x="3345318" y="5838273"/>
                  <a:pt x="3343930" y="5830313"/>
                  <a:pt x="3350219" y="5828401"/>
                </a:cubicBezTo>
                <a:close/>
                <a:moveTo>
                  <a:pt x="4775321" y="5827850"/>
                </a:moveTo>
                <a:cubicBezTo>
                  <a:pt x="4781201" y="5843000"/>
                  <a:pt x="4794366" y="5881338"/>
                  <a:pt x="4782057" y="5885077"/>
                </a:cubicBezTo>
                <a:cubicBezTo>
                  <a:pt x="4779253" y="5868993"/>
                  <a:pt x="4771971" y="5845804"/>
                  <a:pt x="4775321" y="5827850"/>
                </a:cubicBezTo>
                <a:close/>
                <a:moveTo>
                  <a:pt x="2761689" y="5827176"/>
                </a:moveTo>
                <a:cubicBezTo>
                  <a:pt x="2765757" y="5850512"/>
                  <a:pt x="2756239" y="5849308"/>
                  <a:pt x="2747400" y="5851993"/>
                </a:cubicBezTo>
                <a:cubicBezTo>
                  <a:pt x="2744009" y="5832547"/>
                  <a:pt x="2755795" y="5828966"/>
                  <a:pt x="2761689" y="5827176"/>
                </a:cubicBezTo>
                <a:close/>
                <a:moveTo>
                  <a:pt x="3761243" y="5826569"/>
                </a:moveTo>
                <a:cubicBezTo>
                  <a:pt x="3763437" y="5839159"/>
                  <a:pt x="3761910" y="5847726"/>
                  <a:pt x="3756172" y="5849470"/>
                </a:cubicBezTo>
                <a:cubicBezTo>
                  <a:pt x="3754099" y="5837579"/>
                  <a:pt x="3755504" y="5828313"/>
                  <a:pt x="3761243" y="5826569"/>
                </a:cubicBezTo>
                <a:close/>
                <a:moveTo>
                  <a:pt x="4730976" y="5819521"/>
                </a:moveTo>
                <a:cubicBezTo>
                  <a:pt x="4733767" y="5835533"/>
                  <a:pt x="4730085" y="5841854"/>
                  <a:pt x="4724634" y="5844496"/>
                </a:cubicBezTo>
                <a:cubicBezTo>
                  <a:pt x="4719182" y="5847139"/>
                  <a:pt x="4711960" y="5846104"/>
                  <a:pt x="4707669" y="5847407"/>
                </a:cubicBezTo>
                <a:cubicBezTo>
                  <a:pt x="4702086" y="5815381"/>
                  <a:pt x="4721890" y="5822281"/>
                  <a:pt x="4730976" y="5819521"/>
                </a:cubicBezTo>
                <a:close/>
                <a:moveTo>
                  <a:pt x="3806668" y="5812769"/>
                </a:moveTo>
                <a:cubicBezTo>
                  <a:pt x="3808862" y="5825358"/>
                  <a:pt x="3807335" y="5833927"/>
                  <a:pt x="3801597" y="5835670"/>
                </a:cubicBezTo>
                <a:cubicBezTo>
                  <a:pt x="3799524" y="5823778"/>
                  <a:pt x="3798060" y="5815384"/>
                  <a:pt x="3806668" y="5812769"/>
                </a:cubicBezTo>
                <a:close/>
                <a:moveTo>
                  <a:pt x="5035737" y="5809811"/>
                </a:moveTo>
                <a:cubicBezTo>
                  <a:pt x="5034874" y="5809221"/>
                  <a:pt x="5035449" y="5809614"/>
                  <a:pt x="5036599" y="5810401"/>
                </a:cubicBezTo>
                <a:lnTo>
                  <a:pt x="5038873" y="5811957"/>
                </a:lnTo>
                <a:close/>
                <a:moveTo>
                  <a:pt x="5038163" y="5808033"/>
                </a:moveTo>
                <a:cubicBezTo>
                  <a:pt x="5038539" y="5810191"/>
                  <a:pt x="5039889" y="5812053"/>
                  <a:pt x="5041145" y="5813378"/>
                </a:cubicBezTo>
                <a:lnTo>
                  <a:pt x="5041873" y="5814012"/>
                </a:lnTo>
                <a:lnTo>
                  <a:pt x="5043562" y="5815484"/>
                </a:lnTo>
                <a:cubicBezTo>
                  <a:pt x="5042368" y="5820393"/>
                  <a:pt x="5041771" y="5822847"/>
                  <a:pt x="5041096" y="5821916"/>
                </a:cubicBezTo>
                <a:cubicBezTo>
                  <a:pt x="5040759" y="5821450"/>
                  <a:pt x="5040402" y="5820137"/>
                  <a:pt x="5039941" y="5817862"/>
                </a:cubicBezTo>
                <a:lnTo>
                  <a:pt x="5038873" y="5811957"/>
                </a:lnTo>
                <a:close/>
                <a:moveTo>
                  <a:pt x="4304375" y="5804310"/>
                </a:moveTo>
                <a:cubicBezTo>
                  <a:pt x="4309999" y="5804671"/>
                  <a:pt x="4314694" y="5805113"/>
                  <a:pt x="4316999" y="5804413"/>
                </a:cubicBezTo>
                <a:cubicBezTo>
                  <a:pt x="4320476" y="5824357"/>
                  <a:pt x="4310556" y="5831641"/>
                  <a:pt x="4298615" y="5834291"/>
                </a:cubicBezTo>
                <a:cubicBezTo>
                  <a:pt x="4286673" y="5836939"/>
                  <a:pt x="4272711" y="5834952"/>
                  <a:pt x="4268101" y="5836352"/>
                </a:cubicBezTo>
                <a:cubicBezTo>
                  <a:pt x="4262266" y="5802887"/>
                  <a:pt x="4287503" y="5803229"/>
                  <a:pt x="4304375" y="5804310"/>
                </a:cubicBezTo>
                <a:close/>
                <a:moveTo>
                  <a:pt x="1147953" y="5802882"/>
                </a:moveTo>
                <a:cubicBezTo>
                  <a:pt x="1150078" y="5815067"/>
                  <a:pt x="1148625" y="5824063"/>
                  <a:pt x="1142887" y="5825807"/>
                </a:cubicBezTo>
                <a:cubicBezTo>
                  <a:pt x="1140762" y="5813620"/>
                  <a:pt x="1142215" y="5804624"/>
                  <a:pt x="1147953" y="5802882"/>
                </a:cubicBezTo>
                <a:close/>
                <a:moveTo>
                  <a:pt x="1108483" y="5795977"/>
                </a:moveTo>
                <a:cubicBezTo>
                  <a:pt x="1110741" y="5808929"/>
                  <a:pt x="1108627" y="5814116"/>
                  <a:pt x="1102888" y="5815860"/>
                </a:cubicBezTo>
                <a:cubicBezTo>
                  <a:pt x="1100629" y="5802909"/>
                  <a:pt x="1105616" y="5796848"/>
                  <a:pt x="1108483" y="5795977"/>
                </a:cubicBezTo>
                <a:close/>
                <a:moveTo>
                  <a:pt x="2812544" y="5789656"/>
                </a:moveTo>
                <a:cubicBezTo>
                  <a:pt x="2815377" y="5805904"/>
                  <a:pt x="2813215" y="5810838"/>
                  <a:pt x="2807478" y="5812580"/>
                </a:cubicBezTo>
                <a:cubicBezTo>
                  <a:pt x="2805353" y="5800395"/>
                  <a:pt x="2806807" y="5791399"/>
                  <a:pt x="2812544" y="5789656"/>
                </a:cubicBezTo>
                <a:close/>
                <a:moveTo>
                  <a:pt x="5176591" y="5788223"/>
                </a:moveTo>
                <a:cubicBezTo>
                  <a:pt x="5172759" y="5787240"/>
                  <a:pt x="5168302" y="5789667"/>
                  <a:pt x="5163667" y="5791075"/>
                </a:cubicBezTo>
                <a:cubicBezTo>
                  <a:pt x="5167933" y="5815547"/>
                  <a:pt x="5179582" y="5807713"/>
                  <a:pt x="5185762" y="5805835"/>
                </a:cubicBezTo>
                <a:cubicBezTo>
                  <a:pt x="5183629" y="5793600"/>
                  <a:pt x="5180422" y="5789206"/>
                  <a:pt x="5176591" y="5788223"/>
                </a:cubicBezTo>
                <a:close/>
                <a:moveTo>
                  <a:pt x="135661" y="5785301"/>
                </a:moveTo>
                <a:cubicBezTo>
                  <a:pt x="137919" y="5798253"/>
                  <a:pt x="136147" y="5803337"/>
                  <a:pt x="130090" y="5805177"/>
                </a:cubicBezTo>
                <a:cubicBezTo>
                  <a:pt x="127832" y="5792225"/>
                  <a:pt x="133136" y="5786068"/>
                  <a:pt x="135661" y="5785301"/>
                </a:cubicBezTo>
                <a:close/>
                <a:moveTo>
                  <a:pt x="4791905" y="5784923"/>
                </a:moveTo>
                <a:cubicBezTo>
                  <a:pt x="4793996" y="5796916"/>
                  <a:pt x="4784476" y="5799809"/>
                  <a:pt x="4778826" y="5805735"/>
                </a:cubicBezTo>
                <a:cubicBezTo>
                  <a:pt x="4773176" y="5811660"/>
                  <a:pt x="4768223" y="5821582"/>
                  <a:pt x="4763154" y="5830841"/>
                </a:cubicBezTo>
                <a:cubicBezTo>
                  <a:pt x="4761063" y="5818847"/>
                  <a:pt x="4755915" y="5808485"/>
                  <a:pt x="4753824" y="5796491"/>
                </a:cubicBezTo>
                <a:cubicBezTo>
                  <a:pt x="4766517" y="5792635"/>
                  <a:pt x="4779211" y="5788779"/>
                  <a:pt x="4791905" y="5784923"/>
                </a:cubicBezTo>
                <a:close/>
                <a:moveTo>
                  <a:pt x="1495935" y="5782403"/>
                </a:moveTo>
                <a:cubicBezTo>
                  <a:pt x="1498060" y="5794587"/>
                  <a:pt x="1496448" y="5803632"/>
                  <a:pt x="1490897" y="5805318"/>
                </a:cubicBezTo>
                <a:cubicBezTo>
                  <a:pt x="1488064" y="5789071"/>
                  <a:pt x="1489879" y="5784243"/>
                  <a:pt x="1495935" y="5782403"/>
                </a:cubicBezTo>
                <a:close/>
                <a:moveTo>
                  <a:pt x="486251" y="5779769"/>
                </a:moveTo>
                <a:cubicBezTo>
                  <a:pt x="488375" y="5791953"/>
                  <a:pt x="486922" y="5800949"/>
                  <a:pt x="481186" y="5802691"/>
                </a:cubicBezTo>
                <a:cubicBezTo>
                  <a:pt x="479061" y="5790506"/>
                  <a:pt x="480514" y="5781512"/>
                  <a:pt x="486251" y="5779769"/>
                </a:cubicBezTo>
                <a:close/>
                <a:moveTo>
                  <a:pt x="2437324" y="5777371"/>
                </a:moveTo>
                <a:cubicBezTo>
                  <a:pt x="2440157" y="5793619"/>
                  <a:pt x="2437996" y="5798553"/>
                  <a:pt x="2432257" y="5800296"/>
                </a:cubicBezTo>
                <a:cubicBezTo>
                  <a:pt x="2430133" y="5788110"/>
                  <a:pt x="2431585" y="5779114"/>
                  <a:pt x="2437324" y="5777371"/>
                </a:cubicBezTo>
                <a:close/>
                <a:moveTo>
                  <a:pt x="1049443" y="5772831"/>
                </a:moveTo>
                <a:cubicBezTo>
                  <a:pt x="1051568" y="5785016"/>
                  <a:pt x="1050115" y="5794011"/>
                  <a:pt x="1044376" y="5795754"/>
                </a:cubicBezTo>
                <a:cubicBezTo>
                  <a:pt x="1041544" y="5779507"/>
                  <a:pt x="1043705" y="5774574"/>
                  <a:pt x="1049443" y="5772831"/>
                </a:cubicBezTo>
                <a:close/>
                <a:moveTo>
                  <a:pt x="1007173" y="5763571"/>
                </a:moveTo>
                <a:cubicBezTo>
                  <a:pt x="1010005" y="5779820"/>
                  <a:pt x="1007844" y="5784754"/>
                  <a:pt x="1002106" y="5786497"/>
                </a:cubicBezTo>
                <a:cubicBezTo>
                  <a:pt x="999273" y="5770249"/>
                  <a:pt x="1001434" y="5765315"/>
                  <a:pt x="1007173" y="5763571"/>
                </a:cubicBezTo>
                <a:close/>
                <a:moveTo>
                  <a:pt x="3797731" y="5758634"/>
                </a:moveTo>
                <a:cubicBezTo>
                  <a:pt x="3803469" y="5756891"/>
                  <a:pt x="3807046" y="5760081"/>
                  <a:pt x="3809878" y="5776327"/>
                </a:cubicBezTo>
                <a:cubicBezTo>
                  <a:pt x="3804141" y="5778070"/>
                  <a:pt x="3799855" y="5770820"/>
                  <a:pt x="3797731" y="5758634"/>
                </a:cubicBezTo>
                <a:close/>
                <a:moveTo>
                  <a:pt x="979936" y="5749795"/>
                </a:moveTo>
                <a:cubicBezTo>
                  <a:pt x="983013" y="5757952"/>
                  <a:pt x="984552" y="5762030"/>
                  <a:pt x="984441" y="5763768"/>
                </a:cubicBezTo>
                <a:cubicBezTo>
                  <a:pt x="984330" y="5765507"/>
                  <a:pt x="982570" y="5764904"/>
                  <a:pt x="979048" y="5763702"/>
                </a:cubicBezTo>
                <a:cubicBezTo>
                  <a:pt x="978421" y="5760104"/>
                  <a:pt x="980689" y="5754112"/>
                  <a:pt x="979936" y="5749795"/>
                </a:cubicBezTo>
                <a:close/>
                <a:moveTo>
                  <a:pt x="4555906" y="5748138"/>
                </a:moveTo>
                <a:cubicBezTo>
                  <a:pt x="4560161" y="5772540"/>
                  <a:pt x="4550591" y="5771043"/>
                  <a:pt x="4541752" y="5773728"/>
                </a:cubicBezTo>
                <a:cubicBezTo>
                  <a:pt x="4537376" y="5748629"/>
                  <a:pt x="4547067" y="5750824"/>
                  <a:pt x="4555906" y="5748138"/>
                </a:cubicBezTo>
                <a:close/>
                <a:moveTo>
                  <a:pt x="1470453" y="5745971"/>
                </a:moveTo>
                <a:cubicBezTo>
                  <a:pt x="1473258" y="5762062"/>
                  <a:pt x="1477649" y="5787246"/>
                  <a:pt x="1469041" y="5789861"/>
                </a:cubicBezTo>
                <a:cubicBezTo>
                  <a:pt x="1466113" y="5773072"/>
                  <a:pt x="1461845" y="5748586"/>
                  <a:pt x="1470453" y="5745971"/>
                </a:cubicBezTo>
                <a:close/>
                <a:moveTo>
                  <a:pt x="935720" y="5734774"/>
                </a:moveTo>
                <a:cubicBezTo>
                  <a:pt x="949260" y="5739272"/>
                  <a:pt x="962797" y="5743768"/>
                  <a:pt x="975118" y="5744330"/>
                </a:cubicBezTo>
                <a:cubicBezTo>
                  <a:pt x="973256" y="5751173"/>
                  <a:pt x="970653" y="5755103"/>
                  <a:pt x="967599" y="5756872"/>
                </a:cubicBezTo>
                <a:cubicBezTo>
                  <a:pt x="958434" y="5762178"/>
                  <a:pt x="945207" y="5748035"/>
                  <a:pt x="935720" y="5734774"/>
                </a:cubicBezTo>
                <a:close/>
                <a:moveTo>
                  <a:pt x="5165598" y="5734256"/>
                </a:moveTo>
                <a:cubicBezTo>
                  <a:pt x="5151429" y="5733326"/>
                  <a:pt x="5126538" y="5756189"/>
                  <a:pt x="5120505" y="5761242"/>
                </a:cubicBezTo>
                <a:cubicBezTo>
                  <a:pt x="5106478" y="5774092"/>
                  <a:pt x="5092451" y="5786943"/>
                  <a:pt x="5074622" y="5796655"/>
                </a:cubicBezTo>
                <a:cubicBezTo>
                  <a:pt x="5065352" y="5799471"/>
                  <a:pt x="5057504" y="5810445"/>
                  <a:pt x="5046812" y="5805103"/>
                </a:cubicBezTo>
                <a:cubicBezTo>
                  <a:pt x="5039210" y="5798824"/>
                  <a:pt x="5030897" y="5788465"/>
                  <a:pt x="5022141" y="5791126"/>
                </a:cubicBezTo>
                <a:cubicBezTo>
                  <a:pt x="5024986" y="5807439"/>
                  <a:pt x="5027119" y="5819676"/>
                  <a:pt x="5029252" y="5831910"/>
                </a:cubicBezTo>
                <a:cubicBezTo>
                  <a:pt x="5010001" y="5833465"/>
                  <a:pt x="4990040" y="5830940"/>
                  <a:pt x="4973167" y="5827476"/>
                </a:cubicBezTo>
                <a:cubicBezTo>
                  <a:pt x="4976722" y="5847869"/>
                  <a:pt x="4985992" y="5845053"/>
                  <a:pt x="4992172" y="5843175"/>
                </a:cubicBezTo>
                <a:cubicBezTo>
                  <a:pt x="4995105" y="5859996"/>
                  <a:pt x="4988551" y="5867018"/>
                  <a:pt x="4978714" y="5869153"/>
                </a:cubicBezTo>
                <a:lnTo>
                  <a:pt x="4970439" y="5869682"/>
                </a:lnTo>
                <a:lnTo>
                  <a:pt x="4971374" y="5872142"/>
                </a:lnTo>
                <a:lnTo>
                  <a:pt x="4970912" y="5878773"/>
                </a:lnTo>
                <a:lnTo>
                  <a:pt x="4972430" y="5879234"/>
                </a:lnTo>
                <a:lnTo>
                  <a:pt x="4970772" y="5880772"/>
                </a:lnTo>
                <a:lnTo>
                  <a:pt x="4970728" y="5881428"/>
                </a:lnTo>
                <a:lnTo>
                  <a:pt x="4970447" y="5881075"/>
                </a:lnTo>
                <a:lnTo>
                  <a:pt x="4915775" y="5931791"/>
                </a:lnTo>
                <a:cubicBezTo>
                  <a:pt x="4897219" y="5948612"/>
                  <a:pt x="4878912" y="5964908"/>
                  <a:pt x="4860605" y="5981203"/>
                </a:cubicBezTo>
                <a:cubicBezTo>
                  <a:pt x="4850183" y="5992964"/>
                  <a:pt x="4834021" y="5993578"/>
                  <a:pt x="4827596" y="6012708"/>
                </a:cubicBezTo>
                <a:cubicBezTo>
                  <a:pt x="4814991" y="6033722"/>
                  <a:pt x="4821390" y="6070424"/>
                  <a:pt x="4820069" y="6100172"/>
                </a:cubicBezTo>
                <a:cubicBezTo>
                  <a:pt x="4852637" y="6081689"/>
                  <a:pt x="4887187" y="6059023"/>
                  <a:pt x="4922844" y="6039603"/>
                </a:cubicBezTo>
                <a:cubicBezTo>
                  <a:pt x="4928313" y="6033648"/>
                  <a:pt x="4937583" y="6030832"/>
                  <a:pt x="4943052" y="6024874"/>
                </a:cubicBezTo>
                <a:cubicBezTo>
                  <a:pt x="4951611" y="6017979"/>
                  <a:pt x="4952053" y="6004961"/>
                  <a:pt x="4956810" y="5994926"/>
                </a:cubicBezTo>
                <a:cubicBezTo>
                  <a:pt x="4967748" y="5983012"/>
                  <a:pt x="4983197" y="5978319"/>
                  <a:pt x="4997937" y="5969548"/>
                </a:cubicBezTo>
                <a:cubicBezTo>
                  <a:pt x="5029794" y="5946986"/>
                  <a:pt x="5059714" y="5916425"/>
                  <a:pt x="5090148" y="5885705"/>
                </a:cubicBezTo>
                <a:cubicBezTo>
                  <a:pt x="5107266" y="5871916"/>
                  <a:pt x="5119987" y="5851573"/>
                  <a:pt x="5134608" y="5842131"/>
                </a:cubicBezTo>
                <a:cubicBezTo>
                  <a:pt x="5143363" y="5839470"/>
                  <a:pt x="5152633" y="5836654"/>
                  <a:pt x="5149197" y="5816944"/>
                </a:cubicBezTo>
                <a:cubicBezTo>
                  <a:pt x="5119987" y="5851573"/>
                  <a:pt x="5084214" y="5870335"/>
                  <a:pt x="5048556" y="5889753"/>
                </a:cubicBezTo>
                <a:cubicBezTo>
                  <a:pt x="5044999" y="5869353"/>
                  <a:pt x="5059146" y="5857185"/>
                  <a:pt x="5063903" y="5847151"/>
                </a:cubicBezTo>
                <a:cubicBezTo>
                  <a:pt x="5073420" y="5827084"/>
                  <a:pt x="5078177" y="5817047"/>
                  <a:pt x="5089825" y="5809214"/>
                </a:cubicBezTo>
                <a:cubicBezTo>
                  <a:pt x="5101475" y="5801380"/>
                  <a:pt x="5115502" y="5788527"/>
                  <a:pt x="5126637" y="5780852"/>
                </a:cubicBezTo>
                <a:cubicBezTo>
                  <a:pt x="5132816" y="5778975"/>
                  <a:pt x="5144465" y="5771141"/>
                  <a:pt x="5144711" y="5753888"/>
                </a:cubicBezTo>
                <a:cubicBezTo>
                  <a:pt x="5153981" y="5751073"/>
                  <a:pt x="5165826" y="5747474"/>
                  <a:pt x="5175096" y="5744657"/>
                </a:cubicBezTo>
                <a:cubicBezTo>
                  <a:pt x="5173852" y="5737519"/>
                  <a:pt x="5170320" y="5734566"/>
                  <a:pt x="5165598" y="5734256"/>
                </a:cubicBezTo>
                <a:close/>
                <a:moveTo>
                  <a:pt x="4287447" y="5730700"/>
                </a:moveTo>
                <a:lnTo>
                  <a:pt x="4284552" y="5743515"/>
                </a:lnTo>
                <a:cubicBezTo>
                  <a:pt x="4279112" y="5756161"/>
                  <a:pt x="4269079" y="5760009"/>
                  <a:pt x="4262638" y="5765164"/>
                </a:cubicBezTo>
                <a:cubicBezTo>
                  <a:pt x="4247149" y="5769870"/>
                  <a:pt x="4232365" y="5778624"/>
                  <a:pt x="4217582" y="5787382"/>
                </a:cubicBezTo>
                <a:cubicBezTo>
                  <a:pt x="4185434" y="5805679"/>
                  <a:pt x="4148964" y="5821023"/>
                  <a:pt x="4116300" y="5839477"/>
                </a:cubicBezTo>
                <a:cubicBezTo>
                  <a:pt x="4048388" y="5877169"/>
                  <a:pt x="3982869" y="5909867"/>
                  <a:pt x="3913735" y="5943664"/>
                </a:cubicBezTo>
                <a:cubicBezTo>
                  <a:pt x="3908792" y="5915309"/>
                  <a:pt x="3910477" y="5906270"/>
                  <a:pt x="3925261" y="5897515"/>
                </a:cubicBezTo>
                <a:cubicBezTo>
                  <a:pt x="3943142" y="5887816"/>
                  <a:pt x="3961729" y="5882169"/>
                  <a:pt x="3979611" y="5872472"/>
                </a:cubicBezTo>
                <a:cubicBezTo>
                  <a:pt x="4015564" y="5857285"/>
                  <a:pt x="4051327" y="5837891"/>
                  <a:pt x="4087795" y="5822544"/>
                </a:cubicBezTo>
                <a:cubicBezTo>
                  <a:pt x="4126140" y="5802367"/>
                  <a:pt x="4165707" y="5786082"/>
                  <a:pt x="4200953" y="5766844"/>
                </a:cubicBezTo>
                <a:cubicBezTo>
                  <a:pt x="4219541" y="5761197"/>
                  <a:pt x="4237422" y="5751502"/>
                  <a:pt x="4255303" y="5741802"/>
                </a:cubicBezTo>
                <a:cubicBezTo>
                  <a:pt x="4263048" y="5739449"/>
                  <a:pt x="4270969" y="5738107"/>
                  <a:pt x="4278561" y="5735268"/>
                </a:cubicBezTo>
                <a:close/>
                <a:moveTo>
                  <a:pt x="4617424" y="5730626"/>
                </a:moveTo>
                <a:cubicBezTo>
                  <a:pt x="4619498" y="5742519"/>
                  <a:pt x="4622425" y="5759311"/>
                  <a:pt x="4621752" y="5772774"/>
                </a:cubicBezTo>
                <a:lnTo>
                  <a:pt x="4618297" y="5765648"/>
                </a:lnTo>
                <a:lnTo>
                  <a:pt x="4619732" y="5772750"/>
                </a:lnTo>
                <a:cubicBezTo>
                  <a:pt x="4619416" y="5774183"/>
                  <a:pt x="4618720" y="5775061"/>
                  <a:pt x="4617655" y="5775185"/>
                </a:cubicBezTo>
                <a:cubicBezTo>
                  <a:pt x="4616591" y="5775307"/>
                  <a:pt x="4615159" y="5774674"/>
                  <a:pt x="4613370" y="5773078"/>
                </a:cubicBezTo>
                <a:cubicBezTo>
                  <a:pt x="4614805" y="5772643"/>
                  <a:pt x="4615345" y="5771410"/>
                  <a:pt x="4615708" y="5769161"/>
                </a:cubicBezTo>
                <a:lnTo>
                  <a:pt x="4616602" y="5762151"/>
                </a:lnTo>
                <a:lnTo>
                  <a:pt x="4616518" y="5761979"/>
                </a:lnTo>
                <a:cubicBezTo>
                  <a:pt x="4612168" y="5749212"/>
                  <a:pt x="4610969" y="5732587"/>
                  <a:pt x="4617424" y="5730626"/>
                </a:cubicBezTo>
                <a:close/>
                <a:moveTo>
                  <a:pt x="3610533" y="5730309"/>
                </a:moveTo>
                <a:cubicBezTo>
                  <a:pt x="3614679" y="5754091"/>
                  <a:pt x="3614080" y="5769515"/>
                  <a:pt x="3601588" y="5773310"/>
                </a:cubicBezTo>
                <a:cubicBezTo>
                  <a:pt x="3582850" y="5779003"/>
                  <a:pt x="3560990" y="5785644"/>
                  <a:pt x="3542773" y="5791178"/>
                </a:cubicBezTo>
                <a:cubicBezTo>
                  <a:pt x="3539558" y="5772740"/>
                  <a:pt x="3539225" y="5751972"/>
                  <a:pt x="3551718" y="5748177"/>
                </a:cubicBezTo>
                <a:cubicBezTo>
                  <a:pt x="3569934" y="5742643"/>
                  <a:pt x="3591795" y="5736002"/>
                  <a:pt x="3610533" y="5730309"/>
                </a:cubicBezTo>
                <a:close/>
                <a:moveTo>
                  <a:pt x="4294174" y="5725204"/>
                </a:moveTo>
                <a:lnTo>
                  <a:pt x="4289639" y="5729572"/>
                </a:lnTo>
                <a:lnTo>
                  <a:pt x="4287447" y="5730700"/>
                </a:lnTo>
                <a:lnTo>
                  <a:pt x="4288159" y="5727557"/>
                </a:lnTo>
                <a:close/>
                <a:moveTo>
                  <a:pt x="10041004" y="5723992"/>
                </a:moveTo>
                <a:cubicBezTo>
                  <a:pt x="10041004" y="5763778"/>
                  <a:pt x="10032046" y="5779015"/>
                  <a:pt x="10020101" y="5794253"/>
                </a:cubicBezTo>
                <a:cubicBezTo>
                  <a:pt x="10002683" y="5809490"/>
                  <a:pt x="9987752" y="5824727"/>
                  <a:pt x="9969836" y="5839964"/>
                </a:cubicBezTo>
                <a:cubicBezTo>
                  <a:pt x="9984766" y="5768857"/>
                  <a:pt x="10017115" y="5759545"/>
                  <a:pt x="10041004" y="5723992"/>
                </a:cubicBezTo>
                <a:close/>
                <a:moveTo>
                  <a:pt x="4299844" y="5719742"/>
                </a:moveTo>
                <a:cubicBezTo>
                  <a:pt x="4298648" y="5722237"/>
                  <a:pt x="4296501" y="5723956"/>
                  <a:pt x="4294265" y="5725167"/>
                </a:cubicBezTo>
                <a:lnTo>
                  <a:pt x="4294174" y="5725204"/>
                </a:lnTo>
                <a:close/>
                <a:moveTo>
                  <a:pt x="435797" y="5709858"/>
                </a:moveTo>
                <a:cubicBezTo>
                  <a:pt x="438630" y="5726106"/>
                  <a:pt x="436470" y="5731039"/>
                  <a:pt x="430732" y="5732783"/>
                </a:cubicBezTo>
                <a:cubicBezTo>
                  <a:pt x="428607" y="5720597"/>
                  <a:pt x="430060" y="5711601"/>
                  <a:pt x="435797" y="5709858"/>
                </a:cubicBezTo>
                <a:close/>
                <a:moveTo>
                  <a:pt x="10098688" y="5708920"/>
                </a:moveTo>
                <a:cubicBezTo>
                  <a:pt x="10101583" y="5714026"/>
                  <a:pt x="10101583" y="5719131"/>
                  <a:pt x="10103996" y="5724236"/>
                </a:cubicBezTo>
                <a:cubicBezTo>
                  <a:pt x="10102790" y="5726790"/>
                  <a:pt x="10101463" y="5729343"/>
                  <a:pt x="10100075" y="5729981"/>
                </a:cubicBezTo>
                <a:cubicBezTo>
                  <a:pt x="10098688" y="5730619"/>
                  <a:pt x="10097240" y="5729343"/>
                  <a:pt x="10095792" y="5724236"/>
                </a:cubicBezTo>
                <a:cubicBezTo>
                  <a:pt x="10095792" y="5719131"/>
                  <a:pt x="10098688" y="5714026"/>
                  <a:pt x="10098688" y="5708920"/>
                </a:cubicBezTo>
                <a:close/>
                <a:moveTo>
                  <a:pt x="4642113" y="5707319"/>
                </a:moveTo>
                <a:cubicBezTo>
                  <a:pt x="4657958" y="5702505"/>
                  <a:pt x="4657886" y="5740371"/>
                  <a:pt x="4661433" y="5760718"/>
                </a:cubicBezTo>
                <a:cubicBezTo>
                  <a:pt x="4645587" y="5765531"/>
                  <a:pt x="4645660" y="5727664"/>
                  <a:pt x="4642113" y="5707319"/>
                </a:cubicBezTo>
                <a:close/>
                <a:moveTo>
                  <a:pt x="5196506" y="5699501"/>
                </a:moveTo>
                <a:cubicBezTo>
                  <a:pt x="5190326" y="5701379"/>
                  <a:pt x="5177374" y="5701736"/>
                  <a:pt x="5181522" y="5725527"/>
                </a:cubicBezTo>
                <a:cubicBezTo>
                  <a:pt x="5190792" y="5722711"/>
                  <a:pt x="5200062" y="5719895"/>
                  <a:pt x="5196506" y="5699501"/>
                </a:cubicBezTo>
                <a:close/>
                <a:moveTo>
                  <a:pt x="4925587" y="5687500"/>
                </a:moveTo>
                <a:cubicBezTo>
                  <a:pt x="4883587" y="5721838"/>
                  <a:pt x="4837287" y="5753168"/>
                  <a:pt x="4794572" y="5783407"/>
                </a:cubicBezTo>
                <a:cubicBezTo>
                  <a:pt x="4787426" y="5742421"/>
                  <a:pt x="4824497" y="5735474"/>
                  <a:pt x="4832999" y="5728576"/>
                </a:cubicBezTo>
                <a:cubicBezTo>
                  <a:pt x="4866081" y="5714210"/>
                  <a:pt x="4895376" y="5696679"/>
                  <a:pt x="4925587" y="5687500"/>
                </a:cubicBezTo>
                <a:close/>
                <a:moveTo>
                  <a:pt x="4497559" y="5684936"/>
                </a:moveTo>
                <a:cubicBezTo>
                  <a:pt x="4503298" y="5683192"/>
                  <a:pt x="4506875" y="5686382"/>
                  <a:pt x="4509708" y="5702629"/>
                </a:cubicBezTo>
                <a:cubicBezTo>
                  <a:pt x="4503969" y="5704372"/>
                  <a:pt x="4500392" y="5701183"/>
                  <a:pt x="4497559" y="5684936"/>
                </a:cubicBezTo>
                <a:close/>
                <a:moveTo>
                  <a:pt x="5218898" y="5669704"/>
                </a:moveTo>
                <a:cubicBezTo>
                  <a:pt x="5213006" y="5670510"/>
                  <a:pt x="5206716" y="5675643"/>
                  <a:pt x="5202339" y="5676973"/>
                </a:cubicBezTo>
                <a:cubicBezTo>
                  <a:pt x="5205124" y="5692948"/>
                  <a:pt x="5210490" y="5696507"/>
                  <a:pt x="5216317" y="5695720"/>
                </a:cubicBezTo>
                <a:cubicBezTo>
                  <a:pt x="5222145" y="5694934"/>
                  <a:pt x="5228435" y="5689802"/>
                  <a:pt x="5233070" y="5688393"/>
                </a:cubicBezTo>
                <a:cubicBezTo>
                  <a:pt x="5230285" y="5672417"/>
                  <a:pt x="5224790" y="5668897"/>
                  <a:pt x="5218898" y="5669704"/>
                </a:cubicBezTo>
                <a:close/>
                <a:moveTo>
                  <a:pt x="5180955" y="5666288"/>
                </a:moveTo>
                <a:cubicBezTo>
                  <a:pt x="5183089" y="5678530"/>
                  <a:pt x="5186889" y="5681667"/>
                  <a:pt x="5193069" y="5679789"/>
                </a:cubicBezTo>
                <a:cubicBezTo>
                  <a:pt x="5190935" y="5667550"/>
                  <a:pt x="5187134" y="5664411"/>
                  <a:pt x="5180955" y="5666288"/>
                </a:cubicBezTo>
                <a:close/>
                <a:moveTo>
                  <a:pt x="3761851" y="5665460"/>
                </a:moveTo>
                <a:cubicBezTo>
                  <a:pt x="3764110" y="5678411"/>
                  <a:pt x="3761993" y="5683600"/>
                  <a:pt x="3756255" y="5685343"/>
                </a:cubicBezTo>
                <a:cubicBezTo>
                  <a:pt x="3753997" y="5672392"/>
                  <a:pt x="3756592" y="5667058"/>
                  <a:pt x="3761851" y="5665460"/>
                </a:cubicBezTo>
                <a:close/>
                <a:moveTo>
                  <a:pt x="1264709" y="5663257"/>
                </a:moveTo>
                <a:cubicBezTo>
                  <a:pt x="1266897" y="5675807"/>
                  <a:pt x="1265145" y="5684048"/>
                  <a:pt x="1261787" y="5687270"/>
                </a:cubicBezTo>
                <a:lnTo>
                  <a:pt x="1256527" y="5688139"/>
                </a:lnTo>
                <a:lnTo>
                  <a:pt x="1253429" y="5700675"/>
                </a:lnTo>
                <a:cubicBezTo>
                  <a:pt x="1251206" y="5697073"/>
                  <a:pt x="1250675" y="5694026"/>
                  <a:pt x="1250523" y="5690865"/>
                </a:cubicBezTo>
                <a:lnTo>
                  <a:pt x="1249986" y="5681982"/>
                </a:lnTo>
                <a:lnTo>
                  <a:pt x="1249232" y="5681174"/>
                </a:lnTo>
                <a:lnTo>
                  <a:pt x="1249892" y="5680411"/>
                </a:lnTo>
                <a:lnTo>
                  <a:pt x="1249888" y="5680366"/>
                </a:lnTo>
                <a:lnTo>
                  <a:pt x="1249909" y="5680390"/>
                </a:lnTo>
                <a:close/>
                <a:moveTo>
                  <a:pt x="10141169" y="5662486"/>
                </a:moveTo>
                <a:cubicBezTo>
                  <a:pt x="10142541" y="5662486"/>
                  <a:pt x="10143913" y="5665039"/>
                  <a:pt x="10145284" y="5670144"/>
                </a:cubicBezTo>
                <a:cubicBezTo>
                  <a:pt x="10145284" y="5672696"/>
                  <a:pt x="10144598" y="5673971"/>
                  <a:pt x="10143913" y="5675886"/>
                </a:cubicBezTo>
                <a:lnTo>
                  <a:pt x="10142591" y="5685104"/>
                </a:lnTo>
                <a:lnTo>
                  <a:pt x="10143086" y="5686400"/>
                </a:lnTo>
                <a:cubicBezTo>
                  <a:pt x="10134400" y="5693981"/>
                  <a:pt x="10120826" y="5721462"/>
                  <a:pt x="10109900" y="5719804"/>
                </a:cubicBezTo>
                <a:cubicBezTo>
                  <a:pt x="10106258" y="5719251"/>
                  <a:pt x="10102910" y="5715461"/>
                  <a:pt x="10100135" y="5706616"/>
                </a:cubicBezTo>
                <a:cubicBezTo>
                  <a:pt x="10111235" y="5691454"/>
                  <a:pt x="10125713" y="5681346"/>
                  <a:pt x="10137295" y="5671238"/>
                </a:cubicBezTo>
                <a:lnTo>
                  <a:pt x="10139727" y="5677604"/>
                </a:lnTo>
                <a:lnTo>
                  <a:pt x="10137054" y="5670144"/>
                </a:lnTo>
                <a:cubicBezTo>
                  <a:pt x="10138425" y="5665039"/>
                  <a:pt x="10139797" y="5662486"/>
                  <a:pt x="10141169" y="5662486"/>
                </a:cubicBezTo>
                <a:close/>
                <a:moveTo>
                  <a:pt x="3789617" y="5660114"/>
                </a:moveTo>
                <a:cubicBezTo>
                  <a:pt x="3791670" y="5671889"/>
                  <a:pt x="3793723" y="5683663"/>
                  <a:pt x="3795776" y="5695437"/>
                </a:cubicBezTo>
                <a:cubicBezTo>
                  <a:pt x="3788938" y="5693383"/>
                  <a:pt x="3784492" y="5686467"/>
                  <a:pt x="3777654" y="5684412"/>
                </a:cubicBezTo>
                <a:cubicBezTo>
                  <a:pt x="3783124" y="5678617"/>
                  <a:pt x="3784832" y="5669833"/>
                  <a:pt x="3789617" y="5660114"/>
                </a:cubicBezTo>
                <a:close/>
                <a:moveTo>
                  <a:pt x="828346" y="5656924"/>
                </a:moveTo>
                <a:cubicBezTo>
                  <a:pt x="830541" y="5669514"/>
                  <a:pt x="829013" y="5678081"/>
                  <a:pt x="823274" y="5679824"/>
                </a:cubicBezTo>
                <a:cubicBezTo>
                  <a:pt x="820347" y="5663037"/>
                  <a:pt x="822606" y="5658667"/>
                  <a:pt x="828346" y="5656924"/>
                </a:cubicBezTo>
                <a:close/>
                <a:moveTo>
                  <a:pt x="4538847" y="5650293"/>
                </a:moveTo>
                <a:cubicBezTo>
                  <a:pt x="4541680" y="5666541"/>
                  <a:pt x="4539519" y="5671475"/>
                  <a:pt x="4533781" y="5673218"/>
                </a:cubicBezTo>
                <a:cubicBezTo>
                  <a:pt x="4531656" y="5661032"/>
                  <a:pt x="4533108" y="5652036"/>
                  <a:pt x="4538847" y="5650293"/>
                </a:cubicBezTo>
                <a:close/>
                <a:moveTo>
                  <a:pt x="4958211" y="5647503"/>
                </a:moveTo>
                <a:cubicBezTo>
                  <a:pt x="4961368" y="5648338"/>
                  <a:pt x="4964565" y="5650556"/>
                  <a:pt x="4967734" y="5654910"/>
                </a:cubicBezTo>
                <a:cubicBezTo>
                  <a:pt x="4959990" y="5665765"/>
                  <a:pt x="4947786" y="5669473"/>
                  <a:pt x="4936286" y="5677219"/>
                </a:cubicBezTo>
                <a:cubicBezTo>
                  <a:pt x="4935582" y="5673180"/>
                  <a:pt x="4934174" y="5665105"/>
                  <a:pt x="4932765" y="5657026"/>
                </a:cubicBezTo>
                <a:cubicBezTo>
                  <a:pt x="4939630" y="5654940"/>
                  <a:pt x="4948739" y="5644997"/>
                  <a:pt x="4958211" y="5647503"/>
                </a:cubicBezTo>
                <a:close/>
                <a:moveTo>
                  <a:pt x="9451796" y="5645443"/>
                </a:moveTo>
                <a:cubicBezTo>
                  <a:pt x="9451797" y="5665948"/>
                  <a:pt x="9454749" y="5671075"/>
                  <a:pt x="9460659" y="5671075"/>
                </a:cubicBezTo>
                <a:cubicBezTo>
                  <a:pt x="9460659" y="5650569"/>
                  <a:pt x="9454749" y="5645443"/>
                  <a:pt x="9451796" y="5645443"/>
                </a:cubicBezTo>
                <a:close/>
                <a:moveTo>
                  <a:pt x="5247469" y="5645008"/>
                </a:moveTo>
                <a:cubicBezTo>
                  <a:pt x="5243428" y="5645162"/>
                  <a:pt x="5239149" y="5648609"/>
                  <a:pt x="5236059" y="5649548"/>
                </a:cubicBezTo>
                <a:cubicBezTo>
                  <a:pt x="5239615" y="5669943"/>
                  <a:pt x="5248174" y="5663049"/>
                  <a:pt x="5257444" y="5660232"/>
                </a:cubicBezTo>
                <a:cubicBezTo>
                  <a:pt x="5255311" y="5647996"/>
                  <a:pt x="5251509" y="5644855"/>
                  <a:pt x="5247469" y="5645008"/>
                </a:cubicBezTo>
                <a:close/>
                <a:moveTo>
                  <a:pt x="10166278" y="5643257"/>
                </a:moveTo>
                <a:cubicBezTo>
                  <a:pt x="10168801" y="5643489"/>
                  <a:pt x="10171231" y="5644721"/>
                  <a:pt x="10173474" y="5647188"/>
                </a:cubicBezTo>
                <a:cubicBezTo>
                  <a:pt x="10166746" y="5650889"/>
                  <a:pt x="10158335" y="5668462"/>
                  <a:pt x="10150765" y="5668694"/>
                </a:cubicBezTo>
                <a:cubicBezTo>
                  <a:pt x="10148241" y="5668771"/>
                  <a:pt x="10145811" y="5666921"/>
                  <a:pt x="10143568" y="5661988"/>
                </a:cubicBezTo>
                <a:cubicBezTo>
                  <a:pt x="10150298" y="5650888"/>
                  <a:pt x="10158709" y="5642564"/>
                  <a:pt x="10166278" y="5643257"/>
                </a:cubicBezTo>
                <a:close/>
                <a:moveTo>
                  <a:pt x="3967993" y="5640722"/>
                </a:moveTo>
                <a:cubicBezTo>
                  <a:pt x="3970895" y="5657367"/>
                  <a:pt x="3968487" y="5661846"/>
                  <a:pt x="3962934" y="5663533"/>
                </a:cubicBezTo>
                <a:cubicBezTo>
                  <a:pt x="3960800" y="5651289"/>
                  <a:pt x="3961935" y="5642562"/>
                  <a:pt x="3967993" y="5640722"/>
                </a:cubicBezTo>
                <a:close/>
                <a:moveTo>
                  <a:pt x="4795121" y="5638755"/>
                </a:moveTo>
                <a:cubicBezTo>
                  <a:pt x="4793551" y="5648044"/>
                  <a:pt x="4791981" y="5657329"/>
                  <a:pt x="4790916" y="5666463"/>
                </a:cubicBezTo>
                <a:cubicBezTo>
                  <a:pt x="4776504" y="5675245"/>
                  <a:pt x="4761363" y="5679845"/>
                  <a:pt x="4746221" y="5684445"/>
                </a:cubicBezTo>
                <a:cubicBezTo>
                  <a:pt x="4762932" y="5670558"/>
                  <a:pt x="4779643" y="5656672"/>
                  <a:pt x="4795121" y="5638755"/>
                </a:cubicBezTo>
                <a:close/>
                <a:moveTo>
                  <a:pt x="1118941" y="5634569"/>
                </a:moveTo>
                <a:cubicBezTo>
                  <a:pt x="1126477" y="5637063"/>
                  <a:pt x="1134232" y="5643212"/>
                  <a:pt x="1139345" y="5643785"/>
                </a:cubicBezTo>
                <a:cubicBezTo>
                  <a:pt x="1136172" y="5644749"/>
                  <a:pt x="1132998" y="5645713"/>
                  <a:pt x="1129824" y="5646677"/>
                </a:cubicBezTo>
                <a:cubicBezTo>
                  <a:pt x="1119600" y="5645531"/>
                  <a:pt x="1110079" y="5648423"/>
                  <a:pt x="1099854" y="5647277"/>
                </a:cubicBezTo>
                <a:cubicBezTo>
                  <a:pt x="1104089" y="5633234"/>
                  <a:pt x="1111406" y="5632074"/>
                  <a:pt x="1118941" y="5634569"/>
                </a:cubicBezTo>
                <a:close/>
                <a:moveTo>
                  <a:pt x="4811016" y="5633906"/>
                </a:moveTo>
                <a:cubicBezTo>
                  <a:pt x="4813141" y="5646092"/>
                  <a:pt x="4811688" y="5655086"/>
                  <a:pt x="4805949" y="5656830"/>
                </a:cubicBezTo>
                <a:cubicBezTo>
                  <a:pt x="4803117" y="5640583"/>
                  <a:pt x="4805278" y="5635649"/>
                  <a:pt x="4811016" y="5633906"/>
                </a:cubicBezTo>
                <a:close/>
                <a:moveTo>
                  <a:pt x="9800218" y="5624212"/>
                </a:moveTo>
                <a:cubicBezTo>
                  <a:pt x="9800904" y="5625568"/>
                  <a:pt x="9801590" y="5630994"/>
                  <a:pt x="9804333" y="5636421"/>
                </a:cubicBezTo>
                <a:cubicBezTo>
                  <a:pt x="9801590" y="5636421"/>
                  <a:pt x="9798846" y="5636421"/>
                  <a:pt x="9796103" y="5636421"/>
                </a:cubicBezTo>
                <a:cubicBezTo>
                  <a:pt x="9798847" y="5625568"/>
                  <a:pt x="9799533" y="5622855"/>
                  <a:pt x="9800218" y="5624212"/>
                </a:cubicBezTo>
                <a:close/>
                <a:moveTo>
                  <a:pt x="9510889" y="5619811"/>
                </a:moveTo>
                <a:cubicBezTo>
                  <a:pt x="9510889" y="5640317"/>
                  <a:pt x="9513845" y="5645443"/>
                  <a:pt x="9519753" y="5645443"/>
                </a:cubicBezTo>
                <a:cubicBezTo>
                  <a:pt x="9519753" y="5630064"/>
                  <a:pt x="9516799" y="5619811"/>
                  <a:pt x="9510889" y="5619811"/>
                </a:cubicBezTo>
                <a:close/>
                <a:moveTo>
                  <a:pt x="737388" y="5619672"/>
                </a:moveTo>
                <a:lnTo>
                  <a:pt x="738876" y="5630236"/>
                </a:lnTo>
                <a:lnTo>
                  <a:pt x="739346" y="5630490"/>
                </a:lnTo>
                <a:cubicBezTo>
                  <a:pt x="741856" y="5633192"/>
                  <a:pt x="743512" y="5637036"/>
                  <a:pt x="743637" y="5642432"/>
                </a:cubicBezTo>
                <a:cubicBezTo>
                  <a:pt x="742808" y="5647031"/>
                  <a:pt x="740593" y="5649334"/>
                  <a:pt x="737681" y="5650151"/>
                </a:cubicBezTo>
                <a:cubicBezTo>
                  <a:pt x="728934" y="5652604"/>
                  <a:pt x="713885" y="5641689"/>
                  <a:pt x="711024" y="5639298"/>
                </a:cubicBezTo>
                <a:cubicBezTo>
                  <a:pt x="710304" y="5635170"/>
                  <a:pt x="712679" y="5630101"/>
                  <a:pt x="711960" y="5625972"/>
                </a:cubicBezTo>
                <a:cubicBezTo>
                  <a:pt x="715057" y="5625031"/>
                  <a:pt x="722851" y="5623750"/>
                  <a:pt x="729934" y="5625402"/>
                </a:cubicBezTo>
                <a:lnTo>
                  <a:pt x="736868" y="5629150"/>
                </a:lnTo>
                <a:lnTo>
                  <a:pt x="731768" y="5621379"/>
                </a:lnTo>
                <a:cubicBezTo>
                  <a:pt x="732574" y="5618862"/>
                  <a:pt x="735296" y="5618034"/>
                  <a:pt x="737388" y="5619672"/>
                </a:cubicBezTo>
                <a:close/>
                <a:moveTo>
                  <a:pt x="10223399" y="5618482"/>
                </a:moveTo>
                <a:cubicBezTo>
                  <a:pt x="10223399" y="5638905"/>
                  <a:pt x="10220271" y="5644011"/>
                  <a:pt x="10210891" y="5644011"/>
                </a:cubicBezTo>
                <a:cubicBezTo>
                  <a:pt x="10210891" y="5628694"/>
                  <a:pt x="10214018" y="5618482"/>
                  <a:pt x="10223399" y="5618482"/>
                </a:cubicBezTo>
                <a:close/>
                <a:moveTo>
                  <a:pt x="688048" y="5617412"/>
                </a:moveTo>
                <a:cubicBezTo>
                  <a:pt x="694620" y="5619510"/>
                  <a:pt x="700512" y="5617720"/>
                  <a:pt x="707083" y="5619819"/>
                </a:cubicBezTo>
                <a:cubicBezTo>
                  <a:pt x="705154" y="5626548"/>
                  <a:pt x="701412" y="5631780"/>
                  <a:pt x="697645" y="5632412"/>
                </a:cubicBezTo>
                <a:cubicBezTo>
                  <a:pt x="693877" y="5633047"/>
                  <a:pt x="690082" y="5629080"/>
                  <a:pt x="688048" y="5617412"/>
                </a:cubicBezTo>
                <a:close/>
                <a:moveTo>
                  <a:pt x="4002896" y="5613658"/>
                </a:moveTo>
                <a:cubicBezTo>
                  <a:pt x="4006635" y="5615082"/>
                  <a:pt x="4009692" y="5619272"/>
                  <a:pt x="4011387" y="5628995"/>
                </a:cubicBezTo>
                <a:cubicBezTo>
                  <a:pt x="4005495" y="5630785"/>
                  <a:pt x="3994388" y="5638256"/>
                  <a:pt x="3990319" y="5614920"/>
                </a:cubicBezTo>
                <a:cubicBezTo>
                  <a:pt x="3994739" y="5613577"/>
                  <a:pt x="3999158" y="5612234"/>
                  <a:pt x="4002896" y="5613658"/>
                </a:cubicBezTo>
                <a:close/>
                <a:moveTo>
                  <a:pt x="758320" y="5611922"/>
                </a:moveTo>
                <a:cubicBezTo>
                  <a:pt x="759825" y="5620557"/>
                  <a:pt x="760579" y="5624874"/>
                  <a:pt x="760074" y="5626731"/>
                </a:cubicBezTo>
                <a:cubicBezTo>
                  <a:pt x="759572" y="5628589"/>
                  <a:pt x="757810" y="5627988"/>
                  <a:pt x="754289" y="5626785"/>
                </a:cubicBezTo>
                <a:cubicBezTo>
                  <a:pt x="756681" y="5621512"/>
                  <a:pt x="756681" y="5621512"/>
                  <a:pt x="758320" y="5611922"/>
                </a:cubicBezTo>
                <a:close/>
                <a:moveTo>
                  <a:pt x="735855" y="5601795"/>
                </a:moveTo>
                <a:cubicBezTo>
                  <a:pt x="739205" y="5600158"/>
                  <a:pt x="748028" y="5607388"/>
                  <a:pt x="750238" y="5606718"/>
                </a:cubicBezTo>
                <a:cubicBezTo>
                  <a:pt x="750967" y="5610901"/>
                  <a:pt x="748750" y="5615979"/>
                  <a:pt x="748750" y="5615979"/>
                </a:cubicBezTo>
                <a:cubicBezTo>
                  <a:pt x="747278" y="5616427"/>
                  <a:pt x="743776" y="5618591"/>
                  <a:pt x="740648" y="5618441"/>
                </a:cubicBezTo>
                <a:cubicBezTo>
                  <a:pt x="737519" y="5618290"/>
                  <a:pt x="734762" y="5615824"/>
                  <a:pt x="734776" y="5607010"/>
                </a:cubicBezTo>
                <a:cubicBezTo>
                  <a:pt x="734229" y="5603872"/>
                  <a:pt x="734738" y="5602341"/>
                  <a:pt x="735855" y="5601795"/>
                </a:cubicBezTo>
                <a:close/>
                <a:moveTo>
                  <a:pt x="4845966" y="5601188"/>
                </a:moveTo>
                <a:cubicBezTo>
                  <a:pt x="4846675" y="5605249"/>
                  <a:pt x="4848091" y="5613373"/>
                  <a:pt x="4849508" y="5621497"/>
                </a:cubicBezTo>
                <a:cubicBezTo>
                  <a:pt x="4843615" y="5623286"/>
                  <a:pt x="4837722" y="5625077"/>
                  <a:pt x="4831829" y="5626867"/>
                </a:cubicBezTo>
                <a:cubicBezTo>
                  <a:pt x="4830413" y="5618743"/>
                  <a:pt x="4828996" y="5610619"/>
                  <a:pt x="4828288" y="5606559"/>
                </a:cubicBezTo>
                <a:cubicBezTo>
                  <a:pt x="4834181" y="5604768"/>
                  <a:pt x="4840074" y="5602978"/>
                  <a:pt x="4845966" y="5601188"/>
                </a:cubicBezTo>
                <a:close/>
                <a:moveTo>
                  <a:pt x="10236492" y="5595872"/>
                </a:moveTo>
                <a:cubicBezTo>
                  <a:pt x="10236492" y="5616095"/>
                  <a:pt x="10233748" y="5621371"/>
                  <a:pt x="10228262" y="5621371"/>
                </a:cubicBezTo>
                <a:cubicBezTo>
                  <a:pt x="10228262" y="5605544"/>
                  <a:pt x="10231005" y="5595872"/>
                  <a:pt x="10236492" y="5595872"/>
                </a:cubicBezTo>
                <a:close/>
                <a:moveTo>
                  <a:pt x="652992" y="5583920"/>
                </a:moveTo>
                <a:cubicBezTo>
                  <a:pt x="655065" y="5595811"/>
                  <a:pt x="653662" y="5605077"/>
                  <a:pt x="647923" y="5606820"/>
                </a:cubicBezTo>
                <a:cubicBezTo>
                  <a:pt x="645727" y="5594228"/>
                  <a:pt x="647256" y="5585662"/>
                  <a:pt x="652992" y="5583920"/>
                </a:cubicBezTo>
                <a:close/>
                <a:moveTo>
                  <a:pt x="700458" y="5573198"/>
                </a:moveTo>
                <a:cubicBezTo>
                  <a:pt x="703606" y="5572669"/>
                  <a:pt x="706734" y="5576667"/>
                  <a:pt x="708768" y="5588335"/>
                </a:cubicBezTo>
                <a:cubicBezTo>
                  <a:pt x="701935" y="5586316"/>
                  <a:pt x="698179" y="5583361"/>
                  <a:pt x="692026" y="5585230"/>
                </a:cubicBezTo>
                <a:cubicBezTo>
                  <a:pt x="694142" y="5578786"/>
                  <a:pt x="697310" y="5573728"/>
                  <a:pt x="700458" y="5573198"/>
                </a:cubicBezTo>
                <a:close/>
                <a:moveTo>
                  <a:pt x="4878857" y="5570366"/>
                </a:moveTo>
                <a:cubicBezTo>
                  <a:pt x="4883234" y="5595467"/>
                  <a:pt x="4870719" y="5594863"/>
                  <a:pt x="4864825" y="5596654"/>
                </a:cubicBezTo>
                <a:cubicBezTo>
                  <a:pt x="4860449" y="5571553"/>
                  <a:pt x="4870018" y="5573051"/>
                  <a:pt x="4878857" y="5570366"/>
                </a:cubicBezTo>
                <a:close/>
                <a:moveTo>
                  <a:pt x="5295947" y="5566937"/>
                </a:moveTo>
                <a:cubicBezTo>
                  <a:pt x="5287193" y="5569597"/>
                  <a:pt x="5277923" y="5572413"/>
                  <a:pt x="5271742" y="5574290"/>
                </a:cubicBezTo>
                <a:cubicBezTo>
                  <a:pt x="5271497" y="5591542"/>
                  <a:pt x="5270540" y="5604718"/>
                  <a:pt x="5270294" y="5621971"/>
                </a:cubicBezTo>
                <a:cubicBezTo>
                  <a:pt x="5279564" y="5619155"/>
                  <a:pt x="5288834" y="5616339"/>
                  <a:pt x="5297589" y="5613678"/>
                </a:cubicBezTo>
                <a:cubicBezTo>
                  <a:pt x="5298351" y="5596269"/>
                  <a:pt x="5298791" y="5583250"/>
                  <a:pt x="5295947" y="5566937"/>
                </a:cubicBezTo>
                <a:close/>
                <a:moveTo>
                  <a:pt x="5114948" y="5563659"/>
                </a:moveTo>
                <a:cubicBezTo>
                  <a:pt x="5125830" y="5560353"/>
                  <a:pt x="5126476" y="5581202"/>
                  <a:pt x="5129148" y="5596525"/>
                </a:cubicBezTo>
                <a:cubicBezTo>
                  <a:pt x="5121104" y="5598969"/>
                  <a:pt x="5117736" y="5579649"/>
                  <a:pt x="5114948" y="5563659"/>
                </a:cubicBezTo>
                <a:close/>
                <a:moveTo>
                  <a:pt x="678386" y="5563478"/>
                </a:moveTo>
                <a:cubicBezTo>
                  <a:pt x="681509" y="5563598"/>
                  <a:pt x="684957" y="5565580"/>
                  <a:pt x="688198" y="5566377"/>
                </a:cubicBezTo>
                <a:cubicBezTo>
                  <a:pt x="685252" y="5567272"/>
                  <a:pt x="685961" y="5571334"/>
                  <a:pt x="683840" y="5576968"/>
                </a:cubicBezTo>
                <a:cubicBezTo>
                  <a:pt x="680066" y="5573124"/>
                  <a:pt x="673466" y="5570853"/>
                  <a:pt x="670520" y="5571748"/>
                </a:cubicBezTo>
                <a:cubicBezTo>
                  <a:pt x="672463" y="5565099"/>
                  <a:pt x="675262" y="5563358"/>
                  <a:pt x="678386" y="5563478"/>
                </a:cubicBezTo>
                <a:close/>
                <a:moveTo>
                  <a:pt x="5033450" y="5563161"/>
                </a:moveTo>
                <a:cubicBezTo>
                  <a:pt x="5045866" y="5559389"/>
                  <a:pt x="5050048" y="5583374"/>
                  <a:pt x="5055940" y="5598421"/>
                </a:cubicBezTo>
                <a:cubicBezTo>
                  <a:pt x="5038012" y="5608076"/>
                  <a:pt x="5019969" y="5617067"/>
                  <a:pt x="5002740" y="5630719"/>
                </a:cubicBezTo>
                <a:cubicBezTo>
                  <a:pt x="4996880" y="5634603"/>
                  <a:pt x="4991498" y="5640447"/>
                  <a:pt x="4985594" y="5643292"/>
                </a:cubicBezTo>
                <a:cubicBezTo>
                  <a:pt x="4982641" y="5644715"/>
                  <a:pt x="4979559" y="5645389"/>
                  <a:pt x="4976220" y="5644694"/>
                </a:cubicBezTo>
                <a:lnTo>
                  <a:pt x="4970172" y="5640917"/>
                </a:lnTo>
                <a:lnTo>
                  <a:pt x="4973058" y="5644288"/>
                </a:lnTo>
                <a:cubicBezTo>
                  <a:pt x="4971207" y="5650999"/>
                  <a:pt x="4970828" y="5653158"/>
                  <a:pt x="4970026" y="5652891"/>
                </a:cubicBezTo>
                <a:cubicBezTo>
                  <a:pt x="4969225" y="5652623"/>
                  <a:pt x="4967998" y="5649918"/>
                  <a:pt x="4964451" y="5646903"/>
                </a:cubicBezTo>
                <a:cubicBezTo>
                  <a:pt x="4966981" y="5644086"/>
                  <a:pt x="4967189" y="5640952"/>
                  <a:pt x="4967737" y="5639761"/>
                </a:cubicBezTo>
                <a:lnTo>
                  <a:pt x="4968296" y="5639744"/>
                </a:lnTo>
                <a:lnTo>
                  <a:pt x="4965312" y="5637880"/>
                </a:lnTo>
                <a:cubicBezTo>
                  <a:pt x="4957064" y="5590576"/>
                  <a:pt x="4992782" y="5592354"/>
                  <a:pt x="5010709" y="5582702"/>
                </a:cubicBezTo>
                <a:cubicBezTo>
                  <a:pt x="5019324" y="5575870"/>
                  <a:pt x="5024137" y="5565990"/>
                  <a:pt x="5033450" y="5563161"/>
                </a:cubicBezTo>
                <a:close/>
                <a:moveTo>
                  <a:pt x="9425696" y="5548897"/>
                </a:moveTo>
                <a:cubicBezTo>
                  <a:pt x="9425695" y="5579654"/>
                  <a:pt x="9434560" y="5574528"/>
                  <a:pt x="9443424" y="5574528"/>
                </a:cubicBezTo>
                <a:cubicBezTo>
                  <a:pt x="9443424" y="5543771"/>
                  <a:pt x="9431606" y="5548897"/>
                  <a:pt x="9425696" y="5548897"/>
                </a:cubicBezTo>
                <a:close/>
                <a:moveTo>
                  <a:pt x="10274775" y="5548234"/>
                </a:moveTo>
                <a:cubicBezTo>
                  <a:pt x="10280107" y="5546970"/>
                  <a:pt x="10286503" y="5550766"/>
                  <a:pt x="10290767" y="5550766"/>
                </a:cubicBezTo>
                <a:cubicBezTo>
                  <a:pt x="10290767" y="5571013"/>
                  <a:pt x="10286504" y="5577340"/>
                  <a:pt x="10281173" y="5578606"/>
                </a:cubicBezTo>
                <a:cubicBezTo>
                  <a:pt x="10275842" y="5579872"/>
                  <a:pt x="10269446" y="5576075"/>
                  <a:pt x="10265180" y="5576075"/>
                </a:cubicBezTo>
                <a:cubicBezTo>
                  <a:pt x="10265180" y="5555828"/>
                  <a:pt x="10269446" y="5549500"/>
                  <a:pt x="10274775" y="5548234"/>
                </a:cubicBezTo>
                <a:close/>
                <a:moveTo>
                  <a:pt x="589071" y="5546491"/>
                </a:moveTo>
                <a:cubicBezTo>
                  <a:pt x="591195" y="5558676"/>
                  <a:pt x="589744" y="5567671"/>
                  <a:pt x="584005" y="5569414"/>
                </a:cubicBezTo>
                <a:cubicBezTo>
                  <a:pt x="581880" y="5557229"/>
                  <a:pt x="583334" y="5548234"/>
                  <a:pt x="589071" y="5546491"/>
                </a:cubicBezTo>
                <a:close/>
                <a:moveTo>
                  <a:pt x="5310931" y="5540909"/>
                </a:moveTo>
                <a:cubicBezTo>
                  <a:pt x="5313776" y="5557226"/>
                  <a:pt x="5312820" y="5570399"/>
                  <a:pt x="5312574" y="5587653"/>
                </a:cubicBezTo>
                <a:cubicBezTo>
                  <a:pt x="5331825" y="5586099"/>
                  <a:pt x="5345853" y="5573248"/>
                  <a:pt x="5362259" y="5555379"/>
                </a:cubicBezTo>
                <a:cubicBezTo>
                  <a:pt x="5344676" y="5547838"/>
                  <a:pt x="5326381" y="5536216"/>
                  <a:pt x="5310931" y="5540909"/>
                </a:cubicBezTo>
                <a:close/>
                <a:moveTo>
                  <a:pt x="890103" y="5537093"/>
                </a:moveTo>
                <a:cubicBezTo>
                  <a:pt x="892840" y="5552791"/>
                  <a:pt x="899532" y="5571422"/>
                  <a:pt x="886452" y="5575396"/>
                </a:cubicBezTo>
                <a:cubicBezTo>
                  <a:pt x="883715" y="5559696"/>
                  <a:pt x="880294" y="5540073"/>
                  <a:pt x="890103" y="5537093"/>
                </a:cubicBezTo>
                <a:close/>
                <a:moveTo>
                  <a:pt x="643579" y="5529931"/>
                </a:moveTo>
                <a:cubicBezTo>
                  <a:pt x="645704" y="5542116"/>
                  <a:pt x="644253" y="5551111"/>
                  <a:pt x="638514" y="5552854"/>
                </a:cubicBezTo>
                <a:cubicBezTo>
                  <a:pt x="636389" y="5540669"/>
                  <a:pt x="637843" y="5531674"/>
                  <a:pt x="643579" y="5529931"/>
                </a:cubicBezTo>
                <a:close/>
                <a:moveTo>
                  <a:pt x="9484297" y="5523264"/>
                </a:moveTo>
                <a:cubicBezTo>
                  <a:pt x="9475432" y="5528391"/>
                  <a:pt x="9469525" y="5543771"/>
                  <a:pt x="9460659" y="5548897"/>
                </a:cubicBezTo>
                <a:cubicBezTo>
                  <a:pt x="9454749" y="5554023"/>
                  <a:pt x="9451796" y="5559150"/>
                  <a:pt x="9451796" y="5574528"/>
                </a:cubicBezTo>
                <a:cubicBezTo>
                  <a:pt x="9457704" y="5564276"/>
                  <a:pt x="9466567" y="5564276"/>
                  <a:pt x="9472478" y="5548897"/>
                </a:cubicBezTo>
                <a:cubicBezTo>
                  <a:pt x="9478388" y="5548897"/>
                  <a:pt x="9484297" y="5543771"/>
                  <a:pt x="9484297" y="5523264"/>
                </a:cubicBezTo>
                <a:close/>
                <a:moveTo>
                  <a:pt x="9898711" y="5522323"/>
                </a:moveTo>
                <a:cubicBezTo>
                  <a:pt x="9903392" y="5522033"/>
                  <a:pt x="9908116" y="5522759"/>
                  <a:pt x="9912884" y="5524696"/>
                </a:cubicBezTo>
                <a:cubicBezTo>
                  <a:pt x="9898211" y="5571171"/>
                  <a:pt x="9874734" y="5576334"/>
                  <a:pt x="9854191" y="5591826"/>
                </a:cubicBezTo>
                <a:cubicBezTo>
                  <a:pt x="9843186" y="5598926"/>
                  <a:pt x="9829154" y="5626844"/>
                  <a:pt x="9816637" y="5625109"/>
                </a:cubicBezTo>
                <a:lnTo>
                  <a:pt x="9810647" y="5621608"/>
                </a:lnTo>
                <a:lnTo>
                  <a:pt x="9805706" y="5632644"/>
                </a:lnTo>
                <a:cubicBezTo>
                  <a:pt x="9804676" y="5632644"/>
                  <a:pt x="9803991" y="5628815"/>
                  <a:pt x="9802620" y="5621157"/>
                </a:cubicBezTo>
                <a:cubicBezTo>
                  <a:pt x="9803991" y="5616051"/>
                  <a:pt x="9804677" y="5613498"/>
                  <a:pt x="9805706" y="5613498"/>
                </a:cubicBezTo>
                <a:lnTo>
                  <a:pt x="9806936" y="5615330"/>
                </a:lnTo>
                <a:lnTo>
                  <a:pt x="9804791" y="5611620"/>
                </a:lnTo>
                <a:cubicBezTo>
                  <a:pt x="9835177" y="5576226"/>
                  <a:pt x="9865938" y="5524359"/>
                  <a:pt x="9898711" y="5522323"/>
                </a:cubicBezTo>
                <a:close/>
                <a:moveTo>
                  <a:pt x="4718183" y="5515160"/>
                </a:moveTo>
                <a:cubicBezTo>
                  <a:pt x="4720195" y="5516822"/>
                  <a:pt x="4720948" y="5521139"/>
                  <a:pt x="4718806" y="5528608"/>
                </a:cubicBezTo>
                <a:cubicBezTo>
                  <a:pt x="4714783" y="5525284"/>
                  <a:pt x="4714030" y="5520966"/>
                  <a:pt x="4710007" y="5517644"/>
                </a:cubicBezTo>
                <a:cubicBezTo>
                  <a:pt x="4712901" y="5514492"/>
                  <a:pt x="4716172" y="5513498"/>
                  <a:pt x="4718183" y="5515160"/>
                </a:cubicBezTo>
                <a:close/>
                <a:moveTo>
                  <a:pt x="547685" y="5514867"/>
                </a:moveTo>
                <a:cubicBezTo>
                  <a:pt x="550517" y="5531114"/>
                  <a:pt x="548356" y="5536048"/>
                  <a:pt x="542619" y="5537790"/>
                </a:cubicBezTo>
                <a:cubicBezTo>
                  <a:pt x="540495" y="5525605"/>
                  <a:pt x="541947" y="5516610"/>
                  <a:pt x="547685" y="5514867"/>
                </a:cubicBezTo>
                <a:close/>
                <a:moveTo>
                  <a:pt x="621751" y="5514462"/>
                </a:moveTo>
                <a:cubicBezTo>
                  <a:pt x="624584" y="5530710"/>
                  <a:pt x="622423" y="5535645"/>
                  <a:pt x="616684" y="5537389"/>
                </a:cubicBezTo>
                <a:cubicBezTo>
                  <a:pt x="613852" y="5521140"/>
                  <a:pt x="616012" y="5516206"/>
                  <a:pt x="621751" y="5514462"/>
                </a:cubicBezTo>
                <a:close/>
                <a:moveTo>
                  <a:pt x="5344575" y="5509932"/>
                </a:moveTo>
                <a:cubicBezTo>
                  <a:pt x="5346589" y="5521488"/>
                  <a:pt x="5351101" y="5528706"/>
                  <a:pt x="5357281" y="5526828"/>
                </a:cubicBezTo>
                <a:cubicBezTo>
                  <a:pt x="5355149" y="5514594"/>
                  <a:pt x="5350755" y="5508055"/>
                  <a:pt x="5344575" y="5509932"/>
                </a:cubicBezTo>
                <a:close/>
                <a:moveTo>
                  <a:pt x="4878286" y="5509331"/>
                </a:moveTo>
                <a:cubicBezTo>
                  <a:pt x="4884024" y="5507589"/>
                  <a:pt x="4887771" y="5511751"/>
                  <a:pt x="4889904" y="5523985"/>
                </a:cubicBezTo>
                <a:cubicBezTo>
                  <a:pt x="4884166" y="5525728"/>
                  <a:pt x="4880544" y="5522282"/>
                  <a:pt x="4878286" y="5509331"/>
                </a:cubicBezTo>
                <a:close/>
                <a:moveTo>
                  <a:pt x="4750660" y="5504986"/>
                </a:moveTo>
                <a:cubicBezTo>
                  <a:pt x="4755780" y="5504491"/>
                  <a:pt x="4760432" y="5508378"/>
                  <a:pt x="4763240" y="5524488"/>
                </a:cubicBezTo>
                <a:cubicBezTo>
                  <a:pt x="4758816" y="5525832"/>
                  <a:pt x="4753227" y="5530709"/>
                  <a:pt x="4748041" y="5531225"/>
                </a:cubicBezTo>
                <a:cubicBezTo>
                  <a:pt x="4742855" y="5531740"/>
                  <a:pt x="4738074" y="5527891"/>
                  <a:pt x="4735266" y="5511783"/>
                </a:cubicBezTo>
                <a:cubicBezTo>
                  <a:pt x="4739950" y="5510360"/>
                  <a:pt x="4745539" y="5505481"/>
                  <a:pt x="4750660" y="5504986"/>
                </a:cubicBezTo>
                <a:close/>
                <a:moveTo>
                  <a:pt x="9938912" y="5501666"/>
                </a:moveTo>
                <a:cubicBezTo>
                  <a:pt x="9938912" y="5517945"/>
                  <a:pt x="9932658" y="5523371"/>
                  <a:pt x="9926404" y="5523371"/>
                </a:cubicBezTo>
                <a:cubicBezTo>
                  <a:pt x="9926404" y="5507093"/>
                  <a:pt x="9932658" y="5501666"/>
                  <a:pt x="9938912" y="5501666"/>
                </a:cubicBezTo>
                <a:close/>
                <a:moveTo>
                  <a:pt x="599924" y="5498997"/>
                </a:moveTo>
                <a:cubicBezTo>
                  <a:pt x="602757" y="5515244"/>
                  <a:pt x="600595" y="5520177"/>
                  <a:pt x="594856" y="5521921"/>
                </a:cubicBezTo>
                <a:cubicBezTo>
                  <a:pt x="592732" y="5509736"/>
                  <a:pt x="594184" y="5500741"/>
                  <a:pt x="599924" y="5498997"/>
                </a:cubicBezTo>
                <a:close/>
                <a:moveTo>
                  <a:pt x="4914139" y="5498388"/>
                </a:moveTo>
                <a:cubicBezTo>
                  <a:pt x="4913887" y="5515426"/>
                  <a:pt x="4912935" y="5528438"/>
                  <a:pt x="4912685" y="5545478"/>
                </a:cubicBezTo>
                <a:cubicBezTo>
                  <a:pt x="4909626" y="5546407"/>
                  <a:pt x="4903507" y="5548266"/>
                  <a:pt x="4897389" y="5550124"/>
                </a:cubicBezTo>
                <a:cubicBezTo>
                  <a:pt x="4897639" y="5533084"/>
                  <a:pt x="4895533" y="5521003"/>
                  <a:pt x="4892724" y="5504893"/>
                </a:cubicBezTo>
                <a:cubicBezTo>
                  <a:pt x="4901902" y="5502105"/>
                  <a:pt x="4908020" y="5500247"/>
                  <a:pt x="4914139" y="5498388"/>
                </a:cubicBezTo>
                <a:close/>
                <a:moveTo>
                  <a:pt x="5121671" y="5495339"/>
                </a:moveTo>
                <a:cubicBezTo>
                  <a:pt x="5124550" y="5511855"/>
                  <a:pt x="5126710" y="5524240"/>
                  <a:pt x="5128869" y="5536626"/>
                </a:cubicBezTo>
                <a:cubicBezTo>
                  <a:pt x="5122745" y="5538487"/>
                  <a:pt x="5120193" y="5539262"/>
                  <a:pt x="5114068" y="5541122"/>
                </a:cubicBezTo>
                <a:cubicBezTo>
                  <a:pt x="5104881" y="5543913"/>
                  <a:pt x="5095694" y="5546705"/>
                  <a:pt x="5083955" y="5550270"/>
                </a:cubicBezTo>
                <a:cubicBezTo>
                  <a:pt x="5091558" y="5504488"/>
                  <a:pt x="5102184" y="5509954"/>
                  <a:pt x="5121671" y="5495339"/>
                </a:cubicBezTo>
                <a:close/>
                <a:moveTo>
                  <a:pt x="4149528" y="5488566"/>
                </a:moveTo>
                <a:cubicBezTo>
                  <a:pt x="4152918" y="5508013"/>
                  <a:pt x="4143661" y="5506730"/>
                  <a:pt x="4134576" y="5509490"/>
                </a:cubicBezTo>
                <a:cubicBezTo>
                  <a:pt x="4131185" y="5490043"/>
                  <a:pt x="4143472" y="5490405"/>
                  <a:pt x="4149528" y="5488566"/>
                </a:cubicBezTo>
                <a:close/>
                <a:moveTo>
                  <a:pt x="4299739" y="5483062"/>
                </a:moveTo>
                <a:cubicBezTo>
                  <a:pt x="4305477" y="5481319"/>
                  <a:pt x="4309763" y="5488571"/>
                  <a:pt x="4311888" y="5500758"/>
                </a:cubicBezTo>
                <a:cubicBezTo>
                  <a:pt x="4306149" y="5502500"/>
                  <a:pt x="4301863" y="5495248"/>
                  <a:pt x="4299739" y="5483062"/>
                </a:cubicBezTo>
                <a:close/>
                <a:moveTo>
                  <a:pt x="9960692" y="5479055"/>
                </a:moveTo>
                <a:cubicBezTo>
                  <a:pt x="9960692" y="5494372"/>
                  <a:pt x="9957948" y="5504581"/>
                  <a:pt x="9952462" y="5504581"/>
                </a:cubicBezTo>
                <a:cubicBezTo>
                  <a:pt x="9952462" y="5484160"/>
                  <a:pt x="9955205" y="5479055"/>
                  <a:pt x="9960692" y="5479055"/>
                </a:cubicBezTo>
                <a:close/>
                <a:moveTo>
                  <a:pt x="9528619" y="5477127"/>
                </a:moveTo>
                <a:cubicBezTo>
                  <a:pt x="9528619" y="5507886"/>
                  <a:pt x="9539944" y="5502760"/>
                  <a:pt x="9545853" y="5502760"/>
                </a:cubicBezTo>
                <a:cubicBezTo>
                  <a:pt x="9545853" y="5472001"/>
                  <a:pt x="9537478" y="5477127"/>
                  <a:pt x="9528619" y="5477127"/>
                </a:cubicBezTo>
                <a:close/>
                <a:moveTo>
                  <a:pt x="4822514" y="5466671"/>
                </a:moveTo>
                <a:cubicBezTo>
                  <a:pt x="4825033" y="5481122"/>
                  <a:pt x="4821293" y="5486606"/>
                  <a:pt x="4815808" y="5488815"/>
                </a:cubicBezTo>
                <a:cubicBezTo>
                  <a:pt x="4810323" y="5491024"/>
                  <a:pt x="4803094" y="5489961"/>
                  <a:pt x="4798633" y="5491316"/>
                </a:cubicBezTo>
                <a:cubicBezTo>
                  <a:pt x="4793595" y="5462416"/>
                  <a:pt x="4813593" y="5469381"/>
                  <a:pt x="4822514" y="5466671"/>
                </a:cubicBezTo>
                <a:close/>
                <a:moveTo>
                  <a:pt x="4886904" y="5465628"/>
                </a:moveTo>
                <a:cubicBezTo>
                  <a:pt x="4889029" y="5477813"/>
                  <a:pt x="4890445" y="5485938"/>
                  <a:pt x="4884154" y="5487849"/>
                </a:cubicBezTo>
                <a:cubicBezTo>
                  <a:pt x="4882030" y="5475663"/>
                  <a:pt x="4880613" y="5467539"/>
                  <a:pt x="4886904" y="5465628"/>
                </a:cubicBezTo>
                <a:close/>
                <a:moveTo>
                  <a:pt x="10379784" y="5452677"/>
                </a:moveTo>
                <a:cubicBezTo>
                  <a:pt x="10379784" y="5493701"/>
                  <a:pt x="10373853" y="5509085"/>
                  <a:pt x="10359026" y="5514213"/>
                </a:cubicBezTo>
                <a:cubicBezTo>
                  <a:pt x="10350129" y="5519341"/>
                  <a:pt x="10341232" y="5524469"/>
                  <a:pt x="10332707" y="5527033"/>
                </a:cubicBezTo>
                <a:cubicBezTo>
                  <a:pt x="10324182" y="5529597"/>
                  <a:pt x="10316026" y="5529597"/>
                  <a:pt x="10308613" y="5524469"/>
                </a:cubicBezTo>
                <a:cubicBezTo>
                  <a:pt x="10326405" y="5473189"/>
                  <a:pt x="10353095" y="5468061"/>
                  <a:pt x="10379784" y="5452677"/>
                </a:cubicBezTo>
                <a:close/>
                <a:moveTo>
                  <a:pt x="9979431" y="5450576"/>
                </a:moveTo>
                <a:cubicBezTo>
                  <a:pt x="9984761" y="5449279"/>
                  <a:pt x="9991158" y="5453171"/>
                  <a:pt x="9995423" y="5453171"/>
                </a:cubicBezTo>
                <a:cubicBezTo>
                  <a:pt x="9995423" y="5471333"/>
                  <a:pt x="9991158" y="5477820"/>
                  <a:pt x="9985828" y="5479765"/>
                </a:cubicBezTo>
                <a:cubicBezTo>
                  <a:pt x="9980497" y="5481712"/>
                  <a:pt x="9974100" y="5479117"/>
                  <a:pt x="9969836" y="5479117"/>
                </a:cubicBezTo>
                <a:cubicBezTo>
                  <a:pt x="9969836" y="5458360"/>
                  <a:pt x="9974100" y="5451873"/>
                  <a:pt x="9979431" y="5450576"/>
                </a:cubicBezTo>
                <a:close/>
                <a:moveTo>
                  <a:pt x="10557884" y="5450398"/>
                </a:moveTo>
                <a:cubicBezTo>
                  <a:pt x="10557884" y="5466173"/>
                  <a:pt x="10555772" y="5472745"/>
                  <a:pt x="10552603" y="5475373"/>
                </a:cubicBezTo>
                <a:cubicBezTo>
                  <a:pt x="10549432" y="5478003"/>
                  <a:pt x="10545207" y="5476688"/>
                  <a:pt x="10540981" y="5476688"/>
                </a:cubicBezTo>
                <a:cubicBezTo>
                  <a:pt x="10540981" y="5445140"/>
                  <a:pt x="10552251" y="5450398"/>
                  <a:pt x="10557884" y="5450398"/>
                </a:cubicBezTo>
                <a:close/>
                <a:moveTo>
                  <a:pt x="4837477" y="5442759"/>
                </a:moveTo>
                <a:cubicBezTo>
                  <a:pt x="4839602" y="5454944"/>
                  <a:pt x="4838149" y="5463938"/>
                  <a:pt x="4832410" y="5465682"/>
                </a:cubicBezTo>
                <a:cubicBezTo>
                  <a:pt x="4829578" y="5449435"/>
                  <a:pt x="4831739" y="5444502"/>
                  <a:pt x="4837477" y="5442759"/>
                </a:cubicBezTo>
                <a:close/>
                <a:moveTo>
                  <a:pt x="4373451" y="5441246"/>
                </a:moveTo>
                <a:cubicBezTo>
                  <a:pt x="4377577" y="5442666"/>
                  <a:pt x="4381409" y="5446848"/>
                  <a:pt x="4383179" y="5457002"/>
                </a:cubicBezTo>
                <a:cubicBezTo>
                  <a:pt x="4374340" y="5459688"/>
                  <a:pt x="4365501" y="5462373"/>
                  <a:pt x="4361960" y="5442065"/>
                </a:cubicBezTo>
                <a:cubicBezTo>
                  <a:pt x="4364906" y="5441169"/>
                  <a:pt x="4369326" y="5439827"/>
                  <a:pt x="4373451" y="5441246"/>
                </a:cubicBezTo>
                <a:close/>
                <a:moveTo>
                  <a:pt x="5252487" y="5433498"/>
                </a:moveTo>
                <a:cubicBezTo>
                  <a:pt x="5263370" y="5430191"/>
                  <a:pt x="5265323" y="5455681"/>
                  <a:pt x="5268203" y="5472197"/>
                </a:cubicBezTo>
                <a:cubicBezTo>
                  <a:pt x="5259685" y="5474784"/>
                  <a:pt x="5255366" y="5450012"/>
                  <a:pt x="5252487" y="5433498"/>
                </a:cubicBezTo>
                <a:close/>
                <a:moveTo>
                  <a:pt x="5270660" y="5427968"/>
                </a:moveTo>
                <a:cubicBezTo>
                  <a:pt x="5276398" y="5426224"/>
                  <a:pt x="5280684" y="5433478"/>
                  <a:pt x="5282808" y="5445662"/>
                </a:cubicBezTo>
                <a:cubicBezTo>
                  <a:pt x="5277070" y="5447406"/>
                  <a:pt x="5272785" y="5440154"/>
                  <a:pt x="5270660" y="5427968"/>
                </a:cubicBezTo>
                <a:close/>
                <a:moveTo>
                  <a:pt x="4327944" y="5414539"/>
                </a:moveTo>
                <a:cubicBezTo>
                  <a:pt x="4330018" y="5426430"/>
                  <a:pt x="4328612" y="5435697"/>
                  <a:pt x="4322874" y="5437440"/>
                </a:cubicBezTo>
                <a:cubicBezTo>
                  <a:pt x="4319948" y="5420651"/>
                  <a:pt x="4322206" y="5416283"/>
                  <a:pt x="4327944" y="5414539"/>
                </a:cubicBezTo>
                <a:close/>
                <a:moveTo>
                  <a:pt x="5488089" y="5406209"/>
                </a:moveTo>
                <a:cubicBezTo>
                  <a:pt x="5462216" y="5422654"/>
                  <a:pt x="5365054" y="5422112"/>
                  <a:pt x="5382001" y="5519318"/>
                </a:cubicBezTo>
                <a:cubicBezTo>
                  <a:pt x="5396936" y="5514781"/>
                  <a:pt x="5412386" y="5510087"/>
                  <a:pt x="5427836" y="5505394"/>
                </a:cubicBezTo>
                <a:cubicBezTo>
                  <a:pt x="5429504" y="5496299"/>
                  <a:pt x="5430579" y="5483805"/>
                  <a:pt x="5431536" y="5470632"/>
                </a:cubicBezTo>
                <a:cubicBezTo>
                  <a:pt x="5435337" y="5473769"/>
                  <a:pt x="5441517" y="5471892"/>
                  <a:pt x="5447697" y="5470015"/>
                </a:cubicBezTo>
                <a:cubicBezTo>
                  <a:pt x="5466237" y="5464382"/>
                  <a:pt x="5485218" y="5445732"/>
                  <a:pt x="5488089" y="5406209"/>
                </a:cubicBezTo>
                <a:close/>
                <a:moveTo>
                  <a:pt x="5067893" y="5404912"/>
                </a:moveTo>
                <a:cubicBezTo>
                  <a:pt x="5069239" y="5403968"/>
                  <a:pt x="5070851" y="5404548"/>
                  <a:pt x="5072994" y="5408174"/>
                </a:cubicBezTo>
                <a:lnTo>
                  <a:pt x="5072267" y="5420931"/>
                </a:lnTo>
                <a:lnTo>
                  <a:pt x="5072931" y="5421545"/>
                </a:lnTo>
                <a:cubicBezTo>
                  <a:pt x="5056695" y="5435109"/>
                  <a:pt x="5039955" y="5448826"/>
                  <a:pt x="5022500" y="5458446"/>
                </a:cubicBezTo>
                <a:cubicBezTo>
                  <a:pt x="5034497" y="5447247"/>
                  <a:pt x="5048141" y="5405810"/>
                  <a:pt x="5065339" y="5414513"/>
                </a:cubicBezTo>
                <a:lnTo>
                  <a:pt x="5071454" y="5420176"/>
                </a:lnTo>
                <a:lnTo>
                  <a:pt x="5064386" y="5410789"/>
                </a:lnTo>
                <a:cubicBezTo>
                  <a:pt x="5065466" y="5408322"/>
                  <a:pt x="5066547" y="5405855"/>
                  <a:pt x="5067893" y="5404912"/>
                </a:cubicBezTo>
                <a:close/>
                <a:moveTo>
                  <a:pt x="5285693" y="5404457"/>
                </a:moveTo>
                <a:cubicBezTo>
                  <a:pt x="5291431" y="5402714"/>
                  <a:pt x="5295717" y="5409967"/>
                  <a:pt x="5297841" y="5422152"/>
                </a:cubicBezTo>
                <a:cubicBezTo>
                  <a:pt x="5292103" y="5423895"/>
                  <a:pt x="5288526" y="5420705"/>
                  <a:pt x="5285693" y="5404457"/>
                </a:cubicBezTo>
                <a:close/>
                <a:moveTo>
                  <a:pt x="4435542" y="5404417"/>
                </a:moveTo>
                <a:cubicBezTo>
                  <a:pt x="4439814" y="5403979"/>
                  <a:pt x="4444121" y="5404523"/>
                  <a:pt x="4448488" y="5406372"/>
                </a:cubicBezTo>
                <a:cubicBezTo>
                  <a:pt x="4441030" y="5415783"/>
                  <a:pt x="4431924" y="5432391"/>
                  <a:pt x="4421950" y="5438632"/>
                </a:cubicBezTo>
                <a:cubicBezTo>
                  <a:pt x="4418625" y="5440712"/>
                  <a:pt x="4415204" y="5441640"/>
                  <a:pt x="4411714" y="5440764"/>
                </a:cubicBezTo>
                <a:cubicBezTo>
                  <a:pt x="4407062" y="5439598"/>
                  <a:pt x="4402289" y="5435226"/>
                  <a:pt x="4397463" y="5426107"/>
                </a:cubicBezTo>
                <a:cubicBezTo>
                  <a:pt x="4410239" y="5415874"/>
                  <a:pt x="4422728" y="5405730"/>
                  <a:pt x="4435542" y="5404417"/>
                </a:cubicBezTo>
                <a:close/>
                <a:moveTo>
                  <a:pt x="4306285" y="5400037"/>
                </a:moveTo>
                <a:cubicBezTo>
                  <a:pt x="4305899" y="5416992"/>
                  <a:pt x="4306094" y="5437277"/>
                  <a:pt x="4306405" y="5458228"/>
                </a:cubicBezTo>
                <a:cubicBezTo>
                  <a:pt x="4303232" y="5459193"/>
                  <a:pt x="4296615" y="5464360"/>
                  <a:pt x="4290181" y="5465789"/>
                </a:cubicBezTo>
                <a:cubicBezTo>
                  <a:pt x="4283746" y="5467217"/>
                  <a:pt x="4277496" y="5464907"/>
                  <a:pt x="4275056" y="5450915"/>
                </a:cubicBezTo>
                <a:cubicBezTo>
                  <a:pt x="4287750" y="5447059"/>
                  <a:pt x="4294794" y="5449128"/>
                  <a:pt x="4290032" y="5421812"/>
                </a:cubicBezTo>
                <a:cubicBezTo>
                  <a:pt x="4289720" y="5400860"/>
                  <a:pt x="4296764" y="5402930"/>
                  <a:pt x="4306285" y="5400037"/>
                </a:cubicBezTo>
                <a:close/>
                <a:moveTo>
                  <a:pt x="10030644" y="5399920"/>
                </a:moveTo>
                <a:cubicBezTo>
                  <a:pt x="10033771" y="5410471"/>
                  <a:pt x="10040025" y="5415747"/>
                  <a:pt x="10043152" y="5426298"/>
                </a:cubicBezTo>
                <a:cubicBezTo>
                  <a:pt x="10040025" y="5431574"/>
                  <a:pt x="10033771" y="5435971"/>
                  <a:pt x="10030644" y="5451798"/>
                </a:cubicBezTo>
                <a:cubicBezTo>
                  <a:pt x="10030644" y="5431574"/>
                  <a:pt x="10030644" y="5415747"/>
                  <a:pt x="10030644" y="5399920"/>
                </a:cubicBezTo>
                <a:close/>
                <a:moveTo>
                  <a:pt x="4998730" y="5393746"/>
                </a:moveTo>
                <a:cubicBezTo>
                  <a:pt x="5000783" y="5405520"/>
                  <a:pt x="5002836" y="5417296"/>
                  <a:pt x="5004889" y="5429070"/>
                </a:cubicBezTo>
                <a:cubicBezTo>
                  <a:pt x="4997366" y="5423090"/>
                  <a:pt x="4993605" y="5420100"/>
                  <a:pt x="4986766" y="5418045"/>
                </a:cubicBezTo>
                <a:cubicBezTo>
                  <a:pt x="4991551" y="5408324"/>
                  <a:pt x="4997021" y="5402530"/>
                  <a:pt x="4998730" y="5393746"/>
                </a:cubicBezTo>
                <a:close/>
                <a:moveTo>
                  <a:pt x="4531825" y="5390546"/>
                </a:moveTo>
                <a:cubicBezTo>
                  <a:pt x="4534633" y="5406655"/>
                  <a:pt x="4531094" y="5413030"/>
                  <a:pt x="4525718" y="5415724"/>
                </a:cubicBezTo>
                <a:cubicBezTo>
                  <a:pt x="4520341" y="5418418"/>
                  <a:pt x="4513127" y="5417429"/>
                  <a:pt x="4508584" y="5418809"/>
                </a:cubicBezTo>
                <a:cubicBezTo>
                  <a:pt x="4502967" y="5386592"/>
                  <a:pt x="4523244" y="5393153"/>
                  <a:pt x="4531825" y="5390546"/>
                </a:cubicBezTo>
                <a:close/>
                <a:moveTo>
                  <a:pt x="5010569" y="5390174"/>
                </a:moveTo>
                <a:cubicBezTo>
                  <a:pt x="5016307" y="5388431"/>
                  <a:pt x="5020592" y="5395682"/>
                  <a:pt x="5022717" y="5407866"/>
                </a:cubicBezTo>
                <a:cubicBezTo>
                  <a:pt x="5016978" y="5409609"/>
                  <a:pt x="5012694" y="5402359"/>
                  <a:pt x="5010569" y="5390174"/>
                </a:cubicBezTo>
                <a:close/>
                <a:moveTo>
                  <a:pt x="5127235" y="5375990"/>
                </a:moveTo>
                <a:cubicBezTo>
                  <a:pt x="5129821" y="5377477"/>
                  <a:pt x="5130573" y="5381794"/>
                  <a:pt x="5132079" y="5390429"/>
                </a:cubicBezTo>
                <a:cubicBezTo>
                  <a:pt x="5114400" y="5395799"/>
                  <a:pt x="5114400" y="5395799"/>
                  <a:pt x="5111389" y="5378530"/>
                </a:cubicBezTo>
                <a:cubicBezTo>
                  <a:pt x="5120229" y="5375845"/>
                  <a:pt x="5124648" y="5374502"/>
                  <a:pt x="5127235" y="5375990"/>
                </a:cubicBezTo>
                <a:close/>
                <a:moveTo>
                  <a:pt x="4865220" y="5373779"/>
                </a:moveTo>
                <a:cubicBezTo>
                  <a:pt x="4868714" y="5375236"/>
                  <a:pt x="4871856" y="5379317"/>
                  <a:pt x="4873524" y="5388881"/>
                </a:cubicBezTo>
                <a:cubicBezTo>
                  <a:pt x="4867369" y="5390751"/>
                  <a:pt x="4858854" y="5397667"/>
                  <a:pt x="4854802" y="5374427"/>
                </a:cubicBezTo>
                <a:cubicBezTo>
                  <a:pt x="4857879" y="5373492"/>
                  <a:pt x="4861726" y="5372323"/>
                  <a:pt x="4865220" y="5373779"/>
                </a:cubicBezTo>
                <a:close/>
                <a:moveTo>
                  <a:pt x="5071411" y="5371666"/>
                </a:moveTo>
                <a:cubicBezTo>
                  <a:pt x="5073464" y="5383440"/>
                  <a:pt x="5072648" y="5396087"/>
                  <a:pt x="5074701" y="5407861"/>
                </a:cubicBezTo>
                <a:cubicBezTo>
                  <a:pt x="5066910" y="5397829"/>
                  <a:pt x="5062804" y="5374281"/>
                  <a:pt x="5071411" y="5371666"/>
                </a:cubicBezTo>
                <a:close/>
                <a:moveTo>
                  <a:pt x="4480115" y="5368297"/>
                </a:moveTo>
                <a:cubicBezTo>
                  <a:pt x="4482869" y="5384099"/>
                  <a:pt x="4476824" y="5403298"/>
                  <a:pt x="4467904" y="5406008"/>
                </a:cubicBezTo>
                <a:cubicBezTo>
                  <a:pt x="4461239" y="5403692"/>
                  <a:pt x="4457645" y="5383081"/>
                  <a:pt x="4453355" y="5376426"/>
                </a:cubicBezTo>
                <a:cubicBezTo>
                  <a:pt x="4462274" y="5373717"/>
                  <a:pt x="4471194" y="5371007"/>
                  <a:pt x="4480115" y="5368297"/>
                </a:cubicBezTo>
                <a:close/>
                <a:moveTo>
                  <a:pt x="10108330" y="5366007"/>
                </a:moveTo>
                <a:cubicBezTo>
                  <a:pt x="10094085" y="5387067"/>
                  <a:pt x="10079349" y="5408128"/>
                  <a:pt x="10067561" y="5429188"/>
                </a:cubicBezTo>
                <a:cubicBezTo>
                  <a:pt x="10067561" y="5413392"/>
                  <a:pt x="10067561" y="5397597"/>
                  <a:pt x="10067561" y="5376536"/>
                </a:cubicBezTo>
                <a:cubicBezTo>
                  <a:pt x="10079349" y="5371272"/>
                  <a:pt x="10094085" y="5371272"/>
                  <a:pt x="10108330" y="5366007"/>
                </a:cubicBezTo>
                <a:close/>
                <a:moveTo>
                  <a:pt x="5490248" y="5362605"/>
                </a:moveTo>
                <a:cubicBezTo>
                  <a:pt x="5492381" y="5374841"/>
                  <a:pt x="5496893" y="5382060"/>
                  <a:pt x="5503073" y="5380182"/>
                </a:cubicBezTo>
                <a:cubicBezTo>
                  <a:pt x="5500940" y="5367948"/>
                  <a:pt x="5496427" y="5360727"/>
                  <a:pt x="5490248" y="5362605"/>
                </a:cubicBezTo>
                <a:close/>
                <a:moveTo>
                  <a:pt x="5032961" y="5361281"/>
                </a:moveTo>
                <a:cubicBezTo>
                  <a:pt x="5042772" y="5358301"/>
                  <a:pt x="5043820" y="5384067"/>
                  <a:pt x="5046699" y="5400580"/>
                </a:cubicBezTo>
                <a:cubicBezTo>
                  <a:pt x="5036888" y="5403561"/>
                  <a:pt x="5035120" y="5373667"/>
                  <a:pt x="5032961" y="5361281"/>
                </a:cubicBezTo>
                <a:close/>
                <a:moveTo>
                  <a:pt x="9866196" y="5354949"/>
                </a:moveTo>
                <a:cubicBezTo>
                  <a:pt x="9866196" y="5370328"/>
                  <a:pt x="9869151" y="5375455"/>
                  <a:pt x="9875060" y="5375455"/>
                </a:cubicBezTo>
                <a:cubicBezTo>
                  <a:pt x="9875060" y="5360076"/>
                  <a:pt x="9872105" y="5354949"/>
                  <a:pt x="9866196" y="5354949"/>
                </a:cubicBezTo>
                <a:close/>
                <a:moveTo>
                  <a:pt x="10482346" y="5354700"/>
                </a:moveTo>
                <a:cubicBezTo>
                  <a:pt x="10488449" y="5354700"/>
                  <a:pt x="10493614" y="5354700"/>
                  <a:pt x="10499248" y="5354700"/>
                </a:cubicBezTo>
                <a:cubicBezTo>
                  <a:pt x="10499248" y="5369500"/>
                  <a:pt x="10499248" y="5384299"/>
                  <a:pt x="10499248" y="5399098"/>
                </a:cubicBezTo>
                <a:cubicBezTo>
                  <a:pt x="10493614" y="5399098"/>
                  <a:pt x="10488449" y="5399098"/>
                  <a:pt x="10482346" y="5399098"/>
                </a:cubicBezTo>
                <a:cubicBezTo>
                  <a:pt x="10482346" y="5384299"/>
                  <a:pt x="10482346" y="5369500"/>
                  <a:pt x="10482346" y="5354700"/>
                </a:cubicBezTo>
                <a:close/>
                <a:moveTo>
                  <a:pt x="5135486" y="5352224"/>
                </a:moveTo>
                <a:cubicBezTo>
                  <a:pt x="5141225" y="5350480"/>
                  <a:pt x="5144802" y="5353670"/>
                  <a:pt x="5147634" y="5369916"/>
                </a:cubicBezTo>
                <a:cubicBezTo>
                  <a:pt x="5141896" y="5371660"/>
                  <a:pt x="5137611" y="5364410"/>
                  <a:pt x="5135486" y="5352224"/>
                </a:cubicBezTo>
                <a:close/>
                <a:moveTo>
                  <a:pt x="4878361" y="5345160"/>
                </a:moveTo>
                <a:cubicBezTo>
                  <a:pt x="4884100" y="5343416"/>
                  <a:pt x="4888385" y="5350670"/>
                  <a:pt x="4890510" y="5362855"/>
                </a:cubicBezTo>
                <a:cubicBezTo>
                  <a:pt x="4884772" y="5364599"/>
                  <a:pt x="4881195" y="5361408"/>
                  <a:pt x="4878361" y="5345160"/>
                </a:cubicBezTo>
                <a:close/>
                <a:moveTo>
                  <a:pt x="5384119" y="5339450"/>
                </a:moveTo>
                <a:cubicBezTo>
                  <a:pt x="5384671" y="5338285"/>
                  <a:pt x="5385553" y="5339013"/>
                  <a:pt x="5389413" y="5343823"/>
                </a:cubicBezTo>
                <a:cubicBezTo>
                  <a:pt x="5386544" y="5344695"/>
                  <a:pt x="5383674" y="5345566"/>
                  <a:pt x="5380806" y="5346438"/>
                </a:cubicBezTo>
                <a:cubicBezTo>
                  <a:pt x="5383345" y="5343673"/>
                  <a:pt x="5383567" y="5340614"/>
                  <a:pt x="5384119" y="5339450"/>
                </a:cubicBezTo>
                <a:close/>
                <a:moveTo>
                  <a:pt x="5384578" y="5332450"/>
                </a:moveTo>
                <a:lnTo>
                  <a:pt x="5384493" y="5332838"/>
                </a:lnTo>
                <a:cubicBezTo>
                  <a:pt x="5384096" y="5334629"/>
                  <a:pt x="5383781" y="5336064"/>
                  <a:pt x="5383781" y="5336064"/>
                </a:cubicBezTo>
                <a:close/>
                <a:moveTo>
                  <a:pt x="4598221" y="5332429"/>
                </a:moveTo>
                <a:cubicBezTo>
                  <a:pt x="4600294" y="5344321"/>
                  <a:pt x="4598889" y="5353586"/>
                  <a:pt x="4593150" y="5355330"/>
                </a:cubicBezTo>
                <a:cubicBezTo>
                  <a:pt x="4590223" y="5338541"/>
                  <a:pt x="4592482" y="5334173"/>
                  <a:pt x="4598221" y="5332429"/>
                </a:cubicBezTo>
                <a:close/>
                <a:moveTo>
                  <a:pt x="5110232" y="5332068"/>
                </a:moveTo>
                <a:cubicBezTo>
                  <a:pt x="5111779" y="5331064"/>
                  <a:pt x="5113592" y="5331582"/>
                  <a:pt x="5117570" y="5334651"/>
                </a:cubicBezTo>
                <a:lnTo>
                  <a:pt x="5113755" y="5346891"/>
                </a:lnTo>
                <a:lnTo>
                  <a:pt x="5115191" y="5348434"/>
                </a:lnTo>
                <a:cubicBezTo>
                  <a:pt x="5110160" y="5356161"/>
                  <a:pt x="5104274" y="5358982"/>
                  <a:pt x="5098110" y="5359822"/>
                </a:cubicBezTo>
                <a:cubicBezTo>
                  <a:pt x="5091945" y="5360661"/>
                  <a:pt x="5085501" y="5359519"/>
                  <a:pt x="5079356" y="5359321"/>
                </a:cubicBezTo>
                <a:cubicBezTo>
                  <a:pt x="5084982" y="5339013"/>
                  <a:pt x="5094906" y="5331350"/>
                  <a:pt x="5105081" y="5337557"/>
                </a:cubicBezTo>
                <a:lnTo>
                  <a:pt x="5105258" y="5337747"/>
                </a:lnTo>
                <a:close/>
                <a:moveTo>
                  <a:pt x="10045355" y="5329443"/>
                </a:moveTo>
                <a:cubicBezTo>
                  <a:pt x="10045355" y="5353885"/>
                  <a:pt x="10036528" y="5353885"/>
                  <a:pt x="10030644" y="5353885"/>
                </a:cubicBezTo>
                <a:cubicBezTo>
                  <a:pt x="10030644" y="5324553"/>
                  <a:pt x="10039471" y="5329443"/>
                  <a:pt x="10045355" y="5329443"/>
                </a:cubicBezTo>
                <a:close/>
                <a:moveTo>
                  <a:pt x="9883924" y="5329318"/>
                </a:moveTo>
                <a:cubicBezTo>
                  <a:pt x="9883924" y="5354949"/>
                  <a:pt x="9892787" y="5354949"/>
                  <a:pt x="9901651" y="5354949"/>
                </a:cubicBezTo>
                <a:cubicBezTo>
                  <a:pt x="9901651" y="5324191"/>
                  <a:pt x="9889833" y="5329318"/>
                  <a:pt x="9883924" y="5329318"/>
                </a:cubicBezTo>
                <a:close/>
                <a:moveTo>
                  <a:pt x="9701958" y="5329318"/>
                </a:moveTo>
                <a:cubicBezTo>
                  <a:pt x="9701958" y="5354949"/>
                  <a:pt x="9710821" y="5354949"/>
                  <a:pt x="9719685" y="5354949"/>
                </a:cubicBezTo>
                <a:cubicBezTo>
                  <a:pt x="9719685" y="5324191"/>
                  <a:pt x="9710821" y="5329318"/>
                  <a:pt x="9701958" y="5329318"/>
                </a:cubicBezTo>
                <a:close/>
                <a:moveTo>
                  <a:pt x="10540980" y="5328324"/>
                </a:moveTo>
                <a:cubicBezTo>
                  <a:pt x="10546466" y="5328324"/>
                  <a:pt x="10549210" y="5333429"/>
                  <a:pt x="10549210" y="5353850"/>
                </a:cubicBezTo>
                <a:cubicBezTo>
                  <a:pt x="10543723" y="5353850"/>
                  <a:pt x="10540980" y="5343639"/>
                  <a:pt x="10540980" y="5328324"/>
                </a:cubicBezTo>
                <a:close/>
                <a:moveTo>
                  <a:pt x="10134390" y="5328324"/>
                </a:moveTo>
                <a:cubicBezTo>
                  <a:pt x="10131448" y="5343123"/>
                  <a:pt x="10128507" y="5357922"/>
                  <a:pt x="10125565" y="5372722"/>
                </a:cubicBezTo>
                <a:cubicBezTo>
                  <a:pt x="10122623" y="5362855"/>
                  <a:pt x="10119681" y="5352990"/>
                  <a:pt x="10119681" y="5343123"/>
                </a:cubicBezTo>
                <a:cubicBezTo>
                  <a:pt x="10122623" y="5338190"/>
                  <a:pt x="10128507" y="5333257"/>
                  <a:pt x="10134390" y="5328324"/>
                </a:cubicBezTo>
                <a:close/>
                <a:moveTo>
                  <a:pt x="4532821" y="5327671"/>
                </a:moveTo>
                <a:cubicBezTo>
                  <a:pt x="4536572" y="5349183"/>
                  <a:pt x="4526818" y="5353252"/>
                  <a:pt x="4517874" y="5355105"/>
                </a:cubicBezTo>
                <a:cubicBezTo>
                  <a:pt x="4514893" y="5355724"/>
                  <a:pt x="4512001" y="5356095"/>
                  <a:pt x="4509730" y="5356785"/>
                </a:cubicBezTo>
                <a:cubicBezTo>
                  <a:pt x="4503875" y="5323206"/>
                  <a:pt x="4523736" y="5330431"/>
                  <a:pt x="4532821" y="5327671"/>
                </a:cubicBezTo>
                <a:close/>
                <a:moveTo>
                  <a:pt x="4281173" y="5324590"/>
                </a:moveTo>
                <a:cubicBezTo>
                  <a:pt x="4283431" y="5337541"/>
                  <a:pt x="4281315" y="5342730"/>
                  <a:pt x="4275576" y="5344473"/>
                </a:cubicBezTo>
                <a:cubicBezTo>
                  <a:pt x="4273318" y="5331522"/>
                  <a:pt x="4275434" y="5326333"/>
                  <a:pt x="4281173" y="5324590"/>
                </a:cubicBezTo>
                <a:close/>
                <a:moveTo>
                  <a:pt x="5367799" y="5310335"/>
                </a:moveTo>
                <a:cubicBezTo>
                  <a:pt x="5355439" y="5314090"/>
                  <a:pt x="5319119" y="5307944"/>
                  <a:pt x="5326942" y="5352809"/>
                </a:cubicBezTo>
                <a:cubicBezTo>
                  <a:pt x="5341681" y="5344037"/>
                  <a:pt x="5359705" y="5338561"/>
                  <a:pt x="5367799" y="5310335"/>
                </a:cubicBezTo>
                <a:close/>
                <a:moveTo>
                  <a:pt x="10523606" y="5305715"/>
                </a:moveTo>
                <a:cubicBezTo>
                  <a:pt x="10526351" y="5305715"/>
                  <a:pt x="10529093" y="5305715"/>
                  <a:pt x="10531836" y="5305715"/>
                </a:cubicBezTo>
                <a:cubicBezTo>
                  <a:pt x="10531836" y="5321283"/>
                  <a:pt x="10531836" y="5336850"/>
                  <a:pt x="10531836" y="5357607"/>
                </a:cubicBezTo>
                <a:cubicBezTo>
                  <a:pt x="10529093" y="5357607"/>
                  <a:pt x="10526351" y="5357607"/>
                  <a:pt x="10523606" y="5357607"/>
                </a:cubicBezTo>
                <a:cubicBezTo>
                  <a:pt x="10523606" y="5336850"/>
                  <a:pt x="10523606" y="5321283"/>
                  <a:pt x="10523606" y="5305715"/>
                </a:cubicBezTo>
                <a:close/>
                <a:moveTo>
                  <a:pt x="10152254" y="5305715"/>
                </a:moveTo>
                <a:cubicBezTo>
                  <a:pt x="10157741" y="5305715"/>
                  <a:pt x="10160484" y="5310820"/>
                  <a:pt x="10160484" y="5331241"/>
                </a:cubicBezTo>
                <a:cubicBezTo>
                  <a:pt x="10154998" y="5331241"/>
                  <a:pt x="10152254" y="5321030"/>
                  <a:pt x="10152254" y="5305715"/>
                </a:cubicBezTo>
                <a:close/>
                <a:moveTo>
                  <a:pt x="9915931" y="5303686"/>
                </a:moveTo>
                <a:cubicBezTo>
                  <a:pt x="9915931" y="5319065"/>
                  <a:pt x="9918885" y="5329318"/>
                  <a:pt x="9924794" y="5329318"/>
                </a:cubicBezTo>
                <a:cubicBezTo>
                  <a:pt x="9924794" y="5308813"/>
                  <a:pt x="9921840" y="5303686"/>
                  <a:pt x="9915931" y="5303686"/>
                </a:cubicBezTo>
                <a:close/>
                <a:moveTo>
                  <a:pt x="9745785" y="5303686"/>
                </a:moveTo>
                <a:cubicBezTo>
                  <a:pt x="9745785" y="5329318"/>
                  <a:pt x="9754650" y="5329318"/>
                  <a:pt x="9760559" y="5329318"/>
                </a:cubicBezTo>
                <a:cubicBezTo>
                  <a:pt x="9760559" y="5298559"/>
                  <a:pt x="9751695" y="5303686"/>
                  <a:pt x="9745785" y="5303686"/>
                </a:cubicBezTo>
                <a:close/>
                <a:moveTo>
                  <a:pt x="10178087" y="5298875"/>
                </a:moveTo>
                <a:cubicBezTo>
                  <a:pt x="10179458" y="5299514"/>
                  <a:pt x="10180830" y="5302066"/>
                  <a:pt x="10182200" y="5304619"/>
                </a:cubicBezTo>
                <a:cubicBezTo>
                  <a:pt x="10182200" y="5304619"/>
                  <a:pt x="10179458" y="5309725"/>
                  <a:pt x="10179458" y="5319936"/>
                </a:cubicBezTo>
                <a:cubicBezTo>
                  <a:pt x="10176715" y="5314831"/>
                  <a:pt x="10176715" y="5309725"/>
                  <a:pt x="10173970" y="5304619"/>
                </a:cubicBezTo>
                <a:cubicBezTo>
                  <a:pt x="10175343" y="5299514"/>
                  <a:pt x="10176715" y="5298237"/>
                  <a:pt x="10178087" y="5298875"/>
                </a:cubicBezTo>
                <a:close/>
                <a:moveTo>
                  <a:pt x="10186766" y="5287170"/>
                </a:moveTo>
                <a:cubicBezTo>
                  <a:pt x="10189584" y="5286621"/>
                  <a:pt x="10192401" y="5287939"/>
                  <a:pt x="10195217" y="5292775"/>
                </a:cubicBezTo>
                <a:cubicBezTo>
                  <a:pt x="10192401" y="5292775"/>
                  <a:pt x="10188880" y="5296732"/>
                  <a:pt x="10185710" y="5298710"/>
                </a:cubicBezTo>
                <a:cubicBezTo>
                  <a:pt x="10182540" y="5300687"/>
                  <a:pt x="10179724" y="5300687"/>
                  <a:pt x="10178315" y="5292775"/>
                </a:cubicBezTo>
                <a:cubicBezTo>
                  <a:pt x="10181132" y="5290137"/>
                  <a:pt x="10183949" y="5287720"/>
                  <a:pt x="10186766" y="5287170"/>
                </a:cubicBezTo>
                <a:close/>
                <a:moveTo>
                  <a:pt x="4578527" y="5281564"/>
                </a:moveTo>
                <a:cubicBezTo>
                  <a:pt x="4581024" y="5287221"/>
                  <a:pt x="4582990" y="5289831"/>
                  <a:pt x="4583791" y="5292261"/>
                </a:cubicBezTo>
                <a:lnTo>
                  <a:pt x="4582152" y="5301404"/>
                </a:lnTo>
                <a:lnTo>
                  <a:pt x="4583402" y="5302305"/>
                </a:lnTo>
                <a:cubicBezTo>
                  <a:pt x="4580781" y="5305227"/>
                  <a:pt x="4574971" y="5312308"/>
                  <a:pt x="4569200" y="5315124"/>
                </a:cubicBezTo>
                <a:cubicBezTo>
                  <a:pt x="4563430" y="5317940"/>
                  <a:pt x="4557699" y="5316492"/>
                  <a:pt x="4555234" y="5302358"/>
                </a:cubicBezTo>
                <a:cubicBezTo>
                  <a:pt x="4561925" y="5300325"/>
                  <a:pt x="4569890" y="5295513"/>
                  <a:pt x="4576856" y="5297582"/>
                </a:cubicBezTo>
                <a:lnTo>
                  <a:pt x="4580739" y="5300383"/>
                </a:lnTo>
                <a:lnTo>
                  <a:pt x="4580190" y="5299771"/>
                </a:lnTo>
                <a:cubicBezTo>
                  <a:pt x="4579209" y="5298465"/>
                  <a:pt x="4578136" y="5296652"/>
                  <a:pt x="4577782" y="5294621"/>
                </a:cubicBezTo>
                <a:cubicBezTo>
                  <a:pt x="4579943" y="5289687"/>
                  <a:pt x="4579235" y="5285626"/>
                  <a:pt x="4578527" y="5281564"/>
                </a:cubicBezTo>
                <a:close/>
                <a:moveTo>
                  <a:pt x="5170835" y="5279168"/>
                </a:moveTo>
                <a:cubicBezTo>
                  <a:pt x="5166497" y="5277975"/>
                  <a:pt x="5161791" y="5279405"/>
                  <a:pt x="5158654" y="5280358"/>
                </a:cubicBezTo>
                <a:cubicBezTo>
                  <a:pt x="5162695" y="5303537"/>
                  <a:pt x="5171392" y="5296576"/>
                  <a:pt x="5180804" y="5293717"/>
                </a:cubicBezTo>
                <a:cubicBezTo>
                  <a:pt x="5179140" y="5284178"/>
                  <a:pt x="5175172" y="5280362"/>
                  <a:pt x="5170835" y="5279168"/>
                </a:cubicBezTo>
                <a:close/>
                <a:moveTo>
                  <a:pt x="9942522" y="5278054"/>
                </a:moveTo>
                <a:cubicBezTo>
                  <a:pt x="9942522" y="5308813"/>
                  <a:pt x="9954339" y="5303686"/>
                  <a:pt x="9960249" y="5303686"/>
                </a:cubicBezTo>
                <a:cubicBezTo>
                  <a:pt x="9960249" y="5272928"/>
                  <a:pt x="9948430" y="5278054"/>
                  <a:pt x="9942522" y="5278054"/>
                </a:cubicBezTo>
                <a:close/>
                <a:moveTo>
                  <a:pt x="5391194" y="5274237"/>
                </a:moveTo>
                <a:cubicBezTo>
                  <a:pt x="5387363" y="5273254"/>
                  <a:pt x="5382905" y="5275681"/>
                  <a:pt x="5378271" y="5277090"/>
                </a:cubicBezTo>
                <a:cubicBezTo>
                  <a:pt x="5381826" y="5297483"/>
                  <a:pt x="5394186" y="5293728"/>
                  <a:pt x="5400366" y="5291850"/>
                </a:cubicBezTo>
                <a:cubicBezTo>
                  <a:pt x="5398233" y="5279615"/>
                  <a:pt x="5395026" y="5275221"/>
                  <a:pt x="5391194" y="5274237"/>
                </a:cubicBezTo>
                <a:close/>
                <a:moveTo>
                  <a:pt x="5111818" y="5274234"/>
                </a:moveTo>
                <a:cubicBezTo>
                  <a:pt x="5112072" y="5295440"/>
                  <a:pt x="5115350" y="5314246"/>
                  <a:pt x="5118875" y="5334457"/>
                </a:cubicBezTo>
                <a:cubicBezTo>
                  <a:pt x="5106244" y="5321268"/>
                  <a:pt x="5098737" y="5278208"/>
                  <a:pt x="5111818" y="5274234"/>
                </a:cubicBezTo>
                <a:close/>
                <a:moveTo>
                  <a:pt x="5129155" y="5268951"/>
                </a:moveTo>
                <a:cubicBezTo>
                  <a:pt x="5141343" y="5265249"/>
                  <a:pt x="5142886" y="5293300"/>
                  <a:pt x="5144834" y="5304472"/>
                </a:cubicBezTo>
                <a:cubicBezTo>
                  <a:pt x="5132645" y="5308175"/>
                  <a:pt x="5131919" y="5284806"/>
                  <a:pt x="5129155" y="5268951"/>
                </a:cubicBezTo>
                <a:close/>
                <a:moveTo>
                  <a:pt x="10193460" y="5268003"/>
                </a:moveTo>
                <a:lnTo>
                  <a:pt x="10192047" y="5274994"/>
                </a:lnTo>
                <a:cubicBezTo>
                  <a:pt x="10191633" y="5277043"/>
                  <a:pt x="10191344" y="5278471"/>
                  <a:pt x="10191344" y="5278471"/>
                </a:cubicBezTo>
                <a:close/>
                <a:moveTo>
                  <a:pt x="10193539" y="5267618"/>
                </a:moveTo>
                <a:lnTo>
                  <a:pt x="10193460" y="5268003"/>
                </a:lnTo>
                <a:lnTo>
                  <a:pt x="10193507" y="5267770"/>
                </a:lnTo>
                <a:close/>
                <a:moveTo>
                  <a:pt x="4520450" y="5266008"/>
                </a:moveTo>
                <a:cubicBezTo>
                  <a:pt x="4521462" y="5265764"/>
                  <a:pt x="4522967" y="5266587"/>
                  <a:pt x="4524990" y="5269044"/>
                </a:cubicBezTo>
                <a:lnTo>
                  <a:pt x="4524105" y="5280258"/>
                </a:lnTo>
                <a:lnTo>
                  <a:pt x="4524615" y="5280605"/>
                </a:lnTo>
                <a:lnTo>
                  <a:pt x="4524041" y="5281060"/>
                </a:lnTo>
                <a:lnTo>
                  <a:pt x="4523996" y="5281631"/>
                </a:lnTo>
                <a:lnTo>
                  <a:pt x="4523829" y="5281230"/>
                </a:lnTo>
                <a:lnTo>
                  <a:pt x="4444940" y="5343910"/>
                </a:lnTo>
                <a:cubicBezTo>
                  <a:pt x="4430183" y="5352736"/>
                  <a:pt x="4419038" y="5360467"/>
                  <a:pt x="4404282" y="5369295"/>
                </a:cubicBezTo>
                <a:cubicBezTo>
                  <a:pt x="4398811" y="5375300"/>
                  <a:pt x="4390244" y="5382248"/>
                  <a:pt x="4384053" y="5384129"/>
                </a:cubicBezTo>
                <a:cubicBezTo>
                  <a:pt x="4380239" y="5380942"/>
                  <a:pt x="4372610" y="5374572"/>
                  <a:pt x="4368076" y="5367261"/>
                </a:cubicBezTo>
                <a:cubicBezTo>
                  <a:pt x="4397589" y="5349606"/>
                  <a:pt x="4426587" y="5332108"/>
                  <a:pt x="4455381" y="5310327"/>
                </a:cubicBezTo>
                <a:cubicBezTo>
                  <a:pt x="4470138" y="5301499"/>
                  <a:pt x="4482518" y="5297738"/>
                  <a:pt x="4493460" y="5285725"/>
                </a:cubicBezTo>
                <a:cubicBezTo>
                  <a:pt x="4499885" y="5280515"/>
                  <a:pt x="4507355" y="5272543"/>
                  <a:pt x="4515820" y="5274655"/>
                </a:cubicBezTo>
                <a:lnTo>
                  <a:pt x="4523153" y="5279615"/>
                </a:lnTo>
                <a:lnTo>
                  <a:pt x="4518868" y="5269367"/>
                </a:lnTo>
                <a:cubicBezTo>
                  <a:pt x="4518919" y="5267560"/>
                  <a:pt x="4519438" y="5266251"/>
                  <a:pt x="4520450" y="5266008"/>
                </a:cubicBezTo>
                <a:close/>
                <a:moveTo>
                  <a:pt x="5429387" y="5262889"/>
                </a:moveTo>
                <a:cubicBezTo>
                  <a:pt x="5429387" y="5262889"/>
                  <a:pt x="5433192" y="5265720"/>
                  <a:pt x="5433852" y="5269507"/>
                </a:cubicBezTo>
                <a:cubicBezTo>
                  <a:pt x="5431037" y="5272357"/>
                  <a:pt x="5429630" y="5273782"/>
                  <a:pt x="5429071" y="5272955"/>
                </a:cubicBezTo>
                <a:cubicBezTo>
                  <a:pt x="5428514" y="5272126"/>
                  <a:pt x="5428805" y="5269048"/>
                  <a:pt x="5429387" y="5262889"/>
                </a:cubicBezTo>
                <a:close/>
                <a:moveTo>
                  <a:pt x="10194641" y="5262159"/>
                </a:moveTo>
                <a:lnTo>
                  <a:pt x="10193539" y="5267618"/>
                </a:lnTo>
                <a:lnTo>
                  <a:pt x="10193700" y="5266818"/>
                </a:lnTo>
                <a:close/>
                <a:moveTo>
                  <a:pt x="10194805" y="5261348"/>
                </a:moveTo>
                <a:cubicBezTo>
                  <a:pt x="10195094" y="5259922"/>
                  <a:pt x="10195022" y="5260279"/>
                  <a:pt x="10194752" y="5261616"/>
                </a:cubicBezTo>
                <a:lnTo>
                  <a:pt x="10194641" y="5262159"/>
                </a:lnTo>
                <a:close/>
                <a:moveTo>
                  <a:pt x="4614493" y="5261160"/>
                </a:moveTo>
                <a:cubicBezTo>
                  <a:pt x="4617309" y="5277313"/>
                  <a:pt x="4611273" y="5287651"/>
                  <a:pt x="4603247" y="5291152"/>
                </a:cubicBezTo>
                <a:cubicBezTo>
                  <a:pt x="4595221" y="5294654"/>
                  <a:pt x="4585206" y="5291318"/>
                  <a:pt x="4580066" y="5280123"/>
                </a:cubicBezTo>
                <a:cubicBezTo>
                  <a:pt x="4592179" y="5276443"/>
                  <a:pt x="4603588" y="5268724"/>
                  <a:pt x="4614493" y="5261160"/>
                </a:cubicBezTo>
                <a:close/>
                <a:moveTo>
                  <a:pt x="4652310" y="5259918"/>
                </a:moveTo>
                <a:lnTo>
                  <a:pt x="4651922" y="5262137"/>
                </a:lnTo>
                <a:cubicBezTo>
                  <a:pt x="4651639" y="5263759"/>
                  <a:pt x="4651496" y="5264571"/>
                  <a:pt x="4651709" y="5263354"/>
                </a:cubicBezTo>
                <a:close/>
                <a:moveTo>
                  <a:pt x="4926659" y="5254698"/>
                </a:moveTo>
                <a:cubicBezTo>
                  <a:pt x="4925274" y="5267517"/>
                  <a:pt x="4924872" y="5280037"/>
                  <a:pt x="4921032" y="5293603"/>
                </a:cubicBezTo>
                <a:cubicBezTo>
                  <a:pt x="4916032" y="5282723"/>
                  <a:pt x="4913979" y="5270949"/>
                  <a:pt x="4908980" y="5260069"/>
                </a:cubicBezTo>
                <a:cubicBezTo>
                  <a:pt x="4914873" y="5258279"/>
                  <a:pt x="4920766" y="5256489"/>
                  <a:pt x="4926659" y="5254698"/>
                </a:cubicBezTo>
                <a:close/>
                <a:moveTo>
                  <a:pt x="5432376" y="5252601"/>
                </a:moveTo>
                <a:cubicBezTo>
                  <a:pt x="5435864" y="5258360"/>
                  <a:pt x="5435814" y="5265194"/>
                  <a:pt x="5433608" y="5265011"/>
                </a:cubicBezTo>
                <a:cubicBezTo>
                  <a:pt x="5432874" y="5264950"/>
                  <a:pt x="5431899" y="5264110"/>
                  <a:pt x="5430737" y="5262191"/>
                </a:cubicBezTo>
                <a:cubicBezTo>
                  <a:pt x="5429984" y="5257873"/>
                  <a:pt x="5432376" y="5252601"/>
                  <a:pt x="5432376" y="5252601"/>
                </a:cubicBezTo>
                <a:close/>
                <a:moveTo>
                  <a:pt x="4653624" y="5252406"/>
                </a:moveTo>
                <a:cubicBezTo>
                  <a:pt x="4653624" y="5252406"/>
                  <a:pt x="4653340" y="5254028"/>
                  <a:pt x="4652986" y="5256055"/>
                </a:cubicBezTo>
                <a:lnTo>
                  <a:pt x="4652310" y="5259918"/>
                </a:lnTo>
                <a:close/>
                <a:moveTo>
                  <a:pt x="10236459" y="5241653"/>
                </a:moveTo>
                <a:cubicBezTo>
                  <a:pt x="10227617" y="5268569"/>
                  <a:pt x="10212880" y="5273056"/>
                  <a:pt x="10198144" y="5278439"/>
                </a:cubicBezTo>
                <a:cubicBezTo>
                  <a:pt x="10198144" y="5273056"/>
                  <a:pt x="10195688" y="5268569"/>
                  <a:pt x="10195688" y="5268569"/>
                </a:cubicBezTo>
                <a:cubicBezTo>
                  <a:pt x="10209934" y="5257803"/>
                  <a:pt x="10221723" y="5247037"/>
                  <a:pt x="10236459" y="5241653"/>
                </a:cubicBezTo>
                <a:close/>
                <a:moveTo>
                  <a:pt x="5465215" y="5229927"/>
                </a:moveTo>
                <a:cubicBezTo>
                  <a:pt x="5466753" y="5248056"/>
                  <a:pt x="5463327" y="5256329"/>
                  <a:pt x="5457483" y="5259654"/>
                </a:cubicBezTo>
                <a:cubicBezTo>
                  <a:pt x="5451640" y="5262980"/>
                  <a:pt x="5443378" y="5261358"/>
                  <a:pt x="5435245" y="5259695"/>
                </a:cubicBezTo>
                <a:cubicBezTo>
                  <a:pt x="5422576" y="5242880"/>
                  <a:pt x="5459050" y="5231800"/>
                  <a:pt x="5465215" y="5229927"/>
                </a:cubicBezTo>
                <a:close/>
                <a:moveTo>
                  <a:pt x="4989041" y="5214715"/>
                </a:moveTo>
                <a:cubicBezTo>
                  <a:pt x="4992409" y="5234035"/>
                  <a:pt x="4980623" y="5237615"/>
                  <a:pt x="4974731" y="5239406"/>
                </a:cubicBezTo>
                <a:cubicBezTo>
                  <a:pt x="4970665" y="5216087"/>
                  <a:pt x="4980202" y="5217400"/>
                  <a:pt x="4989041" y="5214715"/>
                </a:cubicBezTo>
                <a:close/>
                <a:moveTo>
                  <a:pt x="4919344" y="5212748"/>
                </a:moveTo>
                <a:cubicBezTo>
                  <a:pt x="4921469" y="5224933"/>
                  <a:pt x="4919538" y="5234075"/>
                  <a:pt x="4914278" y="5235673"/>
                </a:cubicBezTo>
                <a:cubicBezTo>
                  <a:pt x="4911445" y="5219424"/>
                  <a:pt x="4913606" y="5214490"/>
                  <a:pt x="4919344" y="5212748"/>
                </a:cubicBezTo>
                <a:close/>
                <a:moveTo>
                  <a:pt x="5400329" y="5210274"/>
                </a:moveTo>
                <a:lnTo>
                  <a:pt x="5398758" y="5213569"/>
                </a:lnTo>
                <a:lnTo>
                  <a:pt x="5403150" y="5214511"/>
                </a:lnTo>
                <a:close/>
                <a:moveTo>
                  <a:pt x="5188608" y="5208514"/>
                </a:moveTo>
                <a:cubicBezTo>
                  <a:pt x="5196228" y="5209292"/>
                  <a:pt x="5204151" y="5219211"/>
                  <a:pt x="5211549" y="5242696"/>
                </a:cubicBezTo>
                <a:cubicBezTo>
                  <a:pt x="5205275" y="5244601"/>
                  <a:pt x="5202138" y="5245555"/>
                  <a:pt x="5199001" y="5246508"/>
                </a:cubicBezTo>
                <a:cubicBezTo>
                  <a:pt x="5201861" y="5262914"/>
                  <a:pt x="5205713" y="5266062"/>
                  <a:pt x="5215125" y="5263203"/>
                </a:cubicBezTo>
                <a:cubicBezTo>
                  <a:pt x="5194068" y="5294006"/>
                  <a:pt x="5177112" y="5329388"/>
                  <a:pt x="5150584" y="5328810"/>
                </a:cubicBezTo>
                <a:cubicBezTo>
                  <a:pt x="5145616" y="5286102"/>
                  <a:pt x="5165747" y="5206177"/>
                  <a:pt x="5188608" y="5208514"/>
                </a:cubicBezTo>
                <a:close/>
                <a:moveTo>
                  <a:pt x="5260446" y="5197559"/>
                </a:moveTo>
                <a:cubicBezTo>
                  <a:pt x="5263009" y="5203599"/>
                  <a:pt x="5263762" y="5207916"/>
                  <a:pt x="5263063" y="5210401"/>
                </a:cubicBezTo>
                <a:cubicBezTo>
                  <a:pt x="5262363" y="5212886"/>
                  <a:pt x="5260211" y="5213540"/>
                  <a:pt x="5256966" y="5212253"/>
                </a:cubicBezTo>
                <a:cubicBezTo>
                  <a:pt x="5259082" y="5207064"/>
                  <a:pt x="5261199" y="5201876"/>
                  <a:pt x="5260446" y="5197559"/>
                </a:cubicBezTo>
                <a:close/>
                <a:moveTo>
                  <a:pt x="5278851" y="5195052"/>
                </a:moveTo>
                <a:cubicBezTo>
                  <a:pt x="5279528" y="5198942"/>
                  <a:pt x="5283351" y="5201876"/>
                  <a:pt x="5284030" y="5205765"/>
                </a:cubicBezTo>
                <a:cubicBezTo>
                  <a:pt x="5284708" y="5209654"/>
                  <a:pt x="5284708" y="5209654"/>
                  <a:pt x="5282241" y="5214499"/>
                </a:cubicBezTo>
                <a:cubicBezTo>
                  <a:pt x="5281624" y="5215710"/>
                  <a:pt x="5281104" y="5215100"/>
                  <a:pt x="5280671" y="5213504"/>
                </a:cubicBezTo>
                <a:lnTo>
                  <a:pt x="5280562" y="5212791"/>
                </a:lnTo>
                <a:lnTo>
                  <a:pt x="5274141" y="5214741"/>
                </a:lnTo>
                <a:cubicBezTo>
                  <a:pt x="5275213" y="5212230"/>
                  <a:pt x="5276286" y="5209717"/>
                  <a:pt x="5277630" y="5208762"/>
                </a:cubicBezTo>
                <a:lnTo>
                  <a:pt x="5280208" y="5210457"/>
                </a:lnTo>
                <a:lnTo>
                  <a:pt x="5279620" y="5206592"/>
                </a:lnTo>
                <a:cubicBezTo>
                  <a:pt x="5279081" y="5201125"/>
                  <a:pt x="5278851" y="5195052"/>
                  <a:pt x="5278851" y="5195052"/>
                </a:cubicBezTo>
                <a:close/>
                <a:moveTo>
                  <a:pt x="5238762" y="5194646"/>
                </a:moveTo>
                <a:cubicBezTo>
                  <a:pt x="5247073" y="5205196"/>
                  <a:pt x="5260808" y="5209740"/>
                  <a:pt x="5265137" y="5234573"/>
                </a:cubicBezTo>
                <a:cubicBezTo>
                  <a:pt x="5268625" y="5254578"/>
                  <a:pt x="5258805" y="5253930"/>
                  <a:pt x="5253261" y="5259246"/>
                </a:cubicBezTo>
                <a:cubicBezTo>
                  <a:pt x="5250368" y="5261214"/>
                  <a:pt x="5246777" y="5263622"/>
                  <a:pt x="5242909" y="5265500"/>
                </a:cubicBezTo>
                <a:cubicBezTo>
                  <a:pt x="5240007" y="5266909"/>
                  <a:pt x="5236950" y="5268021"/>
                  <a:pt x="5233914" y="5268428"/>
                </a:cubicBezTo>
                <a:cubicBezTo>
                  <a:pt x="5224805" y="5269647"/>
                  <a:pt x="5215892" y="5264516"/>
                  <a:pt x="5211968" y="5242010"/>
                </a:cubicBezTo>
                <a:cubicBezTo>
                  <a:pt x="5224259" y="5238276"/>
                  <a:pt x="5245257" y="5231897"/>
                  <a:pt x="5238762" y="5194646"/>
                </a:cubicBezTo>
                <a:close/>
                <a:moveTo>
                  <a:pt x="4630770" y="5189918"/>
                </a:moveTo>
                <a:cubicBezTo>
                  <a:pt x="4620832" y="5226775"/>
                  <a:pt x="4595786" y="5230153"/>
                  <a:pt x="4574731" y="5240780"/>
                </a:cubicBezTo>
                <a:cubicBezTo>
                  <a:pt x="4563601" y="5247333"/>
                  <a:pt x="4549984" y="5271296"/>
                  <a:pt x="4534952" y="5271303"/>
                </a:cubicBezTo>
                <a:cubicBezTo>
                  <a:pt x="4529941" y="5271306"/>
                  <a:pt x="4524772" y="5268646"/>
                  <a:pt x="4519487" y="5261792"/>
                </a:cubicBezTo>
                <a:cubicBezTo>
                  <a:pt x="4554682" y="5238411"/>
                  <a:pt x="4592985" y="5214086"/>
                  <a:pt x="4630770" y="5189918"/>
                </a:cubicBezTo>
                <a:close/>
                <a:moveTo>
                  <a:pt x="4849789" y="5188539"/>
                </a:moveTo>
                <a:cubicBezTo>
                  <a:pt x="4843813" y="5189278"/>
                  <a:pt x="4837391" y="5194458"/>
                  <a:pt x="4832753" y="5195867"/>
                </a:cubicBezTo>
                <a:cubicBezTo>
                  <a:pt x="4835604" y="5212220"/>
                  <a:pt x="4841133" y="5215922"/>
                  <a:pt x="4847109" y="5215183"/>
                </a:cubicBezTo>
                <a:cubicBezTo>
                  <a:pt x="4853085" y="5214443"/>
                  <a:pt x="4859507" y="5209263"/>
                  <a:pt x="4864145" y="5207854"/>
                </a:cubicBezTo>
                <a:cubicBezTo>
                  <a:pt x="4861294" y="5191501"/>
                  <a:pt x="4855765" y="5187800"/>
                  <a:pt x="4849789" y="5188539"/>
                </a:cubicBezTo>
                <a:close/>
                <a:moveTo>
                  <a:pt x="9581309" y="5181507"/>
                </a:moveTo>
                <a:cubicBezTo>
                  <a:pt x="9581309" y="5212266"/>
                  <a:pt x="9590173" y="5207140"/>
                  <a:pt x="9599038" y="5207140"/>
                </a:cubicBezTo>
                <a:cubicBezTo>
                  <a:pt x="9599038" y="5176381"/>
                  <a:pt x="9587219" y="5181507"/>
                  <a:pt x="9581309" y="5181507"/>
                </a:cubicBezTo>
                <a:close/>
                <a:moveTo>
                  <a:pt x="10290406" y="5181360"/>
                </a:moveTo>
                <a:cubicBezTo>
                  <a:pt x="10290406" y="5206604"/>
                  <a:pt x="10299427" y="5257093"/>
                  <a:pt x="10284393" y="5262142"/>
                </a:cubicBezTo>
                <a:cubicBezTo>
                  <a:pt x="10272365" y="5267192"/>
                  <a:pt x="10263345" y="5252044"/>
                  <a:pt x="10254324" y="5252044"/>
                </a:cubicBezTo>
                <a:cubicBezTo>
                  <a:pt x="10263345" y="5221751"/>
                  <a:pt x="10275372" y="5196507"/>
                  <a:pt x="10290406" y="5181360"/>
                </a:cubicBezTo>
                <a:close/>
                <a:moveTo>
                  <a:pt x="10329825" y="5177592"/>
                </a:moveTo>
                <a:cubicBezTo>
                  <a:pt x="10323764" y="5187370"/>
                  <a:pt x="10314674" y="5197146"/>
                  <a:pt x="10308614" y="5206923"/>
                </a:cubicBezTo>
                <a:cubicBezTo>
                  <a:pt x="10314674" y="5177592"/>
                  <a:pt x="10314674" y="5177592"/>
                  <a:pt x="10329825" y="5177592"/>
                </a:cubicBezTo>
                <a:close/>
                <a:moveTo>
                  <a:pt x="5219184" y="5172190"/>
                </a:moveTo>
                <a:cubicBezTo>
                  <a:pt x="5225639" y="5187873"/>
                  <a:pt x="5230353" y="5199674"/>
                  <a:pt x="5234005" y="5220620"/>
                </a:cubicBezTo>
                <a:cubicBezTo>
                  <a:pt x="5227949" y="5222460"/>
                  <a:pt x="5222397" y="5224146"/>
                  <a:pt x="5216341" y="5225987"/>
                </a:cubicBezTo>
                <a:cubicBezTo>
                  <a:pt x="5219476" y="5207390"/>
                  <a:pt x="5219583" y="5189713"/>
                  <a:pt x="5219184" y="5172190"/>
                </a:cubicBezTo>
                <a:close/>
                <a:moveTo>
                  <a:pt x="10714216" y="5166287"/>
                </a:moveTo>
                <a:cubicBezTo>
                  <a:pt x="10705281" y="5191980"/>
                  <a:pt x="10705281" y="5191980"/>
                  <a:pt x="10610473" y="5278480"/>
                </a:cubicBezTo>
                <a:cubicBezTo>
                  <a:pt x="10625365" y="5191980"/>
                  <a:pt x="10684434" y="5186841"/>
                  <a:pt x="10714216" y="5166287"/>
                </a:cubicBezTo>
                <a:close/>
                <a:moveTo>
                  <a:pt x="9960249" y="5166129"/>
                </a:moveTo>
                <a:cubicBezTo>
                  <a:pt x="9895741" y="5166129"/>
                  <a:pt x="9869151" y="5186634"/>
                  <a:pt x="9813508" y="5278054"/>
                </a:cubicBezTo>
                <a:cubicBezTo>
                  <a:pt x="9863242" y="5243023"/>
                  <a:pt x="9913468" y="5202013"/>
                  <a:pt x="9960249" y="5166129"/>
                </a:cubicBezTo>
                <a:close/>
                <a:moveTo>
                  <a:pt x="4863201" y="5165093"/>
                </a:moveTo>
                <a:cubicBezTo>
                  <a:pt x="4866053" y="5181446"/>
                  <a:pt x="4869858" y="5184595"/>
                  <a:pt x="4876042" y="5182716"/>
                </a:cubicBezTo>
                <a:cubicBezTo>
                  <a:pt x="4873903" y="5170451"/>
                  <a:pt x="4869385" y="5163214"/>
                  <a:pt x="4863201" y="5165093"/>
                </a:cubicBezTo>
                <a:close/>
                <a:moveTo>
                  <a:pt x="5083350" y="5162922"/>
                </a:moveTo>
                <a:cubicBezTo>
                  <a:pt x="5089088" y="5161179"/>
                  <a:pt x="5093374" y="5168432"/>
                  <a:pt x="5095499" y="5180618"/>
                </a:cubicBezTo>
                <a:cubicBezTo>
                  <a:pt x="5089760" y="5182361"/>
                  <a:pt x="5085475" y="5175108"/>
                  <a:pt x="5083350" y="5162922"/>
                </a:cubicBezTo>
                <a:close/>
                <a:moveTo>
                  <a:pt x="4957451" y="5156985"/>
                </a:moveTo>
                <a:cubicBezTo>
                  <a:pt x="4959611" y="5169370"/>
                  <a:pt x="4961770" y="5181756"/>
                  <a:pt x="4964649" y="5198271"/>
                </a:cubicBezTo>
                <a:cubicBezTo>
                  <a:pt x="4957056" y="5191883"/>
                  <a:pt x="4952539" y="5184561"/>
                  <a:pt x="4945664" y="5182302"/>
                </a:cubicBezTo>
                <a:cubicBezTo>
                  <a:pt x="4951099" y="5176304"/>
                  <a:pt x="4955813" y="5166177"/>
                  <a:pt x="4957451" y="5156985"/>
                </a:cubicBezTo>
                <a:close/>
                <a:moveTo>
                  <a:pt x="9701958" y="5155876"/>
                </a:moveTo>
                <a:cubicBezTo>
                  <a:pt x="9701958" y="5186634"/>
                  <a:pt x="9710821" y="5181507"/>
                  <a:pt x="9719685" y="5181507"/>
                </a:cubicBezTo>
                <a:cubicBezTo>
                  <a:pt x="9719685" y="5155876"/>
                  <a:pt x="9710821" y="5155876"/>
                  <a:pt x="9701958" y="5155876"/>
                </a:cubicBezTo>
                <a:close/>
                <a:moveTo>
                  <a:pt x="5499746" y="5155818"/>
                </a:moveTo>
                <a:cubicBezTo>
                  <a:pt x="5502590" y="5172133"/>
                  <a:pt x="5506391" y="5175273"/>
                  <a:pt x="5512571" y="5173396"/>
                </a:cubicBezTo>
                <a:cubicBezTo>
                  <a:pt x="5510438" y="5161159"/>
                  <a:pt x="5505925" y="5153941"/>
                  <a:pt x="5499746" y="5155818"/>
                </a:cubicBezTo>
                <a:close/>
                <a:moveTo>
                  <a:pt x="5252613" y="5155691"/>
                </a:moveTo>
                <a:cubicBezTo>
                  <a:pt x="5259206" y="5157921"/>
                  <a:pt x="5265800" y="5160153"/>
                  <a:pt x="5269448" y="5163278"/>
                </a:cubicBezTo>
                <a:cubicBezTo>
                  <a:pt x="5269306" y="5180257"/>
                  <a:pt x="5269164" y="5197236"/>
                  <a:pt x="5265374" y="5211090"/>
                </a:cubicBezTo>
                <a:cubicBezTo>
                  <a:pt x="5256677" y="5196796"/>
                  <a:pt x="5255417" y="5171775"/>
                  <a:pt x="5252613" y="5155691"/>
                </a:cubicBezTo>
                <a:close/>
                <a:moveTo>
                  <a:pt x="4664964" y="5150692"/>
                </a:moveTo>
                <a:cubicBezTo>
                  <a:pt x="4666133" y="5148733"/>
                  <a:pt x="4668639" y="5150110"/>
                  <a:pt x="4672571" y="5155332"/>
                </a:cubicBezTo>
                <a:cubicBezTo>
                  <a:pt x="4669702" y="5156203"/>
                  <a:pt x="4667541" y="5161137"/>
                  <a:pt x="4665380" y="5166071"/>
                </a:cubicBezTo>
                <a:cubicBezTo>
                  <a:pt x="4663963" y="5157947"/>
                  <a:pt x="4663796" y="5152651"/>
                  <a:pt x="4664964" y="5150692"/>
                </a:cubicBezTo>
                <a:close/>
                <a:moveTo>
                  <a:pt x="4891746" y="5139739"/>
                </a:moveTo>
                <a:cubicBezTo>
                  <a:pt x="4888000" y="5139263"/>
                  <a:pt x="4883541" y="5141694"/>
                  <a:pt x="4878903" y="5143103"/>
                </a:cubicBezTo>
                <a:cubicBezTo>
                  <a:pt x="4882467" y="5163544"/>
                  <a:pt x="4894121" y="5155699"/>
                  <a:pt x="4900305" y="5153821"/>
                </a:cubicBezTo>
                <a:cubicBezTo>
                  <a:pt x="4898523" y="5143599"/>
                  <a:pt x="4895492" y="5140215"/>
                  <a:pt x="4891746" y="5139739"/>
                </a:cubicBezTo>
                <a:close/>
                <a:moveTo>
                  <a:pt x="4671473" y="5137429"/>
                </a:moveTo>
                <a:lnTo>
                  <a:pt x="4671885" y="5139120"/>
                </a:lnTo>
                <a:lnTo>
                  <a:pt x="4673193" y="5139907"/>
                </a:lnTo>
                <a:close/>
                <a:moveTo>
                  <a:pt x="10343362" y="5137260"/>
                </a:moveTo>
                <a:cubicBezTo>
                  <a:pt x="10349245" y="5137260"/>
                  <a:pt x="10358073" y="5132372"/>
                  <a:pt x="10358073" y="5156814"/>
                </a:cubicBezTo>
                <a:cubicBezTo>
                  <a:pt x="10352187" y="5156814"/>
                  <a:pt x="10343362" y="5161702"/>
                  <a:pt x="10343362" y="5137260"/>
                </a:cubicBezTo>
                <a:close/>
                <a:moveTo>
                  <a:pt x="5314937" y="5134660"/>
                </a:moveTo>
                <a:cubicBezTo>
                  <a:pt x="5317070" y="5146897"/>
                  <a:pt x="5323961" y="5149098"/>
                  <a:pt x="5329626" y="5147377"/>
                </a:cubicBezTo>
                <a:cubicBezTo>
                  <a:pt x="5327493" y="5135141"/>
                  <a:pt x="5321116" y="5132783"/>
                  <a:pt x="5314937" y="5134660"/>
                </a:cubicBezTo>
                <a:close/>
                <a:moveTo>
                  <a:pt x="9744677" y="5132487"/>
                </a:moveTo>
                <a:cubicBezTo>
                  <a:pt x="9739138" y="5131740"/>
                  <a:pt x="9732489" y="5135371"/>
                  <a:pt x="9728058" y="5135371"/>
                </a:cubicBezTo>
                <a:cubicBezTo>
                  <a:pt x="9728058" y="5171254"/>
                  <a:pt x="9745785" y="5155876"/>
                  <a:pt x="9754650" y="5155876"/>
                </a:cubicBezTo>
                <a:cubicBezTo>
                  <a:pt x="9754650" y="5138361"/>
                  <a:pt x="9750217" y="5133234"/>
                  <a:pt x="9744677" y="5132487"/>
                </a:cubicBezTo>
                <a:close/>
                <a:moveTo>
                  <a:pt x="10735189" y="5130275"/>
                </a:moveTo>
                <a:lnTo>
                  <a:pt x="10734963" y="5131499"/>
                </a:lnTo>
                <a:cubicBezTo>
                  <a:pt x="10734545" y="5133741"/>
                  <a:pt x="10734256" y="5135302"/>
                  <a:pt x="10734256" y="5135302"/>
                </a:cubicBezTo>
                <a:close/>
                <a:moveTo>
                  <a:pt x="10736584" y="5122750"/>
                </a:moveTo>
                <a:lnTo>
                  <a:pt x="10735189" y="5130275"/>
                </a:lnTo>
                <a:lnTo>
                  <a:pt x="10736426" y="5123599"/>
                </a:lnTo>
                <a:close/>
                <a:moveTo>
                  <a:pt x="10737432" y="5118181"/>
                </a:moveTo>
                <a:lnTo>
                  <a:pt x="10736584" y="5122750"/>
                </a:lnTo>
                <a:lnTo>
                  <a:pt x="10736619" y="5122559"/>
                </a:lnTo>
                <a:close/>
                <a:moveTo>
                  <a:pt x="5565753" y="5117434"/>
                </a:moveTo>
                <a:cubicBezTo>
                  <a:pt x="5572294" y="5115447"/>
                  <a:pt x="5579588" y="5117777"/>
                  <a:pt x="5581846" y="5130729"/>
                </a:cubicBezTo>
                <a:cubicBezTo>
                  <a:pt x="5575305" y="5132716"/>
                  <a:pt x="5568011" y="5130386"/>
                  <a:pt x="5565753" y="5117434"/>
                </a:cubicBezTo>
                <a:close/>
                <a:moveTo>
                  <a:pt x="4682689" y="5117348"/>
                </a:moveTo>
                <a:cubicBezTo>
                  <a:pt x="4684878" y="5129899"/>
                  <a:pt x="4683077" y="5138154"/>
                  <a:pt x="4679980" y="5141298"/>
                </a:cubicBezTo>
                <a:lnTo>
                  <a:pt x="4674771" y="5142066"/>
                </a:lnTo>
                <a:lnTo>
                  <a:pt x="4674093" y="5153953"/>
                </a:lnTo>
                <a:cubicBezTo>
                  <a:pt x="4670516" y="5150763"/>
                  <a:pt x="4669268" y="5147935"/>
                  <a:pt x="4669095" y="5144779"/>
                </a:cubicBezTo>
                <a:lnTo>
                  <a:pt x="4670282" y="5135712"/>
                </a:lnTo>
                <a:lnTo>
                  <a:pt x="4669491" y="5134573"/>
                </a:lnTo>
                <a:cubicBezTo>
                  <a:pt x="4674916" y="5128520"/>
                  <a:pt x="4677265" y="5123402"/>
                  <a:pt x="4682689" y="5117348"/>
                </a:cubicBezTo>
                <a:close/>
                <a:moveTo>
                  <a:pt x="10737728" y="5116578"/>
                </a:moveTo>
                <a:cubicBezTo>
                  <a:pt x="10738018" y="5115017"/>
                  <a:pt x="10737945" y="5115408"/>
                  <a:pt x="10737675" y="5116871"/>
                </a:cubicBezTo>
                <a:lnTo>
                  <a:pt x="10737432" y="5118181"/>
                </a:lnTo>
                <a:close/>
                <a:moveTo>
                  <a:pt x="10757663" y="5109763"/>
                </a:moveTo>
                <a:cubicBezTo>
                  <a:pt x="10757663" y="5130184"/>
                  <a:pt x="10749460" y="5135289"/>
                  <a:pt x="10743668" y="5135289"/>
                </a:cubicBezTo>
                <a:cubicBezTo>
                  <a:pt x="10743668" y="5130184"/>
                  <a:pt x="10743668" y="5125078"/>
                  <a:pt x="10740773" y="5120824"/>
                </a:cubicBezTo>
                <a:cubicBezTo>
                  <a:pt x="10746564" y="5114868"/>
                  <a:pt x="10752355" y="5109763"/>
                  <a:pt x="10757663" y="5109763"/>
                </a:cubicBezTo>
                <a:close/>
                <a:moveTo>
                  <a:pt x="9760559" y="5109738"/>
                </a:moveTo>
                <a:cubicBezTo>
                  <a:pt x="9760559" y="5125117"/>
                  <a:pt x="9763514" y="5135371"/>
                  <a:pt x="9769422" y="5135371"/>
                </a:cubicBezTo>
                <a:cubicBezTo>
                  <a:pt x="9769422" y="5114865"/>
                  <a:pt x="9766467" y="5109738"/>
                  <a:pt x="9760559" y="5109738"/>
                </a:cubicBezTo>
                <a:close/>
                <a:moveTo>
                  <a:pt x="4895960" y="5107013"/>
                </a:moveTo>
                <a:cubicBezTo>
                  <a:pt x="4898218" y="5106832"/>
                  <a:pt x="4900403" y="5107693"/>
                  <a:pt x="4902454" y="5110119"/>
                </a:cubicBezTo>
                <a:cubicBezTo>
                  <a:pt x="4920250" y="5121932"/>
                  <a:pt x="4913146" y="5171444"/>
                  <a:pt x="4913102" y="5192981"/>
                </a:cubicBezTo>
                <a:cubicBezTo>
                  <a:pt x="4896902" y="5181759"/>
                  <a:pt x="4886160" y="5193095"/>
                  <a:pt x="4883504" y="5217108"/>
                </a:cubicBezTo>
                <a:lnTo>
                  <a:pt x="4883628" y="5242484"/>
                </a:lnTo>
                <a:lnTo>
                  <a:pt x="4883977" y="5243089"/>
                </a:lnTo>
                <a:lnTo>
                  <a:pt x="4883637" y="5244124"/>
                </a:lnTo>
                <a:lnTo>
                  <a:pt x="4883641" y="5244980"/>
                </a:lnTo>
                <a:lnTo>
                  <a:pt x="4883425" y="5244769"/>
                </a:lnTo>
                <a:lnTo>
                  <a:pt x="4881757" y="5249841"/>
                </a:lnTo>
                <a:cubicBezTo>
                  <a:pt x="4880681" y="5250168"/>
                  <a:pt x="4878910" y="5248680"/>
                  <a:pt x="4875370" y="5245704"/>
                </a:cubicBezTo>
                <a:lnTo>
                  <a:pt x="4877607" y="5239067"/>
                </a:lnTo>
                <a:lnTo>
                  <a:pt x="4876463" y="5237946"/>
                </a:lnTo>
                <a:cubicBezTo>
                  <a:pt x="4868972" y="5234370"/>
                  <a:pt x="4860810" y="5240078"/>
                  <a:pt x="4854388" y="5245258"/>
                </a:cubicBezTo>
                <a:cubicBezTo>
                  <a:pt x="4842732" y="5253103"/>
                  <a:pt x="4827272" y="5257800"/>
                  <a:pt x="4816132" y="5265490"/>
                </a:cubicBezTo>
                <a:cubicBezTo>
                  <a:pt x="4820531" y="5272045"/>
                  <a:pt x="4824095" y="5292487"/>
                  <a:pt x="4830279" y="5290608"/>
                </a:cubicBezTo>
                <a:cubicBezTo>
                  <a:pt x="4839752" y="5292035"/>
                  <a:pt x="4849983" y="5276013"/>
                  <a:pt x="4857833" y="5265019"/>
                </a:cubicBezTo>
                <a:cubicBezTo>
                  <a:pt x="4872939" y="5239622"/>
                  <a:pt x="4886373" y="5260652"/>
                  <a:pt x="4903019" y="5281425"/>
                </a:cubicBezTo>
                <a:cubicBezTo>
                  <a:pt x="4734672" y="5430073"/>
                  <a:pt x="4568912" y="5596664"/>
                  <a:pt x="4378236" y="5654590"/>
                </a:cubicBezTo>
                <a:cubicBezTo>
                  <a:pt x="4452927" y="5597460"/>
                  <a:pt x="4521871" y="5529161"/>
                  <a:pt x="4591660" y="5465700"/>
                </a:cubicBezTo>
                <a:cubicBezTo>
                  <a:pt x="4629124" y="5437817"/>
                  <a:pt x="4662862" y="5410348"/>
                  <a:pt x="4697827" y="5386810"/>
                </a:cubicBezTo>
                <a:cubicBezTo>
                  <a:pt x="4718759" y="5376147"/>
                  <a:pt x="4736084" y="5366579"/>
                  <a:pt x="4753922" y="5356854"/>
                </a:cubicBezTo>
                <a:cubicBezTo>
                  <a:pt x="4763198" y="5354036"/>
                  <a:pt x="4772474" y="5351218"/>
                  <a:pt x="4781751" y="5348399"/>
                </a:cubicBezTo>
                <a:cubicBezTo>
                  <a:pt x="4785796" y="5334256"/>
                  <a:pt x="4789129" y="5316024"/>
                  <a:pt x="4793174" y="5301880"/>
                </a:cubicBezTo>
                <a:cubicBezTo>
                  <a:pt x="4734701" y="5336865"/>
                  <a:pt x="4676424" y="5376094"/>
                  <a:pt x="4617950" y="5411077"/>
                </a:cubicBezTo>
                <a:cubicBezTo>
                  <a:pt x="4591548" y="5427707"/>
                  <a:pt x="4567283" y="5456604"/>
                  <a:pt x="4542703" y="5480573"/>
                </a:cubicBezTo>
                <a:cubicBezTo>
                  <a:pt x="4516882" y="5500544"/>
                  <a:pt x="4491193" y="5521261"/>
                  <a:pt x="4465502" y="5541980"/>
                </a:cubicBezTo>
                <a:cubicBezTo>
                  <a:pt x="4411546" y="5584202"/>
                  <a:pt x="4353785" y="5623274"/>
                  <a:pt x="4297175" y="5653387"/>
                </a:cubicBezTo>
                <a:cubicBezTo>
                  <a:pt x="4268196" y="5670800"/>
                  <a:pt x="4238700" y="5688372"/>
                  <a:pt x="4211585" y="5700914"/>
                </a:cubicBezTo>
                <a:cubicBezTo>
                  <a:pt x="4187562" y="5712518"/>
                  <a:pt x="4162628" y="5715787"/>
                  <a:pt x="4145855" y="5750299"/>
                </a:cubicBezTo>
                <a:cubicBezTo>
                  <a:pt x="4043380" y="5794346"/>
                  <a:pt x="3941618" y="5842481"/>
                  <a:pt x="3837717" y="5878350"/>
                </a:cubicBezTo>
                <a:cubicBezTo>
                  <a:pt x="3831532" y="5880229"/>
                  <a:pt x="3803704" y="5888683"/>
                  <a:pt x="3812509" y="5864485"/>
                </a:cubicBezTo>
                <a:cubicBezTo>
                  <a:pt x="3823811" y="5835941"/>
                  <a:pt x="3844623" y="5824594"/>
                  <a:pt x="3864961" y="5810524"/>
                </a:cubicBezTo>
                <a:cubicBezTo>
                  <a:pt x="3919630" y="5772390"/>
                  <a:pt x="3976952" y="5746366"/>
                  <a:pt x="4034473" y="5724586"/>
                </a:cubicBezTo>
                <a:cubicBezTo>
                  <a:pt x="4065393" y="5715193"/>
                  <a:pt x="4099604" y="5709105"/>
                  <a:pt x="4129811" y="5695623"/>
                </a:cubicBezTo>
                <a:cubicBezTo>
                  <a:pt x="4139087" y="5692805"/>
                  <a:pt x="4136236" y="5676451"/>
                  <a:pt x="4140281" y="5662308"/>
                </a:cubicBezTo>
                <a:cubicBezTo>
                  <a:pt x="4144327" y="5648165"/>
                  <a:pt x="4161212" y="5651645"/>
                  <a:pt x="4167396" y="5649766"/>
                </a:cubicBezTo>
                <a:cubicBezTo>
                  <a:pt x="4228008" y="5627046"/>
                  <a:pt x="4287908" y="5600239"/>
                  <a:pt x="4343093" y="5561950"/>
                </a:cubicBezTo>
                <a:cubicBezTo>
                  <a:pt x="4460290" y="5493413"/>
                  <a:pt x="4568005" y="5404726"/>
                  <a:pt x="4677506" y="5307604"/>
                </a:cubicBezTo>
                <a:cubicBezTo>
                  <a:pt x="4730750" y="5261294"/>
                  <a:pt x="4783796" y="5210740"/>
                  <a:pt x="4837040" y="5164431"/>
                </a:cubicBezTo>
                <a:cubicBezTo>
                  <a:pt x="4847982" y="5152497"/>
                  <a:pt x="4862017" y="5139623"/>
                  <a:pt x="4875339" y="5122662"/>
                </a:cubicBezTo>
                <a:cubicBezTo>
                  <a:pt x="4881761" y="5117482"/>
                  <a:pt x="4889187" y="5107557"/>
                  <a:pt x="4895960" y="5107013"/>
                </a:cubicBezTo>
                <a:close/>
                <a:moveTo>
                  <a:pt x="4706282" y="5088057"/>
                </a:moveTo>
                <a:cubicBezTo>
                  <a:pt x="4705214" y="5101138"/>
                  <a:pt x="4707326" y="5113253"/>
                  <a:pt x="4705554" y="5122296"/>
                </a:cubicBezTo>
                <a:cubicBezTo>
                  <a:pt x="4701671" y="5119224"/>
                  <a:pt x="4697787" y="5116151"/>
                  <a:pt x="4694433" y="5112918"/>
                </a:cubicBezTo>
                <a:cubicBezTo>
                  <a:pt x="4698855" y="5103070"/>
                  <a:pt x="4704510" y="5097100"/>
                  <a:pt x="4706282" y="5088057"/>
                </a:cubicBezTo>
                <a:close/>
                <a:moveTo>
                  <a:pt x="10799146" y="5085829"/>
                </a:moveTo>
                <a:cubicBezTo>
                  <a:pt x="10802454" y="5083923"/>
                  <a:pt x="10806133" y="5089306"/>
                  <a:pt x="10807603" y="5102763"/>
                </a:cubicBezTo>
                <a:cubicBezTo>
                  <a:pt x="10801719" y="5102763"/>
                  <a:pt x="10798777" y="5108147"/>
                  <a:pt x="10792893" y="5112633"/>
                </a:cubicBezTo>
                <a:cubicBezTo>
                  <a:pt x="10792893" y="5096932"/>
                  <a:pt x="10795835" y="5087736"/>
                  <a:pt x="10799146" y="5085829"/>
                </a:cubicBezTo>
                <a:close/>
                <a:moveTo>
                  <a:pt x="9786917" y="5084962"/>
                </a:moveTo>
                <a:cubicBezTo>
                  <a:pt x="9786917" y="5100340"/>
                  <a:pt x="9789871" y="5109738"/>
                  <a:pt x="9795780" y="5109738"/>
                </a:cubicBezTo>
                <a:cubicBezTo>
                  <a:pt x="9795780" y="5090087"/>
                  <a:pt x="9792826" y="5084962"/>
                  <a:pt x="9786917" y="5084962"/>
                </a:cubicBezTo>
                <a:close/>
                <a:moveTo>
                  <a:pt x="5077569" y="5083589"/>
                </a:moveTo>
                <a:cubicBezTo>
                  <a:pt x="5079694" y="5095779"/>
                  <a:pt x="5083487" y="5098905"/>
                  <a:pt x="5089652" y="5097032"/>
                </a:cubicBezTo>
                <a:cubicBezTo>
                  <a:pt x="5087527" y="5084843"/>
                  <a:pt x="5083736" y="5081715"/>
                  <a:pt x="5077569" y="5083589"/>
                </a:cubicBezTo>
                <a:close/>
                <a:moveTo>
                  <a:pt x="10393308" y="5083385"/>
                </a:moveTo>
                <a:cubicBezTo>
                  <a:pt x="10398883" y="5088660"/>
                  <a:pt x="10401923" y="5099212"/>
                  <a:pt x="10408003" y="5104487"/>
                </a:cubicBezTo>
                <a:cubicBezTo>
                  <a:pt x="10401923" y="5108884"/>
                  <a:pt x="10398883" y="5124711"/>
                  <a:pt x="10393308" y="5135263"/>
                </a:cubicBezTo>
                <a:cubicBezTo>
                  <a:pt x="10393308" y="5114160"/>
                  <a:pt x="10393308" y="5099212"/>
                  <a:pt x="10393308" y="5083385"/>
                </a:cubicBezTo>
                <a:close/>
                <a:moveTo>
                  <a:pt x="5288646" y="5078456"/>
                </a:moveTo>
                <a:cubicBezTo>
                  <a:pt x="5294384" y="5076713"/>
                  <a:pt x="5297961" y="5079903"/>
                  <a:pt x="5300793" y="5096150"/>
                </a:cubicBezTo>
                <a:cubicBezTo>
                  <a:pt x="5295055" y="5097894"/>
                  <a:pt x="5291478" y="5094704"/>
                  <a:pt x="5288646" y="5078456"/>
                </a:cubicBezTo>
                <a:close/>
                <a:moveTo>
                  <a:pt x="10821953" y="5064025"/>
                </a:moveTo>
                <a:cubicBezTo>
                  <a:pt x="10826573" y="5062122"/>
                  <a:pt x="10830837" y="5063391"/>
                  <a:pt x="10833680" y="5073543"/>
                </a:cubicBezTo>
                <a:cubicBezTo>
                  <a:pt x="10827284" y="5073543"/>
                  <a:pt x="10820887" y="5084964"/>
                  <a:pt x="10814489" y="5082107"/>
                </a:cubicBezTo>
                <a:lnTo>
                  <a:pt x="10810160" y="5076309"/>
                </a:lnTo>
                <a:lnTo>
                  <a:pt x="10810057" y="5081753"/>
                </a:lnTo>
                <a:cubicBezTo>
                  <a:pt x="10809681" y="5087864"/>
                  <a:pt x="10808929" y="5095197"/>
                  <a:pt x="10808929" y="5097641"/>
                </a:cubicBezTo>
                <a:cubicBezTo>
                  <a:pt x="10808929" y="5087864"/>
                  <a:pt x="10808929" y="5087864"/>
                  <a:pt x="10805922" y="5082976"/>
                </a:cubicBezTo>
                <a:cubicBezTo>
                  <a:pt x="10805922" y="5080532"/>
                  <a:pt x="10806674" y="5078088"/>
                  <a:pt x="10807427" y="5076255"/>
                </a:cubicBezTo>
                <a:lnTo>
                  <a:pt x="10808495" y="5074081"/>
                </a:lnTo>
                <a:lnTo>
                  <a:pt x="10808094" y="5073543"/>
                </a:lnTo>
                <a:cubicBezTo>
                  <a:pt x="10812358" y="5071004"/>
                  <a:pt x="10817332" y="5065929"/>
                  <a:pt x="10821953" y="5064025"/>
                </a:cubicBezTo>
                <a:close/>
                <a:moveTo>
                  <a:pt x="10444971" y="5060776"/>
                </a:moveTo>
                <a:cubicBezTo>
                  <a:pt x="10444971" y="5081198"/>
                  <a:pt x="10442228" y="5086304"/>
                  <a:pt x="10436741" y="5086304"/>
                </a:cubicBezTo>
                <a:cubicBezTo>
                  <a:pt x="10436741" y="5065882"/>
                  <a:pt x="10439484" y="5060776"/>
                  <a:pt x="10444971" y="5060776"/>
                </a:cubicBezTo>
                <a:close/>
                <a:moveTo>
                  <a:pt x="5042854" y="5052063"/>
                </a:moveTo>
                <a:cubicBezTo>
                  <a:pt x="5031744" y="5059717"/>
                  <a:pt x="5021077" y="5054400"/>
                  <a:pt x="5015252" y="5076850"/>
                </a:cubicBezTo>
                <a:cubicBezTo>
                  <a:pt x="5011919" y="5094977"/>
                  <a:pt x="5004600" y="5105757"/>
                  <a:pt x="4995351" y="5108567"/>
                </a:cubicBezTo>
                <a:cubicBezTo>
                  <a:pt x="5000559" y="5119820"/>
                  <a:pt x="5005253" y="5131230"/>
                  <a:pt x="5010267" y="5138263"/>
                </a:cubicBezTo>
                <a:cubicBezTo>
                  <a:pt x="5015920" y="5136546"/>
                  <a:pt x="5018295" y="5131546"/>
                  <a:pt x="5020670" y="5126547"/>
                </a:cubicBezTo>
                <a:cubicBezTo>
                  <a:pt x="5031586" y="5114673"/>
                  <a:pt x="5041988" y="5102956"/>
                  <a:pt x="5049820" y="5092019"/>
                </a:cubicBezTo>
                <a:cubicBezTo>
                  <a:pt x="5046987" y="5075766"/>
                  <a:pt x="5044861" y="5063576"/>
                  <a:pt x="5042854" y="5052063"/>
                </a:cubicBezTo>
                <a:close/>
                <a:moveTo>
                  <a:pt x="5147510" y="5040948"/>
                </a:moveTo>
                <a:cubicBezTo>
                  <a:pt x="5131136" y="5058759"/>
                  <a:pt x="5114054" y="5072505"/>
                  <a:pt x="5097486" y="5086096"/>
                </a:cubicBezTo>
                <a:cubicBezTo>
                  <a:pt x="5103523" y="5084262"/>
                  <a:pt x="5108867" y="5082905"/>
                  <a:pt x="5113686" y="5081308"/>
                </a:cubicBezTo>
                <a:cubicBezTo>
                  <a:pt x="5128144" y="5076514"/>
                  <a:pt x="5137886" y="5069543"/>
                  <a:pt x="5147510" y="5040948"/>
                </a:cubicBezTo>
                <a:close/>
                <a:moveTo>
                  <a:pt x="4784049" y="5026578"/>
                </a:moveTo>
                <a:cubicBezTo>
                  <a:pt x="4761798" y="5086269"/>
                  <a:pt x="4758697" y="5087212"/>
                  <a:pt x="4718379" y="5099460"/>
                </a:cubicBezTo>
                <a:cubicBezTo>
                  <a:pt x="4724032" y="5075687"/>
                  <a:pt x="4724032" y="5075687"/>
                  <a:pt x="4784049" y="5026578"/>
                </a:cubicBezTo>
                <a:close/>
                <a:moveTo>
                  <a:pt x="9866940" y="5024405"/>
                </a:moveTo>
                <a:lnTo>
                  <a:pt x="9845515" y="5059329"/>
                </a:lnTo>
                <a:cubicBezTo>
                  <a:pt x="9836652" y="5059329"/>
                  <a:pt x="9830742" y="5059329"/>
                  <a:pt x="9821879" y="5059329"/>
                </a:cubicBezTo>
                <a:cubicBezTo>
                  <a:pt x="9821879" y="5082398"/>
                  <a:pt x="9828527" y="5084961"/>
                  <a:pt x="9835913" y="5080475"/>
                </a:cubicBezTo>
                <a:cubicBezTo>
                  <a:pt x="9843299" y="5075990"/>
                  <a:pt x="9851424" y="5064456"/>
                  <a:pt x="9854379" y="5059329"/>
                </a:cubicBezTo>
                <a:lnTo>
                  <a:pt x="9882225" y="5026454"/>
                </a:lnTo>
                <a:close/>
                <a:moveTo>
                  <a:pt x="10877104" y="5019323"/>
                </a:moveTo>
                <a:cubicBezTo>
                  <a:pt x="10863110" y="5034550"/>
                  <a:pt x="10851045" y="5049776"/>
                  <a:pt x="10839944" y="5059928"/>
                </a:cubicBezTo>
                <a:lnTo>
                  <a:pt x="10834990" y="5046900"/>
                </a:lnTo>
                <a:lnTo>
                  <a:pt x="10834990" y="5075032"/>
                </a:lnTo>
                <a:cubicBezTo>
                  <a:pt x="10834990" y="5070145"/>
                  <a:pt x="10831983" y="5065255"/>
                  <a:pt x="10831983" y="5060367"/>
                </a:cubicBezTo>
                <a:lnTo>
                  <a:pt x="10834830" y="5046480"/>
                </a:lnTo>
                <a:lnTo>
                  <a:pt x="10834154" y="5044701"/>
                </a:lnTo>
                <a:cubicBezTo>
                  <a:pt x="10848632" y="5029474"/>
                  <a:pt x="10863110" y="5019323"/>
                  <a:pt x="10877104" y="5019323"/>
                </a:cubicBezTo>
                <a:close/>
                <a:moveTo>
                  <a:pt x="4829503" y="5018861"/>
                </a:moveTo>
                <a:cubicBezTo>
                  <a:pt x="4834187" y="5020125"/>
                  <a:pt x="4838871" y="5028374"/>
                  <a:pt x="4837568" y="5039517"/>
                </a:cubicBezTo>
                <a:cubicBezTo>
                  <a:pt x="4856066" y="5033897"/>
                  <a:pt x="4874565" y="5028278"/>
                  <a:pt x="4895631" y="5021878"/>
                </a:cubicBezTo>
                <a:cubicBezTo>
                  <a:pt x="4889032" y="5036778"/>
                  <a:pt x="4876700" y="5040524"/>
                  <a:pt x="4873381" y="5058729"/>
                </a:cubicBezTo>
                <a:cubicBezTo>
                  <a:pt x="4868638" y="5068766"/>
                  <a:pt x="4870061" y="5076932"/>
                  <a:pt x="4872197" y="5089180"/>
                </a:cubicBezTo>
                <a:cubicBezTo>
                  <a:pt x="4872673" y="5110528"/>
                  <a:pt x="4858917" y="5106110"/>
                  <a:pt x="4849668" y="5108919"/>
                </a:cubicBezTo>
                <a:cubicBezTo>
                  <a:pt x="4831882" y="5118622"/>
                  <a:pt x="4815401" y="5135808"/>
                  <a:pt x="4798128" y="5145355"/>
                </a:cubicBezTo>
                <a:cubicBezTo>
                  <a:pt x="4792674" y="5151310"/>
                  <a:pt x="4784137" y="5158203"/>
                  <a:pt x="4774887" y="5161013"/>
                </a:cubicBezTo>
                <a:cubicBezTo>
                  <a:pt x="4765638" y="5163823"/>
                  <a:pt x="4772516" y="5166033"/>
                  <a:pt x="4764691" y="5177007"/>
                </a:cubicBezTo>
                <a:cubicBezTo>
                  <a:pt x="4744533" y="5191728"/>
                  <a:pt x="4721293" y="5207386"/>
                  <a:pt x="4701649" y="5221951"/>
                </a:cubicBezTo>
                <a:cubicBezTo>
                  <a:pt x="4688309" y="5229228"/>
                  <a:pt x="4676170" y="5243394"/>
                  <a:pt x="4663231" y="5245108"/>
                </a:cubicBezTo>
                <a:cubicBezTo>
                  <a:pt x="4658917" y="5245680"/>
                  <a:pt x="4654515" y="5244868"/>
                  <a:pt x="4649950" y="5241956"/>
                </a:cubicBezTo>
                <a:cubicBezTo>
                  <a:pt x="4697378" y="5197457"/>
                  <a:pt x="4739194" y="5142482"/>
                  <a:pt x="4791840" y="5109293"/>
                </a:cubicBezTo>
                <a:cubicBezTo>
                  <a:pt x="4808401" y="5095664"/>
                  <a:pt x="4827611" y="5094127"/>
                  <a:pt x="4821441" y="5040118"/>
                </a:cubicBezTo>
                <a:cubicBezTo>
                  <a:pt x="4820135" y="5023319"/>
                  <a:pt x="4824819" y="5017597"/>
                  <a:pt x="4829503" y="5018861"/>
                </a:cubicBezTo>
                <a:close/>
                <a:moveTo>
                  <a:pt x="4842193" y="5013732"/>
                </a:moveTo>
                <a:lnTo>
                  <a:pt x="4841178" y="5019535"/>
                </a:lnTo>
                <a:cubicBezTo>
                  <a:pt x="4840965" y="5020752"/>
                  <a:pt x="4841107" y="5019940"/>
                  <a:pt x="4841390" y="5018319"/>
                </a:cubicBezTo>
                <a:close/>
                <a:moveTo>
                  <a:pt x="4843092" y="5008587"/>
                </a:moveTo>
                <a:lnTo>
                  <a:pt x="4842193" y="5013732"/>
                </a:lnTo>
                <a:lnTo>
                  <a:pt x="4842454" y="5012236"/>
                </a:lnTo>
                <a:cubicBezTo>
                  <a:pt x="4842808" y="5010209"/>
                  <a:pt x="4843092" y="5008587"/>
                  <a:pt x="4843092" y="5008587"/>
                </a:cubicBezTo>
                <a:close/>
                <a:moveTo>
                  <a:pt x="10151306" y="5008066"/>
                </a:moveTo>
                <a:cubicBezTo>
                  <a:pt x="10142443" y="5018319"/>
                  <a:pt x="10133580" y="5033698"/>
                  <a:pt x="10124716" y="5043950"/>
                </a:cubicBezTo>
                <a:cubicBezTo>
                  <a:pt x="10129148" y="5043950"/>
                  <a:pt x="10133580" y="5042669"/>
                  <a:pt x="10138012" y="5040747"/>
                </a:cubicBezTo>
                <a:cubicBezTo>
                  <a:pt x="10142443" y="5038824"/>
                  <a:pt x="10146875" y="5036261"/>
                  <a:pt x="10151306" y="5033698"/>
                </a:cubicBezTo>
                <a:cubicBezTo>
                  <a:pt x="10151306" y="5028571"/>
                  <a:pt x="10151306" y="5018319"/>
                  <a:pt x="10151306" y="5008066"/>
                </a:cubicBezTo>
                <a:close/>
                <a:moveTo>
                  <a:pt x="5067430" y="5004486"/>
                </a:moveTo>
                <a:cubicBezTo>
                  <a:pt x="5063519" y="5003000"/>
                  <a:pt x="5058894" y="5004405"/>
                  <a:pt x="5054269" y="5005810"/>
                </a:cubicBezTo>
                <a:cubicBezTo>
                  <a:pt x="5058520" y="5030190"/>
                  <a:pt x="5070145" y="5022380"/>
                  <a:pt x="5076310" y="5020507"/>
                </a:cubicBezTo>
                <a:cubicBezTo>
                  <a:pt x="5074539" y="5010348"/>
                  <a:pt x="5071342" y="5005972"/>
                  <a:pt x="5067430" y="5004486"/>
                </a:cubicBezTo>
                <a:close/>
                <a:moveTo>
                  <a:pt x="4799566" y="5002869"/>
                </a:moveTo>
                <a:cubicBezTo>
                  <a:pt x="4806137" y="5004969"/>
                  <a:pt x="4812708" y="5007068"/>
                  <a:pt x="4819278" y="5009167"/>
                </a:cubicBezTo>
                <a:cubicBezTo>
                  <a:pt x="4818314" y="5012532"/>
                  <a:pt x="4816811" y="5015036"/>
                  <a:pt x="4815047" y="5016596"/>
                </a:cubicBezTo>
                <a:cubicBezTo>
                  <a:pt x="4809755" y="5021275"/>
                  <a:pt x="4802109" y="5017454"/>
                  <a:pt x="4799566" y="5002869"/>
                </a:cubicBezTo>
                <a:close/>
                <a:moveTo>
                  <a:pt x="5082018" y="4997379"/>
                </a:moveTo>
                <a:cubicBezTo>
                  <a:pt x="5084144" y="5009570"/>
                  <a:pt x="5088130" y="5016916"/>
                  <a:pt x="5094296" y="5015043"/>
                </a:cubicBezTo>
                <a:cubicBezTo>
                  <a:pt x="5092171" y="5002853"/>
                  <a:pt x="5088185" y="4995506"/>
                  <a:pt x="5082018" y="4997379"/>
                </a:cubicBezTo>
                <a:close/>
                <a:moveTo>
                  <a:pt x="9905760" y="4994449"/>
                </a:moveTo>
                <a:lnTo>
                  <a:pt x="9904628" y="4994963"/>
                </a:lnTo>
                <a:lnTo>
                  <a:pt x="9913166" y="4997305"/>
                </a:lnTo>
                <a:lnTo>
                  <a:pt x="9913148" y="4997233"/>
                </a:lnTo>
                <a:cubicBezTo>
                  <a:pt x="9911372" y="4995050"/>
                  <a:pt x="9908829" y="4994209"/>
                  <a:pt x="9905760" y="4994449"/>
                </a:cubicBezTo>
                <a:close/>
                <a:moveTo>
                  <a:pt x="10490150" y="4993758"/>
                </a:moveTo>
                <a:cubicBezTo>
                  <a:pt x="10492208" y="4992968"/>
                  <a:pt x="10494289" y="4992968"/>
                  <a:pt x="10496341" y="4994231"/>
                </a:cubicBezTo>
                <a:cubicBezTo>
                  <a:pt x="10505027" y="4999286"/>
                  <a:pt x="10505027" y="5024554"/>
                  <a:pt x="10507923" y="5034662"/>
                </a:cubicBezTo>
                <a:cubicBezTo>
                  <a:pt x="10496341" y="5034661"/>
                  <a:pt x="10488136" y="5039716"/>
                  <a:pt x="10481863" y="5059932"/>
                </a:cubicBezTo>
                <a:cubicBezTo>
                  <a:pt x="10479449" y="5044770"/>
                  <a:pt x="10476555" y="5029609"/>
                  <a:pt x="10473660" y="5009393"/>
                </a:cubicBezTo>
                <a:cubicBezTo>
                  <a:pt x="10478003" y="5005602"/>
                  <a:pt x="10483974" y="4996127"/>
                  <a:pt x="10490150" y="4993758"/>
                </a:cubicBezTo>
                <a:close/>
                <a:moveTo>
                  <a:pt x="4865498" y="4993373"/>
                </a:moveTo>
                <a:lnTo>
                  <a:pt x="4865458" y="4993848"/>
                </a:lnTo>
                <a:cubicBezTo>
                  <a:pt x="4865359" y="4994998"/>
                  <a:pt x="4865334" y="4995306"/>
                  <a:pt x="4865438" y="4994079"/>
                </a:cubicBezTo>
                <a:close/>
                <a:moveTo>
                  <a:pt x="4908963" y="4988604"/>
                </a:moveTo>
                <a:cubicBezTo>
                  <a:pt x="4911088" y="5000791"/>
                  <a:pt x="4909636" y="5009787"/>
                  <a:pt x="4903897" y="5011531"/>
                </a:cubicBezTo>
                <a:cubicBezTo>
                  <a:pt x="4901773" y="4999344"/>
                  <a:pt x="4903226" y="4990348"/>
                  <a:pt x="4908963" y="4988604"/>
                </a:cubicBezTo>
                <a:close/>
                <a:moveTo>
                  <a:pt x="4865908" y="4988557"/>
                </a:moveTo>
                <a:lnTo>
                  <a:pt x="4865839" y="4989372"/>
                </a:lnTo>
                <a:lnTo>
                  <a:pt x="4865498" y="4993373"/>
                </a:lnTo>
                <a:close/>
                <a:moveTo>
                  <a:pt x="4847759" y="4985967"/>
                </a:moveTo>
                <a:cubicBezTo>
                  <a:pt x="4852590" y="4984499"/>
                  <a:pt x="4857718" y="4986975"/>
                  <a:pt x="4862027" y="4993733"/>
                </a:cubicBezTo>
                <a:cubicBezTo>
                  <a:pt x="4857915" y="4997087"/>
                  <a:pt x="4853804" y="5000440"/>
                  <a:pt x="4849432" y="5002295"/>
                </a:cubicBezTo>
                <a:cubicBezTo>
                  <a:pt x="4845059" y="5004149"/>
                  <a:pt x="4840425" y="5004505"/>
                  <a:pt x="4835267" y="5001863"/>
                </a:cubicBezTo>
                <a:cubicBezTo>
                  <a:pt x="4838391" y="4992846"/>
                  <a:pt x="4842927" y="4987434"/>
                  <a:pt x="4847759" y="4985967"/>
                </a:cubicBezTo>
                <a:close/>
                <a:moveTo>
                  <a:pt x="5697942" y="4985862"/>
                </a:moveTo>
                <a:cubicBezTo>
                  <a:pt x="5699377" y="4985426"/>
                  <a:pt x="5701360" y="4988138"/>
                  <a:pt x="5703893" y="4993998"/>
                </a:cubicBezTo>
                <a:cubicBezTo>
                  <a:pt x="5703129" y="4998282"/>
                  <a:pt x="5702030" y="5000641"/>
                  <a:pt x="5700595" y="5001077"/>
                </a:cubicBezTo>
                <a:cubicBezTo>
                  <a:pt x="5699161" y="5001513"/>
                  <a:pt x="5697391" y="5000025"/>
                  <a:pt x="5695286" y="4996613"/>
                </a:cubicBezTo>
                <a:cubicBezTo>
                  <a:pt x="5695622" y="4989881"/>
                  <a:pt x="5696508" y="4986297"/>
                  <a:pt x="5697942" y="4985862"/>
                </a:cubicBezTo>
                <a:close/>
                <a:moveTo>
                  <a:pt x="4866362" y="4983235"/>
                </a:moveTo>
                <a:lnTo>
                  <a:pt x="4865908" y="4988557"/>
                </a:lnTo>
                <a:lnTo>
                  <a:pt x="4865908" y="4988554"/>
                </a:lnTo>
                <a:close/>
                <a:moveTo>
                  <a:pt x="10192116" y="4981152"/>
                </a:moveTo>
                <a:cubicBezTo>
                  <a:pt x="10186637" y="4982434"/>
                  <a:pt x="10179374" y="4987560"/>
                  <a:pt x="10177897" y="4987560"/>
                </a:cubicBezTo>
                <a:cubicBezTo>
                  <a:pt x="10177897" y="5002940"/>
                  <a:pt x="10180853" y="5006785"/>
                  <a:pt x="10184544" y="5006144"/>
                </a:cubicBezTo>
                <a:cubicBezTo>
                  <a:pt x="10188239" y="5005503"/>
                  <a:pt x="10192671" y="5000376"/>
                  <a:pt x="10195625" y="4997813"/>
                </a:cubicBezTo>
                <a:cubicBezTo>
                  <a:pt x="10201286" y="4982434"/>
                  <a:pt x="10197595" y="4979870"/>
                  <a:pt x="10192116" y="4981152"/>
                </a:cubicBezTo>
                <a:close/>
                <a:moveTo>
                  <a:pt x="4866693" y="4979346"/>
                </a:moveTo>
                <a:cubicBezTo>
                  <a:pt x="4866693" y="4979346"/>
                  <a:pt x="4866589" y="4980574"/>
                  <a:pt x="4866438" y="4982339"/>
                </a:cubicBezTo>
                <a:lnTo>
                  <a:pt x="4866362" y="4983235"/>
                </a:lnTo>
                <a:close/>
                <a:moveTo>
                  <a:pt x="5212363" y="4970973"/>
                </a:moveTo>
                <a:lnTo>
                  <a:pt x="5212354" y="4973497"/>
                </a:lnTo>
                <a:cubicBezTo>
                  <a:pt x="5212345" y="4975824"/>
                  <a:pt x="5212341" y="4976989"/>
                  <a:pt x="5212347" y="4975243"/>
                </a:cubicBezTo>
                <a:close/>
                <a:moveTo>
                  <a:pt x="5608584" y="4968583"/>
                </a:moveTo>
                <a:cubicBezTo>
                  <a:pt x="5609244" y="4972370"/>
                  <a:pt x="5607513" y="4976884"/>
                  <a:pt x="5608174" y="4980671"/>
                </a:cubicBezTo>
                <a:lnTo>
                  <a:pt x="5601824" y="4973333"/>
                </a:lnTo>
                <a:lnTo>
                  <a:pt x="5608444" y="4981505"/>
                </a:lnTo>
                <a:cubicBezTo>
                  <a:pt x="5607718" y="4986004"/>
                  <a:pt x="5606518" y="4988506"/>
                  <a:pt x="5605023" y="4988960"/>
                </a:cubicBezTo>
                <a:cubicBezTo>
                  <a:pt x="5603530" y="4989414"/>
                  <a:pt x="5601740" y="4987820"/>
                  <a:pt x="5599837" y="4984120"/>
                </a:cubicBezTo>
                <a:lnTo>
                  <a:pt x="5600101" y="4971342"/>
                </a:lnTo>
                <a:lnTo>
                  <a:pt x="5599976" y="4971198"/>
                </a:lnTo>
                <a:cubicBezTo>
                  <a:pt x="5603323" y="4970181"/>
                  <a:pt x="5606193" y="4969309"/>
                  <a:pt x="5608584" y="4968583"/>
                </a:cubicBezTo>
                <a:close/>
                <a:moveTo>
                  <a:pt x="10935472" y="4968203"/>
                </a:moveTo>
                <a:cubicBezTo>
                  <a:pt x="10937103" y="4968242"/>
                  <a:pt x="10938686" y="4969708"/>
                  <a:pt x="10940095" y="4973267"/>
                </a:cubicBezTo>
                <a:cubicBezTo>
                  <a:pt x="10934460" y="4978291"/>
                  <a:pt x="10928826" y="4983315"/>
                  <a:pt x="10923191" y="4988339"/>
                </a:cubicBezTo>
                <a:cubicBezTo>
                  <a:pt x="10925304" y="4980803"/>
                  <a:pt x="10930587" y="4968086"/>
                  <a:pt x="10935472" y="4968203"/>
                </a:cubicBezTo>
                <a:close/>
                <a:moveTo>
                  <a:pt x="5212380" y="4965834"/>
                </a:moveTo>
                <a:lnTo>
                  <a:pt x="5212363" y="4970973"/>
                </a:lnTo>
                <a:lnTo>
                  <a:pt x="5212365" y="4970225"/>
                </a:lnTo>
                <a:close/>
                <a:moveTo>
                  <a:pt x="9830742" y="4961929"/>
                </a:moveTo>
                <a:cubicBezTo>
                  <a:pt x="9830742" y="4977308"/>
                  <a:pt x="9833697" y="4987560"/>
                  <a:pt x="9839606" y="4987560"/>
                </a:cubicBezTo>
                <a:cubicBezTo>
                  <a:pt x="9839606" y="4972181"/>
                  <a:pt x="9836651" y="4961929"/>
                  <a:pt x="9830742" y="4961929"/>
                </a:cubicBezTo>
                <a:close/>
                <a:moveTo>
                  <a:pt x="5200716" y="4961040"/>
                </a:moveTo>
                <a:cubicBezTo>
                  <a:pt x="5203311" y="4962256"/>
                  <a:pt x="5206158" y="4964867"/>
                  <a:pt x="5209314" y="4969254"/>
                </a:cubicBezTo>
                <a:cubicBezTo>
                  <a:pt x="5200229" y="4972014"/>
                  <a:pt x="5191144" y="4974774"/>
                  <a:pt x="5182563" y="4977381"/>
                </a:cubicBezTo>
                <a:cubicBezTo>
                  <a:pt x="5187405" y="4966286"/>
                  <a:pt x="5192929" y="4957390"/>
                  <a:pt x="5200716" y="4961040"/>
                </a:cubicBezTo>
                <a:close/>
                <a:moveTo>
                  <a:pt x="5212402" y="4959534"/>
                </a:moveTo>
                <a:cubicBezTo>
                  <a:pt x="5212402" y="4959534"/>
                  <a:pt x="5212394" y="4961861"/>
                  <a:pt x="5212384" y="4964770"/>
                </a:cubicBezTo>
                <a:lnTo>
                  <a:pt x="5212380" y="4965834"/>
                </a:lnTo>
                <a:close/>
                <a:moveTo>
                  <a:pt x="4881218" y="4959296"/>
                </a:moveTo>
                <a:cubicBezTo>
                  <a:pt x="4883678" y="4961120"/>
                  <a:pt x="4885742" y="4965144"/>
                  <a:pt x="4887018" y="4972461"/>
                </a:cubicBezTo>
                <a:cubicBezTo>
                  <a:pt x="4878437" y="4975068"/>
                  <a:pt x="4869352" y="4977828"/>
                  <a:pt x="4858897" y="4972736"/>
                </a:cubicBezTo>
                <a:cubicBezTo>
                  <a:pt x="4862880" y="4968143"/>
                  <a:pt x="4873836" y="4953822"/>
                  <a:pt x="4881218" y="4959296"/>
                </a:cubicBezTo>
                <a:close/>
                <a:moveTo>
                  <a:pt x="10935260" y="4955960"/>
                </a:moveTo>
                <a:lnTo>
                  <a:pt x="10934050" y="4961936"/>
                </a:lnTo>
                <a:cubicBezTo>
                  <a:pt x="10934050" y="4961936"/>
                  <a:pt x="10934339" y="4960509"/>
                  <a:pt x="10934754" y="4958458"/>
                </a:cubicBezTo>
                <a:close/>
                <a:moveTo>
                  <a:pt x="4962085" y="4950370"/>
                </a:moveTo>
                <a:cubicBezTo>
                  <a:pt x="4963501" y="4958493"/>
                  <a:pt x="4964209" y="4962555"/>
                  <a:pt x="4965625" y="4970678"/>
                </a:cubicBezTo>
                <a:cubicBezTo>
                  <a:pt x="4959733" y="4972469"/>
                  <a:pt x="4953840" y="4974259"/>
                  <a:pt x="4947947" y="4976049"/>
                </a:cubicBezTo>
                <a:cubicBezTo>
                  <a:pt x="4946531" y="4967926"/>
                  <a:pt x="4945823" y="4963864"/>
                  <a:pt x="4944406" y="4955741"/>
                </a:cubicBezTo>
                <a:cubicBezTo>
                  <a:pt x="4950299" y="4953950"/>
                  <a:pt x="4956192" y="4952161"/>
                  <a:pt x="4962085" y="4950370"/>
                </a:cubicBezTo>
                <a:close/>
                <a:moveTo>
                  <a:pt x="5211590" y="4948285"/>
                </a:moveTo>
                <a:cubicBezTo>
                  <a:pt x="5212164" y="4949204"/>
                  <a:pt x="5211740" y="4951519"/>
                  <a:pt x="5210891" y="4956149"/>
                </a:cubicBezTo>
                <a:cubicBezTo>
                  <a:pt x="5210891" y="4956149"/>
                  <a:pt x="5210167" y="4951997"/>
                  <a:pt x="5206298" y="4948801"/>
                </a:cubicBezTo>
                <a:cubicBezTo>
                  <a:pt x="5209443" y="4947845"/>
                  <a:pt x="5211016" y="4947367"/>
                  <a:pt x="5211590" y="4948285"/>
                </a:cubicBezTo>
                <a:close/>
                <a:moveTo>
                  <a:pt x="10937151" y="4946643"/>
                </a:moveTo>
                <a:lnTo>
                  <a:pt x="10936413" y="4950283"/>
                </a:lnTo>
                <a:lnTo>
                  <a:pt x="10935260" y="4955960"/>
                </a:lnTo>
                <a:lnTo>
                  <a:pt x="10936219" y="4951234"/>
                </a:lnTo>
                <a:close/>
                <a:moveTo>
                  <a:pt x="10937521" y="4944813"/>
                </a:moveTo>
                <a:cubicBezTo>
                  <a:pt x="10937811" y="4943386"/>
                  <a:pt x="10937739" y="4943744"/>
                  <a:pt x="10937467" y="4945081"/>
                </a:cubicBezTo>
                <a:lnTo>
                  <a:pt x="10937151" y="4946643"/>
                </a:lnTo>
                <a:close/>
                <a:moveTo>
                  <a:pt x="10227631" y="4937151"/>
                </a:moveTo>
                <a:cubicBezTo>
                  <a:pt x="10227631" y="4952530"/>
                  <a:pt x="10230586" y="4961929"/>
                  <a:pt x="10236495" y="4961929"/>
                </a:cubicBezTo>
                <a:cubicBezTo>
                  <a:pt x="10236495" y="4946550"/>
                  <a:pt x="10233541" y="4937151"/>
                  <a:pt x="10227631" y="4937151"/>
                </a:cubicBezTo>
                <a:close/>
                <a:moveTo>
                  <a:pt x="10981334" y="4936423"/>
                </a:moveTo>
                <a:cubicBezTo>
                  <a:pt x="10981334" y="4952250"/>
                  <a:pt x="10981334" y="4972473"/>
                  <a:pt x="10981334" y="4988300"/>
                </a:cubicBezTo>
                <a:cubicBezTo>
                  <a:pt x="10969546" y="4977749"/>
                  <a:pt x="10954810" y="4967198"/>
                  <a:pt x="10943512" y="4961922"/>
                </a:cubicBezTo>
                <a:cubicBezTo>
                  <a:pt x="10940565" y="4957526"/>
                  <a:pt x="10940565" y="4957526"/>
                  <a:pt x="10940565" y="4952250"/>
                </a:cubicBezTo>
                <a:cubicBezTo>
                  <a:pt x="10951862" y="4941699"/>
                  <a:pt x="10966598" y="4941699"/>
                  <a:pt x="10981334" y="4936423"/>
                </a:cubicBezTo>
                <a:close/>
                <a:moveTo>
                  <a:pt x="10575246" y="4936423"/>
                </a:moveTo>
                <a:cubicBezTo>
                  <a:pt x="10575245" y="4952249"/>
                  <a:pt x="10572832" y="4961919"/>
                  <a:pt x="10567040" y="4961920"/>
                </a:cubicBezTo>
                <a:cubicBezTo>
                  <a:pt x="10567040" y="4946094"/>
                  <a:pt x="10569454" y="4936423"/>
                  <a:pt x="10575246" y="4936423"/>
                </a:cubicBezTo>
                <a:close/>
                <a:moveTo>
                  <a:pt x="5727766" y="4924066"/>
                </a:moveTo>
                <a:cubicBezTo>
                  <a:pt x="5729900" y="4936302"/>
                  <a:pt x="5731322" y="4944459"/>
                  <a:pt x="5737501" y="4942582"/>
                </a:cubicBezTo>
                <a:cubicBezTo>
                  <a:pt x="5735369" y="4930346"/>
                  <a:pt x="5733946" y="4922189"/>
                  <a:pt x="5727766" y="4924066"/>
                </a:cubicBezTo>
                <a:close/>
                <a:moveTo>
                  <a:pt x="5761756" y="4913740"/>
                </a:moveTo>
                <a:cubicBezTo>
                  <a:pt x="5764600" y="4930054"/>
                  <a:pt x="5768402" y="4933194"/>
                  <a:pt x="5774582" y="4931317"/>
                </a:cubicBezTo>
                <a:cubicBezTo>
                  <a:pt x="5772449" y="4919081"/>
                  <a:pt x="5767936" y="4911862"/>
                  <a:pt x="5761756" y="4913740"/>
                </a:cubicBezTo>
                <a:close/>
                <a:moveTo>
                  <a:pt x="5570314" y="4910808"/>
                </a:moveTo>
                <a:cubicBezTo>
                  <a:pt x="5576052" y="4909064"/>
                  <a:pt x="5579629" y="4912253"/>
                  <a:pt x="5582462" y="4928501"/>
                </a:cubicBezTo>
                <a:cubicBezTo>
                  <a:pt x="5576724" y="4930244"/>
                  <a:pt x="5572439" y="4922992"/>
                  <a:pt x="5570314" y="4910808"/>
                </a:cubicBezTo>
                <a:close/>
                <a:moveTo>
                  <a:pt x="9924794" y="4901267"/>
                </a:moveTo>
                <a:cubicBezTo>
                  <a:pt x="9883924" y="4926899"/>
                  <a:pt x="9883924" y="4926899"/>
                  <a:pt x="9866197" y="4961929"/>
                </a:cubicBezTo>
                <a:cubicBezTo>
                  <a:pt x="9883924" y="4942278"/>
                  <a:pt x="9904605" y="4916646"/>
                  <a:pt x="9924794" y="4901267"/>
                </a:cubicBezTo>
                <a:close/>
                <a:moveTo>
                  <a:pt x="5178436" y="4897314"/>
                </a:moveTo>
                <a:cubicBezTo>
                  <a:pt x="5181464" y="4896394"/>
                  <a:pt x="5182217" y="4900712"/>
                  <a:pt x="5182217" y="4900712"/>
                </a:cubicBezTo>
                <a:cubicBezTo>
                  <a:pt x="5184860" y="4906727"/>
                  <a:pt x="5183660" y="4908228"/>
                  <a:pt x="5181799" y="4908224"/>
                </a:cubicBezTo>
                <a:cubicBezTo>
                  <a:pt x="5179938" y="4908222"/>
                  <a:pt x="5177417" y="4906715"/>
                  <a:pt x="5177417" y="4906715"/>
                </a:cubicBezTo>
                <a:cubicBezTo>
                  <a:pt x="5177417" y="4906715"/>
                  <a:pt x="5179188" y="4901631"/>
                  <a:pt x="5178436" y="4897314"/>
                </a:cubicBezTo>
                <a:close/>
                <a:moveTo>
                  <a:pt x="5032404" y="4885674"/>
                </a:moveTo>
                <a:cubicBezTo>
                  <a:pt x="5033945" y="4884637"/>
                  <a:pt x="5035769" y="4885220"/>
                  <a:pt x="5039792" y="4888543"/>
                </a:cubicBezTo>
                <a:cubicBezTo>
                  <a:pt x="5037275" y="4893854"/>
                  <a:pt x="5035828" y="4895431"/>
                  <a:pt x="5034098" y="4895388"/>
                </a:cubicBezTo>
                <a:cubicBezTo>
                  <a:pt x="5032369" y="4895345"/>
                  <a:pt x="5030357" y="4893683"/>
                  <a:pt x="5026710" y="4892518"/>
                </a:cubicBezTo>
                <a:cubicBezTo>
                  <a:pt x="5029604" y="4889365"/>
                  <a:pt x="5030863" y="4886710"/>
                  <a:pt x="5032404" y="4885674"/>
                </a:cubicBezTo>
                <a:close/>
                <a:moveTo>
                  <a:pt x="5509690" y="4883395"/>
                </a:moveTo>
                <a:cubicBezTo>
                  <a:pt x="5514170" y="4886003"/>
                  <a:pt x="5518765" y="4892679"/>
                  <a:pt x="5523405" y="4905260"/>
                </a:cubicBezTo>
                <a:cubicBezTo>
                  <a:pt x="5517210" y="4907142"/>
                  <a:pt x="5511016" y="4909023"/>
                  <a:pt x="5504822" y="4910905"/>
                </a:cubicBezTo>
                <a:cubicBezTo>
                  <a:pt x="5511118" y="4947018"/>
                  <a:pt x="5528963" y="4993256"/>
                  <a:pt x="5506128" y="5008803"/>
                </a:cubicBezTo>
                <a:cubicBezTo>
                  <a:pt x="5494452" y="5016655"/>
                  <a:pt x="5474664" y="5052801"/>
                  <a:pt x="5458245" y="5014740"/>
                </a:cubicBezTo>
                <a:lnTo>
                  <a:pt x="5458213" y="5014956"/>
                </a:lnTo>
                <a:lnTo>
                  <a:pt x="5460840" y="5027951"/>
                </a:lnTo>
                <a:cubicBezTo>
                  <a:pt x="5460523" y="5029384"/>
                  <a:pt x="5459827" y="5030265"/>
                  <a:pt x="5458763" y="5030387"/>
                </a:cubicBezTo>
                <a:lnTo>
                  <a:pt x="5454553" y="5028317"/>
                </a:lnTo>
                <a:lnTo>
                  <a:pt x="5454189" y="5028887"/>
                </a:lnTo>
                <a:cubicBezTo>
                  <a:pt x="5461809" y="5035182"/>
                  <a:pt x="5466332" y="5042418"/>
                  <a:pt x="5470854" y="5049653"/>
                </a:cubicBezTo>
                <a:cubicBezTo>
                  <a:pt x="5461563" y="5052475"/>
                  <a:pt x="5452984" y="5059387"/>
                  <a:pt x="5446323" y="5039886"/>
                </a:cubicBezTo>
                <a:cubicBezTo>
                  <a:pt x="5444185" y="5027621"/>
                  <a:pt x="5438237" y="5012209"/>
                  <a:pt x="5429658" y="5019121"/>
                </a:cubicBezTo>
                <a:cubicBezTo>
                  <a:pt x="5415598" y="5032001"/>
                  <a:pt x="5410116" y="5037971"/>
                  <a:pt x="5397507" y="5003059"/>
                </a:cubicBezTo>
                <a:cubicBezTo>
                  <a:pt x="5422531" y="4978237"/>
                  <a:pt x="5449938" y="4948386"/>
                  <a:pt x="5474367" y="4920158"/>
                </a:cubicBezTo>
                <a:cubicBezTo>
                  <a:pt x="5483842" y="4904365"/>
                  <a:pt x="5496250" y="4875573"/>
                  <a:pt x="5509690" y="4883395"/>
                </a:cubicBezTo>
                <a:close/>
                <a:moveTo>
                  <a:pt x="10315774" y="4865383"/>
                </a:moveTo>
                <a:cubicBezTo>
                  <a:pt x="10303958" y="4865383"/>
                  <a:pt x="10271949" y="4865383"/>
                  <a:pt x="10271949" y="4916646"/>
                </a:cubicBezTo>
                <a:cubicBezTo>
                  <a:pt x="10286721" y="4896141"/>
                  <a:pt x="10301001" y="4891014"/>
                  <a:pt x="10315774" y="4891014"/>
                </a:cubicBezTo>
                <a:cubicBezTo>
                  <a:pt x="10315774" y="4880762"/>
                  <a:pt x="10315774" y="4870509"/>
                  <a:pt x="10315774" y="4865383"/>
                </a:cubicBezTo>
                <a:close/>
                <a:moveTo>
                  <a:pt x="10627847" y="4864825"/>
                </a:moveTo>
                <a:cubicBezTo>
                  <a:pt x="10630975" y="4870014"/>
                  <a:pt x="10637229" y="4880392"/>
                  <a:pt x="10640355" y="4885582"/>
                </a:cubicBezTo>
                <a:cubicBezTo>
                  <a:pt x="10634102" y="4890771"/>
                  <a:pt x="10630975" y="4901148"/>
                  <a:pt x="10627847" y="4916717"/>
                </a:cubicBezTo>
                <a:cubicBezTo>
                  <a:pt x="10627847" y="4895960"/>
                  <a:pt x="10627847" y="4880392"/>
                  <a:pt x="10627847" y="4864825"/>
                </a:cubicBezTo>
                <a:close/>
                <a:moveTo>
                  <a:pt x="5203943" y="4864304"/>
                </a:moveTo>
                <a:cubicBezTo>
                  <a:pt x="5211629" y="4881699"/>
                  <a:pt x="5208999" y="4889969"/>
                  <a:pt x="5203160" y="4892341"/>
                </a:cubicBezTo>
                <a:cubicBezTo>
                  <a:pt x="5201213" y="4893132"/>
                  <a:pt x="5198910" y="4893268"/>
                  <a:pt x="5196513" y="4892869"/>
                </a:cubicBezTo>
                <a:cubicBezTo>
                  <a:pt x="5200913" y="4882512"/>
                  <a:pt x="5202490" y="4873765"/>
                  <a:pt x="5203943" y="4864304"/>
                </a:cubicBezTo>
                <a:close/>
                <a:moveTo>
                  <a:pt x="5233062" y="4858572"/>
                </a:moveTo>
                <a:cubicBezTo>
                  <a:pt x="5237188" y="4882234"/>
                  <a:pt x="5238262" y="4907535"/>
                  <a:pt x="5241798" y="4927817"/>
                </a:cubicBezTo>
                <a:cubicBezTo>
                  <a:pt x="5235460" y="4929742"/>
                  <a:pt x="5229122" y="4931668"/>
                  <a:pt x="5222783" y="4933594"/>
                </a:cubicBezTo>
                <a:cubicBezTo>
                  <a:pt x="5221369" y="4925481"/>
                  <a:pt x="5219955" y="4917369"/>
                  <a:pt x="5217833" y="4905198"/>
                </a:cubicBezTo>
                <a:cubicBezTo>
                  <a:pt x="5225926" y="4894197"/>
                  <a:pt x="5229435" y="4876047"/>
                  <a:pt x="5233062" y="4858572"/>
                </a:cubicBezTo>
                <a:close/>
                <a:moveTo>
                  <a:pt x="5008197" y="4843544"/>
                </a:moveTo>
                <a:lnTo>
                  <a:pt x="5007415" y="4845914"/>
                </a:lnTo>
                <a:cubicBezTo>
                  <a:pt x="5007098" y="4846875"/>
                  <a:pt x="5007178" y="4846633"/>
                  <a:pt x="5007475" y="4845733"/>
                </a:cubicBezTo>
                <a:close/>
                <a:moveTo>
                  <a:pt x="4997448" y="4842891"/>
                </a:moveTo>
                <a:cubicBezTo>
                  <a:pt x="5009138" y="4835055"/>
                  <a:pt x="5000540" y="4876227"/>
                  <a:pt x="4998859" y="4885305"/>
                </a:cubicBezTo>
                <a:cubicBezTo>
                  <a:pt x="5005768" y="4887491"/>
                  <a:pt x="5043868" y="4884486"/>
                  <a:pt x="5033334" y="4917676"/>
                </a:cubicBezTo>
                <a:cubicBezTo>
                  <a:pt x="5026754" y="4936098"/>
                  <a:pt x="5011772" y="4940650"/>
                  <a:pt x="5003182" y="4947544"/>
                </a:cubicBezTo>
                <a:cubicBezTo>
                  <a:pt x="4994592" y="4954438"/>
                  <a:pt x="4985292" y="4957263"/>
                  <a:pt x="4980319" y="4963059"/>
                </a:cubicBezTo>
                <a:cubicBezTo>
                  <a:pt x="4974574" y="4951950"/>
                  <a:pt x="4970691" y="4945276"/>
                  <a:pt x="4965462" y="4934011"/>
                </a:cubicBezTo>
                <a:cubicBezTo>
                  <a:pt x="4974762" y="4931186"/>
                  <a:pt x="4983545" y="4928517"/>
                  <a:pt x="4992844" y="4925692"/>
                </a:cubicBezTo>
                <a:cubicBezTo>
                  <a:pt x="4986459" y="4889073"/>
                  <a:pt x="4966889" y="4907872"/>
                  <a:pt x="4958106" y="4910540"/>
                </a:cubicBezTo>
                <a:cubicBezTo>
                  <a:pt x="4949516" y="4917434"/>
                  <a:pt x="4941635" y="4928396"/>
                  <a:pt x="4930917" y="4923084"/>
                </a:cubicBezTo>
                <a:cubicBezTo>
                  <a:pt x="4924008" y="4920899"/>
                  <a:pt x="4924270" y="4903682"/>
                  <a:pt x="4929760" y="4897729"/>
                </a:cubicBezTo>
                <a:cubicBezTo>
                  <a:pt x="4952431" y="4877989"/>
                  <a:pt x="4973876" y="4854336"/>
                  <a:pt x="4997448" y="4842891"/>
                </a:cubicBezTo>
                <a:close/>
                <a:moveTo>
                  <a:pt x="5064852" y="4840231"/>
                </a:moveTo>
                <a:cubicBezTo>
                  <a:pt x="5066995" y="4852528"/>
                  <a:pt x="5069853" y="4868922"/>
                  <a:pt x="5071998" y="4881218"/>
                </a:cubicBezTo>
                <a:cubicBezTo>
                  <a:pt x="5066193" y="4882982"/>
                  <a:pt x="5060041" y="4888087"/>
                  <a:pt x="5053759" y="4890536"/>
                </a:cubicBezTo>
                <a:cubicBezTo>
                  <a:pt x="5047476" y="4892983"/>
                  <a:pt x="5041062" y="4892774"/>
                  <a:pt x="5034734" y="4883908"/>
                </a:cubicBezTo>
                <a:cubicBezTo>
                  <a:pt x="5044703" y="4867931"/>
                  <a:pt x="5055386" y="4856055"/>
                  <a:pt x="5064852" y="4840231"/>
                </a:cubicBezTo>
                <a:close/>
                <a:moveTo>
                  <a:pt x="9978406" y="4840135"/>
                </a:moveTo>
                <a:lnTo>
                  <a:pt x="9973048" y="4844179"/>
                </a:lnTo>
                <a:lnTo>
                  <a:pt x="9970033" y="4846008"/>
                </a:lnTo>
                <a:lnTo>
                  <a:pt x="9969112" y="4850003"/>
                </a:lnTo>
                <a:cubicBezTo>
                  <a:pt x="9969112" y="4880762"/>
                  <a:pt x="9951385" y="4865382"/>
                  <a:pt x="9945476" y="4865383"/>
                </a:cubicBezTo>
                <a:cubicBezTo>
                  <a:pt x="9930703" y="4860256"/>
                  <a:pt x="9936613" y="4896141"/>
                  <a:pt x="9948430" y="4891014"/>
                </a:cubicBezTo>
                <a:cubicBezTo>
                  <a:pt x="9954340" y="4885888"/>
                  <a:pt x="9960249" y="4880762"/>
                  <a:pt x="9966157" y="4870509"/>
                </a:cubicBezTo>
                <a:cubicBezTo>
                  <a:pt x="9972066" y="4860256"/>
                  <a:pt x="9980930" y="4865383"/>
                  <a:pt x="9986839" y="4865383"/>
                </a:cubicBezTo>
                <a:cubicBezTo>
                  <a:pt x="9986839" y="4858174"/>
                  <a:pt x="9985437" y="4851776"/>
                  <a:pt x="9983421" y="4846873"/>
                </a:cubicBezTo>
                <a:close/>
                <a:moveTo>
                  <a:pt x="10669107" y="4838446"/>
                </a:moveTo>
                <a:cubicBezTo>
                  <a:pt x="10675051" y="4838446"/>
                  <a:pt x="10677337" y="4843551"/>
                  <a:pt x="10677337" y="4863972"/>
                </a:cubicBezTo>
                <a:cubicBezTo>
                  <a:pt x="10671850" y="4863972"/>
                  <a:pt x="10669107" y="4858867"/>
                  <a:pt x="10669107" y="4838446"/>
                </a:cubicBezTo>
                <a:close/>
                <a:moveTo>
                  <a:pt x="5101879" y="4838419"/>
                </a:moveTo>
                <a:cubicBezTo>
                  <a:pt x="5102556" y="4842308"/>
                  <a:pt x="5103234" y="4846197"/>
                  <a:pt x="5107058" y="4849131"/>
                </a:cubicBezTo>
                <a:cubicBezTo>
                  <a:pt x="5107735" y="4853020"/>
                  <a:pt x="5105269" y="4857865"/>
                  <a:pt x="5105947" y="4861755"/>
                </a:cubicBezTo>
                <a:cubicBezTo>
                  <a:pt x="5101446" y="4854931"/>
                  <a:pt x="5100091" y="4847152"/>
                  <a:pt x="5101879" y="4838419"/>
                </a:cubicBezTo>
                <a:close/>
                <a:moveTo>
                  <a:pt x="5010364" y="4836979"/>
                </a:moveTo>
                <a:lnTo>
                  <a:pt x="5008842" y="4841593"/>
                </a:lnTo>
                <a:lnTo>
                  <a:pt x="5008197" y="4843544"/>
                </a:lnTo>
                <a:close/>
                <a:moveTo>
                  <a:pt x="5195517" y="4835256"/>
                </a:moveTo>
                <a:cubicBezTo>
                  <a:pt x="5182934" y="4856192"/>
                  <a:pt x="5167269" y="4878066"/>
                  <a:pt x="5152707" y="4903170"/>
                </a:cubicBezTo>
                <a:cubicBezTo>
                  <a:pt x="5143209" y="4923169"/>
                  <a:pt x="5155042" y="4953802"/>
                  <a:pt x="5158584" y="4974119"/>
                </a:cubicBezTo>
                <a:cubicBezTo>
                  <a:pt x="5154793" y="4970992"/>
                  <a:pt x="5150293" y="4963803"/>
                  <a:pt x="5145793" y="4956613"/>
                </a:cubicBezTo>
                <a:cubicBezTo>
                  <a:pt x="5150043" y="4980993"/>
                  <a:pt x="5148836" y="5011309"/>
                  <a:pt x="5160919" y="5024752"/>
                </a:cubicBezTo>
                <a:cubicBezTo>
                  <a:pt x="5173593" y="5041581"/>
                  <a:pt x="5188300" y="5032835"/>
                  <a:pt x="5201536" y="5037371"/>
                </a:cubicBezTo>
                <a:cubicBezTo>
                  <a:pt x="5176387" y="5113468"/>
                  <a:pt x="5122556" y="5121264"/>
                  <a:pt x="5078238" y="5143286"/>
                </a:cubicBezTo>
                <a:cubicBezTo>
                  <a:pt x="5076113" y="5131095"/>
                  <a:pt x="5073279" y="5114842"/>
                  <a:pt x="5071154" y="5102652"/>
                </a:cubicBezTo>
                <a:cubicBezTo>
                  <a:pt x="5050030" y="5130462"/>
                  <a:pt x="5036046" y="5177496"/>
                  <a:pt x="5010228" y="5193897"/>
                </a:cubicBezTo>
                <a:cubicBezTo>
                  <a:pt x="5015171" y="5188116"/>
                  <a:pt x="5017352" y="5178897"/>
                  <a:pt x="5015935" y="5170770"/>
                </a:cubicBezTo>
                <a:cubicBezTo>
                  <a:pt x="5006154" y="5170533"/>
                  <a:pt x="4997170" y="5174866"/>
                  <a:pt x="4987893" y="5169663"/>
                </a:cubicBezTo>
                <a:lnTo>
                  <a:pt x="4979756" y="5161966"/>
                </a:lnTo>
                <a:lnTo>
                  <a:pt x="4983856" y="5171255"/>
                </a:lnTo>
                <a:cubicBezTo>
                  <a:pt x="4982403" y="5180251"/>
                  <a:pt x="4979534" y="5181123"/>
                  <a:pt x="4975249" y="5173870"/>
                </a:cubicBezTo>
                <a:lnTo>
                  <a:pt x="4978617" y="5160889"/>
                </a:lnTo>
                <a:lnTo>
                  <a:pt x="4978478" y="5160757"/>
                </a:lnTo>
                <a:lnTo>
                  <a:pt x="4978666" y="5160699"/>
                </a:lnTo>
                <a:lnTo>
                  <a:pt x="4978862" y="5159943"/>
                </a:lnTo>
                <a:lnTo>
                  <a:pt x="4979134" y="5160557"/>
                </a:lnTo>
                <a:lnTo>
                  <a:pt x="4986186" y="5158415"/>
                </a:lnTo>
                <a:cubicBezTo>
                  <a:pt x="4989092" y="5156463"/>
                  <a:pt x="4991644" y="5152479"/>
                  <a:pt x="4991768" y="5143883"/>
                </a:cubicBezTo>
                <a:cubicBezTo>
                  <a:pt x="4995102" y="5125757"/>
                  <a:pt x="4988475" y="5106377"/>
                  <a:pt x="4985642" y="5090123"/>
                </a:cubicBezTo>
                <a:cubicBezTo>
                  <a:pt x="4967851" y="5099807"/>
                  <a:pt x="4949351" y="5105428"/>
                  <a:pt x="4928727" y="5098858"/>
                </a:cubicBezTo>
                <a:cubicBezTo>
                  <a:pt x="4971092" y="5043914"/>
                  <a:pt x="5012117" y="4984388"/>
                  <a:pt x="5060476" y="4948303"/>
                </a:cubicBezTo>
                <a:cubicBezTo>
                  <a:pt x="5071392" y="4936431"/>
                  <a:pt x="5086293" y="4931903"/>
                  <a:pt x="5094126" y="4920966"/>
                </a:cubicBezTo>
                <a:cubicBezTo>
                  <a:pt x="5105042" y="4909093"/>
                  <a:pt x="5111577" y="4890707"/>
                  <a:pt x="5122492" y="4878833"/>
                </a:cubicBezTo>
                <a:cubicBezTo>
                  <a:pt x="5144324" y="4855088"/>
                  <a:pt x="5172268" y="4850876"/>
                  <a:pt x="5195517" y="4835256"/>
                </a:cubicBezTo>
                <a:close/>
                <a:moveTo>
                  <a:pt x="5011217" y="4834392"/>
                </a:moveTo>
                <a:lnTo>
                  <a:pt x="5010364" y="4836979"/>
                </a:lnTo>
                <a:lnTo>
                  <a:pt x="5010445" y="4836732"/>
                </a:lnTo>
                <a:cubicBezTo>
                  <a:pt x="5010901" y="4835353"/>
                  <a:pt x="5011217" y="4834392"/>
                  <a:pt x="5011217" y="4834392"/>
                </a:cubicBezTo>
                <a:close/>
                <a:moveTo>
                  <a:pt x="5080331" y="4822894"/>
                </a:moveTo>
                <a:cubicBezTo>
                  <a:pt x="5081747" y="4831018"/>
                  <a:pt x="5085324" y="4834209"/>
                  <a:pt x="5085324" y="4834209"/>
                </a:cubicBezTo>
                <a:cubicBezTo>
                  <a:pt x="5084598" y="4838707"/>
                  <a:pt x="5083340" y="4840157"/>
                  <a:pt x="5081817" y="4840087"/>
                </a:cubicBezTo>
                <a:cubicBezTo>
                  <a:pt x="5080294" y="4840014"/>
                  <a:pt x="5078505" y="4838419"/>
                  <a:pt x="5076717" y="4836824"/>
                </a:cubicBezTo>
                <a:cubicBezTo>
                  <a:pt x="5079586" y="4835951"/>
                  <a:pt x="5081747" y="4831018"/>
                  <a:pt x="5080331" y="4822894"/>
                </a:cubicBezTo>
                <a:close/>
                <a:moveTo>
                  <a:pt x="11105089" y="4815836"/>
                </a:moveTo>
                <a:cubicBezTo>
                  <a:pt x="11105089" y="4836257"/>
                  <a:pt x="11101963" y="4841362"/>
                  <a:pt x="11092581" y="4841362"/>
                </a:cubicBezTo>
                <a:cubicBezTo>
                  <a:pt x="11092581" y="4826047"/>
                  <a:pt x="11095708" y="4815836"/>
                  <a:pt x="11105089" y="4815836"/>
                </a:cubicBezTo>
                <a:close/>
                <a:moveTo>
                  <a:pt x="10695168" y="4815836"/>
                </a:moveTo>
                <a:cubicBezTo>
                  <a:pt x="10700654" y="4815836"/>
                  <a:pt x="10703398" y="4826047"/>
                  <a:pt x="10703397" y="4841362"/>
                </a:cubicBezTo>
                <a:cubicBezTo>
                  <a:pt x="10697910" y="4841362"/>
                  <a:pt x="10695168" y="4836257"/>
                  <a:pt x="10695168" y="4815836"/>
                </a:cubicBezTo>
                <a:close/>
                <a:moveTo>
                  <a:pt x="4954976" y="4813569"/>
                </a:moveTo>
                <a:cubicBezTo>
                  <a:pt x="4956936" y="4824811"/>
                  <a:pt x="4954133" y="4828951"/>
                  <a:pt x="4948873" y="4830548"/>
                </a:cubicBezTo>
                <a:cubicBezTo>
                  <a:pt x="4946913" y="4819307"/>
                  <a:pt x="4951629" y="4814586"/>
                  <a:pt x="4954976" y="4813569"/>
                </a:cubicBezTo>
                <a:close/>
                <a:moveTo>
                  <a:pt x="5032491" y="4805685"/>
                </a:moveTo>
                <a:cubicBezTo>
                  <a:pt x="5035940" y="4808101"/>
                  <a:pt x="5039375" y="4813425"/>
                  <a:pt x="5042714" y="4822993"/>
                </a:cubicBezTo>
                <a:cubicBezTo>
                  <a:pt x="5036366" y="4824921"/>
                  <a:pt x="5030198" y="4827871"/>
                  <a:pt x="5023761" y="4829289"/>
                </a:cubicBezTo>
                <a:cubicBezTo>
                  <a:pt x="5017326" y="4830705"/>
                  <a:pt x="5010622" y="4830589"/>
                  <a:pt x="5003206" y="4826386"/>
                </a:cubicBezTo>
                <a:cubicBezTo>
                  <a:pt x="5011657" y="4817361"/>
                  <a:pt x="5022142" y="4798437"/>
                  <a:pt x="5032491" y="4805685"/>
                </a:cubicBezTo>
                <a:close/>
                <a:moveTo>
                  <a:pt x="5868157" y="4803596"/>
                </a:moveTo>
                <a:cubicBezTo>
                  <a:pt x="5871378" y="4802054"/>
                  <a:pt x="5874304" y="4805487"/>
                  <a:pt x="5876855" y="4820121"/>
                </a:cubicBezTo>
                <a:cubicBezTo>
                  <a:pt x="5870216" y="4817628"/>
                  <a:pt x="5863576" y="4815135"/>
                  <a:pt x="5857683" y="4816926"/>
                </a:cubicBezTo>
                <a:cubicBezTo>
                  <a:pt x="5861418" y="4811657"/>
                  <a:pt x="5864936" y="4805139"/>
                  <a:pt x="5868157" y="4803596"/>
                </a:cubicBezTo>
                <a:close/>
                <a:moveTo>
                  <a:pt x="10377819" y="4798740"/>
                </a:moveTo>
                <a:cubicBezTo>
                  <a:pt x="10360092" y="4798740"/>
                  <a:pt x="10342366" y="4814119"/>
                  <a:pt x="10327593" y="4839751"/>
                </a:cubicBezTo>
                <a:cubicBezTo>
                  <a:pt x="10339411" y="4839751"/>
                  <a:pt x="10351228" y="4839751"/>
                  <a:pt x="10360092" y="4839751"/>
                </a:cubicBezTo>
                <a:cubicBezTo>
                  <a:pt x="10366001" y="4839751"/>
                  <a:pt x="10371910" y="4824372"/>
                  <a:pt x="10377819" y="4814119"/>
                </a:cubicBezTo>
                <a:cubicBezTo>
                  <a:pt x="10377819" y="4808993"/>
                  <a:pt x="10377819" y="4803866"/>
                  <a:pt x="10377819" y="4798740"/>
                </a:cubicBezTo>
                <a:close/>
                <a:moveTo>
                  <a:pt x="5676099" y="4793442"/>
                </a:moveTo>
                <a:cubicBezTo>
                  <a:pt x="5675541" y="4811001"/>
                  <a:pt x="5677701" y="4823387"/>
                  <a:pt x="5677405" y="4836518"/>
                </a:cubicBezTo>
                <a:cubicBezTo>
                  <a:pt x="5673738" y="4833285"/>
                  <a:pt x="5669353" y="4825923"/>
                  <a:pt x="5662020" y="4819456"/>
                </a:cubicBezTo>
                <a:cubicBezTo>
                  <a:pt x="5666473" y="4809409"/>
                  <a:pt x="5671646" y="4803490"/>
                  <a:pt x="5676099" y="4793442"/>
                </a:cubicBezTo>
                <a:close/>
                <a:moveTo>
                  <a:pt x="5681118" y="4791906"/>
                </a:moveTo>
                <a:cubicBezTo>
                  <a:pt x="5686857" y="4790162"/>
                  <a:pt x="5691142" y="4797415"/>
                  <a:pt x="5693266" y="4809601"/>
                </a:cubicBezTo>
                <a:cubicBezTo>
                  <a:pt x="5687528" y="4811344"/>
                  <a:pt x="5683951" y="4808154"/>
                  <a:pt x="5681118" y="4791906"/>
                </a:cubicBezTo>
                <a:close/>
                <a:moveTo>
                  <a:pt x="10738372" y="4780792"/>
                </a:moveTo>
                <a:cubicBezTo>
                  <a:pt x="10739743" y="4780792"/>
                  <a:pt x="10741115" y="4783429"/>
                  <a:pt x="10742486" y="4788704"/>
                </a:cubicBezTo>
                <a:cubicBezTo>
                  <a:pt x="10742486" y="4793980"/>
                  <a:pt x="10739743" y="4798375"/>
                  <a:pt x="10739743" y="4803651"/>
                </a:cubicBezTo>
                <a:cubicBezTo>
                  <a:pt x="10737000" y="4798375"/>
                  <a:pt x="10737000" y="4793980"/>
                  <a:pt x="10734256" y="4788704"/>
                </a:cubicBezTo>
                <a:cubicBezTo>
                  <a:pt x="10735628" y="4783429"/>
                  <a:pt x="10737000" y="4780792"/>
                  <a:pt x="10738372" y="4780792"/>
                </a:cubicBezTo>
                <a:close/>
                <a:moveTo>
                  <a:pt x="10067781" y="4772841"/>
                </a:moveTo>
                <a:cubicBezTo>
                  <a:pt x="10060025" y="4768516"/>
                  <a:pt x="10043960" y="4794468"/>
                  <a:pt x="10039528" y="4794468"/>
                </a:cubicBezTo>
                <a:lnTo>
                  <a:pt x="10035530" y="4795658"/>
                </a:lnTo>
                <a:lnTo>
                  <a:pt x="10024811" y="4805113"/>
                </a:lnTo>
                <a:lnTo>
                  <a:pt x="10008085" y="4817737"/>
                </a:lnTo>
                <a:lnTo>
                  <a:pt x="10004566" y="4839751"/>
                </a:lnTo>
                <a:cubicBezTo>
                  <a:pt x="10012937" y="4824372"/>
                  <a:pt x="10024755" y="4814119"/>
                  <a:pt x="10036573" y="4808993"/>
                </a:cubicBezTo>
                <a:cubicBezTo>
                  <a:pt x="10045437" y="4808993"/>
                  <a:pt x="10054300" y="4808993"/>
                  <a:pt x="10060209" y="4789342"/>
                </a:cubicBezTo>
                <a:cubicBezTo>
                  <a:pt x="10063164" y="4789342"/>
                  <a:pt x="10069073" y="4789342"/>
                  <a:pt x="10072028" y="4789342"/>
                </a:cubicBezTo>
                <a:cubicBezTo>
                  <a:pt x="10072028" y="4779089"/>
                  <a:pt x="10070366" y="4774283"/>
                  <a:pt x="10067781" y="4772841"/>
                </a:cubicBezTo>
                <a:close/>
                <a:moveTo>
                  <a:pt x="10751390" y="4771635"/>
                </a:moveTo>
                <a:cubicBezTo>
                  <a:pt x="10754889" y="4771635"/>
                  <a:pt x="10757663" y="4775301"/>
                  <a:pt x="10757663" y="4787523"/>
                </a:cubicBezTo>
                <a:cubicBezTo>
                  <a:pt x="10752355" y="4787523"/>
                  <a:pt x="10746564" y="4792410"/>
                  <a:pt x="10740773" y="4777745"/>
                </a:cubicBezTo>
                <a:cubicBezTo>
                  <a:pt x="10743668" y="4775301"/>
                  <a:pt x="10747891" y="4771635"/>
                  <a:pt x="10751390" y="4771635"/>
                </a:cubicBezTo>
                <a:close/>
                <a:moveTo>
                  <a:pt x="5894476" y="4761859"/>
                </a:moveTo>
                <a:cubicBezTo>
                  <a:pt x="5897964" y="4767618"/>
                  <a:pt x="5897914" y="4774452"/>
                  <a:pt x="5895709" y="4774270"/>
                </a:cubicBezTo>
                <a:lnTo>
                  <a:pt x="5893894" y="4772487"/>
                </a:lnTo>
                <a:lnTo>
                  <a:pt x="5898273" y="4782540"/>
                </a:lnTo>
                <a:cubicBezTo>
                  <a:pt x="5901824" y="4795548"/>
                  <a:pt x="5901533" y="4812626"/>
                  <a:pt x="5895499" y="4814459"/>
                </a:cubicBezTo>
                <a:cubicBezTo>
                  <a:pt x="5895646" y="4808153"/>
                  <a:pt x="5895170" y="4801852"/>
                  <a:pt x="5894647" y="4794920"/>
                </a:cubicBezTo>
                <a:lnTo>
                  <a:pt x="5893535" y="4772135"/>
                </a:lnTo>
                <a:lnTo>
                  <a:pt x="5892837" y="4771449"/>
                </a:lnTo>
                <a:cubicBezTo>
                  <a:pt x="5892837" y="4771449"/>
                  <a:pt x="5895229" y="4766177"/>
                  <a:pt x="5894476" y="4761859"/>
                </a:cubicBezTo>
                <a:close/>
                <a:moveTo>
                  <a:pt x="11196330" y="4741590"/>
                </a:moveTo>
                <a:cubicBezTo>
                  <a:pt x="11196330" y="4766032"/>
                  <a:pt x="11187504" y="4766032"/>
                  <a:pt x="11181619" y="4766032"/>
                </a:cubicBezTo>
                <a:cubicBezTo>
                  <a:pt x="11181619" y="4736701"/>
                  <a:pt x="11190445" y="4741590"/>
                  <a:pt x="11196330" y="4741590"/>
                </a:cubicBezTo>
                <a:close/>
                <a:moveTo>
                  <a:pt x="5619477" y="4734867"/>
                </a:moveTo>
                <a:cubicBezTo>
                  <a:pt x="5623602" y="4758528"/>
                  <a:pt x="5627846" y="4782865"/>
                  <a:pt x="5632089" y="4807203"/>
                </a:cubicBezTo>
                <a:cubicBezTo>
                  <a:pt x="5622174" y="4805944"/>
                  <a:pt x="5615329" y="4803752"/>
                  <a:pt x="5607775" y="4797506"/>
                </a:cubicBezTo>
                <a:cubicBezTo>
                  <a:pt x="5609190" y="4805618"/>
                  <a:pt x="5610123" y="4848045"/>
                  <a:pt x="5616262" y="4846180"/>
                </a:cubicBezTo>
                <a:cubicBezTo>
                  <a:pt x="5619331" y="4845247"/>
                  <a:pt x="5620986" y="4836202"/>
                  <a:pt x="5627125" y="4834338"/>
                </a:cubicBezTo>
                <a:cubicBezTo>
                  <a:pt x="5637039" y="4835597"/>
                  <a:pt x="5641523" y="4842776"/>
                  <a:pt x="5651438" y="4844035"/>
                </a:cubicBezTo>
                <a:cubicBezTo>
                  <a:pt x="5640929" y="4857906"/>
                  <a:pt x="5632782" y="4866788"/>
                  <a:pt x="5623751" y="4870600"/>
                </a:cubicBezTo>
                <a:cubicBezTo>
                  <a:pt x="5614720" y="4874411"/>
                  <a:pt x="5604805" y="4873151"/>
                  <a:pt x="5590760" y="4866740"/>
                </a:cubicBezTo>
                <a:cubicBezTo>
                  <a:pt x="5570735" y="4860011"/>
                  <a:pt x="5553734" y="4873717"/>
                  <a:pt x="5538388" y="4878380"/>
                </a:cubicBezTo>
                <a:cubicBezTo>
                  <a:pt x="5548557" y="4806953"/>
                  <a:pt x="5591015" y="4794054"/>
                  <a:pt x="5622655" y="4771630"/>
                </a:cubicBezTo>
                <a:cubicBezTo>
                  <a:pt x="5620533" y="4759461"/>
                  <a:pt x="5617822" y="4743912"/>
                  <a:pt x="5619477" y="4734867"/>
                </a:cubicBezTo>
                <a:close/>
                <a:moveTo>
                  <a:pt x="5686615" y="4730300"/>
                </a:moveTo>
                <a:cubicBezTo>
                  <a:pt x="5688120" y="4738935"/>
                  <a:pt x="5688873" y="4743252"/>
                  <a:pt x="5688369" y="4745110"/>
                </a:cubicBezTo>
                <a:cubicBezTo>
                  <a:pt x="5687865" y="4746968"/>
                  <a:pt x="5686104" y="4746365"/>
                  <a:pt x="5682583" y="4745163"/>
                </a:cubicBezTo>
                <a:cubicBezTo>
                  <a:pt x="5684975" y="4739891"/>
                  <a:pt x="5684222" y="4735573"/>
                  <a:pt x="5686615" y="4730300"/>
                </a:cubicBezTo>
                <a:close/>
                <a:moveTo>
                  <a:pt x="5978151" y="4724170"/>
                </a:moveTo>
                <a:cubicBezTo>
                  <a:pt x="5980285" y="4736406"/>
                  <a:pt x="5981707" y="4744563"/>
                  <a:pt x="5987887" y="4742686"/>
                </a:cubicBezTo>
                <a:cubicBezTo>
                  <a:pt x="5985754" y="4730450"/>
                  <a:pt x="5984332" y="4722293"/>
                  <a:pt x="5978151" y="4724170"/>
                </a:cubicBezTo>
                <a:close/>
                <a:moveTo>
                  <a:pt x="5909707" y="4723491"/>
                </a:moveTo>
                <a:cubicBezTo>
                  <a:pt x="5882631" y="4770368"/>
                  <a:pt x="5850529" y="4810183"/>
                  <a:pt x="5816176" y="4837083"/>
                </a:cubicBezTo>
                <a:cubicBezTo>
                  <a:pt x="5816641" y="4858414"/>
                  <a:pt x="5814728" y="4884764"/>
                  <a:pt x="5821373" y="4904218"/>
                </a:cubicBezTo>
                <a:cubicBezTo>
                  <a:pt x="5823985" y="4909866"/>
                  <a:pt x="5826642" y="4912280"/>
                  <a:pt x="5829234" y="4912566"/>
                </a:cubicBezTo>
                <a:cubicBezTo>
                  <a:pt x="5837010" y="4913425"/>
                  <a:pt x="5844192" y="4895137"/>
                  <a:pt x="5847760" y="4887612"/>
                </a:cubicBezTo>
                <a:cubicBezTo>
                  <a:pt x="5857276" y="4867542"/>
                  <a:pt x="5874394" y="4853753"/>
                  <a:pt x="5891512" y="4839963"/>
                </a:cubicBezTo>
                <a:cubicBezTo>
                  <a:pt x="5907404" y="4822251"/>
                  <a:pt x="5924521" y="4808461"/>
                  <a:pt x="5940928" y="4790594"/>
                </a:cubicBezTo>
                <a:cubicBezTo>
                  <a:pt x="5933444" y="4784994"/>
                  <a:pt x="5901122" y="4786224"/>
                  <a:pt x="5899945" y="4760813"/>
                </a:cubicBezTo>
                <a:cubicBezTo>
                  <a:pt x="5897101" y="4744499"/>
                  <a:pt x="5913262" y="4743883"/>
                  <a:pt x="5909707" y="4723491"/>
                </a:cubicBezTo>
                <a:close/>
                <a:moveTo>
                  <a:pt x="15732943" y="4717862"/>
                </a:moveTo>
                <a:cubicBezTo>
                  <a:pt x="15732942" y="4733177"/>
                  <a:pt x="15730200" y="4743388"/>
                  <a:pt x="15724714" y="4743388"/>
                </a:cubicBezTo>
                <a:cubicBezTo>
                  <a:pt x="15724714" y="4722967"/>
                  <a:pt x="15727458" y="4717862"/>
                  <a:pt x="15732943" y="4717862"/>
                </a:cubicBezTo>
                <a:close/>
                <a:moveTo>
                  <a:pt x="15682995" y="4717862"/>
                </a:moveTo>
                <a:cubicBezTo>
                  <a:pt x="15682995" y="4733177"/>
                  <a:pt x="15680251" y="4743388"/>
                  <a:pt x="15674765" y="4743388"/>
                </a:cubicBezTo>
                <a:cubicBezTo>
                  <a:pt x="15674765" y="4722967"/>
                  <a:pt x="15677509" y="4717862"/>
                  <a:pt x="15682995" y="4717862"/>
                </a:cubicBezTo>
                <a:close/>
                <a:moveTo>
                  <a:pt x="11222423" y="4717862"/>
                </a:moveTo>
                <a:cubicBezTo>
                  <a:pt x="11222423" y="4733177"/>
                  <a:pt x="11219678" y="4743388"/>
                  <a:pt x="11214193" y="4743388"/>
                </a:cubicBezTo>
                <a:cubicBezTo>
                  <a:pt x="11214193" y="4722967"/>
                  <a:pt x="11216935" y="4717862"/>
                  <a:pt x="11222423" y="4717862"/>
                </a:cubicBezTo>
                <a:close/>
                <a:moveTo>
                  <a:pt x="5136696" y="4717352"/>
                </a:moveTo>
                <a:cubicBezTo>
                  <a:pt x="5139433" y="4733051"/>
                  <a:pt x="5133935" y="4755386"/>
                  <a:pt x="5125015" y="4758096"/>
                </a:cubicBezTo>
                <a:cubicBezTo>
                  <a:pt x="5118384" y="4755978"/>
                  <a:pt x="5114963" y="4736354"/>
                  <a:pt x="5109937" y="4725482"/>
                </a:cubicBezTo>
                <a:cubicBezTo>
                  <a:pt x="5118857" y="4722772"/>
                  <a:pt x="5127776" y="4720062"/>
                  <a:pt x="5136696" y="4717352"/>
                </a:cubicBezTo>
                <a:close/>
                <a:moveTo>
                  <a:pt x="15665624" y="4691484"/>
                </a:moveTo>
                <a:cubicBezTo>
                  <a:pt x="15665624" y="4711905"/>
                  <a:pt x="15662880" y="4717011"/>
                  <a:pt x="15657394" y="4717011"/>
                </a:cubicBezTo>
                <a:cubicBezTo>
                  <a:pt x="15657394" y="4696589"/>
                  <a:pt x="15660136" y="4691484"/>
                  <a:pt x="15665624" y="4691484"/>
                </a:cubicBezTo>
                <a:close/>
                <a:moveTo>
                  <a:pt x="10264194" y="4689377"/>
                </a:moveTo>
                <a:cubicBezTo>
                  <a:pt x="10258654" y="4690658"/>
                  <a:pt x="10254222" y="4697067"/>
                  <a:pt x="10254222" y="4717572"/>
                </a:cubicBezTo>
                <a:cubicBezTo>
                  <a:pt x="10258654" y="4717572"/>
                  <a:pt x="10265301" y="4721417"/>
                  <a:pt x="10270841" y="4720135"/>
                </a:cubicBezTo>
                <a:cubicBezTo>
                  <a:pt x="10276381" y="4718854"/>
                  <a:pt x="10280813" y="4712447"/>
                  <a:pt x="10280813" y="4691940"/>
                </a:cubicBezTo>
                <a:cubicBezTo>
                  <a:pt x="10276381" y="4691940"/>
                  <a:pt x="10269733" y="4688095"/>
                  <a:pt x="10264194" y="4689377"/>
                </a:cubicBezTo>
                <a:close/>
                <a:moveTo>
                  <a:pt x="5160304" y="4688153"/>
                </a:moveTo>
                <a:cubicBezTo>
                  <a:pt x="5162563" y="4701104"/>
                  <a:pt x="5160446" y="4706293"/>
                  <a:pt x="5154708" y="4708036"/>
                </a:cubicBezTo>
                <a:cubicBezTo>
                  <a:pt x="5152450" y="4695085"/>
                  <a:pt x="5154566" y="4689897"/>
                  <a:pt x="5160304" y="4688153"/>
                </a:cubicBezTo>
                <a:close/>
                <a:moveTo>
                  <a:pt x="5254985" y="4668818"/>
                </a:moveTo>
                <a:cubicBezTo>
                  <a:pt x="5248524" y="4687968"/>
                  <a:pt x="5241351" y="4703039"/>
                  <a:pt x="5232560" y="4705710"/>
                </a:cubicBezTo>
                <a:cubicBezTo>
                  <a:pt x="5201990" y="4736480"/>
                  <a:pt x="5174404" y="4765630"/>
                  <a:pt x="5145063" y="4800325"/>
                </a:cubicBezTo>
                <a:cubicBezTo>
                  <a:pt x="5139149" y="4808567"/>
                  <a:pt x="5122876" y="4841709"/>
                  <a:pt x="5111099" y="4842669"/>
                </a:cubicBezTo>
                <a:cubicBezTo>
                  <a:pt x="5107173" y="4842989"/>
                  <a:pt x="5103747" y="4839733"/>
                  <a:pt x="5101370" y="4830787"/>
                </a:cubicBezTo>
                <a:cubicBezTo>
                  <a:pt x="5087339" y="4787784"/>
                  <a:pt x="5151069" y="4759828"/>
                  <a:pt x="5161658" y="4748734"/>
                </a:cubicBezTo>
                <a:cubicBezTo>
                  <a:pt x="5192939" y="4722043"/>
                  <a:pt x="5224221" y="4695351"/>
                  <a:pt x="5254985" y="4668818"/>
                </a:cubicBezTo>
                <a:close/>
                <a:moveTo>
                  <a:pt x="10186760" y="4666309"/>
                </a:moveTo>
                <a:cubicBezTo>
                  <a:pt x="10180853" y="4666309"/>
                  <a:pt x="10177897" y="4676562"/>
                  <a:pt x="10177897" y="4691940"/>
                </a:cubicBezTo>
                <a:cubicBezTo>
                  <a:pt x="10183806" y="4691940"/>
                  <a:pt x="10186760" y="4686814"/>
                  <a:pt x="10186760" y="4666309"/>
                </a:cubicBezTo>
                <a:close/>
                <a:moveTo>
                  <a:pt x="10160170" y="4666309"/>
                </a:moveTo>
                <a:cubicBezTo>
                  <a:pt x="10142443" y="4681688"/>
                  <a:pt x="10127670" y="4691940"/>
                  <a:pt x="10112898" y="4712446"/>
                </a:cubicBezTo>
                <a:cubicBezTo>
                  <a:pt x="10104034" y="4727826"/>
                  <a:pt x="10098618" y="4738078"/>
                  <a:pt x="10089754" y="4738078"/>
                </a:cubicBezTo>
                <a:cubicBezTo>
                  <a:pt x="10083845" y="4738078"/>
                  <a:pt x="10077937" y="4748330"/>
                  <a:pt x="10083845" y="4763709"/>
                </a:cubicBezTo>
                <a:cubicBezTo>
                  <a:pt x="10086061" y="4771399"/>
                  <a:pt x="10088277" y="4773642"/>
                  <a:pt x="10090485" y="4772681"/>
                </a:cubicBezTo>
                <a:cubicBezTo>
                  <a:pt x="10097110" y="4769798"/>
                  <a:pt x="10103665" y="4738078"/>
                  <a:pt x="10109943" y="4738078"/>
                </a:cubicBezTo>
                <a:cubicBezTo>
                  <a:pt x="10124716" y="4732952"/>
                  <a:pt x="10142443" y="4722699"/>
                  <a:pt x="10160170" y="4717572"/>
                </a:cubicBezTo>
                <a:cubicBezTo>
                  <a:pt x="10160170" y="4702193"/>
                  <a:pt x="10160170" y="4686814"/>
                  <a:pt x="10160170" y="4666309"/>
                </a:cubicBezTo>
                <a:close/>
                <a:moveTo>
                  <a:pt x="15700369" y="4665105"/>
                </a:moveTo>
                <a:cubicBezTo>
                  <a:pt x="15700369" y="4680421"/>
                  <a:pt x="15697625" y="4690631"/>
                  <a:pt x="15692139" y="4690631"/>
                </a:cubicBezTo>
                <a:cubicBezTo>
                  <a:pt x="15692139" y="4675316"/>
                  <a:pt x="15694881" y="4665105"/>
                  <a:pt x="15700369" y="4665105"/>
                </a:cubicBezTo>
                <a:close/>
                <a:moveTo>
                  <a:pt x="15648250" y="4665105"/>
                </a:moveTo>
                <a:cubicBezTo>
                  <a:pt x="15648250" y="4680421"/>
                  <a:pt x="15645506" y="4690631"/>
                  <a:pt x="15640020" y="4690631"/>
                </a:cubicBezTo>
                <a:cubicBezTo>
                  <a:pt x="15640020" y="4675316"/>
                  <a:pt x="15642762" y="4665105"/>
                  <a:pt x="15648250" y="4665105"/>
                </a:cubicBezTo>
                <a:close/>
                <a:moveTo>
                  <a:pt x="11265855" y="4665105"/>
                </a:moveTo>
                <a:cubicBezTo>
                  <a:pt x="11265856" y="4680421"/>
                  <a:pt x="11263112" y="4690631"/>
                  <a:pt x="11257626" y="4690631"/>
                </a:cubicBezTo>
                <a:cubicBezTo>
                  <a:pt x="11257626" y="4675316"/>
                  <a:pt x="11260368" y="4665105"/>
                  <a:pt x="11265855" y="4665105"/>
                </a:cubicBezTo>
                <a:close/>
                <a:moveTo>
                  <a:pt x="10306227" y="4661663"/>
                </a:moveTo>
                <a:cubicBezTo>
                  <a:pt x="10299740" y="4660222"/>
                  <a:pt x="10293738" y="4680406"/>
                  <a:pt x="10289676" y="4691940"/>
                </a:cubicBezTo>
                <a:cubicBezTo>
                  <a:pt x="10298539" y="4686814"/>
                  <a:pt x="10303956" y="4681688"/>
                  <a:pt x="10312819" y="4671436"/>
                </a:cubicBezTo>
                <a:cubicBezTo>
                  <a:pt x="10310603" y="4665027"/>
                  <a:pt x="10308387" y="4662144"/>
                  <a:pt x="10306227" y="4661663"/>
                </a:cubicBezTo>
                <a:close/>
                <a:moveTo>
                  <a:pt x="11291916" y="4642496"/>
                </a:moveTo>
                <a:cubicBezTo>
                  <a:pt x="11291916" y="4657811"/>
                  <a:pt x="11289172" y="4668022"/>
                  <a:pt x="11283686" y="4668022"/>
                </a:cubicBezTo>
                <a:cubicBezTo>
                  <a:pt x="11283686" y="4652706"/>
                  <a:pt x="11286429" y="4642496"/>
                  <a:pt x="11291916" y="4642496"/>
                </a:cubicBezTo>
                <a:close/>
                <a:moveTo>
                  <a:pt x="10195625" y="4640677"/>
                </a:moveTo>
                <a:cubicBezTo>
                  <a:pt x="10195625" y="4671436"/>
                  <a:pt x="10204488" y="4666309"/>
                  <a:pt x="10209905" y="4666309"/>
                </a:cubicBezTo>
                <a:cubicBezTo>
                  <a:pt x="10209905" y="4640677"/>
                  <a:pt x="10201040" y="4640677"/>
                  <a:pt x="10195625" y="4640677"/>
                </a:cubicBezTo>
                <a:close/>
                <a:moveTo>
                  <a:pt x="10221723" y="4620172"/>
                </a:moveTo>
                <a:cubicBezTo>
                  <a:pt x="10221723" y="4650930"/>
                  <a:pt x="10230587" y="4640677"/>
                  <a:pt x="10236495" y="4640677"/>
                </a:cubicBezTo>
                <a:cubicBezTo>
                  <a:pt x="10236495" y="4615900"/>
                  <a:pt x="10227631" y="4620172"/>
                  <a:pt x="10221723" y="4620172"/>
                </a:cubicBezTo>
                <a:close/>
                <a:moveTo>
                  <a:pt x="10106989" y="4620172"/>
                </a:moveTo>
                <a:cubicBezTo>
                  <a:pt x="10106989" y="4635550"/>
                  <a:pt x="10109943" y="4640677"/>
                  <a:pt x="10115853" y="4640677"/>
                </a:cubicBezTo>
                <a:cubicBezTo>
                  <a:pt x="10115853" y="4626152"/>
                  <a:pt x="10112898" y="4620172"/>
                  <a:pt x="10106989" y="4620172"/>
                </a:cubicBezTo>
                <a:close/>
                <a:moveTo>
                  <a:pt x="11324488" y="4619887"/>
                </a:moveTo>
                <a:cubicBezTo>
                  <a:pt x="11324488" y="4636166"/>
                  <a:pt x="11321745" y="4641592"/>
                  <a:pt x="11316258" y="4641592"/>
                </a:cubicBezTo>
                <a:cubicBezTo>
                  <a:pt x="11316258" y="4626218"/>
                  <a:pt x="11321745" y="4619887"/>
                  <a:pt x="11324488" y="4619887"/>
                </a:cubicBezTo>
                <a:close/>
                <a:moveTo>
                  <a:pt x="15610908" y="4619885"/>
                </a:moveTo>
                <a:cubicBezTo>
                  <a:pt x="15613726" y="4625841"/>
                  <a:pt x="15619361" y="4630946"/>
                  <a:pt x="15622178" y="4630946"/>
                </a:cubicBezTo>
                <a:cubicBezTo>
                  <a:pt x="15620769" y="4634562"/>
                  <a:pt x="15619361" y="4636636"/>
                  <a:pt x="15617951" y="4637647"/>
                </a:cubicBezTo>
                <a:cubicBezTo>
                  <a:pt x="15613726" y="4640678"/>
                  <a:pt x="15609499" y="4634137"/>
                  <a:pt x="15605273" y="4630946"/>
                </a:cubicBezTo>
                <a:cubicBezTo>
                  <a:pt x="15608091" y="4630946"/>
                  <a:pt x="15608091" y="4625841"/>
                  <a:pt x="15610908" y="4619885"/>
                </a:cubicBezTo>
                <a:close/>
                <a:moveTo>
                  <a:pt x="5719841" y="4619095"/>
                </a:moveTo>
                <a:cubicBezTo>
                  <a:pt x="5717961" y="4625647"/>
                  <a:pt x="5717022" y="4628923"/>
                  <a:pt x="5715946" y="4629250"/>
                </a:cubicBezTo>
                <a:cubicBezTo>
                  <a:pt x="5714871" y="4629577"/>
                  <a:pt x="5713658" y="4626955"/>
                  <a:pt x="5711233" y="4621710"/>
                </a:cubicBezTo>
                <a:cubicBezTo>
                  <a:pt x="5714102" y="4620838"/>
                  <a:pt x="5716972" y="4619966"/>
                  <a:pt x="5719841" y="4619095"/>
                </a:cubicBezTo>
                <a:close/>
                <a:moveTo>
                  <a:pt x="15648250" y="4597276"/>
                </a:moveTo>
                <a:cubicBezTo>
                  <a:pt x="15648250" y="4613103"/>
                  <a:pt x="15645506" y="4622774"/>
                  <a:pt x="15640020" y="4622774"/>
                </a:cubicBezTo>
                <a:cubicBezTo>
                  <a:pt x="15640020" y="4607827"/>
                  <a:pt x="15642762" y="4597276"/>
                  <a:pt x="15648250" y="4597276"/>
                </a:cubicBezTo>
                <a:close/>
                <a:moveTo>
                  <a:pt x="15590071" y="4597276"/>
                </a:moveTo>
                <a:cubicBezTo>
                  <a:pt x="15595957" y="4602165"/>
                  <a:pt x="15598900" y="4607054"/>
                  <a:pt x="15604783" y="4607054"/>
                </a:cubicBezTo>
                <a:cubicBezTo>
                  <a:pt x="15601841" y="4613979"/>
                  <a:pt x="15598163" y="4618867"/>
                  <a:pt x="15595222" y="4618358"/>
                </a:cubicBezTo>
                <a:cubicBezTo>
                  <a:pt x="15592279" y="4617849"/>
                  <a:pt x="15590071" y="4611942"/>
                  <a:pt x="15590071" y="4597276"/>
                </a:cubicBezTo>
                <a:close/>
                <a:moveTo>
                  <a:pt x="10383728" y="4595394"/>
                </a:moveTo>
                <a:cubicBezTo>
                  <a:pt x="10383728" y="4610773"/>
                  <a:pt x="10386190" y="4620171"/>
                  <a:pt x="10392592" y="4620172"/>
                </a:cubicBezTo>
                <a:cubicBezTo>
                  <a:pt x="10392592" y="4605648"/>
                  <a:pt x="10389145" y="4595394"/>
                  <a:pt x="10383728" y="4595394"/>
                </a:cubicBezTo>
                <a:close/>
                <a:moveTo>
                  <a:pt x="10254222" y="4595394"/>
                </a:moveTo>
                <a:cubicBezTo>
                  <a:pt x="10254222" y="4605648"/>
                  <a:pt x="10254222" y="4610773"/>
                  <a:pt x="10254222" y="4620172"/>
                </a:cubicBezTo>
                <a:cubicBezTo>
                  <a:pt x="10260131" y="4620172"/>
                  <a:pt x="10266041" y="4620172"/>
                  <a:pt x="10271949" y="4620172"/>
                </a:cubicBezTo>
                <a:cubicBezTo>
                  <a:pt x="10271949" y="4610773"/>
                  <a:pt x="10271949" y="4605648"/>
                  <a:pt x="10271949" y="4595394"/>
                </a:cubicBezTo>
                <a:cubicBezTo>
                  <a:pt x="10266041" y="4595394"/>
                  <a:pt x="10260131" y="4595394"/>
                  <a:pt x="10254222" y="4595394"/>
                </a:cubicBezTo>
                <a:close/>
                <a:moveTo>
                  <a:pt x="10133580" y="4595394"/>
                </a:moveTo>
                <a:cubicBezTo>
                  <a:pt x="10127670" y="4595394"/>
                  <a:pt x="10124716" y="4605648"/>
                  <a:pt x="10124716" y="4620172"/>
                </a:cubicBezTo>
                <a:cubicBezTo>
                  <a:pt x="10130626" y="4620172"/>
                  <a:pt x="10133580" y="4610773"/>
                  <a:pt x="10133580" y="4595394"/>
                </a:cubicBezTo>
                <a:close/>
                <a:moveTo>
                  <a:pt x="5282225" y="4587954"/>
                </a:moveTo>
                <a:cubicBezTo>
                  <a:pt x="5286729" y="4590269"/>
                  <a:pt x="5288192" y="4598662"/>
                  <a:pt x="5285762" y="4608240"/>
                </a:cubicBezTo>
                <a:cubicBezTo>
                  <a:pt x="5284298" y="4599845"/>
                  <a:pt x="5283567" y="4595648"/>
                  <a:pt x="5282225" y="4587954"/>
                </a:cubicBezTo>
                <a:close/>
                <a:moveTo>
                  <a:pt x="5366987" y="4584229"/>
                </a:moveTo>
                <a:cubicBezTo>
                  <a:pt x="5367978" y="4589910"/>
                  <a:pt x="5368473" y="4592750"/>
                  <a:pt x="5368151" y="4593845"/>
                </a:cubicBezTo>
                <a:cubicBezTo>
                  <a:pt x="5367829" y="4594940"/>
                  <a:pt x="5366691" y="4594288"/>
                  <a:pt x="5364414" y="4592985"/>
                </a:cubicBezTo>
                <a:cubicBezTo>
                  <a:pt x="5364414" y="4592985"/>
                  <a:pt x="5367647" y="4588016"/>
                  <a:pt x="5366987" y="4584229"/>
                </a:cubicBezTo>
                <a:close/>
                <a:moveTo>
                  <a:pt x="5846238" y="4580292"/>
                </a:moveTo>
                <a:cubicBezTo>
                  <a:pt x="5840059" y="4582170"/>
                  <a:pt x="5833879" y="4584047"/>
                  <a:pt x="5827698" y="4585925"/>
                </a:cubicBezTo>
                <a:cubicBezTo>
                  <a:pt x="5832921" y="4597221"/>
                  <a:pt x="5837434" y="4604440"/>
                  <a:pt x="5841946" y="4611658"/>
                </a:cubicBezTo>
                <a:cubicBezTo>
                  <a:pt x="5843614" y="4602563"/>
                  <a:pt x="5844767" y="4593623"/>
                  <a:pt x="5846238" y="4580292"/>
                </a:cubicBezTo>
                <a:close/>
                <a:moveTo>
                  <a:pt x="10995771" y="4570898"/>
                </a:moveTo>
                <a:cubicBezTo>
                  <a:pt x="10995771" y="4576012"/>
                  <a:pt x="10998709" y="4581126"/>
                  <a:pt x="10998709" y="4586241"/>
                </a:cubicBezTo>
                <a:cubicBezTo>
                  <a:pt x="10981081" y="4601583"/>
                  <a:pt x="10963452" y="4621188"/>
                  <a:pt x="10949251" y="4641644"/>
                </a:cubicBezTo>
                <a:cubicBezTo>
                  <a:pt x="10949251" y="4627154"/>
                  <a:pt x="10949251" y="4611811"/>
                  <a:pt x="10949251" y="4596469"/>
                </a:cubicBezTo>
                <a:cubicBezTo>
                  <a:pt x="10951700" y="4591355"/>
                  <a:pt x="10958066" y="4591355"/>
                  <a:pt x="10960514" y="4586241"/>
                </a:cubicBezTo>
                <a:cubicBezTo>
                  <a:pt x="10972266" y="4581126"/>
                  <a:pt x="10984018" y="4576012"/>
                  <a:pt x="10995771" y="4570898"/>
                </a:cubicBezTo>
                <a:close/>
                <a:moveTo>
                  <a:pt x="15558142" y="4549780"/>
                </a:moveTo>
                <a:cubicBezTo>
                  <a:pt x="15559550" y="4549780"/>
                  <a:pt x="15563072" y="4548465"/>
                  <a:pt x="15565890" y="4549780"/>
                </a:cubicBezTo>
                <a:cubicBezTo>
                  <a:pt x="15568706" y="4551094"/>
                  <a:pt x="15570820" y="4555038"/>
                  <a:pt x="15569410" y="4565554"/>
                </a:cubicBezTo>
                <a:cubicBezTo>
                  <a:pt x="15569410" y="4569498"/>
                  <a:pt x="15568706" y="4571141"/>
                  <a:pt x="15567607" y="4571387"/>
                </a:cubicBezTo>
                <a:cubicBezTo>
                  <a:pt x="15564305" y="4572127"/>
                  <a:pt x="15557438" y="4560296"/>
                  <a:pt x="15555326" y="4560296"/>
                </a:cubicBezTo>
                <a:cubicBezTo>
                  <a:pt x="15555326" y="4555038"/>
                  <a:pt x="15558142" y="4549780"/>
                  <a:pt x="15558142" y="4549780"/>
                </a:cubicBezTo>
                <a:close/>
                <a:moveTo>
                  <a:pt x="10409826" y="4549257"/>
                </a:moveTo>
                <a:cubicBezTo>
                  <a:pt x="10409826" y="4564636"/>
                  <a:pt x="10409826" y="4580015"/>
                  <a:pt x="10409826" y="4595394"/>
                </a:cubicBezTo>
                <a:cubicBezTo>
                  <a:pt x="10415735" y="4585142"/>
                  <a:pt x="10424598" y="4574889"/>
                  <a:pt x="10430508" y="4569762"/>
                </a:cubicBezTo>
                <a:cubicBezTo>
                  <a:pt x="10424598" y="4564636"/>
                  <a:pt x="10415735" y="4554383"/>
                  <a:pt x="10409826" y="4549257"/>
                </a:cubicBezTo>
                <a:close/>
                <a:moveTo>
                  <a:pt x="15607151" y="4548696"/>
                </a:moveTo>
                <a:cubicBezTo>
                  <a:pt x="15610674" y="4549307"/>
                  <a:pt x="15613490" y="4555417"/>
                  <a:pt x="15613490" y="4570083"/>
                </a:cubicBezTo>
                <a:cubicBezTo>
                  <a:pt x="15607855" y="4565195"/>
                  <a:pt x="15602222" y="4565195"/>
                  <a:pt x="15596586" y="4560306"/>
                </a:cubicBezTo>
                <a:cubicBezTo>
                  <a:pt x="15599404" y="4552973"/>
                  <a:pt x="15603630" y="4548085"/>
                  <a:pt x="15607151" y="4548696"/>
                </a:cubicBezTo>
                <a:close/>
                <a:moveTo>
                  <a:pt x="16149877" y="4548289"/>
                </a:moveTo>
                <a:cubicBezTo>
                  <a:pt x="16149877" y="4564568"/>
                  <a:pt x="16144085" y="4569994"/>
                  <a:pt x="16141671" y="4569994"/>
                </a:cubicBezTo>
                <a:cubicBezTo>
                  <a:pt x="16141671" y="4553715"/>
                  <a:pt x="16144085" y="4548289"/>
                  <a:pt x="16149877" y="4548289"/>
                </a:cubicBezTo>
                <a:close/>
                <a:moveTo>
                  <a:pt x="15426676" y="4548287"/>
                </a:moveTo>
                <a:cubicBezTo>
                  <a:pt x="15426674" y="4568020"/>
                  <a:pt x="15426676" y="4592685"/>
                  <a:pt x="15417295" y="4592685"/>
                </a:cubicBezTo>
                <a:cubicBezTo>
                  <a:pt x="15417297" y="4572953"/>
                  <a:pt x="15414169" y="4548287"/>
                  <a:pt x="15426676" y="4548287"/>
                </a:cubicBezTo>
                <a:close/>
                <a:moveTo>
                  <a:pt x="11052993" y="4533214"/>
                </a:moveTo>
                <a:cubicBezTo>
                  <a:pt x="11044027" y="4538473"/>
                  <a:pt x="11035809" y="4543730"/>
                  <a:pt x="11027963" y="4549645"/>
                </a:cubicBezTo>
                <a:lnTo>
                  <a:pt x="11005181" y="4570016"/>
                </a:lnTo>
                <a:lnTo>
                  <a:pt x="10999772" y="4585118"/>
                </a:lnTo>
                <a:cubicBezTo>
                  <a:pt x="10999772" y="4580014"/>
                  <a:pt x="10997027" y="4574909"/>
                  <a:pt x="10997027" y="4569804"/>
                </a:cubicBezTo>
                <a:lnTo>
                  <a:pt x="11000928" y="4562546"/>
                </a:lnTo>
                <a:lnTo>
                  <a:pt x="10999199" y="4559505"/>
                </a:lnTo>
                <a:cubicBezTo>
                  <a:pt x="11017131" y="4548989"/>
                  <a:pt x="11035062" y="4538473"/>
                  <a:pt x="11052993" y="4533214"/>
                </a:cubicBezTo>
                <a:close/>
                <a:moveTo>
                  <a:pt x="15549561" y="4532840"/>
                </a:moveTo>
                <a:cubicBezTo>
                  <a:pt x="15550312" y="4530804"/>
                  <a:pt x="15551817" y="4532161"/>
                  <a:pt x="15554824" y="4534874"/>
                </a:cubicBezTo>
                <a:cubicBezTo>
                  <a:pt x="15551817" y="4540300"/>
                  <a:pt x="15551817" y="4540300"/>
                  <a:pt x="15548810" y="4551152"/>
                </a:cubicBezTo>
                <a:cubicBezTo>
                  <a:pt x="15548810" y="4540300"/>
                  <a:pt x="15548810" y="4534874"/>
                  <a:pt x="15549561" y="4532840"/>
                </a:cubicBezTo>
                <a:close/>
                <a:moveTo>
                  <a:pt x="15865413" y="4525680"/>
                </a:moveTo>
                <a:cubicBezTo>
                  <a:pt x="15865413" y="4540996"/>
                  <a:pt x="15862670" y="4551208"/>
                  <a:pt x="15857185" y="4551208"/>
                </a:cubicBezTo>
                <a:cubicBezTo>
                  <a:pt x="15857185" y="4530786"/>
                  <a:pt x="15859927" y="4525680"/>
                  <a:pt x="15865413" y="4525680"/>
                </a:cubicBezTo>
                <a:close/>
                <a:moveTo>
                  <a:pt x="5379639" y="4523705"/>
                </a:moveTo>
                <a:cubicBezTo>
                  <a:pt x="5383118" y="4522648"/>
                  <a:pt x="5386390" y="4522735"/>
                  <a:pt x="5388653" y="4526374"/>
                </a:cubicBezTo>
                <a:cubicBezTo>
                  <a:pt x="5396987" y="4536821"/>
                  <a:pt x="5391171" y="4559497"/>
                  <a:pt x="5388795" y="4564545"/>
                </a:cubicBezTo>
                <a:cubicBezTo>
                  <a:pt x="5380233" y="4571473"/>
                  <a:pt x="5370238" y="4570183"/>
                  <a:pt x="5361676" y="4577110"/>
                </a:cubicBezTo>
                <a:cubicBezTo>
                  <a:pt x="5350022" y="4584976"/>
                  <a:pt x="5339800" y="4601060"/>
                  <a:pt x="5332470" y="4611939"/>
                </a:cubicBezTo>
                <a:cubicBezTo>
                  <a:pt x="5318381" y="4629197"/>
                  <a:pt x="5302957" y="4649295"/>
                  <a:pt x="5284781" y="4656237"/>
                </a:cubicBezTo>
                <a:cubicBezTo>
                  <a:pt x="5278722" y="4658550"/>
                  <a:pt x="5272357" y="4659402"/>
                  <a:pt x="5265635" y="4658200"/>
                </a:cubicBezTo>
                <a:cubicBezTo>
                  <a:pt x="5275857" y="4642116"/>
                  <a:pt x="5290604" y="4633310"/>
                  <a:pt x="5295585" y="4605840"/>
                </a:cubicBezTo>
                <a:cubicBezTo>
                  <a:pt x="5320554" y="4580951"/>
                  <a:pt x="5343695" y="4548686"/>
                  <a:pt x="5369380" y="4527903"/>
                </a:cubicBezTo>
                <a:cubicBezTo>
                  <a:pt x="5372473" y="4526964"/>
                  <a:pt x="5376160" y="4524762"/>
                  <a:pt x="5379639" y="4523705"/>
                </a:cubicBezTo>
                <a:close/>
                <a:moveTo>
                  <a:pt x="10445280" y="4523625"/>
                </a:moveTo>
                <a:cubicBezTo>
                  <a:pt x="10445280" y="4539004"/>
                  <a:pt x="10445280" y="4554383"/>
                  <a:pt x="10445280" y="4569762"/>
                </a:cubicBezTo>
                <a:cubicBezTo>
                  <a:pt x="10454145" y="4564636"/>
                  <a:pt x="10463006" y="4564636"/>
                  <a:pt x="10471871" y="4559510"/>
                </a:cubicBezTo>
                <a:cubicBezTo>
                  <a:pt x="10463006" y="4544131"/>
                  <a:pt x="10454145" y="4533878"/>
                  <a:pt x="10445280" y="4523625"/>
                </a:cubicBezTo>
                <a:close/>
                <a:moveTo>
                  <a:pt x="11460766" y="4516901"/>
                </a:moveTo>
                <a:lnTo>
                  <a:pt x="11459589" y="4521095"/>
                </a:lnTo>
                <a:cubicBezTo>
                  <a:pt x="11459589" y="4521095"/>
                  <a:pt x="11459878" y="4520063"/>
                  <a:pt x="11460294" y="4518582"/>
                </a:cubicBezTo>
                <a:close/>
                <a:moveTo>
                  <a:pt x="15573604" y="4513004"/>
                </a:moveTo>
                <a:cubicBezTo>
                  <a:pt x="15581935" y="4513248"/>
                  <a:pt x="15593874" y="4531734"/>
                  <a:pt x="15596092" y="4535626"/>
                </a:cubicBezTo>
                <a:cubicBezTo>
                  <a:pt x="15596092" y="4540815"/>
                  <a:pt x="15593132" y="4546004"/>
                  <a:pt x="15593131" y="4551193"/>
                </a:cubicBezTo>
                <a:cubicBezTo>
                  <a:pt x="15590171" y="4551193"/>
                  <a:pt x="15582891" y="4549897"/>
                  <a:pt x="15576720" y="4545355"/>
                </a:cubicBezTo>
                <a:lnTo>
                  <a:pt x="15571016" y="4538366"/>
                </a:lnTo>
                <a:lnTo>
                  <a:pt x="15574419" y="4549493"/>
                </a:lnTo>
                <a:cubicBezTo>
                  <a:pt x="15573288" y="4552205"/>
                  <a:pt x="15570685" y="4552206"/>
                  <a:pt x="15569045" y="4549493"/>
                </a:cubicBezTo>
                <a:lnTo>
                  <a:pt x="15569366" y="4536343"/>
                </a:lnTo>
                <a:lnTo>
                  <a:pt x="15568979" y="4535869"/>
                </a:lnTo>
                <a:cubicBezTo>
                  <a:pt x="15567127" y="4531734"/>
                  <a:pt x="15566233" y="4526545"/>
                  <a:pt x="15566975" y="4520058"/>
                </a:cubicBezTo>
                <a:cubicBezTo>
                  <a:pt x="15568455" y="4514869"/>
                  <a:pt x="15570831" y="4512923"/>
                  <a:pt x="15573604" y="4513004"/>
                </a:cubicBezTo>
                <a:close/>
                <a:moveTo>
                  <a:pt x="11462009" y="4512470"/>
                </a:moveTo>
                <a:lnTo>
                  <a:pt x="11460766" y="4516901"/>
                </a:lnTo>
                <a:lnTo>
                  <a:pt x="11461759" y="4513361"/>
                </a:lnTo>
                <a:close/>
                <a:moveTo>
                  <a:pt x="5387558" y="4510104"/>
                </a:moveTo>
                <a:cubicBezTo>
                  <a:pt x="5388256" y="4509956"/>
                  <a:pt x="5389254" y="4510932"/>
                  <a:pt x="5390549" y="4513611"/>
                </a:cubicBezTo>
                <a:cubicBezTo>
                  <a:pt x="5391227" y="4517499"/>
                  <a:pt x="5391906" y="4521388"/>
                  <a:pt x="5389438" y="4526234"/>
                </a:cubicBezTo>
                <a:cubicBezTo>
                  <a:pt x="5386062" y="4521116"/>
                  <a:pt x="5385462" y="4510548"/>
                  <a:pt x="5387558" y="4510104"/>
                </a:cubicBezTo>
                <a:close/>
                <a:moveTo>
                  <a:pt x="11463061" y="4508721"/>
                </a:moveTo>
                <a:cubicBezTo>
                  <a:pt x="11463350" y="4507690"/>
                  <a:pt x="11463278" y="4507947"/>
                  <a:pt x="11463007" y="4508914"/>
                </a:cubicBezTo>
                <a:lnTo>
                  <a:pt x="11462009" y="4512470"/>
                </a:lnTo>
                <a:close/>
                <a:moveTo>
                  <a:pt x="4884723" y="4506651"/>
                </a:moveTo>
                <a:cubicBezTo>
                  <a:pt x="4886847" y="4518836"/>
                  <a:pt x="4885395" y="4527831"/>
                  <a:pt x="4879656" y="4529574"/>
                </a:cubicBezTo>
                <a:cubicBezTo>
                  <a:pt x="4877532" y="4517389"/>
                  <a:pt x="4878985" y="4508394"/>
                  <a:pt x="4884723" y="4506651"/>
                </a:cubicBezTo>
                <a:close/>
                <a:moveTo>
                  <a:pt x="5304538" y="4505391"/>
                </a:moveTo>
                <a:cubicBezTo>
                  <a:pt x="5311686" y="4532342"/>
                  <a:pt x="5310112" y="4561943"/>
                  <a:pt x="5302337" y="4577045"/>
                </a:cubicBezTo>
                <a:lnTo>
                  <a:pt x="5292651" y="4586619"/>
                </a:lnTo>
                <a:lnTo>
                  <a:pt x="5293451" y="4587666"/>
                </a:lnTo>
                <a:cubicBezTo>
                  <a:pt x="5291163" y="4591869"/>
                  <a:pt x="5291163" y="4591869"/>
                  <a:pt x="5291860" y="4595865"/>
                </a:cubicBezTo>
                <a:cubicBezTo>
                  <a:pt x="5289339" y="4598737"/>
                  <a:pt x="5287779" y="4594124"/>
                  <a:pt x="5286850" y="4588794"/>
                </a:cubicBezTo>
                <a:lnTo>
                  <a:pt x="5285907" y="4581263"/>
                </a:lnTo>
                <a:lnTo>
                  <a:pt x="5285138" y="4580639"/>
                </a:lnTo>
                <a:cubicBezTo>
                  <a:pt x="5268313" y="4572989"/>
                  <a:pt x="5255401" y="4607507"/>
                  <a:pt x="5246423" y="4621560"/>
                </a:cubicBezTo>
                <a:cubicBezTo>
                  <a:pt x="5222602" y="4650368"/>
                  <a:pt x="5194691" y="4658848"/>
                  <a:pt x="5168210" y="4675521"/>
                </a:cubicBezTo>
                <a:cubicBezTo>
                  <a:pt x="5214500" y="4622629"/>
                  <a:pt x="5258963" y="4562381"/>
                  <a:pt x="5304538" y="4505391"/>
                </a:cubicBezTo>
                <a:close/>
                <a:moveTo>
                  <a:pt x="10609748" y="4497994"/>
                </a:moveTo>
                <a:cubicBezTo>
                  <a:pt x="10609748" y="4513373"/>
                  <a:pt x="10612702" y="4523625"/>
                  <a:pt x="10618612" y="4523625"/>
                </a:cubicBezTo>
                <a:cubicBezTo>
                  <a:pt x="10618612" y="4508246"/>
                  <a:pt x="10615658" y="4497994"/>
                  <a:pt x="10609748" y="4497994"/>
                </a:cubicBezTo>
                <a:close/>
                <a:moveTo>
                  <a:pt x="10227631" y="4497994"/>
                </a:moveTo>
                <a:cubicBezTo>
                  <a:pt x="10227631" y="4513373"/>
                  <a:pt x="10230586" y="4523625"/>
                  <a:pt x="10236495" y="4523625"/>
                </a:cubicBezTo>
                <a:cubicBezTo>
                  <a:pt x="10236495" y="4503120"/>
                  <a:pt x="10233541" y="4497994"/>
                  <a:pt x="10227631" y="4497994"/>
                </a:cubicBezTo>
                <a:close/>
                <a:moveTo>
                  <a:pt x="5526469" y="4494201"/>
                </a:moveTo>
                <a:cubicBezTo>
                  <a:pt x="5529196" y="4509835"/>
                  <a:pt x="5533115" y="4513654"/>
                  <a:pt x="5539295" y="4511777"/>
                </a:cubicBezTo>
                <a:cubicBezTo>
                  <a:pt x="5537161" y="4499541"/>
                  <a:pt x="5532650" y="4492323"/>
                  <a:pt x="5526469" y="4494201"/>
                </a:cubicBezTo>
                <a:close/>
                <a:moveTo>
                  <a:pt x="11085837" y="4492465"/>
                </a:moveTo>
                <a:cubicBezTo>
                  <a:pt x="11087208" y="4493103"/>
                  <a:pt x="11088580" y="4495656"/>
                  <a:pt x="11089952" y="4498208"/>
                </a:cubicBezTo>
                <a:cubicBezTo>
                  <a:pt x="11087208" y="4498208"/>
                  <a:pt x="11087208" y="4503314"/>
                  <a:pt x="11084466" y="4513525"/>
                </a:cubicBezTo>
                <a:cubicBezTo>
                  <a:pt x="11084465" y="4503314"/>
                  <a:pt x="11084465" y="4498208"/>
                  <a:pt x="11081722" y="4498208"/>
                </a:cubicBezTo>
                <a:cubicBezTo>
                  <a:pt x="11083094" y="4493103"/>
                  <a:pt x="11084466" y="4491827"/>
                  <a:pt x="11085837" y="4492465"/>
                </a:cubicBezTo>
                <a:close/>
                <a:moveTo>
                  <a:pt x="5410705" y="4492044"/>
                </a:moveTo>
                <a:cubicBezTo>
                  <a:pt x="5404778" y="4496916"/>
                  <a:pt x="5400093" y="4510626"/>
                  <a:pt x="5393144" y="4511777"/>
                </a:cubicBezTo>
                <a:cubicBezTo>
                  <a:pt x="5390828" y="4512161"/>
                  <a:pt x="5388260" y="4511148"/>
                  <a:pt x="5385311" y="4507950"/>
                </a:cubicBezTo>
                <a:cubicBezTo>
                  <a:pt x="5393718" y="4501300"/>
                  <a:pt x="5402803" y="4498540"/>
                  <a:pt x="5410705" y="4492044"/>
                </a:cubicBezTo>
                <a:close/>
                <a:moveTo>
                  <a:pt x="11471989" y="4487995"/>
                </a:moveTo>
                <a:cubicBezTo>
                  <a:pt x="11474931" y="4498511"/>
                  <a:pt x="11477874" y="4509027"/>
                  <a:pt x="11480815" y="4524801"/>
                </a:cubicBezTo>
                <a:cubicBezTo>
                  <a:pt x="11474931" y="4524801"/>
                  <a:pt x="11469047" y="4524801"/>
                  <a:pt x="11466105" y="4514285"/>
                </a:cubicBezTo>
                <a:cubicBezTo>
                  <a:pt x="11466105" y="4503769"/>
                  <a:pt x="11469047" y="4493253"/>
                  <a:pt x="11471989" y="4487995"/>
                </a:cubicBezTo>
                <a:close/>
                <a:moveTo>
                  <a:pt x="11094500" y="4479406"/>
                </a:moveTo>
                <a:cubicBezTo>
                  <a:pt x="11098288" y="4479406"/>
                  <a:pt x="11102076" y="4482119"/>
                  <a:pt x="11105105" y="4487545"/>
                </a:cubicBezTo>
                <a:cubicBezTo>
                  <a:pt x="11102076" y="4487545"/>
                  <a:pt x="11098288" y="4490258"/>
                  <a:pt x="11094500" y="4491615"/>
                </a:cubicBezTo>
                <a:cubicBezTo>
                  <a:pt x="11090711" y="4492971"/>
                  <a:pt x="11086924" y="4492971"/>
                  <a:pt x="11083894" y="4487545"/>
                </a:cubicBezTo>
                <a:cubicBezTo>
                  <a:pt x="11086924" y="4482119"/>
                  <a:pt x="11090711" y="4479406"/>
                  <a:pt x="11094500" y="4479406"/>
                </a:cubicBezTo>
                <a:close/>
                <a:moveTo>
                  <a:pt x="10080891" y="4472362"/>
                </a:moveTo>
                <a:cubicBezTo>
                  <a:pt x="10077937" y="4472362"/>
                  <a:pt x="10072028" y="4477488"/>
                  <a:pt x="10072028" y="4497994"/>
                </a:cubicBezTo>
                <a:cubicBezTo>
                  <a:pt x="10077937" y="4497994"/>
                  <a:pt x="10080891" y="4492867"/>
                  <a:pt x="10080891" y="4472362"/>
                </a:cubicBezTo>
                <a:close/>
                <a:moveTo>
                  <a:pt x="4790234" y="4472219"/>
                </a:moveTo>
                <a:cubicBezTo>
                  <a:pt x="4792358" y="4484403"/>
                  <a:pt x="4790427" y="4493544"/>
                  <a:pt x="4785168" y="4495141"/>
                </a:cubicBezTo>
                <a:cubicBezTo>
                  <a:pt x="4782335" y="4478895"/>
                  <a:pt x="4784495" y="4473961"/>
                  <a:pt x="4790234" y="4472219"/>
                </a:cubicBezTo>
                <a:close/>
                <a:moveTo>
                  <a:pt x="5562756" y="4464388"/>
                </a:moveTo>
                <a:cubicBezTo>
                  <a:pt x="5558449" y="4463012"/>
                  <a:pt x="5553814" y="4464420"/>
                  <a:pt x="5550724" y="4465359"/>
                </a:cubicBezTo>
                <a:cubicBezTo>
                  <a:pt x="5554991" y="4489831"/>
                  <a:pt x="5563550" y="4482936"/>
                  <a:pt x="5572820" y="4480120"/>
                </a:cubicBezTo>
                <a:cubicBezTo>
                  <a:pt x="5571042" y="4469923"/>
                  <a:pt x="5567063" y="4465764"/>
                  <a:pt x="5562756" y="4464388"/>
                </a:cubicBezTo>
                <a:close/>
                <a:moveTo>
                  <a:pt x="5366812" y="4464083"/>
                </a:moveTo>
                <a:cubicBezTo>
                  <a:pt x="5370317" y="4463680"/>
                  <a:pt x="5374099" y="4465447"/>
                  <a:pt x="5378257" y="4470544"/>
                </a:cubicBezTo>
                <a:cubicBezTo>
                  <a:pt x="5369996" y="4479415"/>
                  <a:pt x="5362129" y="4490551"/>
                  <a:pt x="5351570" y="4494156"/>
                </a:cubicBezTo>
                <a:cubicBezTo>
                  <a:pt x="5348050" y="4495358"/>
                  <a:pt x="5344231" y="4495723"/>
                  <a:pt x="5339999" y="4494889"/>
                </a:cubicBezTo>
                <a:cubicBezTo>
                  <a:pt x="5348261" y="4486018"/>
                  <a:pt x="5356294" y="4465291"/>
                  <a:pt x="5366812" y="4464083"/>
                </a:cubicBezTo>
                <a:close/>
                <a:moveTo>
                  <a:pt x="11100342" y="4463635"/>
                </a:moveTo>
                <a:lnTo>
                  <a:pt x="11099940" y="4466350"/>
                </a:lnTo>
                <a:cubicBezTo>
                  <a:pt x="11099471" y="4469522"/>
                  <a:pt x="11099094" y="4472058"/>
                  <a:pt x="11099094" y="4472058"/>
                </a:cubicBezTo>
                <a:close/>
                <a:moveTo>
                  <a:pt x="11101225" y="4457679"/>
                </a:moveTo>
                <a:lnTo>
                  <a:pt x="11100822" y="4460405"/>
                </a:lnTo>
                <a:lnTo>
                  <a:pt x="11100342" y="4463635"/>
                </a:lnTo>
                <a:close/>
                <a:moveTo>
                  <a:pt x="11101632" y="4454935"/>
                </a:moveTo>
                <a:cubicBezTo>
                  <a:pt x="11101915" y="4453033"/>
                  <a:pt x="11101726" y="4454301"/>
                  <a:pt x="11101350" y="4456838"/>
                </a:cubicBezTo>
                <a:lnTo>
                  <a:pt x="11101225" y="4457679"/>
                </a:lnTo>
                <a:close/>
                <a:moveTo>
                  <a:pt x="5377184" y="4453275"/>
                </a:moveTo>
                <a:cubicBezTo>
                  <a:pt x="5379658" y="4452331"/>
                  <a:pt x="5380849" y="4462719"/>
                  <a:pt x="5379507" y="4469270"/>
                </a:cubicBezTo>
                <a:cubicBezTo>
                  <a:pt x="5375683" y="4466336"/>
                  <a:pt x="5375005" y="4462446"/>
                  <a:pt x="5374327" y="4458558"/>
                </a:cubicBezTo>
                <a:cubicBezTo>
                  <a:pt x="5375391" y="4455163"/>
                  <a:pt x="5376359" y="4453590"/>
                  <a:pt x="5377184" y="4453275"/>
                </a:cubicBezTo>
                <a:close/>
                <a:moveTo>
                  <a:pt x="10271949" y="4447585"/>
                </a:moveTo>
                <a:cubicBezTo>
                  <a:pt x="10266041" y="4447585"/>
                  <a:pt x="10263085" y="4456983"/>
                  <a:pt x="10263085" y="4472362"/>
                </a:cubicBezTo>
                <a:cubicBezTo>
                  <a:pt x="10268995" y="4472362"/>
                  <a:pt x="10271949" y="4468089"/>
                  <a:pt x="10271949" y="4447585"/>
                </a:cubicBezTo>
                <a:close/>
                <a:moveTo>
                  <a:pt x="15500578" y="4446545"/>
                </a:moveTo>
                <a:cubicBezTo>
                  <a:pt x="15500578" y="4467646"/>
                  <a:pt x="15497835" y="4472042"/>
                  <a:pt x="15492348" y="4472042"/>
                </a:cubicBezTo>
                <a:cubicBezTo>
                  <a:pt x="15492348" y="4456216"/>
                  <a:pt x="15495091" y="4446545"/>
                  <a:pt x="15500578" y="4446545"/>
                </a:cubicBezTo>
                <a:close/>
                <a:moveTo>
                  <a:pt x="5964931" y="4446172"/>
                </a:moveTo>
                <a:cubicBezTo>
                  <a:pt x="5967065" y="4458409"/>
                  <a:pt x="5970865" y="4461548"/>
                  <a:pt x="5977046" y="4459671"/>
                </a:cubicBezTo>
                <a:cubicBezTo>
                  <a:pt x="5974912" y="4447435"/>
                  <a:pt x="5971111" y="4444295"/>
                  <a:pt x="5964931" y="4446172"/>
                </a:cubicBezTo>
                <a:close/>
                <a:moveTo>
                  <a:pt x="5395553" y="4436813"/>
                </a:moveTo>
                <a:cubicBezTo>
                  <a:pt x="5397805" y="4437299"/>
                  <a:pt x="5400014" y="4439106"/>
                  <a:pt x="5402131" y="4442868"/>
                </a:cubicBezTo>
                <a:cubicBezTo>
                  <a:pt x="5398205" y="4446263"/>
                  <a:pt x="5393579" y="4450972"/>
                  <a:pt x="5388903" y="4453494"/>
                </a:cubicBezTo>
                <a:cubicBezTo>
                  <a:pt x="5384227" y="4456016"/>
                  <a:pt x="5379503" y="4456349"/>
                  <a:pt x="5375381" y="4450995"/>
                </a:cubicBezTo>
                <a:cubicBezTo>
                  <a:pt x="5381648" y="4445787"/>
                  <a:pt x="5388797" y="4435355"/>
                  <a:pt x="5395553" y="4436813"/>
                </a:cubicBezTo>
                <a:close/>
                <a:moveTo>
                  <a:pt x="5887265" y="4426821"/>
                </a:moveTo>
                <a:cubicBezTo>
                  <a:pt x="5873238" y="4439672"/>
                  <a:pt x="5859921" y="4456602"/>
                  <a:pt x="5845893" y="4469452"/>
                </a:cubicBezTo>
                <a:cubicBezTo>
                  <a:pt x="5860386" y="4477933"/>
                  <a:pt x="5874169" y="4482335"/>
                  <a:pt x="5887951" y="4486737"/>
                </a:cubicBezTo>
                <a:cubicBezTo>
                  <a:pt x="5887485" y="4465406"/>
                  <a:pt x="5887020" y="4444075"/>
                  <a:pt x="5887265" y="4426821"/>
                </a:cubicBezTo>
                <a:close/>
                <a:moveTo>
                  <a:pt x="16089093" y="4423936"/>
                </a:moveTo>
                <a:cubicBezTo>
                  <a:pt x="16089093" y="4439251"/>
                  <a:pt x="16086349" y="4449462"/>
                  <a:pt x="16080863" y="4449462"/>
                </a:cubicBezTo>
                <a:cubicBezTo>
                  <a:pt x="16080865" y="4434146"/>
                  <a:pt x="16083607" y="4423936"/>
                  <a:pt x="16089093" y="4423936"/>
                </a:cubicBezTo>
                <a:close/>
                <a:moveTo>
                  <a:pt x="15830667" y="4423936"/>
                </a:moveTo>
                <a:cubicBezTo>
                  <a:pt x="15830667" y="4439251"/>
                  <a:pt x="15827923" y="4449462"/>
                  <a:pt x="15822439" y="4449462"/>
                </a:cubicBezTo>
                <a:cubicBezTo>
                  <a:pt x="15822439" y="4434146"/>
                  <a:pt x="15825181" y="4423936"/>
                  <a:pt x="15830667" y="4423936"/>
                </a:cubicBezTo>
                <a:close/>
                <a:moveTo>
                  <a:pt x="11715386" y="4423936"/>
                </a:moveTo>
                <a:cubicBezTo>
                  <a:pt x="11715386" y="4444357"/>
                  <a:pt x="11712643" y="4449462"/>
                  <a:pt x="11707158" y="4449462"/>
                </a:cubicBezTo>
                <a:cubicBezTo>
                  <a:pt x="11707158" y="4434146"/>
                  <a:pt x="11710358" y="4423936"/>
                  <a:pt x="11715386" y="4423936"/>
                </a:cubicBezTo>
                <a:close/>
                <a:moveTo>
                  <a:pt x="10315774" y="4421952"/>
                </a:moveTo>
                <a:cubicBezTo>
                  <a:pt x="10309865" y="4421952"/>
                  <a:pt x="10306911" y="4432206"/>
                  <a:pt x="10306911" y="4447585"/>
                </a:cubicBezTo>
                <a:cubicBezTo>
                  <a:pt x="10312819" y="4447585"/>
                  <a:pt x="10315774" y="4442458"/>
                  <a:pt x="10315774" y="4421952"/>
                </a:cubicBezTo>
                <a:close/>
                <a:moveTo>
                  <a:pt x="5771293" y="4420411"/>
                </a:moveTo>
                <a:cubicBezTo>
                  <a:pt x="5774008" y="4435980"/>
                  <a:pt x="5771563" y="4441713"/>
                  <a:pt x="5761752" y="4444694"/>
                </a:cubicBezTo>
                <a:cubicBezTo>
                  <a:pt x="5759627" y="4432508"/>
                  <a:pt x="5761482" y="4423392"/>
                  <a:pt x="5771293" y="4420411"/>
                </a:cubicBezTo>
                <a:close/>
                <a:moveTo>
                  <a:pt x="5399038" y="4419854"/>
                </a:moveTo>
                <a:cubicBezTo>
                  <a:pt x="5404124" y="4426862"/>
                  <a:pt x="5404832" y="4430924"/>
                  <a:pt x="5402579" y="4440162"/>
                </a:cubicBezTo>
                <a:cubicBezTo>
                  <a:pt x="5399249" y="4436897"/>
                  <a:pt x="5398541" y="4432835"/>
                  <a:pt x="5397833" y="4428773"/>
                </a:cubicBezTo>
                <a:cubicBezTo>
                  <a:pt x="5397833" y="4428773"/>
                  <a:pt x="5399746" y="4423915"/>
                  <a:pt x="5399038" y="4419854"/>
                </a:cubicBezTo>
                <a:close/>
                <a:moveTo>
                  <a:pt x="11152609" y="4416824"/>
                </a:moveTo>
                <a:cubicBezTo>
                  <a:pt x="11155083" y="4417591"/>
                  <a:pt x="11157320" y="4419577"/>
                  <a:pt x="11159213" y="4423132"/>
                </a:cubicBezTo>
                <a:lnTo>
                  <a:pt x="11161157" y="4429863"/>
                </a:lnTo>
                <a:lnTo>
                  <a:pt x="11159901" y="4422843"/>
                </a:lnTo>
                <a:cubicBezTo>
                  <a:pt x="11162644" y="4412631"/>
                  <a:pt x="11162644" y="4417737"/>
                  <a:pt x="11168131" y="4422843"/>
                </a:cubicBezTo>
                <a:lnTo>
                  <a:pt x="11163148" y="4436752"/>
                </a:lnTo>
                <a:lnTo>
                  <a:pt x="11163756" y="4438858"/>
                </a:lnTo>
                <a:cubicBezTo>
                  <a:pt x="11153067" y="4451136"/>
                  <a:pt x="11138753" y="4475760"/>
                  <a:pt x="11125941" y="4479988"/>
                </a:cubicBezTo>
                <a:cubicBezTo>
                  <a:pt x="11118254" y="4482526"/>
                  <a:pt x="11111108" y="4477722"/>
                  <a:pt x="11105611" y="4458503"/>
                </a:cubicBezTo>
                <a:cubicBezTo>
                  <a:pt x="11114405" y="4451457"/>
                  <a:pt x="11137768" y="4412220"/>
                  <a:pt x="11152609" y="4416824"/>
                </a:cubicBezTo>
                <a:close/>
                <a:moveTo>
                  <a:pt x="5925296" y="4416341"/>
                </a:moveTo>
                <a:cubicBezTo>
                  <a:pt x="5921850" y="4415240"/>
                  <a:pt x="5918165" y="4417434"/>
                  <a:pt x="5915075" y="4418373"/>
                </a:cubicBezTo>
                <a:cubicBezTo>
                  <a:pt x="5918630" y="4438765"/>
                  <a:pt x="5927901" y="4435949"/>
                  <a:pt x="5934081" y="4434072"/>
                </a:cubicBezTo>
                <a:cubicBezTo>
                  <a:pt x="5931947" y="4421836"/>
                  <a:pt x="5928741" y="4417442"/>
                  <a:pt x="5925296" y="4416341"/>
                </a:cubicBezTo>
                <a:close/>
                <a:moveTo>
                  <a:pt x="11174809" y="4406112"/>
                </a:moveTo>
                <a:cubicBezTo>
                  <a:pt x="11178331" y="4406113"/>
                  <a:pt x="11181147" y="4409778"/>
                  <a:pt x="11181147" y="4422000"/>
                </a:cubicBezTo>
                <a:cubicBezTo>
                  <a:pt x="11175513" y="4422000"/>
                  <a:pt x="11167062" y="4426888"/>
                  <a:pt x="11164244" y="4412223"/>
                </a:cubicBezTo>
                <a:cubicBezTo>
                  <a:pt x="11167061" y="4409778"/>
                  <a:pt x="11171287" y="4406112"/>
                  <a:pt x="11174809" y="4406112"/>
                </a:cubicBezTo>
                <a:close/>
                <a:moveTo>
                  <a:pt x="5481497" y="4404264"/>
                </a:moveTo>
                <a:cubicBezTo>
                  <a:pt x="5483298" y="4433325"/>
                  <a:pt x="5480596" y="4455294"/>
                  <a:pt x="5477896" y="4477264"/>
                </a:cubicBezTo>
                <a:cubicBezTo>
                  <a:pt x="5463689" y="4451971"/>
                  <a:pt x="5452684" y="4463774"/>
                  <a:pt x="5442379" y="4479594"/>
                </a:cubicBezTo>
                <a:cubicBezTo>
                  <a:pt x="5436177" y="4481478"/>
                  <a:pt x="5428273" y="4492339"/>
                  <a:pt x="5419969" y="4482172"/>
                </a:cubicBezTo>
                <a:cubicBezTo>
                  <a:pt x="5414766" y="4471064"/>
                  <a:pt x="5419568" y="4461145"/>
                  <a:pt x="5425070" y="4455244"/>
                </a:cubicBezTo>
                <a:cubicBezTo>
                  <a:pt x="5445380" y="4440614"/>
                  <a:pt x="5465689" y="4425985"/>
                  <a:pt x="5481497" y="4404264"/>
                </a:cubicBezTo>
                <a:close/>
                <a:moveTo>
                  <a:pt x="16071719" y="4401326"/>
                </a:moveTo>
                <a:cubicBezTo>
                  <a:pt x="16071719" y="4417605"/>
                  <a:pt x="16068975" y="4423031"/>
                  <a:pt x="16063491" y="4423031"/>
                </a:cubicBezTo>
                <a:cubicBezTo>
                  <a:pt x="16063491" y="4406753"/>
                  <a:pt x="16066234" y="4401326"/>
                  <a:pt x="16071719" y="4401326"/>
                </a:cubicBezTo>
                <a:close/>
                <a:moveTo>
                  <a:pt x="5938934" y="4390367"/>
                </a:moveTo>
                <a:cubicBezTo>
                  <a:pt x="5940948" y="4401923"/>
                  <a:pt x="5945460" y="4409142"/>
                  <a:pt x="5951640" y="4407264"/>
                </a:cubicBezTo>
                <a:cubicBezTo>
                  <a:pt x="5948796" y="4390950"/>
                  <a:pt x="5942023" y="4389428"/>
                  <a:pt x="5938934" y="4390367"/>
                </a:cubicBezTo>
                <a:close/>
                <a:moveTo>
                  <a:pt x="5812204" y="4385886"/>
                </a:moveTo>
                <a:cubicBezTo>
                  <a:pt x="5814343" y="4398151"/>
                  <a:pt x="5823054" y="4429226"/>
                  <a:pt x="5813077" y="4428670"/>
                </a:cubicBezTo>
                <a:cubicBezTo>
                  <a:pt x="5802862" y="4426751"/>
                  <a:pt x="5787619" y="4414879"/>
                  <a:pt x="5784055" y="4394438"/>
                </a:cubicBezTo>
                <a:cubicBezTo>
                  <a:pt x="5793438" y="4391588"/>
                  <a:pt x="5802821" y="4388737"/>
                  <a:pt x="5812204" y="4385886"/>
                </a:cubicBezTo>
                <a:close/>
                <a:moveTo>
                  <a:pt x="5831542" y="4378285"/>
                </a:moveTo>
                <a:cubicBezTo>
                  <a:pt x="5832994" y="4380117"/>
                  <a:pt x="5833747" y="4384434"/>
                  <a:pt x="5832007" y="4391781"/>
                </a:cubicBezTo>
                <a:cubicBezTo>
                  <a:pt x="5831255" y="4387464"/>
                  <a:pt x="5827633" y="4384018"/>
                  <a:pt x="5826880" y="4379701"/>
                </a:cubicBezTo>
                <a:cubicBezTo>
                  <a:pt x="5827938" y="4377107"/>
                  <a:pt x="5830090" y="4376453"/>
                  <a:pt x="5831542" y="4378285"/>
                </a:cubicBezTo>
                <a:close/>
                <a:moveTo>
                  <a:pt x="16054348" y="4374948"/>
                </a:moveTo>
                <a:cubicBezTo>
                  <a:pt x="16054348" y="4390264"/>
                  <a:pt x="16051604" y="4400476"/>
                  <a:pt x="16046118" y="4400476"/>
                </a:cubicBezTo>
                <a:cubicBezTo>
                  <a:pt x="16046118" y="4385160"/>
                  <a:pt x="16048860" y="4374948"/>
                  <a:pt x="16054348" y="4374948"/>
                </a:cubicBezTo>
                <a:close/>
                <a:moveTo>
                  <a:pt x="15207861" y="4374946"/>
                </a:moveTo>
                <a:cubicBezTo>
                  <a:pt x="15210895" y="4374946"/>
                  <a:pt x="15213929" y="4374946"/>
                  <a:pt x="15216965" y="4374946"/>
                </a:cubicBezTo>
                <a:cubicBezTo>
                  <a:pt x="15226068" y="4380022"/>
                  <a:pt x="15235171" y="4380022"/>
                  <a:pt x="15244274" y="4385098"/>
                </a:cubicBezTo>
                <a:cubicBezTo>
                  <a:pt x="15241240" y="4392711"/>
                  <a:pt x="15238015" y="4396201"/>
                  <a:pt x="15234744" y="4397073"/>
                </a:cubicBezTo>
                <a:cubicBezTo>
                  <a:pt x="15224930" y="4399690"/>
                  <a:pt x="15214689" y="4378753"/>
                  <a:pt x="15207861" y="4374946"/>
                </a:cubicBezTo>
                <a:close/>
                <a:moveTo>
                  <a:pt x="5862098" y="4373448"/>
                </a:moveTo>
                <a:cubicBezTo>
                  <a:pt x="5858178" y="4371954"/>
                  <a:pt x="5853543" y="4373363"/>
                  <a:pt x="5848908" y="4374771"/>
                </a:cubicBezTo>
                <a:cubicBezTo>
                  <a:pt x="5853175" y="4399242"/>
                  <a:pt x="5861733" y="4392348"/>
                  <a:pt x="5871003" y="4389532"/>
                </a:cubicBezTo>
                <a:cubicBezTo>
                  <a:pt x="5869225" y="4379335"/>
                  <a:pt x="5866019" y="4374941"/>
                  <a:pt x="5862098" y="4373448"/>
                </a:cubicBezTo>
                <a:close/>
                <a:moveTo>
                  <a:pt x="10511088" y="4367645"/>
                </a:moveTo>
                <a:cubicBezTo>
                  <a:pt x="10502801" y="4366204"/>
                  <a:pt x="10492922" y="4395039"/>
                  <a:pt x="10486643" y="4406573"/>
                </a:cubicBezTo>
                <a:cubicBezTo>
                  <a:pt x="10471871" y="4427078"/>
                  <a:pt x="10457099" y="4427078"/>
                  <a:pt x="10445280" y="4442458"/>
                </a:cubicBezTo>
                <a:cubicBezTo>
                  <a:pt x="10430508" y="4452711"/>
                  <a:pt x="10415735" y="4452711"/>
                  <a:pt x="10400962" y="4477488"/>
                </a:cubicBezTo>
                <a:cubicBezTo>
                  <a:pt x="10389144" y="4497994"/>
                  <a:pt x="10371910" y="4497994"/>
                  <a:pt x="10357138" y="4513373"/>
                </a:cubicBezTo>
                <a:cubicBezTo>
                  <a:pt x="10354184" y="4523625"/>
                  <a:pt x="10348274" y="4523625"/>
                  <a:pt x="10342366" y="4523625"/>
                </a:cubicBezTo>
                <a:cubicBezTo>
                  <a:pt x="10336456" y="4533878"/>
                  <a:pt x="10330546" y="4549257"/>
                  <a:pt x="10324637" y="4554383"/>
                </a:cubicBezTo>
                <a:cubicBezTo>
                  <a:pt x="10309865" y="4559510"/>
                  <a:pt x="10295093" y="4569762"/>
                  <a:pt x="10280813" y="4580015"/>
                </a:cubicBezTo>
                <a:cubicBezTo>
                  <a:pt x="10291030" y="4580015"/>
                  <a:pt x="10301464" y="4576811"/>
                  <a:pt x="10311958" y="4571365"/>
                </a:cubicBezTo>
                <a:cubicBezTo>
                  <a:pt x="10343442" y="4555024"/>
                  <a:pt x="10375480" y="4518499"/>
                  <a:pt x="10403917" y="4487741"/>
                </a:cubicBezTo>
                <a:cubicBezTo>
                  <a:pt x="10442327" y="4447585"/>
                  <a:pt x="10480243" y="4421952"/>
                  <a:pt x="10518651" y="4380942"/>
                </a:cubicBezTo>
                <a:cubicBezTo>
                  <a:pt x="10516435" y="4371971"/>
                  <a:pt x="10513850" y="4368125"/>
                  <a:pt x="10511088" y="4367645"/>
                </a:cubicBezTo>
                <a:close/>
                <a:moveTo>
                  <a:pt x="10204489" y="4355309"/>
                </a:moveTo>
                <a:cubicBezTo>
                  <a:pt x="10198087" y="4360436"/>
                  <a:pt x="10192671" y="4370689"/>
                  <a:pt x="10183806" y="4375816"/>
                </a:cubicBezTo>
                <a:cubicBezTo>
                  <a:pt x="10174942" y="4391195"/>
                  <a:pt x="10166079" y="4401447"/>
                  <a:pt x="10157215" y="4416826"/>
                </a:cubicBezTo>
                <a:cubicBezTo>
                  <a:pt x="10139488" y="4442458"/>
                  <a:pt x="10124716" y="4472362"/>
                  <a:pt x="10106989" y="4472362"/>
                </a:cubicBezTo>
                <a:cubicBezTo>
                  <a:pt x="10106989" y="4490304"/>
                  <a:pt x="10111421" y="4492867"/>
                  <a:pt x="10116592" y="4489663"/>
                </a:cubicBezTo>
                <a:cubicBezTo>
                  <a:pt x="10121762" y="4486460"/>
                  <a:pt x="10127670" y="4477488"/>
                  <a:pt x="10130626" y="4472362"/>
                </a:cubicBezTo>
                <a:cubicBezTo>
                  <a:pt x="10157215" y="4447585"/>
                  <a:pt x="10183806" y="4421952"/>
                  <a:pt x="10209905" y="4401447"/>
                </a:cubicBezTo>
                <a:cubicBezTo>
                  <a:pt x="10209905" y="4386068"/>
                  <a:pt x="10206951" y="4370689"/>
                  <a:pt x="10204489" y="4355309"/>
                </a:cubicBezTo>
                <a:close/>
                <a:moveTo>
                  <a:pt x="11635036" y="4348570"/>
                </a:moveTo>
                <a:cubicBezTo>
                  <a:pt x="11635036" y="4363885"/>
                  <a:pt x="11632293" y="4374096"/>
                  <a:pt x="11626806" y="4374096"/>
                </a:cubicBezTo>
                <a:cubicBezTo>
                  <a:pt x="11626806" y="4358781"/>
                  <a:pt x="11629550" y="4348570"/>
                  <a:pt x="11635036" y="4348570"/>
                </a:cubicBezTo>
                <a:close/>
                <a:moveTo>
                  <a:pt x="10827410" y="4345500"/>
                </a:moveTo>
                <a:cubicBezTo>
                  <a:pt x="10828782" y="4346137"/>
                  <a:pt x="10830154" y="4348690"/>
                  <a:pt x="10831526" y="4351243"/>
                </a:cubicBezTo>
                <a:cubicBezTo>
                  <a:pt x="10828782" y="4356348"/>
                  <a:pt x="10828782" y="4356348"/>
                  <a:pt x="10826037" y="4366558"/>
                </a:cubicBezTo>
                <a:cubicBezTo>
                  <a:pt x="10826037" y="4361453"/>
                  <a:pt x="10823296" y="4356348"/>
                  <a:pt x="10823296" y="4351243"/>
                </a:cubicBezTo>
                <a:cubicBezTo>
                  <a:pt x="10824667" y="4346137"/>
                  <a:pt x="10826039" y="4344861"/>
                  <a:pt x="10827410" y="4345500"/>
                </a:cubicBezTo>
                <a:close/>
                <a:moveTo>
                  <a:pt x="5037882" y="4344197"/>
                </a:moveTo>
                <a:lnTo>
                  <a:pt x="5037332" y="4347343"/>
                </a:lnTo>
                <a:cubicBezTo>
                  <a:pt x="5037182" y="4348198"/>
                  <a:pt x="5037143" y="4348426"/>
                  <a:pt x="5037302" y="4347514"/>
                </a:cubicBezTo>
                <a:close/>
                <a:moveTo>
                  <a:pt x="5038568" y="4340277"/>
                </a:moveTo>
                <a:lnTo>
                  <a:pt x="5038020" y="4343408"/>
                </a:lnTo>
                <a:lnTo>
                  <a:pt x="5037882" y="4344197"/>
                </a:lnTo>
                <a:close/>
                <a:moveTo>
                  <a:pt x="5025532" y="4338719"/>
                </a:moveTo>
                <a:cubicBezTo>
                  <a:pt x="5028406" y="4338947"/>
                  <a:pt x="5031079" y="4340338"/>
                  <a:pt x="5033346" y="4344054"/>
                </a:cubicBezTo>
                <a:cubicBezTo>
                  <a:pt x="5034805" y="4352421"/>
                  <a:pt x="5033187" y="4361723"/>
                  <a:pt x="5030840" y="4366840"/>
                </a:cubicBezTo>
                <a:cubicBezTo>
                  <a:pt x="5026304" y="4359408"/>
                  <a:pt x="5021768" y="4351977"/>
                  <a:pt x="5016503" y="4340361"/>
                </a:cubicBezTo>
                <a:cubicBezTo>
                  <a:pt x="5019580" y="4339426"/>
                  <a:pt x="5022657" y="4338491"/>
                  <a:pt x="5025532" y="4338719"/>
                </a:cubicBezTo>
                <a:close/>
                <a:moveTo>
                  <a:pt x="5039217" y="4336566"/>
                </a:moveTo>
                <a:cubicBezTo>
                  <a:pt x="5039217" y="4336566"/>
                  <a:pt x="5039058" y="4337478"/>
                  <a:pt x="5038828" y="4338789"/>
                </a:cubicBezTo>
                <a:lnTo>
                  <a:pt x="5038568" y="4340277"/>
                </a:lnTo>
                <a:close/>
                <a:moveTo>
                  <a:pt x="10691375" y="4326897"/>
                </a:moveTo>
                <a:lnTo>
                  <a:pt x="10691999" y="4328457"/>
                </a:lnTo>
                <a:cubicBezTo>
                  <a:pt x="10692918" y="4330758"/>
                  <a:pt x="10693377" y="4331907"/>
                  <a:pt x="10692688" y="4330182"/>
                </a:cubicBezTo>
                <a:close/>
                <a:moveTo>
                  <a:pt x="6085203" y="4325045"/>
                </a:moveTo>
                <a:cubicBezTo>
                  <a:pt x="6090941" y="4323302"/>
                  <a:pt x="6095227" y="4330553"/>
                  <a:pt x="6097351" y="4342739"/>
                </a:cubicBezTo>
                <a:cubicBezTo>
                  <a:pt x="6091613" y="4344481"/>
                  <a:pt x="6087917" y="4340614"/>
                  <a:pt x="6085203" y="4325045"/>
                </a:cubicBezTo>
                <a:close/>
                <a:moveTo>
                  <a:pt x="5354032" y="4323430"/>
                </a:moveTo>
                <a:cubicBezTo>
                  <a:pt x="5357431" y="4322909"/>
                  <a:pt x="5360716" y="4323959"/>
                  <a:pt x="5363207" y="4329346"/>
                </a:cubicBezTo>
                <a:cubicBezTo>
                  <a:pt x="5360600" y="4332185"/>
                  <a:pt x="5356688" y="4336446"/>
                  <a:pt x="5353006" y="4337565"/>
                </a:cubicBezTo>
                <a:cubicBezTo>
                  <a:pt x="5349322" y="4338683"/>
                  <a:pt x="5345868" y="4336661"/>
                  <a:pt x="5344173" y="4326937"/>
                </a:cubicBezTo>
                <a:cubicBezTo>
                  <a:pt x="5347119" y="4326042"/>
                  <a:pt x="5350632" y="4323951"/>
                  <a:pt x="5354032" y="4323430"/>
                </a:cubicBezTo>
                <a:close/>
                <a:moveTo>
                  <a:pt x="10686482" y="4314654"/>
                </a:moveTo>
                <a:cubicBezTo>
                  <a:pt x="10686482" y="4314654"/>
                  <a:pt x="10687401" y="4316955"/>
                  <a:pt x="10688551" y="4319830"/>
                </a:cubicBezTo>
                <a:lnTo>
                  <a:pt x="10691375" y="4326897"/>
                </a:lnTo>
                <a:lnTo>
                  <a:pt x="10690704" y="4325222"/>
                </a:lnTo>
                <a:cubicBezTo>
                  <a:pt x="10689699" y="4322706"/>
                  <a:pt x="10688320" y="4319255"/>
                  <a:pt x="10686482" y="4314654"/>
                </a:cubicBezTo>
                <a:close/>
                <a:moveTo>
                  <a:pt x="5996171" y="4311096"/>
                </a:moveTo>
                <a:cubicBezTo>
                  <a:pt x="5996924" y="4315414"/>
                  <a:pt x="5998429" y="4324048"/>
                  <a:pt x="5999182" y="4328365"/>
                </a:cubicBezTo>
                <a:cubicBezTo>
                  <a:pt x="5992139" y="4325959"/>
                  <a:pt x="5990633" y="4317325"/>
                  <a:pt x="5996171" y="4311096"/>
                </a:cubicBezTo>
                <a:close/>
                <a:moveTo>
                  <a:pt x="15381722" y="4302239"/>
                </a:moveTo>
                <a:cubicBezTo>
                  <a:pt x="15390882" y="4299228"/>
                  <a:pt x="15400655" y="4320907"/>
                  <a:pt x="15407169" y="4340176"/>
                </a:cubicBezTo>
                <a:cubicBezTo>
                  <a:pt x="15395587" y="4329899"/>
                  <a:pt x="15384005" y="4319622"/>
                  <a:pt x="15372907" y="4314483"/>
                </a:cubicBezTo>
                <a:cubicBezTo>
                  <a:pt x="15375682" y="4306989"/>
                  <a:pt x="15378668" y="4303242"/>
                  <a:pt x="15381722" y="4302239"/>
                </a:cubicBezTo>
                <a:close/>
                <a:moveTo>
                  <a:pt x="6001206" y="4300050"/>
                </a:moveTo>
                <a:cubicBezTo>
                  <a:pt x="5997914" y="4299440"/>
                  <a:pt x="5994824" y="4300379"/>
                  <a:pt x="5992445" y="4305396"/>
                </a:cubicBezTo>
                <a:cubicBezTo>
                  <a:pt x="5975328" y="4319185"/>
                  <a:pt x="5962722" y="4340194"/>
                  <a:pt x="5955340" y="4372499"/>
                </a:cubicBezTo>
                <a:cubicBezTo>
                  <a:pt x="5958429" y="4371561"/>
                  <a:pt x="5962441" y="4371236"/>
                  <a:pt x="5966288" y="4369979"/>
                </a:cubicBezTo>
                <a:cubicBezTo>
                  <a:pt x="5970136" y="4368720"/>
                  <a:pt x="5973821" y="4366527"/>
                  <a:pt x="5976259" y="4361849"/>
                </a:cubicBezTo>
                <a:cubicBezTo>
                  <a:pt x="5981727" y="4355894"/>
                  <a:pt x="5982684" y="4342718"/>
                  <a:pt x="5988153" y="4336762"/>
                </a:cubicBezTo>
                <a:lnTo>
                  <a:pt x="5989746" y="4337142"/>
                </a:lnTo>
                <a:lnTo>
                  <a:pt x="5986000" y="4332168"/>
                </a:lnTo>
                <a:cubicBezTo>
                  <a:pt x="5988869" y="4331295"/>
                  <a:pt x="5991031" y="4326363"/>
                  <a:pt x="5990322" y="4322301"/>
                </a:cubicBezTo>
                <a:cubicBezTo>
                  <a:pt x="5992465" y="4325926"/>
                  <a:pt x="5993713" y="4328755"/>
                  <a:pt x="5994244" y="4331802"/>
                </a:cubicBezTo>
                <a:lnTo>
                  <a:pt x="5994019" y="4338161"/>
                </a:lnTo>
                <a:lnTo>
                  <a:pt x="6000035" y="4339595"/>
                </a:lnTo>
                <a:cubicBezTo>
                  <a:pt x="6003658" y="4341715"/>
                  <a:pt x="6007281" y="4343835"/>
                  <a:pt x="6011917" y="4342428"/>
                </a:cubicBezTo>
                <a:cubicBezTo>
                  <a:pt x="6018293" y="4344785"/>
                  <a:pt x="6024473" y="4342907"/>
                  <a:pt x="6033742" y="4340091"/>
                </a:cubicBezTo>
                <a:cubicBezTo>
                  <a:pt x="6031608" y="4327855"/>
                  <a:pt x="6029476" y="4315620"/>
                  <a:pt x="6027342" y="4303384"/>
                </a:cubicBezTo>
                <a:cubicBezTo>
                  <a:pt x="6021162" y="4305261"/>
                  <a:pt x="6017361" y="4302121"/>
                  <a:pt x="6011182" y="4303999"/>
                </a:cubicBezTo>
                <a:cubicBezTo>
                  <a:pt x="6007993" y="4302820"/>
                  <a:pt x="6004499" y="4300661"/>
                  <a:pt x="6001206" y="4300050"/>
                </a:cubicBezTo>
                <a:close/>
                <a:moveTo>
                  <a:pt x="15367519" y="4287900"/>
                </a:moveTo>
                <a:cubicBezTo>
                  <a:pt x="15367895" y="4285864"/>
                  <a:pt x="15369397" y="4287222"/>
                  <a:pt x="15372405" y="4289935"/>
                </a:cubicBezTo>
                <a:cubicBezTo>
                  <a:pt x="15372404" y="4294456"/>
                  <a:pt x="15369397" y="4300786"/>
                  <a:pt x="15369397" y="4306213"/>
                </a:cubicBezTo>
                <a:cubicBezTo>
                  <a:pt x="15367895" y="4295360"/>
                  <a:pt x="15367143" y="4289935"/>
                  <a:pt x="15367519" y="4287900"/>
                </a:cubicBezTo>
                <a:close/>
                <a:moveTo>
                  <a:pt x="10740316" y="4280741"/>
                </a:moveTo>
                <a:cubicBezTo>
                  <a:pt x="10740316" y="4295207"/>
                  <a:pt x="10737572" y="4306267"/>
                  <a:pt x="10732086" y="4306267"/>
                </a:cubicBezTo>
                <a:cubicBezTo>
                  <a:pt x="10732086" y="4285846"/>
                  <a:pt x="10734828" y="4280741"/>
                  <a:pt x="10740316" y="4280741"/>
                </a:cubicBezTo>
                <a:close/>
                <a:moveTo>
                  <a:pt x="5829880" y="4276336"/>
                </a:moveTo>
                <a:cubicBezTo>
                  <a:pt x="5832712" y="4292583"/>
                  <a:pt x="5830551" y="4297516"/>
                  <a:pt x="5824813" y="4299259"/>
                </a:cubicBezTo>
                <a:cubicBezTo>
                  <a:pt x="5822806" y="4287751"/>
                  <a:pt x="5824141" y="4278079"/>
                  <a:pt x="5829880" y="4276336"/>
                </a:cubicBezTo>
                <a:close/>
                <a:moveTo>
                  <a:pt x="5422810" y="4273157"/>
                </a:moveTo>
                <a:lnTo>
                  <a:pt x="5422765" y="4275469"/>
                </a:lnTo>
                <a:cubicBezTo>
                  <a:pt x="5422734" y="4277072"/>
                  <a:pt x="5422754" y="4276004"/>
                  <a:pt x="5422796" y="4273866"/>
                </a:cubicBezTo>
                <a:close/>
                <a:moveTo>
                  <a:pt x="5422907" y="4268138"/>
                </a:moveTo>
                <a:lnTo>
                  <a:pt x="5422854" y="4270861"/>
                </a:lnTo>
                <a:lnTo>
                  <a:pt x="5422810" y="4273157"/>
                </a:lnTo>
                <a:close/>
                <a:moveTo>
                  <a:pt x="15113273" y="4265667"/>
                </a:moveTo>
                <a:cubicBezTo>
                  <a:pt x="15114721" y="4270772"/>
                  <a:pt x="15114721" y="4274601"/>
                  <a:pt x="15114359" y="4278430"/>
                </a:cubicBezTo>
                <a:lnTo>
                  <a:pt x="15113440" y="4289228"/>
                </a:lnTo>
                <a:lnTo>
                  <a:pt x="15113997" y="4290466"/>
                </a:lnTo>
                <a:lnTo>
                  <a:pt x="15113276" y="4291138"/>
                </a:lnTo>
                <a:lnTo>
                  <a:pt x="15113274" y="4291193"/>
                </a:lnTo>
                <a:lnTo>
                  <a:pt x="15113260" y="4291156"/>
                </a:lnTo>
                <a:lnTo>
                  <a:pt x="15097106" y="4306241"/>
                </a:lnTo>
                <a:cubicBezTo>
                  <a:pt x="15097106" y="4290466"/>
                  <a:pt x="15100002" y="4281265"/>
                  <a:pt x="15103561" y="4278636"/>
                </a:cubicBezTo>
                <a:lnTo>
                  <a:pt x="15108475" y="4279508"/>
                </a:lnTo>
                <a:close/>
                <a:moveTo>
                  <a:pt x="11146036" y="4265667"/>
                </a:moveTo>
                <a:cubicBezTo>
                  <a:pt x="11148543" y="4270772"/>
                  <a:pt x="11148543" y="4275878"/>
                  <a:pt x="11148543" y="4280983"/>
                </a:cubicBezTo>
                <a:cubicBezTo>
                  <a:pt x="11148543" y="4280983"/>
                  <a:pt x="11146036" y="4286088"/>
                  <a:pt x="11146036" y="4291193"/>
                </a:cubicBezTo>
                <a:cubicBezTo>
                  <a:pt x="11142528" y="4280983"/>
                  <a:pt x="11142528" y="4275877"/>
                  <a:pt x="11146036" y="4265667"/>
                </a:cubicBezTo>
                <a:close/>
                <a:moveTo>
                  <a:pt x="10420205" y="4265667"/>
                </a:moveTo>
                <a:cubicBezTo>
                  <a:pt x="10423212" y="4270772"/>
                  <a:pt x="10423212" y="4275878"/>
                  <a:pt x="10423212" y="4280983"/>
                </a:cubicBezTo>
                <a:cubicBezTo>
                  <a:pt x="10423212" y="4280983"/>
                  <a:pt x="10420205" y="4286088"/>
                  <a:pt x="10420205" y="4291193"/>
                </a:cubicBezTo>
                <a:cubicBezTo>
                  <a:pt x="10417196" y="4280983"/>
                  <a:pt x="10417196" y="4275878"/>
                  <a:pt x="10420205" y="4265667"/>
                </a:cubicBezTo>
                <a:close/>
                <a:moveTo>
                  <a:pt x="5423044" y="4261041"/>
                </a:moveTo>
                <a:lnTo>
                  <a:pt x="5422907" y="4268138"/>
                </a:lnTo>
                <a:lnTo>
                  <a:pt x="5422951" y="4265851"/>
                </a:lnTo>
                <a:cubicBezTo>
                  <a:pt x="5423002" y="4263178"/>
                  <a:pt x="5423044" y="4261041"/>
                  <a:pt x="5423044" y="4261041"/>
                </a:cubicBezTo>
                <a:close/>
                <a:moveTo>
                  <a:pt x="5401698" y="4261025"/>
                </a:moveTo>
                <a:cubicBezTo>
                  <a:pt x="5407011" y="4261166"/>
                  <a:pt x="5412499" y="4264866"/>
                  <a:pt x="5418109" y="4273895"/>
                </a:cubicBezTo>
                <a:cubicBezTo>
                  <a:pt x="5409888" y="4282295"/>
                  <a:pt x="5390898" y="4320936"/>
                  <a:pt x="5374737" y="4321988"/>
                </a:cubicBezTo>
                <a:cubicBezTo>
                  <a:pt x="5372043" y="4322163"/>
                  <a:pt x="5369428" y="4321295"/>
                  <a:pt x="5366955" y="4319068"/>
                </a:cubicBezTo>
                <a:lnTo>
                  <a:pt x="5363987" y="4314330"/>
                </a:lnTo>
                <a:lnTo>
                  <a:pt x="5366276" y="4319517"/>
                </a:lnTo>
                <a:cubicBezTo>
                  <a:pt x="5364824" y="4328512"/>
                  <a:pt x="5364116" y="4324450"/>
                  <a:pt x="5357669" y="4322131"/>
                </a:cubicBezTo>
                <a:lnTo>
                  <a:pt x="5360951" y="4309482"/>
                </a:lnTo>
                <a:lnTo>
                  <a:pt x="5360023" y="4307999"/>
                </a:lnTo>
                <a:cubicBezTo>
                  <a:pt x="5371393" y="4292201"/>
                  <a:pt x="5385759" y="4260601"/>
                  <a:pt x="5401698" y="4261025"/>
                </a:cubicBezTo>
                <a:close/>
                <a:moveTo>
                  <a:pt x="5723255" y="4258219"/>
                </a:moveTo>
                <a:cubicBezTo>
                  <a:pt x="5723963" y="4262281"/>
                  <a:pt x="5727541" y="4265471"/>
                  <a:pt x="5728248" y="4269532"/>
                </a:cubicBezTo>
                <a:cubicBezTo>
                  <a:pt x="5727522" y="4274030"/>
                  <a:pt x="5726264" y="4275482"/>
                  <a:pt x="5724742" y="4275409"/>
                </a:cubicBezTo>
                <a:cubicBezTo>
                  <a:pt x="5723218" y="4275338"/>
                  <a:pt x="5721430" y="4273743"/>
                  <a:pt x="5719642" y="4272147"/>
                </a:cubicBezTo>
                <a:cubicBezTo>
                  <a:pt x="5721802" y="4267214"/>
                  <a:pt x="5721802" y="4267214"/>
                  <a:pt x="5723255" y="4258219"/>
                </a:cubicBezTo>
                <a:close/>
                <a:moveTo>
                  <a:pt x="11160566" y="4254713"/>
                </a:moveTo>
                <a:cubicBezTo>
                  <a:pt x="11165210" y="4253398"/>
                  <a:pt x="11169553" y="4254713"/>
                  <a:pt x="11172449" y="4262600"/>
                </a:cubicBezTo>
                <a:cubicBezTo>
                  <a:pt x="11168107" y="4265229"/>
                  <a:pt x="11163038" y="4270487"/>
                  <a:pt x="11158394" y="4272459"/>
                </a:cubicBezTo>
                <a:cubicBezTo>
                  <a:pt x="11153748" y="4274431"/>
                  <a:pt x="11149526" y="4273116"/>
                  <a:pt x="11146872" y="4262600"/>
                </a:cubicBezTo>
                <a:cubicBezTo>
                  <a:pt x="11150974" y="4259971"/>
                  <a:pt x="11155919" y="4256028"/>
                  <a:pt x="11160566" y="4254713"/>
                </a:cubicBezTo>
                <a:close/>
                <a:moveTo>
                  <a:pt x="15970754" y="4254363"/>
                </a:moveTo>
                <a:cubicBezTo>
                  <a:pt x="15976391" y="4259468"/>
                  <a:pt x="15979207" y="4264574"/>
                  <a:pt x="15984842" y="4264574"/>
                </a:cubicBezTo>
                <a:cubicBezTo>
                  <a:pt x="15983432" y="4268403"/>
                  <a:pt x="15982024" y="4270637"/>
                  <a:pt x="15980616" y="4271754"/>
                </a:cubicBezTo>
                <a:cubicBezTo>
                  <a:pt x="15976390" y="4275104"/>
                  <a:pt x="15972164" y="4268403"/>
                  <a:pt x="15967938" y="4264574"/>
                </a:cubicBezTo>
                <a:cubicBezTo>
                  <a:pt x="15967938" y="4264574"/>
                  <a:pt x="15970756" y="4259468"/>
                  <a:pt x="15970754" y="4254363"/>
                </a:cubicBezTo>
                <a:close/>
                <a:moveTo>
                  <a:pt x="15355076" y="4254363"/>
                </a:moveTo>
                <a:cubicBezTo>
                  <a:pt x="15355076" y="4274785"/>
                  <a:pt x="15352333" y="4279890"/>
                  <a:pt x="15346846" y="4279890"/>
                </a:cubicBezTo>
                <a:cubicBezTo>
                  <a:pt x="15346846" y="4259468"/>
                  <a:pt x="15349589" y="4254363"/>
                  <a:pt x="15355076" y="4254363"/>
                </a:cubicBezTo>
                <a:close/>
                <a:moveTo>
                  <a:pt x="5869595" y="4246987"/>
                </a:moveTo>
                <a:lnTo>
                  <a:pt x="5870528" y="4248107"/>
                </a:lnTo>
                <a:cubicBezTo>
                  <a:pt x="5871928" y="4249789"/>
                  <a:pt x="5873850" y="4252096"/>
                  <a:pt x="5876411" y="4255173"/>
                </a:cubicBezTo>
                <a:cubicBezTo>
                  <a:pt x="5876411" y="4255173"/>
                  <a:pt x="5875130" y="4253635"/>
                  <a:pt x="5873529" y="4251712"/>
                </a:cubicBezTo>
                <a:close/>
                <a:moveTo>
                  <a:pt x="5867766" y="4244790"/>
                </a:moveTo>
                <a:cubicBezTo>
                  <a:pt x="5866805" y="4243637"/>
                  <a:pt x="5867446" y="4244406"/>
                  <a:pt x="5868727" y="4245944"/>
                </a:cubicBezTo>
                <a:lnTo>
                  <a:pt x="5869595" y="4246987"/>
                </a:lnTo>
                <a:close/>
                <a:moveTo>
                  <a:pt x="5436793" y="4243889"/>
                </a:moveTo>
                <a:cubicBezTo>
                  <a:pt x="5434376" y="4249169"/>
                  <a:pt x="5430791" y="4252530"/>
                  <a:pt x="5426829" y="4253734"/>
                </a:cubicBezTo>
                <a:cubicBezTo>
                  <a:pt x="5422868" y="4254937"/>
                  <a:pt x="5418531" y="4253982"/>
                  <a:pt x="5414609" y="4250628"/>
                </a:cubicBezTo>
                <a:cubicBezTo>
                  <a:pt x="5420947" y="4248703"/>
                  <a:pt x="5428950" y="4237181"/>
                  <a:pt x="5436793" y="4243889"/>
                </a:cubicBezTo>
                <a:close/>
                <a:moveTo>
                  <a:pt x="11171596" y="4239288"/>
                </a:moveTo>
                <a:cubicBezTo>
                  <a:pt x="11174603" y="4244177"/>
                  <a:pt x="11174603" y="4249066"/>
                  <a:pt x="11174603" y="4253954"/>
                </a:cubicBezTo>
                <a:cubicBezTo>
                  <a:pt x="11173099" y="4257621"/>
                  <a:pt x="11171972" y="4259148"/>
                  <a:pt x="11171173" y="4259224"/>
                </a:cubicBezTo>
                <a:cubicBezTo>
                  <a:pt x="11168777" y="4259453"/>
                  <a:pt x="11169340" y="4246622"/>
                  <a:pt x="11171596" y="4239288"/>
                </a:cubicBezTo>
                <a:close/>
                <a:moveTo>
                  <a:pt x="10330546" y="4238258"/>
                </a:moveTo>
                <a:cubicBezTo>
                  <a:pt x="10321683" y="4238258"/>
                  <a:pt x="10309865" y="4269016"/>
                  <a:pt x="10301001" y="4279269"/>
                </a:cubicBezTo>
                <a:cubicBezTo>
                  <a:pt x="10277858" y="4309172"/>
                  <a:pt x="10251268" y="4314299"/>
                  <a:pt x="10227631" y="4329678"/>
                </a:cubicBezTo>
                <a:cubicBezTo>
                  <a:pt x="10230587" y="4350183"/>
                  <a:pt x="10233541" y="4375816"/>
                  <a:pt x="10236495" y="4401447"/>
                </a:cubicBezTo>
                <a:cubicBezTo>
                  <a:pt x="10274903" y="4360436"/>
                  <a:pt x="10309865" y="4319426"/>
                  <a:pt x="10348274" y="4279269"/>
                </a:cubicBezTo>
                <a:cubicBezTo>
                  <a:pt x="10342366" y="4263891"/>
                  <a:pt x="10339411" y="4238258"/>
                  <a:pt x="10330546" y="4238258"/>
                </a:cubicBezTo>
                <a:close/>
                <a:moveTo>
                  <a:pt x="10383728" y="4228005"/>
                </a:moveTo>
                <a:cubicBezTo>
                  <a:pt x="10383728" y="4248511"/>
                  <a:pt x="10386190" y="4253638"/>
                  <a:pt x="10392592" y="4253638"/>
                </a:cubicBezTo>
                <a:cubicBezTo>
                  <a:pt x="10392592" y="4238258"/>
                  <a:pt x="10389144" y="4228005"/>
                  <a:pt x="10383728" y="4228005"/>
                </a:cubicBezTo>
                <a:close/>
                <a:moveTo>
                  <a:pt x="10357138" y="4228005"/>
                </a:moveTo>
                <a:cubicBezTo>
                  <a:pt x="10357138" y="4248511"/>
                  <a:pt x="10360092" y="4253638"/>
                  <a:pt x="10366001" y="4253638"/>
                </a:cubicBezTo>
                <a:cubicBezTo>
                  <a:pt x="10366001" y="4238258"/>
                  <a:pt x="10363046" y="4228005"/>
                  <a:pt x="10357138" y="4228005"/>
                </a:cubicBezTo>
                <a:close/>
                <a:moveTo>
                  <a:pt x="16306259" y="4227984"/>
                </a:moveTo>
                <a:cubicBezTo>
                  <a:pt x="16306259" y="4248405"/>
                  <a:pt x="16303514" y="4253510"/>
                  <a:pt x="16298029" y="4253510"/>
                </a:cubicBezTo>
                <a:cubicBezTo>
                  <a:pt x="16298029" y="4238194"/>
                  <a:pt x="16300773" y="4227984"/>
                  <a:pt x="16306259" y="4227984"/>
                </a:cubicBezTo>
                <a:close/>
                <a:moveTo>
                  <a:pt x="15953852" y="4227984"/>
                </a:moveTo>
                <a:cubicBezTo>
                  <a:pt x="15959017" y="4233089"/>
                  <a:pt x="15961834" y="4238194"/>
                  <a:pt x="15967469" y="4238194"/>
                </a:cubicBezTo>
                <a:cubicBezTo>
                  <a:pt x="15966059" y="4242024"/>
                  <a:pt x="15964650" y="4244256"/>
                  <a:pt x="15963242" y="4245374"/>
                </a:cubicBezTo>
                <a:cubicBezTo>
                  <a:pt x="15959017" y="4248723"/>
                  <a:pt x="15954790" y="4242024"/>
                  <a:pt x="15950565" y="4238194"/>
                </a:cubicBezTo>
                <a:cubicBezTo>
                  <a:pt x="15953852" y="4238194"/>
                  <a:pt x="15953852" y="4233089"/>
                  <a:pt x="15953852" y="4227984"/>
                </a:cubicBezTo>
                <a:close/>
                <a:moveTo>
                  <a:pt x="15318158" y="4227984"/>
                </a:moveTo>
                <a:cubicBezTo>
                  <a:pt x="15318158" y="4248405"/>
                  <a:pt x="15315415" y="4253510"/>
                  <a:pt x="15309928" y="4253510"/>
                </a:cubicBezTo>
                <a:cubicBezTo>
                  <a:pt x="15309928" y="4238194"/>
                  <a:pt x="15312672" y="4227984"/>
                  <a:pt x="15318158" y="4227984"/>
                </a:cubicBezTo>
                <a:close/>
                <a:moveTo>
                  <a:pt x="5432592" y="4223400"/>
                </a:moveTo>
                <a:cubicBezTo>
                  <a:pt x="5434009" y="4231524"/>
                  <a:pt x="5434717" y="4235586"/>
                  <a:pt x="5437585" y="4234714"/>
                </a:cubicBezTo>
                <a:cubicBezTo>
                  <a:pt x="5436859" y="4239212"/>
                  <a:pt x="5435601" y="4240664"/>
                  <a:pt x="5434079" y="4240592"/>
                </a:cubicBezTo>
                <a:cubicBezTo>
                  <a:pt x="5432556" y="4240520"/>
                  <a:pt x="5430767" y="4238925"/>
                  <a:pt x="5428979" y="4237329"/>
                </a:cubicBezTo>
                <a:cubicBezTo>
                  <a:pt x="5431848" y="4236458"/>
                  <a:pt x="5431139" y="4232396"/>
                  <a:pt x="5432592" y="4223400"/>
                </a:cubicBezTo>
                <a:close/>
                <a:moveTo>
                  <a:pt x="11200904" y="4219714"/>
                </a:moveTo>
                <a:cubicBezTo>
                  <a:pt x="11204289" y="4219556"/>
                  <a:pt x="11207816" y="4220505"/>
                  <a:pt x="11211526" y="4223036"/>
                </a:cubicBezTo>
                <a:cubicBezTo>
                  <a:pt x="11202620" y="4230628"/>
                  <a:pt x="11192044" y="4252457"/>
                  <a:pt x="11182302" y="4250084"/>
                </a:cubicBezTo>
                <a:cubicBezTo>
                  <a:pt x="11179054" y="4249293"/>
                  <a:pt x="11175900" y="4245813"/>
                  <a:pt x="11172932" y="4238221"/>
                </a:cubicBezTo>
                <a:cubicBezTo>
                  <a:pt x="11181838" y="4230628"/>
                  <a:pt x="11190744" y="4220188"/>
                  <a:pt x="11200904" y="4219714"/>
                </a:cubicBezTo>
                <a:close/>
                <a:moveTo>
                  <a:pt x="6192241" y="4210341"/>
                </a:moveTo>
                <a:cubicBezTo>
                  <a:pt x="6194374" y="4222577"/>
                  <a:pt x="6199401" y="4229639"/>
                  <a:pt x="6205066" y="4227918"/>
                </a:cubicBezTo>
                <a:cubicBezTo>
                  <a:pt x="6202222" y="4211604"/>
                  <a:pt x="6198935" y="4208307"/>
                  <a:pt x="6192241" y="4210341"/>
                </a:cubicBezTo>
                <a:close/>
                <a:moveTo>
                  <a:pt x="6220051" y="4201892"/>
                </a:moveTo>
                <a:cubicBezTo>
                  <a:pt x="6222184" y="4214129"/>
                  <a:pt x="6226696" y="4221347"/>
                  <a:pt x="6232876" y="4219469"/>
                </a:cubicBezTo>
                <a:cubicBezTo>
                  <a:pt x="6230032" y="4203155"/>
                  <a:pt x="6226230" y="4200015"/>
                  <a:pt x="6220051" y="4201892"/>
                </a:cubicBezTo>
                <a:close/>
                <a:moveTo>
                  <a:pt x="16288886" y="4201606"/>
                </a:moveTo>
                <a:cubicBezTo>
                  <a:pt x="16288885" y="4222027"/>
                  <a:pt x="16286143" y="4227133"/>
                  <a:pt x="16280657" y="4227133"/>
                </a:cubicBezTo>
                <a:cubicBezTo>
                  <a:pt x="16280657" y="4211817"/>
                  <a:pt x="16283399" y="4201606"/>
                  <a:pt x="16288886" y="4201606"/>
                </a:cubicBezTo>
                <a:close/>
                <a:moveTo>
                  <a:pt x="10466095" y="4201606"/>
                </a:moveTo>
                <a:cubicBezTo>
                  <a:pt x="10469016" y="4211696"/>
                  <a:pt x="10503575" y="4226831"/>
                  <a:pt x="10494813" y="4252057"/>
                </a:cubicBezTo>
                <a:cubicBezTo>
                  <a:pt x="10480211" y="4291578"/>
                  <a:pt x="10457335" y="4257103"/>
                  <a:pt x="10442732" y="4302509"/>
                </a:cubicBezTo>
                <a:cubicBezTo>
                  <a:pt x="10433970" y="4287374"/>
                  <a:pt x="10425208" y="4282328"/>
                  <a:pt x="10419368" y="4262148"/>
                </a:cubicBezTo>
                <a:cubicBezTo>
                  <a:pt x="10431050" y="4262148"/>
                  <a:pt x="10442732" y="4262148"/>
                  <a:pt x="10454415" y="4257103"/>
                </a:cubicBezTo>
                <a:cubicBezTo>
                  <a:pt x="10463175" y="4252057"/>
                  <a:pt x="10463175" y="4226831"/>
                  <a:pt x="10466095" y="4201606"/>
                </a:cubicBezTo>
                <a:close/>
                <a:moveTo>
                  <a:pt x="10686820" y="4197728"/>
                </a:moveTo>
                <a:cubicBezTo>
                  <a:pt x="10675764" y="4199170"/>
                  <a:pt x="10664776" y="4216471"/>
                  <a:pt x="10654066" y="4228005"/>
                </a:cubicBezTo>
                <a:cubicBezTo>
                  <a:pt x="10642248" y="4243384"/>
                  <a:pt x="10627475" y="4253638"/>
                  <a:pt x="10615658" y="4269016"/>
                </a:cubicBezTo>
                <a:cubicBezTo>
                  <a:pt x="10606794" y="4279269"/>
                  <a:pt x="10600885" y="4289522"/>
                  <a:pt x="10597930" y="4304901"/>
                </a:cubicBezTo>
                <a:cubicBezTo>
                  <a:pt x="10589067" y="4293793"/>
                  <a:pt x="10580695" y="4293793"/>
                  <a:pt x="10571831" y="4299774"/>
                </a:cubicBezTo>
                <a:cubicBezTo>
                  <a:pt x="10560013" y="4304901"/>
                  <a:pt x="10545241" y="4319426"/>
                  <a:pt x="10530469" y="4329678"/>
                </a:cubicBezTo>
                <a:cubicBezTo>
                  <a:pt x="10530469" y="4345057"/>
                  <a:pt x="10530469" y="4360436"/>
                  <a:pt x="10530469" y="4375816"/>
                </a:cubicBezTo>
                <a:cubicBezTo>
                  <a:pt x="10560013" y="4345057"/>
                  <a:pt x="10592022" y="4324552"/>
                  <a:pt x="10618612" y="4284395"/>
                </a:cubicBezTo>
                <a:cubicBezTo>
                  <a:pt x="10645202" y="4248511"/>
                  <a:pt x="10671300" y="4228005"/>
                  <a:pt x="10697890" y="4202374"/>
                </a:cubicBezTo>
                <a:cubicBezTo>
                  <a:pt x="10694198" y="4198529"/>
                  <a:pt x="10690504" y="4197248"/>
                  <a:pt x="10686820" y="4197728"/>
                </a:cubicBezTo>
                <a:close/>
                <a:moveTo>
                  <a:pt x="5172405" y="4195156"/>
                </a:moveTo>
                <a:cubicBezTo>
                  <a:pt x="5174537" y="4207388"/>
                  <a:pt x="5169677" y="4214168"/>
                  <a:pt x="5166808" y="4215040"/>
                </a:cubicBezTo>
                <a:cubicBezTo>
                  <a:pt x="5164551" y="4202088"/>
                  <a:pt x="5166667" y="4196899"/>
                  <a:pt x="5172405" y="4195156"/>
                </a:cubicBezTo>
                <a:close/>
                <a:moveTo>
                  <a:pt x="11083518" y="4194068"/>
                </a:moveTo>
                <a:cubicBezTo>
                  <a:pt x="11092414" y="4229411"/>
                  <a:pt x="11104276" y="4219313"/>
                  <a:pt x="11116139" y="4204166"/>
                </a:cubicBezTo>
                <a:cubicBezTo>
                  <a:pt x="11122069" y="4204166"/>
                  <a:pt x="11130965" y="4194068"/>
                  <a:pt x="11136896" y="4209216"/>
                </a:cubicBezTo>
                <a:cubicBezTo>
                  <a:pt x="11139862" y="4224361"/>
                  <a:pt x="11133931" y="4234460"/>
                  <a:pt x="11128001" y="4239509"/>
                </a:cubicBezTo>
                <a:cubicBezTo>
                  <a:pt x="11107241" y="4249606"/>
                  <a:pt x="11086484" y="4259704"/>
                  <a:pt x="11068691" y="4279900"/>
                </a:cubicBezTo>
                <a:cubicBezTo>
                  <a:pt x="11071657" y="4244557"/>
                  <a:pt x="11077586" y="4219313"/>
                  <a:pt x="11083518" y="4194068"/>
                </a:cubicBezTo>
                <a:close/>
                <a:moveTo>
                  <a:pt x="6158153" y="4189234"/>
                </a:moveTo>
                <a:cubicBezTo>
                  <a:pt x="6162714" y="4196403"/>
                  <a:pt x="6163422" y="4200464"/>
                  <a:pt x="6161693" y="4209543"/>
                </a:cubicBezTo>
                <a:cubicBezTo>
                  <a:pt x="6157840" y="4206437"/>
                  <a:pt x="6157131" y="4202375"/>
                  <a:pt x="6156423" y="4198313"/>
                </a:cubicBezTo>
                <a:cubicBezTo>
                  <a:pt x="6156423" y="4198313"/>
                  <a:pt x="6158860" y="4193296"/>
                  <a:pt x="6158153" y="4189234"/>
                </a:cubicBezTo>
                <a:close/>
                <a:moveTo>
                  <a:pt x="6133022" y="4187389"/>
                </a:moveTo>
                <a:cubicBezTo>
                  <a:pt x="6144285" y="4196647"/>
                  <a:pt x="6154148" y="4197878"/>
                  <a:pt x="6163056" y="4212078"/>
                </a:cubicBezTo>
                <a:cubicBezTo>
                  <a:pt x="6150839" y="4215789"/>
                  <a:pt x="6138621" y="4219502"/>
                  <a:pt x="6127103" y="4227227"/>
                </a:cubicBezTo>
                <a:cubicBezTo>
                  <a:pt x="6118640" y="4234024"/>
                  <a:pt x="6122139" y="4254095"/>
                  <a:pt x="6122584" y="4275093"/>
                </a:cubicBezTo>
                <a:cubicBezTo>
                  <a:pt x="6118130" y="4267993"/>
                  <a:pt x="6079887" y="4266931"/>
                  <a:pt x="6085551" y="4244077"/>
                </a:cubicBezTo>
                <a:cubicBezTo>
                  <a:pt x="6095341" y="4207995"/>
                  <a:pt x="6124049" y="4228155"/>
                  <a:pt x="6133022" y="4187389"/>
                </a:cubicBezTo>
                <a:close/>
                <a:moveTo>
                  <a:pt x="11165941" y="4183604"/>
                </a:moveTo>
                <a:cubicBezTo>
                  <a:pt x="11168105" y="4183986"/>
                  <a:pt x="11170277" y="4186125"/>
                  <a:pt x="11172449" y="4191014"/>
                </a:cubicBezTo>
                <a:cubicBezTo>
                  <a:pt x="11163761" y="4195902"/>
                  <a:pt x="11155076" y="4195902"/>
                  <a:pt x="11146872" y="4200790"/>
                </a:cubicBezTo>
                <a:cubicBezTo>
                  <a:pt x="11153025" y="4197125"/>
                  <a:pt x="11159450" y="4182459"/>
                  <a:pt x="11165941" y="4183604"/>
                </a:cubicBezTo>
                <a:close/>
                <a:moveTo>
                  <a:pt x="15268209" y="4182766"/>
                </a:moveTo>
                <a:cubicBezTo>
                  <a:pt x="15268209" y="4199044"/>
                  <a:pt x="15262723" y="4204470"/>
                  <a:pt x="15259980" y="4204470"/>
                </a:cubicBezTo>
                <a:cubicBezTo>
                  <a:pt x="15259982" y="4188192"/>
                  <a:pt x="15262723" y="4182766"/>
                  <a:pt x="15268209" y="4182766"/>
                </a:cubicBezTo>
                <a:close/>
                <a:moveTo>
                  <a:pt x="10586586" y="4182766"/>
                </a:moveTo>
                <a:cubicBezTo>
                  <a:pt x="10592600" y="4188192"/>
                  <a:pt x="10592600" y="4199044"/>
                  <a:pt x="10586586" y="4204470"/>
                </a:cubicBezTo>
                <a:cubicBezTo>
                  <a:pt x="10586586" y="4199044"/>
                  <a:pt x="10586586" y="4188192"/>
                  <a:pt x="10586586" y="4182766"/>
                </a:cubicBezTo>
                <a:close/>
                <a:moveTo>
                  <a:pt x="15907132" y="4167692"/>
                </a:moveTo>
                <a:cubicBezTo>
                  <a:pt x="15924506" y="4167692"/>
                  <a:pt x="15938982" y="4192961"/>
                  <a:pt x="15950082" y="4218230"/>
                </a:cubicBezTo>
                <a:cubicBezTo>
                  <a:pt x="15948332" y="4220757"/>
                  <a:pt x="15946531" y="4222100"/>
                  <a:pt x="15944694" y="4222485"/>
                </a:cubicBezTo>
                <a:cubicBezTo>
                  <a:pt x="15931835" y="4225179"/>
                  <a:pt x="15917267" y="4180958"/>
                  <a:pt x="15907132" y="4167692"/>
                </a:cubicBezTo>
                <a:close/>
                <a:moveTo>
                  <a:pt x="11171596" y="4167692"/>
                </a:moveTo>
                <a:cubicBezTo>
                  <a:pt x="11173852" y="4175025"/>
                  <a:pt x="11172724" y="4187857"/>
                  <a:pt x="11170749" y="4187628"/>
                </a:cubicBezTo>
                <a:cubicBezTo>
                  <a:pt x="11170091" y="4187551"/>
                  <a:pt x="11169340" y="4186023"/>
                  <a:pt x="11168589" y="4182357"/>
                </a:cubicBezTo>
                <a:cubicBezTo>
                  <a:pt x="11168589" y="4177469"/>
                  <a:pt x="11168589" y="4172581"/>
                  <a:pt x="11171596" y="4167692"/>
                </a:cubicBezTo>
                <a:close/>
                <a:moveTo>
                  <a:pt x="10748430" y="4167692"/>
                </a:moveTo>
                <a:cubicBezTo>
                  <a:pt x="10748430" y="4173118"/>
                  <a:pt x="10751174" y="4178544"/>
                  <a:pt x="10751174" y="4183970"/>
                </a:cubicBezTo>
                <a:lnTo>
                  <a:pt x="10746894" y="4183970"/>
                </a:lnTo>
                <a:lnTo>
                  <a:pt x="10746828" y="4182910"/>
                </a:lnTo>
                <a:close/>
                <a:moveTo>
                  <a:pt x="5202806" y="4163778"/>
                </a:moveTo>
                <a:cubicBezTo>
                  <a:pt x="5204930" y="4175964"/>
                  <a:pt x="5203477" y="4184959"/>
                  <a:pt x="5197740" y="4186702"/>
                </a:cubicBezTo>
                <a:cubicBezTo>
                  <a:pt x="5195615" y="4174517"/>
                  <a:pt x="5197067" y="4165522"/>
                  <a:pt x="5202806" y="4163778"/>
                </a:cubicBezTo>
                <a:close/>
                <a:moveTo>
                  <a:pt x="6031094" y="4156942"/>
                </a:moveTo>
                <a:cubicBezTo>
                  <a:pt x="6004460" y="4190801"/>
                  <a:pt x="5973830" y="4217285"/>
                  <a:pt x="5951590" y="4257683"/>
                </a:cubicBezTo>
                <a:cubicBezTo>
                  <a:pt x="5928758" y="4294681"/>
                  <a:pt x="5904308" y="4319288"/>
                  <a:pt x="5880053" y="4348130"/>
                </a:cubicBezTo>
                <a:cubicBezTo>
                  <a:pt x="5884449" y="4350015"/>
                  <a:pt x="5888489" y="4349862"/>
                  <a:pt x="5892277" y="4348308"/>
                </a:cubicBezTo>
                <a:cubicBezTo>
                  <a:pt x="5903640" y="4343648"/>
                  <a:pt x="5912731" y="4326393"/>
                  <a:pt x="5922332" y="4313812"/>
                </a:cubicBezTo>
                <a:cubicBezTo>
                  <a:pt x="5932559" y="4297821"/>
                  <a:pt x="5946587" y="4284971"/>
                  <a:pt x="5956813" y="4268980"/>
                </a:cubicBezTo>
                <a:cubicBezTo>
                  <a:pt x="5964661" y="4258007"/>
                  <a:pt x="5969419" y="4247972"/>
                  <a:pt x="5970375" y="4234797"/>
                </a:cubicBezTo>
                <a:cubicBezTo>
                  <a:pt x="5981187" y="4240818"/>
                  <a:pt x="5989942" y="4238159"/>
                  <a:pt x="5998382" y="4230584"/>
                </a:cubicBezTo>
                <a:cubicBezTo>
                  <a:pt x="6010030" y="4222750"/>
                  <a:pt x="6023466" y="4206500"/>
                  <a:pt x="6037493" y="4193649"/>
                </a:cubicBezTo>
                <a:cubicBezTo>
                  <a:pt x="6035360" y="4181414"/>
                  <a:pt x="6033227" y="4169178"/>
                  <a:pt x="6031094" y="4156942"/>
                </a:cubicBezTo>
                <a:close/>
                <a:moveTo>
                  <a:pt x="15415884" y="4156388"/>
                </a:moveTo>
                <a:cubicBezTo>
                  <a:pt x="15415882" y="4171704"/>
                  <a:pt x="15413139" y="4181916"/>
                  <a:pt x="15407652" y="4181916"/>
                </a:cubicBezTo>
                <a:cubicBezTo>
                  <a:pt x="15407651" y="4166599"/>
                  <a:pt x="15407652" y="4156388"/>
                  <a:pt x="15415884" y="4156388"/>
                </a:cubicBezTo>
                <a:close/>
                <a:moveTo>
                  <a:pt x="15233464" y="4156388"/>
                </a:moveTo>
                <a:cubicBezTo>
                  <a:pt x="15233464" y="4171704"/>
                  <a:pt x="15230720" y="4181916"/>
                  <a:pt x="15225231" y="4181916"/>
                </a:cubicBezTo>
                <a:cubicBezTo>
                  <a:pt x="15225233" y="4166599"/>
                  <a:pt x="15227975" y="4156388"/>
                  <a:pt x="15233464" y="4156388"/>
                </a:cubicBezTo>
                <a:close/>
                <a:moveTo>
                  <a:pt x="10997774" y="4156236"/>
                </a:moveTo>
                <a:cubicBezTo>
                  <a:pt x="10997774" y="4181868"/>
                  <a:pt x="11009592" y="4181868"/>
                  <a:pt x="11015501" y="4181868"/>
                </a:cubicBezTo>
                <a:cubicBezTo>
                  <a:pt x="11015501" y="4151110"/>
                  <a:pt x="11006637" y="4156236"/>
                  <a:pt x="10997774" y="4156236"/>
                </a:cubicBezTo>
                <a:close/>
                <a:moveTo>
                  <a:pt x="10712663" y="4156236"/>
                </a:moveTo>
                <a:cubicBezTo>
                  <a:pt x="10712663" y="4181868"/>
                  <a:pt x="10721526" y="4181868"/>
                  <a:pt x="10730391" y="4181868"/>
                </a:cubicBezTo>
                <a:cubicBezTo>
                  <a:pt x="10730391" y="4151110"/>
                  <a:pt x="10721526" y="4156236"/>
                  <a:pt x="10712663" y="4156236"/>
                </a:cubicBezTo>
                <a:close/>
                <a:moveTo>
                  <a:pt x="10623044" y="4145022"/>
                </a:moveTo>
                <a:cubicBezTo>
                  <a:pt x="10619350" y="4145130"/>
                  <a:pt x="10615658" y="4146411"/>
                  <a:pt x="10612702" y="4151110"/>
                </a:cubicBezTo>
                <a:cubicBezTo>
                  <a:pt x="10606794" y="4156236"/>
                  <a:pt x="10603840" y="4171615"/>
                  <a:pt x="10597930" y="4176742"/>
                </a:cubicBezTo>
                <a:lnTo>
                  <a:pt x="10596543" y="4175710"/>
                </a:lnTo>
                <a:lnTo>
                  <a:pt x="10599158" y="4183007"/>
                </a:lnTo>
                <a:cubicBezTo>
                  <a:pt x="10596415" y="4183007"/>
                  <a:pt x="10593671" y="4188112"/>
                  <a:pt x="10593671" y="4193217"/>
                </a:cubicBezTo>
                <a:cubicBezTo>
                  <a:pt x="10592299" y="4188112"/>
                  <a:pt x="10591614" y="4184284"/>
                  <a:pt x="10591614" y="4180455"/>
                </a:cubicBezTo>
                <a:lnTo>
                  <a:pt x="10592825" y="4172945"/>
                </a:lnTo>
                <a:lnTo>
                  <a:pt x="10587590" y="4169052"/>
                </a:lnTo>
                <a:cubicBezTo>
                  <a:pt x="10584636" y="4165208"/>
                  <a:pt x="10581681" y="4161363"/>
                  <a:pt x="10577248" y="4161363"/>
                </a:cubicBezTo>
                <a:cubicBezTo>
                  <a:pt x="10571831" y="4156236"/>
                  <a:pt x="10565923" y="4156236"/>
                  <a:pt x="10557059" y="4156236"/>
                </a:cubicBezTo>
                <a:cubicBezTo>
                  <a:pt x="10557059" y="4171615"/>
                  <a:pt x="10557059" y="4186994"/>
                  <a:pt x="10557059" y="4202374"/>
                </a:cubicBezTo>
                <a:cubicBezTo>
                  <a:pt x="10562968" y="4202374"/>
                  <a:pt x="10565923" y="4207500"/>
                  <a:pt x="10571831" y="4207500"/>
                </a:cubicBezTo>
                <a:cubicBezTo>
                  <a:pt x="10575894" y="4211344"/>
                  <a:pt x="10580234" y="4218072"/>
                  <a:pt x="10584643" y="4216872"/>
                </a:cubicBezTo>
                <a:cubicBezTo>
                  <a:pt x="10586111" y="4216471"/>
                  <a:pt x="10587590" y="4215189"/>
                  <a:pt x="10589067" y="4212626"/>
                </a:cubicBezTo>
                <a:cubicBezTo>
                  <a:pt x="10606794" y="4202374"/>
                  <a:pt x="10621566" y="4181868"/>
                  <a:pt x="10633384" y="4145983"/>
                </a:cubicBezTo>
                <a:cubicBezTo>
                  <a:pt x="10630430" y="4145983"/>
                  <a:pt x="10626736" y="4144916"/>
                  <a:pt x="10623044" y="4145022"/>
                </a:cubicBezTo>
                <a:close/>
                <a:moveTo>
                  <a:pt x="5511239" y="4139529"/>
                </a:moveTo>
                <a:cubicBezTo>
                  <a:pt x="5511947" y="4143591"/>
                  <a:pt x="5515524" y="4146781"/>
                  <a:pt x="5516232" y="4150842"/>
                </a:cubicBezTo>
                <a:lnTo>
                  <a:pt x="5513160" y="4157857"/>
                </a:lnTo>
                <a:lnTo>
                  <a:pt x="5515390" y="4159726"/>
                </a:lnTo>
                <a:cubicBezTo>
                  <a:pt x="5498095" y="4173790"/>
                  <a:pt x="5480801" y="4187855"/>
                  <a:pt x="5462777" y="4197735"/>
                </a:cubicBezTo>
                <a:cubicBezTo>
                  <a:pt x="5471424" y="4190703"/>
                  <a:pt x="5479290" y="4183909"/>
                  <a:pt x="5486674" y="4176710"/>
                </a:cubicBezTo>
                <a:lnTo>
                  <a:pt x="5507675" y="4153264"/>
                </a:lnTo>
                <a:close/>
                <a:moveTo>
                  <a:pt x="5226925" y="4137511"/>
                </a:moveTo>
                <a:cubicBezTo>
                  <a:pt x="5229049" y="4149695"/>
                  <a:pt x="5227597" y="4158690"/>
                  <a:pt x="5221858" y="4160434"/>
                </a:cubicBezTo>
                <a:cubicBezTo>
                  <a:pt x="5219734" y="4148248"/>
                  <a:pt x="5221186" y="4139254"/>
                  <a:pt x="5226925" y="4137511"/>
                </a:cubicBezTo>
                <a:close/>
                <a:moveTo>
                  <a:pt x="11033228" y="4130604"/>
                </a:moveTo>
                <a:cubicBezTo>
                  <a:pt x="11033228" y="4145983"/>
                  <a:pt x="11036183" y="4156236"/>
                  <a:pt x="11042091" y="4156236"/>
                </a:cubicBezTo>
                <a:cubicBezTo>
                  <a:pt x="11042091" y="4136585"/>
                  <a:pt x="11039137" y="4130604"/>
                  <a:pt x="11033228" y="4130604"/>
                </a:cubicBezTo>
                <a:close/>
                <a:moveTo>
                  <a:pt x="10771461" y="4130524"/>
                </a:moveTo>
                <a:cubicBezTo>
                  <a:pt x="10780432" y="4136519"/>
                  <a:pt x="10792394" y="4156217"/>
                  <a:pt x="10792394" y="4181909"/>
                </a:cubicBezTo>
                <a:cubicBezTo>
                  <a:pt x="10783424" y="4181909"/>
                  <a:pt x="10774451" y="4181909"/>
                  <a:pt x="10765480" y="4181909"/>
                </a:cubicBezTo>
                <a:cubicBezTo>
                  <a:pt x="10765480" y="4166494"/>
                  <a:pt x="10762488" y="4126241"/>
                  <a:pt x="10771461" y="4130524"/>
                </a:cubicBezTo>
                <a:close/>
                <a:moveTo>
                  <a:pt x="15535323" y="4130009"/>
                </a:moveTo>
                <a:cubicBezTo>
                  <a:pt x="15535323" y="4145325"/>
                  <a:pt x="15532579" y="4155535"/>
                  <a:pt x="15527093" y="4155535"/>
                </a:cubicBezTo>
                <a:cubicBezTo>
                  <a:pt x="15527093" y="4135966"/>
                  <a:pt x="15529837" y="4130009"/>
                  <a:pt x="15535323" y="4130009"/>
                </a:cubicBezTo>
                <a:close/>
                <a:moveTo>
                  <a:pt x="10820603" y="4130009"/>
                </a:moveTo>
                <a:cubicBezTo>
                  <a:pt x="10820603" y="4145325"/>
                  <a:pt x="10817477" y="4155535"/>
                  <a:pt x="10808094" y="4155535"/>
                </a:cubicBezTo>
                <a:cubicBezTo>
                  <a:pt x="10808094" y="4135966"/>
                  <a:pt x="10811222" y="4130009"/>
                  <a:pt x="10820603" y="4130009"/>
                </a:cubicBezTo>
                <a:close/>
                <a:moveTo>
                  <a:pt x="10499718" y="4130009"/>
                </a:moveTo>
                <a:cubicBezTo>
                  <a:pt x="10505205" y="4130009"/>
                  <a:pt x="10507947" y="4135966"/>
                  <a:pt x="10507947" y="4155535"/>
                </a:cubicBezTo>
                <a:cubicBezTo>
                  <a:pt x="10502461" y="4155535"/>
                  <a:pt x="10499718" y="4145325"/>
                  <a:pt x="10499718" y="4130009"/>
                </a:cubicBezTo>
                <a:close/>
                <a:moveTo>
                  <a:pt x="16244915" y="4107401"/>
                </a:moveTo>
                <a:cubicBezTo>
                  <a:pt x="16244915" y="4128504"/>
                  <a:pt x="16247629" y="4159278"/>
                  <a:pt x="16237225" y="4159278"/>
                </a:cubicBezTo>
                <a:cubicBezTo>
                  <a:pt x="16237224" y="4139055"/>
                  <a:pt x="16237225" y="4107401"/>
                  <a:pt x="16244915" y="4107401"/>
                </a:cubicBezTo>
                <a:close/>
                <a:moveTo>
                  <a:pt x="11278723" y="4107401"/>
                </a:moveTo>
                <a:cubicBezTo>
                  <a:pt x="11278723" y="4117952"/>
                  <a:pt x="11278723" y="4123227"/>
                  <a:pt x="11278723" y="4132898"/>
                </a:cubicBezTo>
                <a:cubicBezTo>
                  <a:pt x="11275000" y="4128502"/>
                  <a:pt x="11275000" y="4117952"/>
                  <a:pt x="11278723" y="4107401"/>
                </a:cubicBezTo>
                <a:close/>
                <a:moveTo>
                  <a:pt x="10642248" y="4105827"/>
                </a:moveTo>
                <a:cubicBezTo>
                  <a:pt x="10642248" y="4126332"/>
                  <a:pt x="10648157" y="4130604"/>
                  <a:pt x="10651111" y="4130604"/>
                </a:cubicBezTo>
                <a:cubicBezTo>
                  <a:pt x="10651111" y="4116080"/>
                  <a:pt x="10648157" y="4105826"/>
                  <a:pt x="10642248" y="4105827"/>
                </a:cubicBezTo>
                <a:close/>
                <a:moveTo>
                  <a:pt x="11201629" y="4094706"/>
                </a:moveTo>
                <a:cubicBezTo>
                  <a:pt x="11202095" y="4093516"/>
                  <a:pt x="11203026" y="4094706"/>
                  <a:pt x="11204887" y="4097087"/>
                </a:cubicBezTo>
                <a:cubicBezTo>
                  <a:pt x="11204887" y="4097087"/>
                  <a:pt x="11201164" y="4101847"/>
                  <a:pt x="11201164" y="4106606"/>
                </a:cubicBezTo>
                <a:cubicBezTo>
                  <a:pt x="11201164" y="4099466"/>
                  <a:pt x="11201164" y="4095896"/>
                  <a:pt x="11201629" y="4094706"/>
                </a:cubicBezTo>
                <a:close/>
                <a:moveTo>
                  <a:pt x="5265032" y="4081737"/>
                </a:moveTo>
                <a:cubicBezTo>
                  <a:pt x="5267864" y="4097983"/>
                  <a:pt x="5265703" y="4102916"/>
                  <a:pt x="5259965" y="4104660"/>
                </a:cubicBezTo>
                <a:cubicBezTo>
                  <a:pt x="5257840" y="4092474"/>
                  <a:pt x="5259293" y="4083480"/>
                  <a:pt x="5265032" y="4081737"/>
                </a:cubicBezTo>
                <a:close/>
                <a:moveTo>
                  <a:pt x="15491866" y="4081022"/>
                </a:moveTo>
                <a:cubicBezTo>
                  <a:pt x="15491866" y="4096339"/>
                  <a:pt x="15488970" y="4106550"/>
                  <a:pt x="15483660" y="4106550"/>
                </a:cubicBezTo>
                <a:cubicBezTo>
                  <a:pt x="15483660" y="4091234"/>
                  <a:pt x="15486074" y="4081022"/>
                  <a:pt x="15491866" y="4081022"/>
                </a:cubicBezTo>
                <a:close/>
                <a:moveTo>
                  <a:pt x="15163971" y="4081022"/>
                </a:moveTo>
                <a:cubicBezTo>
                  <a:pt x="15163969" y="4101444"/>
                  <a:pt x="15161226" y="4106550"/>
                  <a:pt x="15155741" y="4106550"/>
                </a:cubicBezTo>
                <a:cubicBezTo>
                  <a:pt x="15155741" y="4091234"/>
                  <a:pt x="15158485" y="4081022"/>
                  <a:pt x="15163971" y="4081022"/>
                </a:cubicBezTo>
                <a:close/>
                <a:moveTo>
                  <a:pt x="14931605" y="4081020"/>
                </a:moveTo>
                <a:cubicBezTo>
                  <a:pt x="14931604" y="4102122"/>
                  <a:pt x="14931605" y="4132898"/>
                  <a:pt x="14923374" y="4132898"/>
                </a:cubicBezTo>
                <a:cubicBezTo>
                  <a:pt x="14923374" y="4112674"/>
                  <a:pt x="14923374" y="4081020"/>
                  <a:pt x="14931605" y="4081020"/>
                </a:cubicBezTo>
                <a:close/>
                <a:moveTo>
                  <a:pt x="10662437" y="4080196"/>
                </a:moveTo>
                <a:cubicBezTo>
                  <a:pt x="10662437" y="4110954"/>
                  <a:pt x="10671300" y="4105827"/>
                  <a:pt x="10677210" y="4105827"/>
                </a:cubicBezTo>
                <a:cubicBezTo>
                  <a:pt x="10677210" y="4080196"/>
                  <a:pt x="10668346" y="4080196"/>
                  <a:pt x="10662437" y="4080196"/>
                </a:cubicBezTo>
                <a:close/>
                <a:moveTo>
                  <a:pt x="5556234" y="4078505"/>
                </a:moveTo>
                <a:cubicBezTo>
                  <a:pt x="5558244" y="4090034"/>
                  <a:pt x="5560373" y="4102241"/>
                  <a:pt x="5562501" y="4114447"/>
                </a:cubicBezTo>
                <a:cubicBezTo>
                  <a:pt x="5560649" y="4119294"/>
                  <a:pt x="5553992" y="4121316"/>
                  <a:pt x="5552140" y="4126163"/>
                </a:cubicBezTo>
                <a:cubicBezTo>
                  <a:pt x="5540559" y="4133967"/>
                  <a:pt x="5528977" y="4141769"/>
                  <a:pt x="5517394" y="4149573"/>
                </a:cubicBezTo>
                <a:cubicBezTo>
                  <a:pt x="5516685" y="4145504"/>
                  <a:pt x="5512903" y="4142368"/>
                  <a:pt x="5512194" y="4138300"/>
                </a:cubicBezTo>
                <a:cubicBezTo>
                  <a:pt x="5528502" y="4120492"/>
                  <a:pt x="5544220" y="4099293"/>
                  <a:pt x="5556234" y="4078505"/>
                </a:cubicBezTo>
                <a:close/>
                <a:moveTo>
                  <a:pt x="11396118" y="4069718"/>
                </a:moveTo>
                <a:cubicBezTo>
                  <a:pt x="11345711" y="4116067"/>
                  <a:pt x="11295798" y="4171859"/>
                  <a:pt x="11245391" y="4223358"/>
                </a:cubicBezTo>
                <a:cubicBezTo>
                  <a:pt x="11243165" y="4188596"/>
                  <a:pt x="11249282" y="4153834"/>
                  <a:pt x="11258733" y="4138625"/>
                </a:cubicBezTo>
                <a:lnTo>
                  <a:pt x="11269044" y="4130710"/>
                </a:lnTo>
                <a:lnTo>
                  <a:pt x="11268484" y="4129170"/>
                </a:lnTo>
                <a:cubicBezTo>
                  <a:pt x="11271226" y="4124984"/>
                  <a:pt x="11271226" y="4124984"/>
                  <a:pt x="11271226" y="4119960"/>
                </a:cubicBezTo>
                <a:cubicBezTo>
                  <a:pt x="11273970" y="4117447"/>
                  <a:pt x="11274656" y="4123519"/>
                  <a:pt x="11274656" y="4130218"/>
                </a:cubicBezTo>
                <a:lnTo>
                  <a:pt x="11274320" y="4139550"/>
                </a:lnTo>
                <a:lnTo>
                  <a:pt x="11274920" y="4140573"/>
                </a:lnTo>
                <a:cubicBezTo>
                  <a:pt x="11288987" y="4155805"/>
                  <a:pt x="11306176" y="4119285"/>
                  <a:pt x="11316554" y="4105767"/>
                </a:cubicBezTo>
                <a:cubicBezTo>
                  <a:pt x="11342746" y="4080017"/>
                  <a:pt x="11369433" y="4080017"/>
                  <a:pt x="11396118" y="4069718"/>
                </a:cubicBezTo>
                <a:close/>
                <a:moveTo>
                  <a:pt x="5918406" y="4067349"/>
                </a:moveTo>
                <a:cubicBezTo>
                  <a:pt x="5920539" y="4079584"/>
                  <a:pt x="5925051" y="4086803"/>
                  <a:pt x="5931231" y="4084926"/>
                </a:cubicBezTo>
                <a:cubicBezTo>
                  <a:pt x="5929098" y="4072689"/>
                  <a:pt x="5924586" y="4065471"/>
                  <a:pt x="5918406" y="4067349"/>
                </a:cubicBezTo>
                <a:close/>
                <a:moveTo>
                  <a:pt x="15732943" y="4054643"/>
                </a:moveTo>
                <a:cubicBezTo>
                  <a:pt x="15732943" y="4075064"/>
                  <a:pt x="15730199" y="4080169"/>
                  <a:pt x="15724714" y="4080169"/>
                </a:cubicBezTo>
                <a:cubicBezTo>
                  <a:pt x="15724714" y="4064854"/>
                  <a:pt x="15727458" y="4054643"/>
                  <a:pt x="15732943" y="4054643"/>
                </a:cubicBezTo>
                <a:close/>
                <a:moveTo>
                  <a:pt x="14914205" y="4054643"/>
                </a:moveTo>
                <a:cubicBezTo>
                  <a:pt x="14914205" y="4075064"/>
                  <a:pt x="14911794" y="4080169"/>
                  <a:pt x="14906002" y="4080169"/>
                </a:cubicBezTo>
                <a:cubicBezTo>
                  <a:pt x="14906003" y="4064854"/>
                  <a:pt x="14908898" y="4054643"/>
                  <a:pt x="14914205" y="4054643"/>
                </a:cubicBezTo>
                <a:close/>
                <a:moveTo>
                  <a:pt x="5295957" y="4053371"/>
                </a:moveTo>
                <a:cubicBezTo>
                  <a:pt x="5300026" y="4076707"/>
                  <a:pt x="5290116" y="4075621"/>
                  <a:pt x="5283961" y="4077491"/>
                </a:cubicBezTo>
                <a:cubicBezTo>
                  <a:pt x="5280571" y="4058045"/>
                  <a:pt x="5289803" y="4055240"/>
                  <a:pt x="5295957" y="4053371"/>
                </a:cubicBezTo>
                <a:close/>
                <a:moveTo>
                  <a:pt x="11287214" y="4050465"/>
                </a:moveTo>
                <a:cubicBezTo>
                  <a:pt x="11293080" y="4049900"/>
                  <a:pt x="11298995" y="4051190"/>
                  <a:pt x="11304908" y="4055064"/>
                </a:cubicBezTo>
                <a:cubicBezTo>
                  <a:pt x="11293080" y="4070556"/>
                  <a:pt x="11278295" y="4075719"/>
                  <a:pt x="11269422" y="4106703"/>
                </a:cubicBezTo>
                <a:cubicBezTo>
                  <a:pt x="11242809" y="4127358"/>
                  <a:pt x="11216688" y="4157480"/>
                  <a:pt x="11190074" y="4172973"/>
                </a:cubicBezTo>
                <a:cubicBezTo>
                  <a:pt x="11184160" y="4172973"/>
                  <a:pt x="11175288" y="4178137"/>
                  <a:pt x="11172331" y="4167809"/>
                </a:cubicBezTo>
                <a:cubicBezTo>
                  <a:pt x="11166416" y="4152316"/>
                  <a:pt x="11175288" y="4127358"/>
                  <a:pt x="11178245" y="4122194"/>
                </a:cubicBezTo>
                <a:cubicBezTo>
                  <a:pt x="11187118" y="4117030"/>
                  <a:pt x="11195988" y="4122194"/>
                  <a:pt x="11204861" y="4117030"/>
                </a:cubicBezTo>
                <a:cubicBezTo>
                  <a:pt x="11216688" y="4111866"/>
                  <a:pt x="11228516" y="4096374"/>
                  <a:pt x="11236896" y="4086047"/>
                </a:cubicBezTo>
                <a:cubicBezTo>
                  <a:pt x="11252420" y="4070556"/>
                  <a:pt x="11269608" y="4052159"/>
                  <a:pt x="11287214" y="4050465"/>
                </a:cubicBezTo>
                <a:close/>
                <a:moveTo>
                  <a:pt x="6334991" y="4043144"/>
                </a:moveTo>
                <a:cubicBezTo>
                  <a:pt x="6300511" y="4087977"/>
                  <a:pt x="6269635" y="4131715"/>
                  <a:pt x="6235035" y="4175867"/>
                </a:cubicBezTo>
                <a:cubicBezTo>
                  <a:pt x="6243348" y="4186225"/>
                  <a:pt x="6249994" y="4205680"/>
                  <a:pt x="6259264" y="4202864"/>
                </a:cubicBezTo>
                <a:cubicBezTo>
                  <a:pt x="6268533" y="4200047"/>
                  <a:pt x="6276627" y="4171821"/>
                  <a:pt x="6284475" y="4160848"/>
                </a:cubicBezTo>
                <a:cubicBezTo>
                  <a:pt x="6304532" y="4129702"/>
                  <a:pt x="6331630" y="4117175"/>
                  <a:pt x="6354217" y="4097429"/>
                </a:cubicBezTo>
                <a:cubicBezTo>
                  <a:pt x="6348283" y="4082054"/>
                  <a:pt x="6341637" y="4062600"/>
                  <a:pt x="6334991" y="4043144"/>
                </a:cubicBezTo>
                <a:close/>
                <a:moveTo>
                  <a:pt x="11413528" y="4035802"/>
                </a:moveTo>
                <a:cubicBezTo>
                  <a:pt x="11413528" y="4052080"/>
                  <a:pt x="11410784" y="4057506"/>
                  <a:pt x="11405298" y="4057507"/>
                </a:cubicBezTo>
                <a:cubicBezTo>
                  <a:pt x="11405298" y="4041227"/>
                  <a:pt x="11408040" y="4035802"/>
                  <a:pt x="11413528" y="4035802"/>
                </a:cubicBezTo>
                <a:close/>
                <a:moveTo>
                  <a:pt x="10712663" y="4034058"/>
                </a:moveTo>
                <a:cubicBezTo>
                  <a:pt x="10709708" y="4059690"/>
                  <a:pt x="10706754" y="4085322"/>
                  <a:pt x="10703801" y="4105827"/>
                </a:cubicBezTo>
                <a:cubicBezTo>
                  <a:pt x="10718573" y="4095575"/>
                  <a:pt x="10733345" y="4080196"/>
                  <a:pt x="10748117" y="4069942"/>
                </a:cubicBezTo>
                <a:cubicBezTo>
                  <a:pt x="10736300" y="4054564"/>
                  <a:pt x="10724482" y="4044311"/>
                  <a:pt x="10712663" y="4034058"/>
                </a:cubicBezTo>
                <a:close/>
                <a:moveTo>
                  <a:pt x="10627475" y="4034058"/>
                </a:moveTo>
                <a:cubicBezTo>
                  <a:pt x="10627475" y="4049437"/>
                  <a:pt x="10630430" y="4054564"/>
                  <a:pt x="10636338" y="4054564"/>
                </a:cubicBezTo>
                <a:cubicBezTo>
                  <a:pt x="10636338" y="4039185"/>
                  <a:pt x="10633384" y="4034058"/>
                  <a:pt x="10627475" y="4034058"/>
                </a:cubicBezTo>
                <a:close/>
                <a:moveTo>
                  <a:pt x="15461440" y="4033523"/>
                </a:moveTo>
                <a:cubicBezTo>
                  <a:pt x="15461441" y="4049297"/>
                  <a:pt x="15458410" y="4054555"/>
                  <a:pt x="15454244" y="4055870"/>
                </a:cubicBezTo>
                <a:cubicBezTo>
                  <a:pt x="15450077" y="4057184"/>
                  <a:pt x="15444774" y="4054555"/>
                  <a:pt x="15440229" y="4054555"/>
                </a:cubicBezTo>
                <a:cubicBezTo>
                  <a:pt x="15440229" y="4028264"/>
                  <a:pt x="15452351" y="4033523"/>
                  <a:pt x="15461440" y="4033523"/>
                </a:cubicBezTo>
                <a:close/>
                <a:moveTo>
                  <a:pt x="6254947" y="4028810"/>
                </a:moveTo>
                <a:cubicBezTo>
                  <a:pt x="6248767" y="4030687"/>
                  <a:pt x="6246388" y="4035706"/>
                  <a:pt x="6249232" y="4052020"/>
                </a:cubicBezTo>
                <a:cubicBezTo>
                  <a:pt x="6255413" y="4050142"/>
                  <a:pt x="6257080" y="4041047"/>
                  <a:pt x="6254947" y="4028810"/>
                </a:cubicBezTo>
                <a:close/>
                <a:moveTo>
                  <a:pt x="6297345" y="3995172"/>
                </a:moveTo>
                <a:cubicBezTo>
                  <a:pt x="6291165" y="3997050"/>
                  <a:pt x="6288668" y="4001388"/>
                  <a:pt x="6291512" y="4017702"/>
                </a:cubicBezTo>
                <a:cubicBezTo>
                  <a:pt x="6297692" y="4015825"/>
                  <a:pt x="6299479" y="4007408"/>
                  <a:pt x="6297345" y="3995172"/>
                </a:cubicBezTo>
                <a:close/>
                <a:moveTo>
                  <a:pt x="11448416" y="3986814"/>
                </a:moveTo>
                <a:cubicBezTo>
                  <a:pt x="11454102" y="3991748"/>
                  <a:pt x="11454102" y="4016413"/>
                  <a:pt x="11456945" y="4031213"/>
                </a:cubicBezTo>
                <a:cubicBezTo>
                  <a:pt x="11448416" y="4031213"/>
                  <a:pt x="11439887" y="4031213"/>
                  <a:pt x="11431358" y="4031213"/>
                </a:cubicBezTo>
                <a:cubicBezTo>
                  <a:pt x="11431358" y="4011481"/>
                  <a:pt x="11439887" y="3986814"/>
                  <a:pt x="11448416" y="3986814"/>
                </a:cubicBezTo>
                <a:close/>
                <a:moveTo>
                  <a:pt x="15674765" y="3983045"/>
                </a:moveTo>
                <a:cubicBezTo>
                  <a:pt x="15680401" y="3987933"/>
                  <a:pt x="15686035" y="3992821"/>
                  <a:pt x="15691669" y="3997709"/>
                </a:cubicBezTo>
                <a:cubicBezTo>
                  <a:pt x="15690261" y="4000154"/>
                  <a:pt x="15688499" y="4002293"/>
                  <a:pt x="15686651" y="4003668"/>
                </a:cubicBezTo>
                <a:cubicBezTo>
                  <a:pt x="15681105" y="4007792"/>
                  <a:pt x="15674765" y="4005042"/>
                  <a:pt x="15674765" y="3983045"/>
                </a:cubicBezTo>
                <a:close/>
                <a:moveTo>
                  <a:pt x="6093285" y="3975568"/>
                </a:moveTo>
                <a:cubicBezTo>
                  <a:pt x="6084727" y="3982463"/>
                  <a:pt x="6075457" y="3985279"/>
                  <a:pt x="6066897" y="3992175"/>
                </a:cubicBezTo>
                <a:cubicBezTo>
                  <a:pt x="6078301" y="4001593"/>
                  <a:pt x="6088993" y="4006934"/>
                  <a:pt x="6099685" y="4012276"/>
                </a:cubicBezTo>
                <a:cubicBezTo>
                  <a:pt x="6097551" y="4000039"/>
                  <a:pt x="6095419" y="3987804"/>
                  <a:pt x="6093285" y="3975568"/>
                </a:cubicBezTo>
                <a:close/>
                <a:moveTo>
                  <a:pt x="5378628" y="3965147"/>
                </a:moveTo>
                <a:cubicBezTo>
                  <a:pt x="5380752" y="3977332"/>
                  <a:pt x="5378898" y="3986449"/>
                  <a:pt x="5369087" y="3989430"/>
                </a:cubicBezTo>
                <a:cubicBezTo>
                  <a:pt x="5366255" y="3973183"/>
                  <a:pt x="5368817" y="3968128"/>
                  <a:pt x="5378628" y="3965147"/>
                </a:cubicBezTo>
                <a:close/>
                <a:moveTo>
                  <a:pt x="16158586" y="3964206"/>
                </a:moveTo>
                <a:cubicBezTo>
                  <a:pt x="16158586" y="3978335"/>
                  <a:pt x="16155842" y="3982260"/>
                  <a:pt x="16150357" y="3982260"/>
                </a:cubicBezTo>
                <a:cubicBezTo>
                  <a:pt x="16150357" y="3968131"/>
                  <a:pt x="16153099" y="3964206"/>
                  <a:pt x="16158586" y="3964206"/>
                </a:cubicBezTo>
                <a:close/>
                <a:moveTo>
                  <a:pt x="11619832" y="3964206"/>
                </a:moveTo>
                <a:cubicBezTo>
                  <a:pt x="11619832" y="3978335"/>
                  <a:pt x="11614804" y="3982260"/>
                  <a:pt x="11611604" y="3982260"/>
                </a:cubicBezTo>
                <a:cubicBezTo>
                  <a:pt x="11611604" y="3968131"/>
                  <a:pt x="11614804" y="3964206"/>
                  <a:pt x="11619832" y="3964206"/>
                </a:cubicBezTo>
                <a:close/>
                <a:moveTo>
                  <a:pt x="15235571" y="3964203"/>
                </a:moveTo>
                <a:cubicBezTo>
                  <a:pt x="15235571" y="3979277"/>
                  <a:pt x="15235571" y="4008587"/>
                  <a:pt x="15226189" y="4008587"/>
                </a:cubicBezTo>
                <a:cubicBezTo>
                  <a:pt x="15226189" y="3988489"/>
                  <a:pt x="15223062" y="3964203"/>
                  <a:pt x="15235571" y="3964203"/>
                </a:cubicBezTo>
                <a:close/>
                <a:moveTo>
                  <a:pt x="6318044" y="3945938"/>
                </a:moveTo>
                <a:cubicBezTo>
                  <a:pt x="6320888" y="3962253"/>
                  <a:pt x="6324689" y="3965393"/>
                  <a:pt x="6330870" y="3963515"/>
                </a:cubicBezTo>
                <a:cubicBezTo>
                  <a:pt x="6328736" y="3951279"/>
                  <a:pt x="6324224" y="3944061"/>
                  <a:pt x="6318044" y="3945938"/>
                </a:cubicBezTo>
                <a:close/>
                <a:moveTo>
                  <a:pt x="6126809" y="3943910"/>
                </a:moveTo>
                <a:cubicBezTo>
                  <a:pt x="6122051" y="3953945"/>
                  <a:pt x="6114204" y="3964919"/>
                  <a:pt x="6108735" y="3970874"/>
                </a:cubicBezTo>
                <a:cubicBezTo>
                  <a:pt x="6115626" y="3973076"/>
                  <a:pt x="6126318" y="3978416"/>
                  <a:pt x="6133209" y="3980618"/>
                </a:cubicBezTo>
                <a:cubicBezTo>
                  <a:pt x="6131076" y="3968382"/>
                  <a:pt x="6128943" y="3956146"/>
                  <a:pt x="6126809" y="3943910"/>
                </a:cubicBezTo>
                <a:close/>
                <a:moveTo>
                  <a:pt x="11551632" y="3938553"/>
                </a:moveTo>
                <a:cubicBezTo>
                  <a:pt x="11557699" y="3939195"/>
                  <a:pt x="11563768" y="3941765"/>
                  <a:pt x="11569838" y="3949472"/>
                </a:cubicBezTo>
                <a:cubicBezTo>
                  <a:pt x="11563768" y="3954610"/>
                  <a:pt x="11556182" y="3964673"/>
                  <a:pt x="11549355" y="3967135"/>
                </a:cubicBezTo>
                <a:cubicBezTo>
                  <a:pt x="11542528" y="3969598"/>
                  <a:pt x="11536459" y="3964459"/>
                  <a:pt x="11533425" y="3939195"/>
                </a:cubicBezTo>
                <a:cubicBezTo>
                  <a:pt x="11539494" y="3939195"/>
                  <a:pt x="11545562" y="3937911"/>
                  <a:pt x="11551632" y="3938553"/>
                </a:cubicBezTo>
                <a:close/>
                <a:moveTo>
                  <a:pt x="15950081" y="3937827"/>
                </a:moveTo>
                <a:cubicBezTo>
                  <a:pt x="15950082" y="3953144"/>
                  <a:pt x="15947670" y="3963355"/>
                  <a:pt x="15941878" y="3963355"/>
                </a:cubicBezTo>
                <a:cubicBezTo>
                  <a:pt x="15941879" y="3942933"/>
                  <a:pt x="15944774" y="3937827"/>
                  <a:pt x="15950081" y="3937827"/>
                </a:cubicBezTo>
                <a:close/>
                <a:moveTo>
                  <a:pt x="11565015" y="3934231"/>
                </a:moveTo>
                <a:lnTo>
                  <a:pt x="11564902" y="3934497"/>
                </a:lnTo>
                <a:cubicBezTo>
                  <a:pt x="11564270" y="3935979"/>
                  <a:pt x="11563830" y="3937010"/>
                  <a:pt x="11563830" y="3937010"/>
                </a:cubicBezTo>
                <a:close/>
                <a:moveTo>
                  <a:pt x="6455306" y="3933294"/>
                </a:moveTo>
                <a:cubicBezTo>
                  <a:pt x="6448769" y="3929039"/>
                  <a:pt x="6439448" y="3945560"/>
                  <a:pt x="6435879" y="3953086"/>
                </a:cubicBezTo>
                <a:cubicBezTo>
                  <a:pt x="6411507" y="3981248"/>
                  <a:pt x="6387252" y="4010090"/>
                  <a:pt x="6362802" y="4034696"/>
                </a:cubicBezTo>
                <a:cubicBezTo>
                  <a:pt x="6364935" y="4046932"/>
                  <a:pt x="6370158" y="4058229"/>
                  <a:pt x="6374867" y="4069683"/>
                </a:cubicBezTo>
                <a:cubicBezTo>
                  <a:pt x="6380850" y="4063570"/>
                  <a:pt x="6385093" y="4053692"/>
                  <a:pt x="6393652" y="4046797"/>
                </a:cubicBezTo>
                <a:cubicBezTo>
                  <a:pt x="6400788" y="4031745"/>
                  <a:pt x="6408636" y="4020771"/>
                  <a:pt x="6415773" y="4005719"/>
                </a:cubicBezTo>
                <a:cubicBezTo>
                  <a:pt x="6430757" y="3979694"/>
                  <a:pt x="6442060" y="3951208"/>
                  <a:pt x="6460599" y="3945576"/>
                </a:cubicBezTo>
                <a:cubicBezTo>
                  <a:pt x="6459355" y="3938438"/>
                  <a:pt x="6457485" y="3934712"/>
                  <a:pt x="6455306" y="3933294"/>
                </a:cubicBezTo>
                <a:close/>
                <a:moveTo>
                  <a:pt x="11568022" y="3927181"/>
                </a:moveTo>
                <a:lnTo>
                  <a:pt x="11565015" y="3934231"/>
                </a:lnTo>
                <a:lnTo>
                  <a:pt x="11567127" y="3929277"/>
                </a:lnTo>
                <a:close/>
                <a:moveTo>
                  <a:pt x="10891417" y="3926321"/>
                </a:moveTo>
                <a:cubicBezTo>
                  <a:pt x="10892445" y="3926321"/>
                  <a:pt x="10893131" y="3929891"/>
                  <a:pt x="10894502" y="3937032"/>
                </a:cubicBezTo>
                <a:cubicBezTo>
                  <a:pt x="10891759" y="3937032"/>
                  <a:pt x="10889015" y="3937032"/>
                  <a:pt x="10886272" y="3937032"/>
                </a:cubicBezTo>
                <a:cubicBezTo>
                  <a:pt x="10889015" y="3929891"/>
                  <a:pt x="10890387" y="3926321"/>
                  <a:pt x="10891417" y="3926321"/>
                </a:cubicBezTo>
                <a:close/>
                <a:moveTo>
                  <a:pt x="11569107" y="3924636"/>
                </a:moveTo>
                <a:lnTo>
                  <a:pt x="11568022" y="3927181"/>
                </a:lnTo>
                <a:lnTo>
                  <a:pt x="11569024" y="3924830"/>
                </a:lnTo>
                <a:cubicBezTo>
                  <a:pt x="11569437" y="3923863"/>
                  <a:pt x="11569546" y="3923605"/>
                  <a:pt x="11569107" y="3924636"/>
                </a:cubicBezTo>
                <a:close/>
                <a:moveTo>
                  <a:pt x="6141397" y="3918721"/>
                </a:moveTo>
                <a:cubicBezTo>
                  <a:pt x="6143412" y="3930276"/>
                  <a:pt x="6148439" y="3937339"/>
                  <a:pt x="6154104" y="3935618"/>
                </a:cubicBezTo>
                <a:cubicBezTo>
                  <a:pt x="6151971" y="3923383"/>
                  <a:pt x="6148092" y="3916687"/>
                  <a:pt x="6141397" y="3918721"/>
                </a:cubicBezTo>
                <a:close/>
                <a:moveTo>
                  <a:pt x="6263872" y="3915154"/>
                </a:moveTo>
                <a:cubicBezTo>
                  <a:pt x="6221127" y="3928140"/>
                  <a:pt x="6181888" y="3983007"/>
                  <a:pt x="6147922" y="4027683"/>
                </a:cubicBezTo>
                <a:cubicBezTo>
                  <a:pt x="6113323" y="4071836"/>
                  <a:pt x="6077224" y="4104276"/>
                  <a:pt x="6042743" y="4149108"/>
                </a:cubicBezTo>
                <a:cubicBezTo>
                  <a:pt x="6046304" y="4155542"/>
                  <a:pt x="6049541" y="4157780"/>
                  <a:pt x="6052496" y="4157285"/>
                </a:cubicBezTo>
                <a:cubicBezTo>
                  <a:pt x="6061363" y="4155799"/>
                  <a:pt x="6067695" y="4129717"/>
                  <a:pt x="6072662" y="4118546"/>
                </a:cubicBezTo>
                <a:cubicBezTo>
                  <a:pt x="6085267" y="4097539"/>
                  <a:pt x="6100717" y="4092844"/>
                  <a:pt x="6110944" y="4076853"/>
                </a:cubicBezTo>
                <a:cubicBezTo>
                  <a:pt x="6124972" y="4064002"/>
                  <a:pt x="6140422" y="4059309"/>
                  <a:pt x="6152435" y="4034902"/>
                </a:cubicBezTo>
                <a:cubicBezTo>
                  <a:pt x="6161950" y="4014833"/>
                  <a:pt x="6179975" y="4009357"/>
                  <a:pt x="6193292" y="3992427"/>
                </a:cubicBezTo>
                <a:cubicBezTo>
                  <a:pt x="6194959" y="3983331"/>
                  <a:pt x="6201139" y="3981454"/>
                  <a:pt x="6207319" y="3979576"/>
                </a:cubicBezTo>
                <a:cubicBezTo>
                  <a:pt x="6212077" y="3969541"/>
                  <a:pt x="6216124" y="3955428"/>
                  <a:pt x="6221593" y="3949473"/>
                </a:cubicBezTo>
                <a:cubicBezTo>
                  <a:pt x="6236331" y="3940700"/>
                  <a:pt x="6250360" y="3927849"/>
                  <a:pt x="6263872" y="3915154"/>
                </a:cubicBezTo>
                <a:close/>
                <a:moveTo>
                  <a:pt x="6493609" y="3914075"/>
                </a:moveTo>
                <a:cubicBezTo>
                  <a:pt x="6487428" y="3915952"/>
                  <a:pt x="6485049" y="3920970"/>
                  <a:pt x="6487894" y="3937284"/>
                </a:cubicBezTo>
                <a:cubicBezTo>
                  <a:pt x="6490984" y="3936345"/>
                  <a:pt x="6496453" y="3930389"/>
                  <a:pt x="6493609" y="3914075"/>
                </a:cubicBezTo>
                <a:close/>
                <a:moveTo>
                  <a:pt x="16132527" y="3911448"/>
                </a:moveTo>
                <a:cubicBezTo>
                  <a:pt x="16132527" y="3926764"/>
                  <a:pt x="16129784" y="3936974"/>
                  <a:pt x="16124299" y="3936974"/>
                </a:cubicBezTo>
                <a:cubicBezTo>
                  <a:pt x="16124299" y="3916553"/>
                  <a:pt x="16127040" y="3911448"/>
                  <a:pt x="16132527" y="3911448"/>
                </a:cubicBezTo>
                <a:close/>
                <a:moveTo>
                  <a:pt x="15932736" y="3911448"/>
                </a:moveTo>
                <a:cubicBezTo>
                  <a:pt x="15932736" y="3926765"/>
                  <a:pt x="15929991" y="3936974"/>
                  <a:pt x="15924504" y="3936974"/>
                </a:cubicBezTo>
                <a:cubicBezTo>
                  <a:pt x="15924503" y="3921659"/>
                  <a:pt x="15927247" y="3911448"/>
                  <a:pt x="15932736" y="3911448"/>
                </a:cubicBezTo>
                <a:close/>
                <a:moveTo>
                  <a:pt x="15605275" y="3911448"/>
                </a:moveTo>
                <a:cubicBezTo>
                  <a:pt x="15610908" y="3911448"/>
                  <a:pt x="15616543" y="3916338"/>
                  <a:pt x="15622177" y="3926114"/>
                </a:cubicBezTo>
                <a:cubicBezTo>
                  <a:pt x="15620769" y="3929781"/>
                  <a:pt x="15619007" y="3932224"/>
                  <a:pt x="15617159" y="3933447"/>
                </a:cubicBezTo>
                <a:cubicBezTo>
                  <a:pt x="15611613" y="3937113"/>
                  <a:pt x="15605275" y="3929781"/>
                  <a:pt x="15605275" y="3911448"/>
                </a:cubicBezTo>
                <a:close/>
                <a:moveTo>
                  <a:pt x="15372907" y="3911448"/>
                </a:moveTo>
                <a:cubicBezTo>
                  <a:pt x="15375621" y="3916638"/>
                  <a:pt x="15381050" y="3927016"/>
                  <a:pt x="15383311" y="3932205"/>
                </a:cubicBezTo>
                <a:cubicBezTo>
                  <a:pt x="15381050" y="3937394"/>
                  <a:pt x="15375621" y="3952962"/>
                  <a:pt x="15372908" y="3963341"/>
                </a:cubicBezTo>
                <a:cubicBezTo>
                  <a:pt x="15372908" y="3942584"/>
                  <a:pt x="15372908" y="3927016"/>
                  <a:pt x="15372907" y="3911448"/>
                </a:cubicBezTo>
                <a:close/>
                <a:moveTo>
                  <a:pt x="11500622" y="3904611"/>
                </a:moveTo>
                <a:cubicBezTo>
                  <a:pt x="11501994" y="3905249"/>
                  <a:pt x="11503366" y="3907802"/>
                  <a:pt x="11504738" y="3910355"/>
                </a:cubicBezTo>
                <a:cubicBezTo>
                  <a:pt x="11501994" y="3910355"/>
                  <a:pt x="11499250" y="3915461"/>
                  <a:pt x="11499251" y="3925672"/>
                </a:cubicBezTo>
                <a:cubicBezTo>
                  <a:pt x="11499250" y="3915461"/>
                  <a:pt x="11496508" y="3910355"/>
                  <a:pt x="11496508" y="3910355"/>
                </a:cubicBezTo>
                <a:cubicBezTo>
                  <a:pt x="11497879" y="3905249"/>
                  <a:pt x="11499250" y="3903974"/>
                  <a:pt x="11500622" y="3904611"/>
                </a:cubicBezTo>
                <a:close/>
                <a:moveTo>
                  <a:pt x="10774216" y="3901627"/>
                </a:moveTo>
                <a:cubicBezTo>
                  <a:pt x="10771261" y="3911880"/>
                  <a:pt x="10768799" y="3922133"/>
                  <a:pt x="10765353" y="3937511"/>
                </a:cubicBezTo>
                <a:cubicBezTo>
                  <a:pt x="10771261" y="3937511"/>
                  <a:pt x="10777170" y="3937511"/>
                  <a:pt x="10783079" y="3937511"/>
                </a:cubicBezTo>
                <a:cubicBezTo>
                  <a:pt x="10780125" y="3922133"/>
                  <a:pt x="10777170" y="3911880"/>
                  <a:pt x="10774216" y="3901627"/>
                </a:cubicBezTo>
                <a:close/>
                <a:moveTo>
                  <a:pt x="5744930" y="3898457"/>
                </a:moveTo>
                <a:cubicBezTo>
                  <a:pt x="5747980" y="3898043"/>
                  <a:pt x="5751348" y="3899067"/>
                  <a:pt x="5755393" y="3903982"/>
                </a:cubicBezTo>
                <a:cubicBezTo>
                  <a:pt x="5752703" y="3906846"/>
                  <a:pt x="5748796" y="3911104"/>
                  <a:pt x="5745136" y="3912215"/>
                </a:cubicBezTo>
                <a:cubicBezTo>
                  <a:pt x="5741478" y="3913327"/>
                  <a:pt x="5738067" y="3911292"/>
                  <a:pt x="5736372" y="3901569"/>
                </a:cubicBezTo>
                <a:cubicBezTo>
                  <a:pt x="5739148" y="3900726"/>
                  <a:pt x="5741880" y="3898872"/>
                  <a:pt x="5744930" y="3898457"/>
                </a:cubicBezTo>
                <a:close/>
                <a:moveTo>
                  <a:pt x="11474442" y="3890910"/>
                </a:moveTo>
                <a:cubicBezTo>
                  <a:pt x="11478056" y="3891951"/>
                  <a:pt x="11480653" y="3897081"/>
                  <a:pt x="11481394" y="3908620"/>
                </a:cubicBezTo>
                <a:cubicBezTo>
                  <a:pt x="11487328" y="3965040"/>
                  <a:pt x="11425031" y="3975299"/>
                  <a:pt x="11413659" y="3984703"/>
                </a:cubicBezTo>
                <a:cubicBezTo>
                  <a:pt x="11381029" y="4005219"/>
                  <a:pt x="11348397" y="4025735"/>
                  <a:pt x="11316261" y="4046252"/>
                </a:cubicBezTo>
                <a:cubicBezTo>
                  <a:pt x="11325159" y="4025735"/>
                  <a:pt x="11334059" y="4010348"/>
                  <a:pt x="11342464" y="4010348"/>
                </a:cubicBezTo>
                <a:cubicBezTo>
                  <a:pt x="11375096" y="3984703"/>
                  <a:pt x="11404760" y="3959912"/>
                  <a:pt x="11436897" y="3929138"/>
                </a:cubicBezTo>
                <a:cubicBezTo>
                  <a:pt x="11443571" y="3921444"/>
                  <a:pt x="11463595" y="3887784"/>
                  <a:pt x="11474442" y="3890910"/>
                </a:cubicBezTo>
                <a:close/>
                <a:moveTo>
                  <a:pt x="15344206" y="3886561"/>
                </a:moveTo>
                <a:cubicBezTo>
                  <a:pt x="15344206" y="3902335"/>
                  <a:pt x="15342092" y="3908907"/>
                  <a:pt x="15338922" y="3911537"/>
                </a:cubicBezTo>
                <a:cubicBezTo>
                  <a:pt x="15335754" y="3914166"/>
                  <a:pt x="15331528" y="3912851"/>
                  <a:pt x="15327302" y="3912851"/>
                </a:cubicBezTo>
                <a:cubicBezTo>
                  <a:pt x="15327302" y="3881303"/>
                  <a:pt x="15338572" y="3886561"/>
                  <a:pt x="15344206" y="3886561"/>
                </a:cubicBezTo>
                <a:close/>
                <a:moveTo>
                  <a:pt x="15309458" y="3886561"/>
                </a:moveTo>
                <a:cubicBezTo>
                  <a:pt x="15309458" y="3902335"/>
                  <a:pt x="15307346" y="3908907"/>
                  <a:pt x="15304177" y="3911537"/>
                </a:cubicBezTo>
                <a:cubicBezTo>
                  <a:pt x="15301006" y="3914166"/>
                  <a:pt x="15296781" y="3912851"/>
                  <a:pt x="15292555" y="3912851"/>
                </a:cubicBezTo>
                <a:cubicBezTo>
                  <a:pt x="15292555" y="3881303"/>
                  <a:pt x="15303823" y="3886561"/>
                  <a:pt x="15309458" y="3886561"/>
                </a:cubicBezTo>
                <a:close/>
                <a:moveTo>
                  <a:pt x="5752876" y="3883043"/>
                </a:moveTo>
                <a:cubicBezTo>
                  <a:pt x="5756477" y="3886369"/>
                  <a:pt x="5757087" y="3889866"/>
                  <a:pt x="5760688" y="3893191"/>
                </a:cubicBezTo>
                <a:cubicBezTo>
                  <a:pt x="5759985" y="3897825"/>
                  <a:pt x="5758916" y="3900359"/>
                  <a:pt x="5757482" y="3900795"/>
                </a:cubicBezTo>
                <a:cubicBezTo>
                  <a:pt x="5756047" y="3901230"/>
                  <a:pt x="5754246" y="3899568"/>
                  <a:pt x="5752080" y="3895806"/>
                </a:cubicBezTo>
                <a:cubicBezTo>
                  <a:pt x="5751349" y="3891609"/>
                  <a:pt x="5753608" y="3887240"/>
                  <a:pt x="5752876" y="3883043"/>
                </a:cubicBezTo>
                <a:close/>
                <a:moveTo>
                  <a:pt x="6286112" y="3874757"/>
                </a:moveTo>
                <a:cubicBezTo>
                  <a:pt x="6279932" y="3876634"/>
                  <a:pt x="6273751" y="3878512"/>
                  <a:pt x="6267572" y="3880389"/>
                </a:cubicBezTo>
                <a:cubicBezTo>
                  <a:pt x="6268875" y="3887867"/>
                  <a:pt x="6269587" y="3891945"/>
                  <a:pt x="6271009" y="3900102"/>
                </a:cubicBezTo>
                <a:cubicBezTo>
                  <a:pt x="6277188" y="3898225"/>
                  <a:pt x="6283369" y="3896347"/>
                  <a:pt x="6289549" y="3894470"/>
                </a:cubicBezTo>
                <a:cubicBezTo>
                  <a:pt x="6288126" y="3886312"/>
                  <a:pt x="6287415" y="3882235"/>
                  <a:pt x="6286112" y="3874757"/>
                </a:cubicBezTo>
                <a:close/>
                <a:moveTo>
                  <a:pt x="11482141" y="3869995"/>
                </a:moveTo>
                <a:cubicBezTo>
                  <a:pt x="11485148" y="3879774"/>
                  <a:pt x="11485148" y="3889550"/>
                  <a:pt x="11482141" y="3899326"/>
                </a:cubicBezTo>
                <a:cubicBezTo>
                  <a:pt x="11482141" y="3894439"/>
                  <a:pt x="11482141" y="3889550"/>
                  <a:pt x="11479134" y="3884661"/>
                </a:cubicBezTo>
                <a:cubicBezTo>
                  <a:pt x="11479134" y="3879774"/>
                  <a:pt x="11482141" y="3874884"/>
                  <a:pt x="11482141" y="3869995"/>
                </a:cubicBezTo>
                <a:close/>
                <a:moveTo>
                  <a:pt x="14905545" y="3862462"/>
                </a:moveTo>
                <a:cubicBezTo>
                  <a:pt x="14905545" y="3882883"/>
                  <a:pt x="14902800" y="3887989"/>
                  <a:pt x="14897315" y="3887989"/>
                </a:cubicBezTo>
                <a:cubicBezTo>
                  <a:pt x="14897315" y="3872673"/>
                  <a:pt x="14900059" y="3862462"/>
                  <a:pt x="14905545" y="3862462"/>
                </a:cubicBezTo>
                <a:close/>
                <a:moveTo>
                  <a:pt x="11552710" y="3855904"/>
                </a:moveTo>
                <a:cubicBezTo>
                  <a:pt x="11554272" y="3856582"/>
                  <a:pt x="11555837" y="3859296"/>
                  <a:pt x="11558964" y="3862009"/>
                </a:cubicBezTo>
                <a:cubicBezTo>
                  <a:pt x="11555837" y="3864722"/>
                  <a:pt x="11554273" y="3867435"/>
                  <a:pt x="11552710" y="3868113"/>
                </a:cubicBezTo>
                <a:cubicBezTo>
                  <a:pt x="11551146" y="3868792"/>
                  <a:pt x="11549582" y="3867435"/>
                  <a:pt x="11546455" y="3862009"/>
                </a:cubicBezTo>
                <a:cubicBezTo>
                  <a:pt x="11549582" y="3856582"/>
                  <a:pt x="11551146" y="3855226"/>
                  <a:pt x="11552710" y="3855904"/>
                </a:cubicBezTo>
                <a:close/>
                <a:moveTo>
                  <a:pt x="11534088" y="3854567"/>
                </a:moveTo>
                <a:cubicBezTo>
                  <a:pt x="11540180" y="3853924"/>
                  <a:pt x="11545972" y="3856499"/>
                  <a:pt x="11550315" y="3869378"/>
                </a:cubicBezTo>
                <a:cubicBezTo>
                  <a:pt x="11538733" y="3884832"/>
                  <a:pt x="11527152" y="3895135"/>
                  <a:pt x="11516052" y="3910590"/>
                </a:cubicBezTo>
                <a:cubicBezTo>
                  <a:pt x="11516052" y="3895135"/>
                  <a:pt x="11516052" y="3874529"/>
                  <a:pt x="11516052" y="3859074"/>
                </a:cubicBezTo>
                <a:cubicBezTo>
                  <a:pt x="11521602" y="3859075"/>
                  <a:pt x="11527996" y="3855210"/>
                  <a:pt x="11534088" y="3854567"/>
                </a:cubicBezTo>
                <a:close/>
                <a:moveTo>
                  <a:pt x="6311672" y="3848739"/>
                </a:moveTo>
                <a:cubicBezTo>
                  <a:pt x="6308404" y="3848659"/>
                  <a:pt x="6304897" y="3851871"/>
                  <a:pt x="6301807" y="3852810"/>
                </a:cubicBezTo>
                <a:cubicBezTo>
                  <a:pt x="6305244" y="3872523"/>
                  <a:pt x="6313921" y="3866308"/>
                  <a:pt x="6320101" y="3864430"/>
                </a:cubicBezTo>
                <a:cubicBezTo>
                  <a:pt x="6317968" y="3852195"/>
                  <a:pt x="6314939" y="3848820"/>
                  <a:pt x="6311672" y="3848739"/>
                </a:cubicBezTo>
                <a:close/>
                <a:moveTo>
                  <a:pt x="5785658" y="3841491"/>
                </a:moveTo>
                <a:cubicBezTo>
                  <a:pt x="5791397" y="3839749"/>
                  <a:pt x="5794974" y="3842938"/>
                  <a:pt x="5797806" y="3859185"/>
                </a:cubicBezTo>
                <a:cubicBezTo>
                  <a:pt x="5792068" y="3860928"/>
                  <a:pt x="5787783" y="3853676"/>
                  <a:pt x="5785658" y="3841491"/>
                </a:cubicBezTo>
                <a:close/>
                <a:moveTo>
                  <a:pt x="15318158" y="3836083"/>
                </a:moveTo>
                <a:cubicBezTo>
                  <a:pt x="15318158" y="3856504"/>
                  <a:pt x="15315415" y="3861608"/>
                  <a:pt x="15309928" y="3861608"/>
                </a:cubicBezTo>
                <a:cubicBezTo>
                  <a:pt x="15309928" y="3846293"/>
                  <a:pt x="15312672" y="3836083"/>
                  <a:pt x="15318158" y="3836083"/>
                </a:cubicBezTo>
                <a:close/>
                <a:moveTo>
                  <a:pt x="14558539" y="3836083"/>
                </a:moveTo>
                <a:cubicBezTo>
                  <a:pt x="14570676" y="3836083"/>
                  <a:pt x="14582812" y="3836083"/>
                  <a:pt x="14594949" y="3836083"/>
                </a:cubicBezTo>
                <a:cubicBezTo>
                  <a:pt x="14591914" y="3851650"/>
                  <a:pt x="14588880" y="3872407"/>
                  <a:pt x="14585846" y="3887975"/>
                </a:cubicBezTo>
                <a:cubicBezTo>
                  <a:pt x="14576743" y="3882786"/>
                  <a:pt x="14558539" y="3877596"/>
                  <a:pt x="14558539" y="3836083"/>
                </a:cubicBezTo>
                <a:close/>
                <a:moveTo>
                  <a:pt x="6421556" y="3833608"/>
                </a:moveTo>
                <a:cubicBezTo>
                  <a:pt x="6415375" y="3835486"/>
                  <a:pt x="6413589" y="3843903"/>
                  <a:pt x="6415723" y="3856138"/>
                </a:cubicBezTo>
                <a:cubicBezTo>
                  <a:pt x="6421903" y="3854260"/>
                  <a:pt x="6423571" y="3845165"/>
                  <a:pt x="6421556" y="3833608"/>
                </a:cubicBezTo>
                <a:close/>
                <a:moveTo>
                  <a:pt x="5526582" y="3831999"/>
                </a:moveTo>
                <a:lnTo>
                  <a:pt x="5526448" y="3833573"/>
                </a:lnTo>
                <a:cubicBezTo>
                  <a:pt x="5526344" y="3834800"/>
                  <a:pt x="5526369" y="3834493"/>
                  <a:pt x="5526468" y="3833343"/>
                </a:cubicBezTo>
                <a:close/>
                <a:moveTo>
                  <a:pt x="6239076" y="3828921"/>
                </a:moveTo>
                <a:cubicBezTo>
                  <a:pt x="6230517" y="3835817"/>
                  <a:pt x="6225563" y="3841616"/>
                  <a:pt x="6217716" y="3852589"/>
                </a:cubicBezTo>
                <a:cubicBezTo>
                  <a:pt x="6220922" y="3856983"/>
                  <a:pt x="6223640" y="3858573"/>
                  <a:pt x="6225967" y="3858269"/>
                </a:cubicBezTo>
                <a:cubicBezTo>
                  <a:pt x="6232951" y="3857355"/>
                  <a:pt x="6236427" y="3839389"/>
                  <a:pt x="6239076" y="3828921"/>
                </a:cubicBezTo>
                <a:close/>
                <a:moveTo>
                  <a:pt x="5527266" y="3823986"/>
                </a:moveTo>
                <a:lnTo>
                  <a:pt x="5526919" y="3828050"/>
                </a:lnTo>
                <a:lnTo>
                  <a:pt x="5526582" y="3831999"/>
                </a:lnTo>
                <a:lnTo>
                  <a:pt x="5526849" y="3828869"/>
                </a:lnTo>
                <a:close/>
                <a:moveTo>
                  <a:pt x="6335831" y="3822074"/>
                </a:moveTo>
                <a:cubicBezTo>
                  <a:pt x="6332450" y="3820954"/>
                  <a:pt x="6328894" y="3823108"/>
                  <a:pt x="6326061" y="3823969"/>
                </a:cubicBezTo>
                <a:cubicBezTo>
                  <a:pt x="6329617" y="3844362"/>
                  <a:pt x="6338887" y="3841545"/>
                  <a:pt x="6344551" y="3839824"/>
                </a:cubicBezTo>
                <a:cubicBezTo>
                  <a:pt x="6342418" y="3827588"/>
                  <a:pt x="6339212" y="3823194"/>
                  <a:pt x="6335831" y="3822074"/>
                </a:cubicBezTo>
                <a:close/>
                <a:moveTo>
                  <a:pt x="5527704" y="3818847"/>
                </a:moveTo>
                <a:cubicBezTo>
                  <a:pt x="5527704" y="3818847"/>
                  <a:pt x="5527599" y="3820073"/>
                  <a:pt x="5527449" y="3821837"/>
                </a:cubicBezTo>
                <a:lnTo>
                  <a:pt x="5527266" y="3823986"/>
                </a:lnTo>
                <a:close/>
                <a:moveTo>
                  <a:pt x="15059732" y="3817241"/>
                </a:moveTo>
                <a:cubicBezTo>
                  <a:pt x="15059732" y="3830587"/>
                  <a:pt x="15056988" y="3835298"/>
                  <a:pt x="15051501" y="3835298"/>
                </a:cubicBezTo>
                <a:cubicBezTo>
                  <a:pt x="15051501" y="3821167"/>
                  <a:pt x="15054245" y="3817241"/>
                  <a:pt x="15059732" y="3817241"/>
                </a:cubicBezTo>
                <a:close/>
                <a:moveTo>
                  <a:pt x="11698469" y="3817241"/>
                </a:moveTo>
                <a:cubicBezTo>
                  <a:pt x="11706674" y="3817241"/>
                  <a:pt x="11715361" y="3817241"/>
                  <a:pt x="11724047" y="3827110"/>
                </a:cubicBezTo>
                <a:cubicBezTo>
                  <a:pt x="11721152" y="3829802"/>
                  <a:pt x="11714758" y="3836531"/>
                  <a:pt x="11709087" y="3837989"/>
                </a:cubicBezTo>
                <a:cubicBezTo>
                  <a:pt x="11703416" y="3839447"/>
                  <a:pt x="11698469" y="3835634"/>
                  <a:pt x="11698469" y="3817241"/>
                </a:cubicBezTo>
                <a:close/>
                <a:moveTo>
                  <a:pt x="5809777" y="3815223"/>
                </a:moveTo>
                <a:cubicBezTo>
                  <a:pt x="5815515" y="3813479"/>
                  <a:pt x="5819092" y="3816670"/>
                  <a:pt x="5821924" y="3832916"/>
                </a:cubicBezTo>
                <a:cubicBezTo>
                  <a:pt x="5815709" y="3834805"/>
                  <a:pt x="5812609" y="3831470"/>
                  <a:pt x="5809777" y="3815223"/>
                </a:cubicBezTo>
                <a:close/>
                <a:moveTo>
                  <a:pt x="14534177" y="3814729"/>
                </a:moveTo>
                <a:cubicBezTo>
                  <a:pt x="14534177" y="3826871"/>
                  <a:pt x="14531361" y="3831685"/>
                  <a:pt x="14527839" y="3833464"/>
                </a:cubicBezTo>
                <a:cubicBezTo>
                  <a:pt x="14524317" y="3835244"/>
                  <a:pt x="14520091" y="3833987"/>
                  <a:pt x="14517274" y="3833987"/>
                </a:cubicBezTo>
                <a:cubicBezTo>
                  <a:pt x="14517274" y="3809704"/>
                  <a:pt x="14525726" y="3814729"/>
                  <a:pt x="14534177" y="3814729"/>
                </a:cubicBezTo>
                <a:close/>
                <a:moveTo>
                  <a:pt x="6427981" y="3814478"/>
                </a:moveTo>
                <a:cubicBezTo>
                  <a:pt x="6429996" y="3826034"/>
                  <a:pt x="6433916" y="3829854"/>
                  <a:pt x="6440096" y="3827976"/>
                </a:cubicBezTo>
                <a:cubicBezTo>
                  <a:pt x="6437963" y="3815741"/>
                  <a:pt x="6434162" y="3812601"/>
                  <a:pt x="6427981" y="3814478"/>
                </a:cubicBezTo>
                <a:close/>
                <a:moveTo>
                  <a:pt x="5474593" y="3812895"/>
                </a:moveTo>
                <a:cubicBezTo>
                  <a:pt x="5488386" y="3817543"/>
                  <a:pt x="5505262" y="3821257"/>
                  <a:pt x="5517809" y="3821864"/>
                </a:cubicBezTo>
                <a:cubicBezTo>
                  <a:pt x="5521501" y="3824426"/>
                  <a:pt x="5521501" y="3824426"/>
                  <a:pt x="5522233" y="3828623"/>
                </a:cubicBezTo>
                <a:cubicBezTo>
                  <a:pt x="5511881" y="3840607"/>
                  <a:pt x="5496470" y="3845290"/>
                  <a:pt x="5481789" y="3854170"/>
                </a:cubicBezTo>
                <a:cubicBezTo>
                  <a:pt x="5479594" y="3841577"/>
                  <a:pt x="5476789" y="3825486"/>
                  <a:pt x="5474593" y="3812895"/>
                </a:cubicBezTo>
                <a:close/>
                <a:moveTo>
                  <a:pt x="11718932" y="3811871"/>
                </a:moveTo>
                <a:lnTo>
                  <a:pt x="11718016" y="3816393"/>
                </a:lnTo>
                <a:cubicBezTo>
                  <a:pt x="11718016" y="3816393"/>
                  <a:pt x="11718305" y="3814965"/>
                  <a:pt x="11718720" y="3812914"/>
                </a:cubicBezTo>
                <a:close/>
                <a:moveTo>
                  <a:pt x="11720186" y="3805682"/>
                </a:moveTo>
                <a:lnTo>
                  <a:pt x="11720185" y="3805686"/>
                </a:lnTo>
                <a:lnTo>
                  <a:pt x="11718932" y="3811871"/>
                </a:lnTo>
                <a:close/>
                <a:moveTo>
                  <a:pt x="11721321" y="3800083"/>
                </a:moveTo>
                <a:lnTo>
                  <a:pt x="11720379" y="3804735"/>
                </a:lnTo>
                <a:lnTo>
                  <a:pt x="11720186" y="3805682"/>
                </a:lnTo>
                <a:close/>
                <a:moveTo>
                  <a:pt x="15251293" y="3799812"/>
                </a:moveTo>
                <a:cubicBezTo>
                  <a:pt x="15266030" y="3799812"/>
                  <a:pt x="15283714" y="3794630"/>
                  <a:pt x="15292065" y="3824856"/>
                </a:cubicBezTo>
                <a:cubicBezTo>
                  <a:pt x="15289363" y="3827447"/>
                  <a:pt x="15285801" y="3830038"/>
                  <a:pt x="15281810" y="3831981"/>
                </a:cubicBezTo>
                <a:cubicBezTo>
                  <a:pt x="15277820" y="3833924"/>
                  <a:pt x="15273398" y="3835219"/>
                  <a:pt x="15268978" y="3835219"/>
                </a:cubicBezTo>
                <a:cubicBezTo>
                  <a:pt x="15263084" y="3824856"/>
                  <a:pt x="15257189" y="3810175"/>
                  <a:pt x="15251293" y="3799812"/>
                </a:cubicBezTo>
                <a:close/>
                <a:moveTo>
                  <a:pt x="11721487" y="3799263"/>
                </a:moveTo>
                <a:cubicBezTo>
                  <a:pt x="11721777" y="3797835"/>
                  <a:pt x="11721704" y="3798193"/>
                  <a:pt x="11721433" y="3799530"/>
                </a:cubicBezTo>
                <a:lnTo>
                  <a:pt x="11721321" y="3800083"/>
                </a:lnTo>
                <a:close/>
                <a:moveTo>
                  <a:pt x="11398709" y="3798233"/>
                </a:moveTo>
                <a:cubicBezTo>
                  <a:pt x="11400602" y="3797995"/>
                  <a:pt x="11402715" y="3798668"/>
                  <a:pt x="11404828" y="3800013"/>
                </a:cubicBezTo>
                <a:cubicBezTo>
                  <a:pt x="11399194" y="3810779"/>
                  <a:pt x="11396376" y="3820649"/>
                  <a:pt x="11393560" y="3831415"/>
                </a:cubicBezTo>
                <a:cubicBezTo>
                  <a:pt x="11389334" y="3807865"/>
                  <a:pt x="11393031" y="3798948"/>
                  <a:pt x="11398709" y="3798233"/>
                </a:cubicBezTo>
                <a:close/>
                <a:moveTo>
                  <a:pt x="10934801" y="3798024"/>
                </a:moveTo>
                <a:cubicBezTo>
                  <a:pt x="10935552" y="3795988"/>
                  <a:pt x="10937057" y="3797346"/>
                  <a:pt x="10940064" y="3800059"/>
                </a:cubicBezTo>
                <a:cubicBezTo>
                  <a:pt x="10937057" y="3805484"/>
                  <a:pt x="10937057" y="3810911"/>
                  <a:pt x="10934050" y="3816337"/>
                </a:cubicBezTo>
                <a:cubicBezTo>
                  <a:pt x="10934050" y="3805484"/>
                  <a:pt x="10934050" y="3800059"/>
                  <a:pt x="10934801" y="3798024"/>
                </a:cubicBezTo>
                <a:close/>
                <a:moveTo>
                  <a:pt x="6272601" y="3797263"/>
                </a:moveTo>
                <a:cubicBezTo>
                  <a:pt x="6263331" y="3800079"/>
                  <a:pt x="6242658" y="3793476"/>
                  <a:pt x="6248347" y="3826105"/>
                </a:cubicBezTo>
                <a:cubicBezTo>
                  <a:pt x="6252981" y="3824697"/>
                  <a:pt x="6260467" y="3825644"/>
                  <a:pt x="6266083" y="3822864"/>
                </a:cubicBezTo>
                <a:cubicBezTo>
                  <a:pt x="6271699" y="3820084"/>
                  <a:pt x="6275445" y="3813578"/>
                  <a:pt x="6272601" y="3797263"/>
                </a:cubicBezTo>
                <a:close/>
                <a:moveTo>
                  <a:pt x="11737324" y="3795259"/>
                </a:moveTo>
                <a:cubicBezTo>
                  <a:pt x="11741587" y="3794632"/>
                  <a:pt x="11745853" y="3795887"/>
                  <a:pt x="11750116" y="3800912"/>
                </a:cubicBezTo>
                <a:cubicBezTo>
                  <a:pt x="11745853" y="3810541"/>
                  <a:pt x="11740877" y="3815357"/>
                  <a:pt x="11736258" y="3815357"/>
                </a:cubicBezTo>
                <a:cubicBezTo>
                  <a:pt x="11731638" y="3815357"/>
                  <a:pt x="11727373" y="3810541"/>
                  <a:pt x="11724530" y="3800912"/>
                </a:cubicBezTo>
                <a:cubicBezTo>
                  <a:pt x="11728795" y="3798400"/>
                  <a:pt x="11733059" y="3795887"/>
                  <a:pt x="11737324" y="3795259"/>
                </a:cubicBezTo>
                <a:close/>
                <a:moveTo>
                  <a:pt x="11612258" y="3794630"/>
                </a:moveTo>
                <a:cubicBezTo>
                  <a:pt x="11615716" y="3809972"/>
                  <a:pt x="11618185" y="3819348"/>
                  <a:pt x="11621149" y="3834691"/>
                </a:cubicBezTo>
                <a:cubicBezTo>
                  <a:pt x="11612258" y="3834691"/>
                  <a:pt x="11603860" y="3834691"/>
                  <a:pt x="11594969" y="3834691"/>
                </a:cubicBezTo>
                <a:cubicBezTo>
                  <a:pt x="11594969" y="3880718"/>
                  <a:pt x="11615716" y="3865375"/>
                  <a:pt x="11624114" y="3865375"/>
                </a:cubicBezTo>
                <a:cubicBezTo>
                  <a:pt x="11633006" y="3860261"/>
                  <a:pt x="11641896" y="3850033"/>
                  <a:pt x="11650790" y="3860261"/>
                </a:cubicBezTo>
                <a:cubicBezTo>
                  <a:pt x="11656717" y="3865375"/>
                  <a:pt x="11653753" y="3885832"/>
                  <a:pt x="11647826" y="3890946"/>
                </a:cubicBezTo>
                <a:cubicBezTo>
                  <a:pt x="11624114" y="3906288"/>
                  <a:pt x="11600896" y="3926744"/>
                  <a:pt x="11577679" y="3931859"/>
                </a:cubicBezTo>
                <a:cubicBezTo>
                  <a:pt x="11565823" y="3936973"/>
                  <a:pt x="11580149" y="3890946"/>
                  <a:pt x="11583112" y="3880718"/>
                </a:cubicBezTo>
                <a:cubicBezTo>
                  <a:pt x="11577185" y="3875604"/>
                  <a:pt x="11542112" y="3865375"/>
                  <a:pt x="11556932" y="3829577"/>
                </a:cubicBezTo>
                <a:cubicBezTo>
                  <a:pt x="11565823" y="3809972"/>
                  <a:pt x="11580149" y="3809972"/>
                  <a:pt x="11589041" y="3804858"/>
                </a:cubicBezTo>
                <a:cubicBezTo>
                  <a:pt x="11597932" y="3799744"/>
                  <a:pt x="11606824" y="3799744"/>
                  <a:pt x="11612258" y="3794630"/>
                </a:cubicBezTo>
                <a:close/>
                <a:moveTo>
                  <a:pt x="5535398" y="3794389"/>
                </a:moveTo>
                <a:cubicBezTo>
                  <a:pt x="5534233" y="3801057"/>
                  <a:pt x="5530472" y="3812853"/>
                  <a:pt x="5525346" y="3814312"/>
                </a:cubicBezTo>
                <a:cubicBezTo>
                  <a:pt x="5523637" y="3814799"/>
                  <a:pt x="5521777" y="3814137"/>
                  <a:pt x="5519810" y="3811753"/>
                </a:cubicBezTo>
                <a:cubicBezTo>
                  <a:pt x="5525006" y="3805965"/>
                  <a:pt x="5530202" y="3800177"/>
                  <a:pt x="5535398" y="3794389"/>
                </a:cubicBezTo>
                <a:close/>
                <a:moveTo>
                  <a:pt x="6355981" y="3793406"/>
                </a:moveTo>
                <a:cubicBezTo>
                  <a:pt x="6349801" y="3795283"/>
                  <a:pt x="6347422" y="3800301"/>
                  <a:pt x="6350267" y="3816615"/>
                </a:cubicBezTo>
                <a:cubicBezTo>
                  <a:pt x="6356446" y="3814738"/>
                  <a:pt x="6358114" y="3805642"/>
                  <a:pt x="6355981" y="3793406"/>
                </a:cubicBezTo>
                <a:close/>
                <a:moveTo>
                  <a:pt x="15216089" y="3790863"/>
                </a:moveTo>
                <a:cubicBezTo>
                  <a:pt x="15216090" y="3806179"/>
                  <a:pt x="15213346" y="3816389"/>
                  <a:pt x="15207860" y="3816389"/>
                </a:cubicBezTo>
                <a:cubicBezTo>
                  <a:pt x="15207860" y="3801073"/>
                  <a:pt x="15210604" y="3790863"/>
                  <a:pt x="15216089" y="3790863"/>
                </a:cubicBezTo>
                <a:close/>
                <a:moveTo>
                  <a:pt x="15024941" y="3790863"/>
                </a:moveTo>
                <a:cubicBezTo>
                  <a:pt x="15024941" y="3806179"/>
                  <a:pt x="15024940" y="3816389"/>
                  <a:pt x="15018927" y="3816389"/>
                </a:cubicBezTo>
                <a:cubicBezTo>
                  <a:pt x="15018927" y="3801073"/>
                  <a:pt x="15018927" y="3790863"/>
                  <a:pt x="15024941" y="3790863"/>
                </a:cubicBezTo>
                <a:close/>
                <a:moveTo>
                  <a:pt x="14905545" y="3790863"/>
                </a:moveTo>
                <a:cubicBezTo>
                  <a:pt x="14905543" y="3806179"/>
                  <a:pt x="14902800" y="3816389"/>
                  <a:pt x="14897315" y="3816389"/>
                </a:cubicBezTo>
                <a:cubicBezTo>
                  <a:pt x="14897315" y="3801073"/>
                  <a:pt x="14900059" y="3790863"/>
                  <a:pt x="14905545" y="3790863"/>
                </a:cubicBezTo>
                <a:close/>
                <a:moveTo>
                  <a:pt x="11626807" y="3790863"/>
                </a:moveTo>
                <a:cubicBezTo>
                  <a:pt x="11632441" y="3790863"/>
                  <a:pt x="11638076" y="3790863"/>
                  <a:pt x="11643710" y="3790863"/>
                </a:cubicBezTo>
                <a:cubicBezTo>
                  <a:pt x="11643710" y="3801073"/>
                  <a:pt x="11643710" y="3806179"/>
                  <a:pt x="11643710" y="3816389"/>
                </a:cubicBezTo>
                <a:cubicBezTo>
                  <a:pt x="11638076" y="3816389"/>
                  <a:pt x="11632441" y="3816389"/>
                  <a:pt x="11626806" y="3816389"/>
                </a:cubicBezTo>
                <a:cubicBezTo>
                  <a:pt x="11626807" y="3806179"/>
                  <a:pt x="11626806" y="3801073"/>
                  <a:pt x="11626807" y="3790863"/>
                </a:cubicBezTo>
                <a:close/>
                <a:moveTo>
                  <a:pt x="11770810" y="3790658"/>
                </a:moveTo>
                <a:cubicBezTo>
                  <a:pt x="11776357" y="3786992"/>
                  <a:pt x="11782695" y="3794324"/>
                  <a:pt x="11782696" y="3812656"/>
                </a:cubicBezTo>
                <a:cubicBezTo>
                  <a:pt x="11777061" y="3807768"/>
                  <a:pt x="11771425" y="3802879"/>
                  <a:pt x="11765792" y="3797991"/>
                </a:cubicBezTo>
                <a:cubicBezTo>
                  <a:pt x="11767201" y="3794324"/>
                  <a:pt x="11768961" y="3791880"/>
                  <a:pt x="11770810" y="3790658"/>
                </a:cubicBezTo>
                <a:close/>
                <a:moveTo>
                  <a:pt x="11420620" y="3787020"/>
                </a:moveTo>
                <a:cubicBezTo>
                  <a:pt x="11422310" y="3787698"/>
                  <a:pt x="11424360" y="3790411"/>
                  <a:pt x="11424360" y="3790411"/>
                </a:cubicBezTo>
                <a:cubicBezTo>
                  <a:pt x="11424360" y="3790411"/>
                  <a:pt x="11421947" y="3795836"/>
                  <a:pt x="11421947" y="3801263"/>
                </a:cubicBezTo>
                <a:cubicBezTo>
                  <a:pt x="11419051" y="3801263"/>
                  <a:pt x="11419051" y="3795836"/>
                  <a:pt x="11419051" y="3795836"/>
                </a:cubicBezTo>
                <a:cubicBezTo>
                  <a:pt x="11417603" y="3787698"/>
                  <a:pt x="11418932" y="3786340"/>
                  <a:pt x="11420620" y="3787020"/>
                </a:cubicBezTo>
                <a:close/>
                <a:moveTo>
                  <a:pt x="11745707" y="3784233"/>
                </a:moveTo>
                <a:lnTo>
                  <a:pt x="11744076" y="3790047"/>
                </a:lnTo>
                <a:cubicBezTo>
                  <a:pt x="11744076" y="3790047"/>
                  <a:pt x="11744589" y="3788215"/>
                  <a:pt x="11745233" y="3785922"/>
                </a:cubicBezTo>
                <a:close/>
                <a:moveTo>
                  <a:pt x="11747548" y="3777673"/>
                </a:moveTo>
                <a:cubicBezTo>
                  <a:pt x="11747934" y="3776299"/>
                  <a:pt x="11747676" y="3777215"/>
                  <a:pt x="11747162" y="3779049"/>
                </a:cubicBezTo>
                <a:lnTo>
                  <a:pt x="11745707" y="3784233"/>
                </a:lnTo>
                <a:close/>
                <a:moveTo>
                  <a:pt x="14465201" y="3764485"/>
                </a:moveTo>
                <a:cubicBezTo>
                  <a:pt x="14465203" y="3779557"/>
                  <a:pt x="14471176" y="3804679"/>
                  <a:pt x="14462216" y="3814728"/>
                </a:cubicBezTo>
                <a:cubicBezTo>
                  <a:pt x="14459977" y="3817031"/>
                  <a:pt x="14457582" y="3818182"/>
                  <a:pt x="14455063" y="3818614"/>
                </a:cubicBezTo>
                <a:cubicBezTo>
                  <a:pt x="14447503" y="3819909"/>
                  <a:pt x="14438825" y="3814728"/>
                  <a:pt x="14429867" y="3814728"/>
                </a:cubicBezTo>
                <a:cubicBezTo>
                  <a:pt x="14426880" y="3804679"/>
                  <a:pt x="14426880" y="3794631"/>
                  <a:pt x="14423896" y="3784582"/>
                </a:cubicBezTo>
                <a:cubicBezTo>
                  <a:pt x="14438825" y="3774533"/>
                  <a:pt x="14450769" y="3769509"/>
                  <a:pt x="14465201" y="3764485"/>
                </a:cubicBezTo>
                <a:close/>
                <a:moveTo>
                  <a:pt x="11689327" y="3764484"/>
                </a:moveTo>
                <a:cubicBezTo>
                  <a:pt x="11689327" y="3779801"/>
                  <a:pt x="11686584" y="3790012"/>
                  <a:pt x="11681097" y="3790012"/>
                </a:cubicBezTo>
                <a:cubicBezTo>
                  <a:pt x="11681097" y="3774696"/>
                  <a:pt x="11683840" y="3764485"/>
                  <a:pt x="11689327" y="3764484"/>
                </a:cubicBezTo>
                <a:close/>
                <a:moveTo>
                  <a:pt x="14873150" y="3762066"/>
                </a:moveTo>
                <a:cubicBezTo>
                  <a:pt x="14877903" y="3760802"/>
                  <a:pt x="14883753" y="3764598"/>
                  <a:pt x="14888141" y="3764598"/>
                </a:cubicBezTo>
                <a:cubicBezTo>
                  <a:pt x="14888141" y="3784845"/>
                  <a:pt x="14884484" y="3791172"/>
                  <a:pt x="14879731" y="3792438"/>
                </a:cubicBezTo>
                <a:cubicBezTo>
                  <a:pt x="14874978" y="3793704"/>
                  <a:pt x="14869128" y="3789907"/>
                  <a:pt x="14864739" y="3789907"/>
                </a:cubicBezTo>
                <a:cubicBezTo>
                  <a:pt x="14864739" y="3769660"/>
                  <a:pt x="14868395" y="3763332"/>
                  <a:pt x="14873150" y="3762066"/>
                </a:cubicBezTo>
                <a:close/>
                <a:moveTo>
                  <a:pt x="5854219" y="3757534"/>
                </a:moveTo>
                <a:cubicBezTo>
                  <a:pt x="5857098" y="3774048"/>
                  <a:pt x="5859258" y="3786434"/>
                  <a:pt x="5861417" y="3798821"/>
                </a:cubicBezTo>
                <a:cubicBezTo>
                  <a:pt x="5857427" y="3795685"/>
                  <a:pt x="5849446" y="3789415"/>
                  <a:pt x="5845456" y="3786280"/>
                </a:cubicBezTo>
                <a:cubicBezTo>
                  <a:pt x="5851277" y="3780164"/>
                  <a:pt x="5853108" y="3770914"/>
                  <a:pt x="5854219" y="3757534"/>
                </a:cubicBezTo>
                <a:close/>
                <a:moveTo>
                  <a:pt x="11369240" y="3741875"/>
                </a:moveTo>
                <a:cubicBezTo>
                  <a:pt x="11375301" y="3741875"/>
                  <a:pt x="11381360" y="3741875"/>
                  <a:pt x="11387420" y="3741875"/>
                </a:cubicBezTo>
                <a:cubicBezTo>
                  <a:pt x="11387420" y="3752072"/>
                  <a:pt x="11387420" y="3762268"/>
                  <a:pt x="11387420" y="3777565"/>
                </a:cubicBezTo>
                <a:cubicBezTo>
                  <a:pt x="11378329" y="3787761"/>
                  <a:pt x="11372270" y="3808154"/>
                  <a:pt x="11366210" y="3827698"/>
                </a:cubicBezTo>
                <a:cubicBezTo>
                  <a:pt x="11366210" y="3797958"/>
                  <a:pt x="11369240" y="3767367"/>
                  <a:pt x="11369240" y="3741875"/>
                </a:cubicBezTo>
                <a:close/>
                <a:moveTo>
                  <a:pt x="11871709" y="3726801"/>
                </a:moveTo>
                <a:cubicBezTo>
                  <a:pt x="11862814" y="3753128"/>
                  <a:pt x="11862814" y="3753128"/>
                  <a:pt x="11800540" y="3789984"/>
                </a:cubicBezTo>
                <a:cubicBezTo>
                  <a:pt x="11830193" y="3726801"/>
                  <a:pt x="11833159" y="3726801"/>
                  <a:pt x="11871709" y="3726801"/>
                </a:cubicBezTo>
                <a:close/>
                <a:moveTo>
                  <a:pt x="6178919" y="3723369"/>
                </a:moveTo>
                <a:cubicBezTo>
                  <a:pt x="6166558" y="3727124"/>
                  <a:pt x="6154199" y="3730878"/>
                  <a:pt x="6144929" y="3733695"/>
                </a:cubicBezTo>
                <a:cubicBezTo>
                  <a:pt x="6138748" y="3735573"/>
                  <a:pt x="6134701" y="3749686"/>
                  <a:pt x="6129944" y="3759720"/>
                </a:cubicBezTo>
                <a:cubicBezTo>
                  <a:pt x="6130655" y="3763799"/>
                  <a:pt x="6131367" y="3767877"/>
                  <a:pt x="6132077" y="3771956"/>
                </a:cubicBezTo>
                <a:cubicBezTo>
                  <a:pt x="6150617" y="3766324"/>
                  <a:pt x="6167023" y="3748455"/>
                  <a:pt x="6178919" y="3723369"/>
                </a:cubicBezTo>
                <a:close/>
                <a:moveTo>
                  <a:pt x="15117423" y="3719267"/>
                </a:moveTo>
                <a:cubicBezTo>
                  <a:pt x="15123305" y="3719267"/>
                  <a:pt x="15129191" y="3719267"/>
                  <a:pt x="15129190" y="3744794"/>
                </a:cubicBezTo>
                <a:cubicBezTo>
                  <a:pt x="15126248" y="3734583"/>
                  <a:pt x="15120363" y="3734583"/>
                  <a:pt x="15114481" y="3729478"/>
                </a:cubicBezTo>
                <a:cubicBezTo>
                  <a:pt x="15114482" y="3724372"/>
                  <a:pt x="15117423" y="3719267"/>
                  <a:pt x="15117423" y="3719267"/>
                </a:cubicBezTo>
                <a:close/>
                <a:moveTo>
                  <a:pt x="14058599" y="3719267"/>
                </a:moveTo>
                <a:cubicBezTo>
                  <a:pt x="14058598" y="3734583"/>
                  <a:pt x="14055855" y="3744794"/>
                  <a:pt x="14050368" y="3744794"/>
                </a:cubicBezTo>
                <a:cubicBezTo>
                  <a:pt x="14050368" y="3724372"/>
                  <a:pt x="14053112" y="3719267"/>
                  <a:pt x="14058599" y="3719267"/>
                </a:cubicBezTo>
                <a:close/>
                <a:moveTo>
                  <a:pt x="10940564" y="3719266"/>
                </a:moveTo>
                <a:cubicBezTo>
                  <a:pt x="10946051" y="3719267"/>
                  <a:pt x="10948793" y="3724372"/>
                  <a:pt x="10948793" y="3744794"/>
                </a:cubicBezTo>
                <a:cubicBezTo>
                  <a:pt x="10943307" y="3744794"/>
                  <a:pt x="10940564" y="3734583"/>
                  <a:pt x="10940564" y="3719266"/>
                </a:cubicBezTo>
                <a:close/>
                <a:moveTo>
                  <a:pt x="11401791" y="3719264"/>
                </a:moveTo>
                <a:cubicBezTo>
                  <a:pt x="11401791" y="3719264"/>
                  <a:pt x="11401791" y="3724483"/>
                  <a:pt x="11404799" y="3729702"/>
                </a:cubicBezTo>
                <a:cubicBezTo>
                  <a:pt x="11398783" y="3729702"/>
                  <a:pt x="11398783" y="3729702"/>
                  <a:pt x="11401791" y="3719264"/>
                </a:cubicBezTo>
                <a:close/>
                <a:moveTo>
                  <a:pt x="15191332" y="3717166"/>
                </a:moveTo>
                <a:cubicBezTo>
                  <a:pt x="15196642" y="3715869"/>
                  <a:pt x="15203037" y="3719760"/>
                  <a:pt x="15207378" y="3719760"/>
                </a:cubicBezTo>
                <a:cubicBezTo>
                  <a:pt x="15207378" y="3737923"/>
                  <a:pt x="15203155" y="3744409"/>
                  <a:pt x="15197847" y="3746355"/>
                </a:cubicBezTo>
                <a:cubicBezTo>
                  <a:pt x="15192538" y="3748301"/>
                  <a:pt x="15186144" y="3745706"/>
                  <a:pt x="15181800" y="3745706"/>
                </a:cubicBezTo>
                <a:cubicBezTo>
                  <a:pt x="15181800" y="3724949"/>
                  <a:pt x="15186023" y="3718463"/>
                  <a:pt x="15191332" y="3717166"/>
                </a:cubicBezTo>
                <a:close/>
                <a:moveTo>
                  <a:pt x="14809977" y="3716987"/>
                </a:moveTo>
                <a:cubicBezTo>
                  <a:pt x="14809977" y="3732762"/>
                  <a:pt x="14807161" y="3739334"/>
                  <a:pt x="14803640" y="3741964"/>
                </a:cubicBezTo>
                <a:cubicBezTo>
                  <a:pt x="14800117" y="3744592"/>
                  <a:pt x="14795893" y="3743277"/>
                  <a:pt x="14793076" y="3743277"/>
                </a:cubicBezTo>
                <a:cubicBezTo>
                  <a:pt x="14793076" y="3711730"/>
                  <a:pt x="14801528" y="3716987"/>
                  <a:pt x="14809977" y="3716987"/>
                </a:cubicBezTo>
                <a:close/>
                <a:moveTo>
                  <a:pt x="11401973" y="3707162"/>
                </a:moveTo>
                <a:lnTo>
                  <a:pt x="11400954" y="3714675"/>
                </a:lnTo>
                <a:cubicBezTo>
                  <a:pt x="11400954" y="3714675"/>
                  <a:pt x="11401330" y="3711900"/>
                  <a:pt x="11401799" y="3708431"/>
                </a:cubicBezTo>
                <a:close/>
                <a:moveTo>
                  <a:pt x="11886971" y="3704192"/>
                </a:moveTo>
                <a:cubicBezTo>
                  <a:pt x="11890009" y="3709269"/>
                  <a:pt x="11893051" y="3714344"/>
                  <a:pt x="11895584" y="3719420"/>
                </a:cubicBezTo>
                <a:cubicBezTo>
                  <a:pt x="11890010" y="3729572"/>
                  <a:pt x="11883930" y="3734647"/>
                  <a:pt x="11880889" y="3744799"/>
                </a:cubicBezTo>
                <a:cubicBezTo>
                  <a:pt x="11883930" y="3729572"/>
                  <a:pt x="11883930" y="3714344"/>
                  <a:pt x="11886971" y="3704192"/>
                </a:cubicBezTo>
                <a:close/>
                <a:moveTo>
                  <a:pt x="11405298" y="3704192"/>
                </a:moveTo>
                <a:cubicBezTo>
                  <a:pt x="11413984" y="3704192"/>
                  <a:pt x="11422672" y="3704192"/>
                  <a:pt x="11430875" y="3704192"/>
                </a:cubicBezTo>
                <a:cubicBezTo>
                  <a:pt x="11426774" y="3711851"/>
                  <a:pt x="11422550" y="3718233"/>
                  <a:pt x="11418266" y="3719509"/>
                </a:cubicBezTo>
                <a:cubicBezTo>
                  <a:pt x="11413984" y="3720786"/>
                  <a:pt x="11409641" y="3716956"/>
                  <a:pt x="11405298" y="3704192"/>
                </a:cubicBezTo>
                <a:close/>
                <a:moveTo>
                  <a:pt x="5911544" y="3702250"/>
                </a:moveTo>
                <a:cubicBezTo>
                  <a:pt x="5913740" y="3714841"/>
                  <a:pt x="5912557" y="3723302"/>
                  <a:pt x="5906500" y="3725143"/>
                </a:cubicBezTo>
                <a:cubicBezTo>
                  <a:pt x="5904305" y="3712551"/>
                  <a:pt x="5905487" y="3704090"/>
                  <a:pt x="5911544" y="3702250"/>
                </a:cubicBezTo>
                <a:close/>
                <a:moveTo>
                  <a:pt x="6436201" y="3701394"/>
                </a:moveTo>
                <a:cubicBezTo>
                  <a:pt x="6429673" y="3705793"/>
                  <a:pt x="6427217" y="3733112"/>
                  <a:pt x="6420651" y="3735107"/>
                </a:cubicBezTo>
                <a:cubicBezTo>
                  <a:pt x="6405912" y="3743879"/>
                  <a:pt x="6388794" y="3757670"/>
                  <a:pt x="6370965" y="3767380"/>
                </a:cubicBezTo>
                <a:cubicBezTo>
                  <a:pt x="6373099" y="3779616"/>
                  <a:pt x="6375232" y="3791853"/>
                  <a:pt x="6378076" y="3808166"/>
                </a:cubicBezTo>
                <a:cubicBezTo>
                  <a:pt x="6394483" y="3790298"/>
                  <a:pt x="6408511" y="3777448"/>
                  <a:pt x="6421116" y="3756439"/>
                </a:cubicBezTo>
                <a:cubicBezTo>
                  <a:pt x="6428253" y="3741387"/>
                  <a:pt x="6432495" y="3731509"/>
                  <a:pt x="6441765" y="3728692"/>
                </a:cubicBezTo>
                <a:cubicBezTo>
                  <a:pt x="6447946" y="3726815"/>
                  <a:pt x="6452703" y="3716781"/>
                  <a:pt x="6444390" y="3706422"/>
                </a:cubicBezTo>
                <a:cubicBezTo>
                  <a:pt x="6441006" y="3701008"/>
                  <a:pt x="6438377" y="3699928"/>
                  <a:pt x="6436201" y="3701394"/>
                </a:cubicBezTo>
                <a:close/>
                <a:moveTo>
                  <a:pt x="11402801" y="3701036"/>
                </a:moveTo>
                <a:lnTo>
                  <a:pt x="11402681" y="3701928"/>
                </a:lnTo>
                <a:lnTo>
                  <a:pt x="11401973" y="3707162"/>
                </a:lnTo>
                <a:close/>
                <a:moveTo>
                  <a:pt x="5615618" y="3697391"/>
                </a:moveTo>
                <a:cubicBezTo>
                  <a:pt x="5616296" y="3701280"/>
                  <a:pt x="5620119" y="3704215"/>
                  <a:pt x="5620797" y="3708104"/>
                </a:cubicBezTo>
                <a:lnTo>
                  <a:pt x="5619745" y="3720057"/>
                </a:lnTo>
                <a:lnTo>
                  <a:pt x="5620700" y="3721258"/>
                </a:lnTo>
                <a:cubicBezTo>
                  <a:pt x="5607670" y="3737972"/>
                  <a:pt x="5593937" y="3750649"/>
                  <a:pt x="5579300" y="3755095"/>
                </a:cubicBezTo>
                <a:cubicBezTo>
                  <a:pt x="5591825" y="3738534"/>
                  <a:pt x="5602330" y="3722587"/>
                  <a:pt x="5612531" y="3710983"/>
                </a:cubicBezTo>
                <a:lnTo>
                  <a:pt x="5619520" y="3719773"/>
                </a:lnTo>
                <a:close/>
                <a:moveTo>
                  <a:pt x="11403492" y="3695945"/>
                </a:moveTo>
                <a:cubicBezTo>
                  <a:pt x="11403773" y="3693863"/>
                  <a:pt x="11403586" y="3695251"/>
                  <a:pt x="11403210" y="3698026"/>
                </a:cubicBezTo>
                <a:lnTo>
                  <a:pt x="11402801" y="3701036"/>
                </a:lnTo>
                <a:close/>
                <a:moveTo>
                  <a:pt x="11919146" y="3694906"/>
                </a:moveTo>
                <a:lnTo>
                  <a:pt x="11920314" y="3698488"/>
                </a:lnTo>
                <a:lnTo>
                  <a:pt x="11920209" y="3696320"/>
                </a:lnTo>
                <a:close/>
                <a:moveTo>
                  <a:pt x="15097106" y="3692888"/>
                </a:moveTo>
                <a:cubicBezTo>
                  <a:pt x="15102414" y="3692888"/>
                  <a:pt x="15108690" y="3697777"/>
                  <a:pt x="15113997" y="3702665"/>
                </a:cubicBezTo>
                <a:cubicBezTo>
                  <a:pt x="15112670" y="3707553"/>
                  <a:pt x="15110952" y="3710914"/>
                  <a:pt x="15109119" y="3712823"/>
                </a:cubicBezTo>
                <a:cubicBezTo>
                  <a:pt x="15103623" y="3718552"/>
                  <a:pt x="15097107" y="3711220"/>
                  <a:pt x="15097106" y="3692888"/>
                </a:cubicBezTo>
                <a:close/>
                <a:moveTo>
                  <a:pt x="14766559" y="3692888"/>
                </a:moveTo>
                <a:cubicBezTo>
                  <a:pt x="14766559" y="3708204"/>
                  <a:pt x="14763815" y="3718414"/>
                  <a:pt x="14758328" y="3718414"/>
                </a:cubicBezTo>
                <a:cubicBezTo>
                  <a:pt x="14758328" y="3703098"/>
                  <a:pt x="14761072" y="3692888"/>
                  <a:pt x="14766559" y="3692888"/>
                </a:cubicBezTo>
                <a:close/>
                <a:moveTo>
                  <a:pt x="10959229" y="3692888"/>
                </a:moveTo>
                <a:cubicBezTo>
                  <a:pt x="10962046" y="3698077"/>
                  <a:pt x="10964863" y="3708455"/>
                  <a:pt x="10970498" y="3718834"/>
                </a:cubicBezTo>
                <a:cubicBezTo>
                  <a:pt x="10964863" y="3729212"/>
                  <a:pt x="10959229" y="3734401"/>
                  <a:pt x="10953594" y="3744780"/>
                </a:cubicBezTo>
                <a:cubicBezTo>
                  <a:pt x="10956881" y="3724023"/>
                  <a:pt x="10956881" y="3708455"/>
                  <a:pt x="10959229" y="3692888"/>
                </a:cubicBezTo>
                <a:close/>
                <a:moveTo>
                  <a:pt x="10662437" y="3692301"/>
                </a:moveTo>
                <a:cubicBezTo>
                  <a:pt x="10662437" y="3707680"/>
                  <a:pt x="10662437" y="3717933"/>
                  <a:pt x="10668346" y="3717933"/>
                </a:cubicBezTo>
                <a:cubicBezTo>
                  <a:pt x="10668346" y="3702554"/>
                  <a:pt x="10668346" y="3692301"/>
                  <a:pt x="10662437" y="3692301"/>
                </a:cubicBezTo>
                <a:close/>
                <a:moveTo>
                  <a:pt x="11534187" y="3691246"/>
                </a:moveTo>
                <a:cubicBezTo>
                  <a:pt x="11534187" y="3716782"/>
                  <a:pt x="11543030" y="3716782"/>
                  <a:pt x="11551875" y="3716782"/>
                </a:cubicBezTo>
                <a:cubicBezTo>
                  <a:pt x="11551875" y="3686139"/>
                  <a:pt x="11540083" y="3691246"/>
                  <a:pt x="11534187" y="3691246"/>
                </a:cubicBezTo>
                <a:close/>
                <a:moveTo>
                  <a:pt x="11516990" y="3691246"/>
                </a:moveTo>
                <a:cubicBezTo>
                  <a:pt x="11516990" y="3706568"/>
                  <a:pt x="11519447" y="3716782"/>
                  <a:pt x="11525343" y="3716781"/>
                </a:cubicBezTo>
                <a:cubicBezTo>
                  <a:pt x="11525343" y="3701460"/>
                  <a:pt x="11522886" y="3691246"/>
                  <a:pt x="11516990" y="3691246"/>
                </a:cubicBezTo>
                <a:close/>
                <a:moveTo>
                  <a:pt x="15416293" y="3689668"/>
                </a:moveTo>
                <a:cubicBezTo>
                  <a:pt x="15428353" y="3690145"/>
                  <a:pt x="15448312" y="3726470"/>
                  <a:pt x="15454967" y="3734118"/>
                </a:cubicBezTo>
                <a:cubicBezTo>
                  <a:pt x="15484538" y="3780002"/>
                  <a:pt x="15513616" y="3805493"/>
                  <a:pt x="15546145" y="3835233"/>
                </a:cubicBezTo>
                <a:cubicBezTo>
                  <a:pt x="15495873" y="3835233"/>
                  <a:pt x="15452009" y="3759609"/>
                  <a:pt x="15407652" y="3703529"/>
                </a:cubicBezTo>
                <a:cubicBezTo>
                  <a:pt x="15409132" y="3693332"/>
                  <a:pt x="15412273" y="3689508"/>
                  <a:pt x="15416293" y="3689668"/>
                </a:cubicBezTo>
                <a:close/>
                <a:moveTo>
                  <a:pt x="14864739" y="3677816"/>
                </a:moveTo>
                <a:cubicBezTo>
                  <a:pt x="14888290" y="3688142"/>
                  <a:pt x="14914293" y="3708793"/>
                  <a:pt x="14940789" y="3693304"/>
                </a:cubicBezTo>
                <a:cubicBezTo>
                  <a:pt x="14955508" y="3734607"/>
                  <a:pt x="14979057" y="3744933"/>
                  <a:pt x="14996722" y="3765584"/>
                </a:cubicBezTo>
                <a:cubicBezTo>
                  <a:pt x="14949618" y="3786235"/>
                  <a:pt x="14903008" y="3744933"/>
                  <a:pt x="14864739" y="3677816"/>
                </a:cubicBezTo>
                <a:close/>
                <a:moveTo>
                  <a:pt x="11920550" y="3677814"/>
                </a:moveTo>
                <a:cubicBezTo>
                  <a:pt x="11923294" y="3682919"/>
                  <a:pt x="11923980" y="3686747"/>
                  <a:pt x="11923637" y="3690577"/>
                </a:cubicBezTo>
                <a:lnTo>
                  <a:pt x="11921124" y="3700969"/>
                </a:lnTo>
                <a:lnTo>
                  <a:pt x="11921662" y="3702616"/>
                </a:lnTo>
                <a:cubicBezTo>
                  <a:pt x="11915777" y="3707874"/>
                  <a:pt x="11912834" y="3713132"/>
                  <a:pt x="11906950" y="3718390"/>
                </a:cubicBezTo>
                <a:cubicBezTo>
                  <a:pt x="11906950" y="3702616"/>
                  <a:pt x="11909893" y="3693415"/>
                  <a:pt x="11913202" y="3690786"/>
                </a:cubicBezTo>
                <a:lnTo>
                  <a:pt x="11918053" y="3691758"/>
                </a:lnTo>
                <a:close/>
                <a:moveTo>
                  <a:pt x="11013345" y="3671664"/>
                </a:moveTo>
                <a:cubicBezTo>
                  <a:pt x="11022149" y="3670390"/>
                  <a:pt x="11030953" y="3675488"/>
                  <a:pt x="11042691" y="3688234"/>
                </a:cubicBezTo>
                <a:cubicBezTo>
                  <a:pt x="11059811" y="3703528"/>
                  <a:pt x="11077419" y="3693332"/>
                  <a:pt x="11092092" y="3693332"/>
                </a:cubicBezTo>
                <a:cubicBezTo>
                  <a:pt x="11071549" y="3774904"/>
                  <a:pt x="11030953" y="3774904"/>
                  <a:pt x="10998672" y="3790198"/>
                </a:cubicBezTo>
                <a:cubicBezTo>
                  <a:pt x="10998672" y="3805493"/>
                  <a:pt x="10998672" y="3825036"/>
                  <a:pt x="10995737" y="3835233"/>
                </a:cubicBezTo>
                <a:cubicBezTo>
                  <a:pt x="10995737" y="3805493"/>
                  <a:pt x="10995737" y="3774904"/>
                  <a:pt x="10995737" y="3744314"/>
                </a:cubicBezTo>
                <a:cubicBezTo>
                  <a:pt x="11004541" y="3749413"/>
                  <a:pt x="11010410" y="3754510"/>
                  <a:pt x="11016280" y="3764707"/>
                </a:cubicBezTo>
                <a:cubicBezTo>
                  <a:pt x="11016280" y="3754510"/>
                  <a:pt x="11022149" y="3703528"/>
                  <a:pt x="11016280" y="3703529"/>
                </a:cubicBezTo>
                <a:cubicBezTo>
                  <a:pt x="11013345" y="3703529"/>
                  <a:pt x="11010410" y="3713725"/>
                  <a:pt x="11004541" y="3713725"/>
                </a:cubicBezTo>
                <a:cubicBezTo>
                  <a:pt x="10995737" y="3708626"/>
                  <a:pt x="10992803" y="3698430"/>
                  <a:pt x="10983999" y="3693332"/>
                </a:cubicBezTo>
                <a:cubicBezTo>
                  <a:pt x="10995737" y="3680586"/>
                  <a:pt x="11004541" y="3672938"/>
                  <a:pt x="11013345" y="3671664"/>
                </a:cubicBezTo>
                <a:close/>
                <a:moveTo>
                  <a:pt x="5639737" y="3671123"/>
                </a:moveTo>
                <a:cubicBezTo>
                  <a:pt x="5641093" y="3678902"/>
                  <a:pt x="5641093" y="3678902"/>
                  <a:pt x="5644916" y="3681836"/>
                </a:cubicBezTo>
                <a:cubicBezTo>
                  <a:pt x="5645255" y="3683780"/>
                  <a:pt x="5644808" y="3685964"/>
                  <a:pt x="5644276" y="3687661"/>
                </a:cubicBezTo>
                <a:lnTo>
                  <a:pt x="5643459" y="3689730"/>
                </a:lnTo>
                <a:lnTo>
                  <a:pt x="5643954" y="3690031"/>
                </a:lnTo>
                <a:cubicBezTo>
                  <a:pt x="5639846" y="3693406"/>
                  <a:pt x="5635347" y="3699025"/>
                  <a:pt x="5630779" y="3702006"/>
                </a:cubicBezTo>
                <a:cubicBezTo>
                  <a:pt x="5626211" y="3704989"/>
                  <a:pt x="5621576" y="3705334"/>
                  <a:pt x="5617194" y="3698160"/>
                </a:cubicBezTo>
                <a:cubicBezTo>
                  <a:pt x="5623884" y="3696128"/>
                  <a:pt x="5628990" y="3685009"/>
                  <a:pt x="5636076" y="3685249"/>
                </a:cubicBezTo>
                <a:lnTo>
                  <a:pt x="5641410" y="3688487"/>
                </a:lnTo>
                <a:lnTo>
                  <a:pt x="5640762" y="3684121"/>
                </a:lnTo>
                <a:cubicBezTo>
                  <a:pt x="5640307" y="3679141"/>
                  <a:pt x="5640076" y="3673068"/>
                  <a:pt x="5639737" y="3671123"/>
                </a:cubicBezTo>
                <a:close/>
                <a:moveTo>
                  <a:pt x="14740472" y="3668001"/>
                </a:moveTo>
                <a:cubicBezTo>
                  <a:pt x="14740472" y="3691661"/>
                  <a:pt x="14735858" y="3694619"/>
                  <a:pt x="14729886" y="3694619"/>
                </a:cubicBezTo>
                <a:cubicBezTo>
                  <a:pt x="14727897" y="3694619"/>
                  <a:pt x="14725756" y="3694291"/>
                  <a:pt x="14723584" y="3694291"/>
                </a:cubicBezTo>
                <a:cubicBezTo>
                  <a:pt x="14723584" y="3662742"/>
                  <a:pt x="14734682" y="3668001"/>
                  <a:pt x="14740472" y="3668001"/>
                </a:cubicBezTo>
                <a:close/>
                <a:moveTo>
                  <a:pt x="11930383" y="3666509"/>
                </a:moveTo>
                <a:cubicBezTo>
                  <a:pt x="11930381" y="3676721"/>
                  <a:pt x="11929695" y="3683103"/>
                  <a:pt x="11928323" y="3685017"/>
                </a:cubicBezTo>
                <a:cubicBezTo>
                  <a:pt x="11926952" y="3686932"/>
                  <a:pt x="11924894" y="3684378"/>
                  <a:pt x="11922151" y="3676721"/>
                </a:cubicBezTo>
                <a:cubicBezTo>
                  <a:pt x="11924894" y="3676721"/>
                  <a:pt x="11927638" y="3671615"/>
                  <a:pt x="11930383" y="3666509"/>
                </a:cubicBezTo>
                <a:close/>
                <a:moveTo>
                  <a:pt x="5654429" y="3654100"/>
                </a:moveTo>
                <a:cubicBezTo>
                  <a:pt x="5656607" y="3666592"/>
                  <a:pt x="5654805" y="3674844"/>
                  <a:pt x="5651609" y="3677412"/>
                </a:cubicBezTo>
                <a:cubicBezTo>
                  <a:pt x="5648412" y="3679981"/>
                  <a:pt x="5643819" y="3676866"/>
                  <a:pt x="5640413" y="3666626"/>
                </a:cubicBezTo>
                <a:cubicBezTo>
                  <a:pt x="5646568" y="3664756"/>
                  <a:pt x="5648898" y="3659539"/>
                  <a:pt x="5654429" y="3654100"/>
                </a:cubicBezTo>
                <a:close/>
                <a:moveTo>
                  <a:pt x="6226447" y="3644510"/>
                </a:moveTo>
                <a:cubicBezTo>
                  <a:pt x="6213841" y="3665519"/>
                  <a:pt x="6199617" y="3674134"/>
                  <a:pt x="6184167" y="3678828"/>
                </a:cubicBezTo>
                <a:cubicBezTo>
                  <a:pt x="6185589" y="3686985"/>
                  <a:pt x="6187011" y="3695143"/>
                  <a:pt x="6187723" y="3699221"/>
                </a:cubicBezTo>
                <a:cubicBezTo>
                  <a:pt x="6200082" y="3695466"/>
                  <a:pt x="6233558" y="3685296"/>
                  <a:pt x="6226447" y="3644510"/>
                </a:cubicBezTo>
                <a:close/>
                <a:moveTo>
                  <a:pt x="10775519" y="3640134"/>
                </a:moveTo>
                <a:cubicBezTo>
                  <a:pt x="10781155" y="3645517"/>
                  <a:pt x="10786789" y="3650900"/>
                  <a:pt x="10792423" y="3650900"/>
                </a:cubicBezTo>
                <a:cubicBezTo>
                  <a:pt x="10788197" y="3655835"/>
                  <a:pt x="10783971" y="3662340"/>
                  <a:pt x="10780803" y="3663013"/>
                </a:cubicBezTo>
                <a:cubicBezTo>
                  <a:pt x="10777633" y="3663686"/>
                  <a:pt x="10775519" y="3658526"/>
                  <a:pt x="10775519" y="3640134"/>
                </a:cubicBezTo>
                <a:close/>
                <a:moveTo>
                  <a:pt x="14851253" y="3640131"/>
                </a:moveTo>
                <a:cubicBezTo>
                  <a:pt x="14851253" y="3660353"/>
                  <a:pt x="14848509" y="3665628"/>
                  <a:pt x="14843023" y="3665628"/>
                </a:cubicBezTo>
                <a:cubicBezTo>
                  <a:pt x="14843023" y="3650682"/>
                  <a:pt x="14845767" y="3640131"/>
                  <a:pt x="14851253" y="3640131"/>
                </a:cubicBezTo>
                <a:close/>
                <a:moveTo>
                  <a:pt x="10757693" y="3640131"/>
                </a:moveTo>
                <a:cubicBezTo>
                  <a:pt x="10756562" y="3647605"/>
                  <a:pt x="10755997" y="3655299"/>
                  <a:pt x="10755375" y="3663762"/>
                </a:cubicBezTo>
                <a:lnTo>
                  <a:pt x="10752778" y="3691364"/>
                </a:lnTo>
                <a:lnTo>
                  <a:pt x="10753302" y="3692436"/>
                </a:lnTo>
                <a:cubicBezTo>
                  <a:pt x="10753302" y="3692436"/>
                  <a:pt x="10750294" y="3697862"/>
                  <a:pt x="10750294" y="3703288"/>
                </a:cubicBezTo>
                <a:cubicBezTo>
                  <a:pt x="10748039" y="3695150"/>
                  <a:pt x="10749168" y="3687010"/>
                  <a:pt x="10751140" y="3688028"/>
                </a:cubicBezTo>
                <a:lnTo>
                  <a:pt x="10752506" y="3690813"/>
                </a:lnTo>
                <a:lnTo>
                  <a:pt x="10750123" y="3677226"/>
                </a:lnTo>
                <a:cubicBezTo>
                  <a:pt x="10748956" y="3660411"/>
                  <a:pt x="10751924" y="3640131"/>
                  <a:pt x="10757693" y="3640131"/>
                </a:cubicBezTo>
                <a:close/>
                <a:moveTo>
                  <a:pt x="5711664" y="3632064"/>
                </a:moveTo>
                <a:lnTo>
                  <a:pt x="5711576" y="3633434"/>
                </a:lnTo>
                <a:cubicBezTo>
                  <a:pt x="5711489" y="3634768"/>
                  <a:pt x="5711511" y="3634434"/>
                  <a:pt x="5711592" y="3633184"/>
                </a:cubicBezTo>
                <a:close/>
                <a:moveTo>
                  <a:pt x="5712332" y="3621730"/>
                </a:moveTo>
                <a:lnTo>
                  <a:pt x="5711964" y="3627434"/>
                </a:lnTo>
                <a:lnTo>
                  <a:pt x="5711664" y="3632064"/>
                </a:lnTo>
                <a:lnTo>
                  <a:pt x="5711906" y="3628323"/>
                </a:lnTo>
                <a:close/>
                <a:moveTo>
                  <a:pt x="15382136" y="3621289"/>
                </a:moveTo>
                <a:cubicBezTo>
                  <a:pt x="15384623" y="3636363"/>
                  <a:pt x="15387611" y="3651437"/>
                  <a:pt x="15384623" y="3665673"/>
                </a:cubicBezTo>
                <a:cubicBezTo>
                  <a:pt x="15379149" y="3665673"/>
                  <a:pt x="15370191" y="3665673"/>
                  <a:pt x="15364220" y="3665673"/>
                </a:cubicBezTo>
                <a:cubicBezTo>
                  <a:pt x="15364220" y="3636363"/>
                  <a:pt x="15376164" y="3631339"/>
                  <a:pt x="15382136" y="3621289"/>
                </a:cubicBezTo>
                <a:close/>
                <a:moveTo>
                  <a:pt x="6516757" y="3620733"/>
                </a:moveTo>
                <a:cubicBezTo>
                  <a:pt x="6510135" y="3635629"/>
                  <a:pt x="6499197" y="3647541"/>
                  <a:pt x="6487549" y="3655375"/>
                </a:cubicBezTo>
                <a:cubicBezTo>
                  <a:pt x="6478278" y="3658191"/>
                  <a:pt x="6469009" y="3661007"/>
                  <a:pt x="6465554" y="3678519"/>
                </a:cubicBezTo>
                <a:cubicBezTo>
                  <a:pt x="6462465" y="3679458"/>
                  <a:pt x="6456285" y="3681335"/>
                  <a:pt x="6453194" y="3682274"/>
                </a:cubicBezTo>
                <a:cubicBezTo>
                  <a:pt x="6454616" y="3690432"/>
                  <a:pt x="6457021" y="3693727"/>
                  <a:pt x="6459925" y="3694053"/>
                </a:cubicBezTo>
                <a:cubicBezTo>
                  <a:pt x="6468636" y="3695031"/>
                  <a:pt x="6481838" y="3669277"/>
                  <a:pt x="6486473" y="3667869"/>
                </a:cubicBezTo>
                <a:cubicBezTo>
                  <a:pt x="6498240" y="3660715"/>
                  <a:pt x="6522445" y="3653362"/>
                  <a:pt x="6516757" y="3620733"/>
                </a:cubicBezTo>
                <a:close/>
                <a:moveTo>
                  <a:pt x="5702769" y="3620435"/>
                </a:moveTo>
                <a:cubicBezTo>
                  <a:pt x="5703477" y="3624497"/>
                  <a:pt x="5704185" y="3628557"/>
                  <a:pt x="5707803" y="3631023"/>
                </a:cubicBezTo>
                <a:cubicBezTo>
                  <a:pt x="5702573" y="3637602"/>
                  <a:pt x="5697224" y="3643503"/>
                  <a:pt x="5691673" y="3645190"/>
                </a:cubicBezTo>
                <a:cubicBezTo>
                  <a:pt x="5688840" y="3628943"/>
                  <a:pt x="5696712" y="3622275"/>
                  <a:pt x="5702769" y="3620435"/>
                </a:cubicBezTo>
                <a:close/>
                <a:moveTo>
                  <a:pt x="15407170" y="3617522"/>
                </a:moveTo>
                <a:cubicBezTo>
                  <a:pt x="15407170" y="3643900"/>
                  <a:pt x="15405541" y="3672634"/>
                  <a:pt x="15398823" y="3678993"/>
                </a:cubicBezTo>
                <a:cubicBezTo>
                  <a:pt x="15396583" y="3681112"/>
                  <a:pt x="15393779" y="3680746"/>
                  <a:pt x="15390280" y="3676978"/>
                </a:cubicBezTo>
                <a:cubicBezTo>
                  <a:pt x="15395587" y="3661904"/>
                  <a:pt x="15395587" y="3617522"/>
                  <a:pt x="15407170" y="3617522"/>
                </a:cubicBezTo>
                <a:close/>
                <a:moveTo>
                  <a:pt x="14654090" y="3617522"/>
                </a:moveTo>
                <a:cubicBezTo>
                  <a:pt x="14662619" y="3622703"/>
                  <a:pt x="14671148" y="3627884"/>
                  <a:pt x="14679676" y="3633066"/>
                </a:cubicBezTo>
                <a:cubicBezTo>
                  <a:pt x="14675412" y="3638247"/>
                  <a:pt x="14669016" y="3644508"/>
                  <a:pt x="14663686" y="3644400"/>
                </a:cubicBezTo>
                <a:cubicBezTo>
                  <a:pt x="14658355" y="3644292"/>
                  <a:pt x="14654090" y="3637815"/>
                  <a:pt x="14654090" y="3617522"/>
                </a:cubicBezTo>
                <a:close/>
                <a:moveTo>
                  <a:pt x="11060005" y="3617522"/>
                </a:moveTo>
                <a:cubicBezTo>
                  <a:pt x="11065491" y="3617522"/>
                  <a:pt x="11068235" y="3627732"/>
                  <a:pt x="11068235" y="3643048"/>
                </a:cubicBezTo>
                <a:cubicBezTo>
                  <a:pt x="11062748" y="3643048"/>
                  <a:pt x="11060005" y="3637943"/>
                  <a:pt x="11060005" y="3617522"/>
                </a:cubicBezTo>
                <a:close/>
                <a:moveTo>
                  <a:pt x="5712609" y="3617433"/>
                </a:moveTo>
                <a:cubicBezTo>
                  <a:pt x="5712609" y="3617433"/>
                  <a:pt x="5712523" y="3618767"/>
                  <a:pt x="5712400" y="3620684"/>
                </a:cubicBezTo>
                <a:lnTo>
                  <a:pt x="5712332" y="3621730"/>
                </a:lnTo>
                <a:close/>
                <a:moveTo>
                  <a:pt x="15097952" y="3615294"/>
                </a:moveTo>
                <a:cubicBezTo>
                  <a:pt x="15103260" y="3614009"/>
                  <a:pt x="15109655" y="3617862"/>
                  <a:pt x="15113997" y="3617863"/>
                </a:cubicBezTo>
                <a:cubicBezTo>
                  <a:pt x="15113997" y="3637988"/>
                  <a:pt x="15109775" y="3644411"/>
                  <a:pt x="15104467" y="3645803"/>
                </a:cubicBezTo>
                <a:cubicBezTo>
                  <a:pt x="15099158" y="3647194"/>
                  <a:pt x="15092763" y="3643555"/>
                  <a:pt x="15088420" y="3643555"/>
                </a:cubicBezTo>
                <a:cubicBezTo>
                  <a:pt x="15088420" y="3623001"/>
                  <a:pt x="15092642" y="3616578"/>
                  <a:pt x="15097952" y="3615294"/>
                </a:cubicBezTo>
                <a:close/>
                <a:moveTo>
                  <a:pt x="14781808" y="3610892"/>
                </a:moveTo>
                <a:cubicBezTo>
                  <a:pt x="14789772" y="3610253"/>
                  <a:pt x="14798875" y="3615368"/>
                  <a:pt x="14803428" y="3615368"/>
                </a:cubicBezTo>
                <a:cubicBezTo>
                  <a:pt x="14803428" y="3640511"/>
                  <a:pt x="14796601" y="3646903"/>
                  <a:pt x="14788637" y="3647010"/>
                </a:cubicBezTo>
                <a:cubicBezTo>
                  <a:pt x="14780670" y="3647116"/>
                  <a:pt x="14771567" y="3640936"/>
                  <a:pt x="14767015" y="3640936"/>
                </a:cubicBezTo>
                <a:cubicBezTo>
                  <a:pt x="14767015" y="3617924"/>
                  <a:pt x="14773843" y="3611531"/>
                  <a:pt x="14781808" y="3610892"/>
                </a:cubicBezTo>
                <a:close/>
                <a:moveTo>
                  <a:pt x="11509874" y="3605116"/>
                </a:moveTo>
                <a:cubicBezTo>
                  <a:pt x="11495985" y="3605596"/>
                  <a:pt x="11486035" y="3610383"/>
                  <a:pt x="11472769" y="3641026"/>
                </a:cubicBezTo>
                <a:cubicBezTo>
                  <a:pt x="11490458" y="3625705"/>
                  <a:pt x="11508145" y="3615490"/>
                  <a:pt x="11525343" y="3605276"/>
                </a:cubicBezTo>
                <a:cubicBezTo>
                  <a:pt x="11519569" y="3605276"/>
                  <a:pt x="11514502" y="3604957"/>
                  <a:pt x="11509874" y="3605116"/>
                </a:cubicBezTo>
                <a:close/>
                <a:moveTo>
                  <a:pt x="6257245" y="3597218"/>
                </a:moveTo>
                <a:cubicBezTo>
                  <a:pt x="6259378" y="3609453"/>
                  <a:pt x="6263772" y="3615992"/>
                  <a:pt x="6269952" y="3614115"/>
                </a:cubicBezTo>
                <a:cubicBezTo>
                  <a:pt x="6267819" y="3601879"/>
                  <a:pt x="6263425" y="3595340"/>
                  <a:pt x="6257245" y="3597218"/>
                </a:cubicBezTo>
                <a:close/>
                <a:moveTo>
                  <a:pt x="5987032" y="3597207"/>
                </a:moveTo>
                <a:cubicBezTo>
                  <a:pt x="5991658" y="3608502"/>
                  <a:pt x="5996789" y="3619645"/>
                  <a:pt x="6002622" y="3634809"/>
                </a:cubicBezTo>
                <a:cubicBezTo>
                  <a:pt x="5998605" y="3639205"/>
                  <a:pt x="5993674" y="3648641"/>
                  <a:pt x="5987544" y="3652488"/>
                </a:cubicBezTo>
                <a:cubicBezTo>
                  <a:pt x="5985500" y="3653771"/>
                  <a:pt x="5983324" y="3654432"/>
                  <a:pt x="5981004" y="3654078"/>
                </a:cubicBezTo>
                <a:cubicBezTo>
                  <a:pt x="5971218" y="3652817"/>
                  <a:pt x="5967713" y="3632713"/>
                  <a:pt x="5963282" y="3625592"/>
                </a:cubicBezTo>
                <a:cubicBezTo>
                  <a:pt x="5975396" y="3621911"/>
                  <a:pt x="5983274" y="3615283"/>
                  <a:pt x="5987032" y="3597207"/>
                </a:cubicBezTo>
                <a:close/>
                <a:moveTo>
                  <a:pt x="11715115" y="3595940"/>
                </a:moveTo>
                <a:cubicBezTo>
                  <a:pt x="11715115" y="3621633"/>
                  <a:pt x="11723984" y="3616494"/>
                  <a:pt x="11732854" y="3616494"/>
                </a:cubicBezTo>
                <a:cubicBezTo>
                  <a:pt x="11732854" y="3590801"/>
                  <a:pt x="11721028" y="3595940"/>
                  <a:pt x="11715115" y="3595940"/>
                </a:cubicBezTo>
                <a:close/>
                <a:moveTo>
                  <a:pt x="11534187" y="3595062"/>
                </a:moveTo>
                <a:cubicBezTo>
                  <a:pt x="11534187" y="3610383"/>
                  <a:pt x="11537135" y="3615490"/>
                  <a:pt x="11543030" y="3615490"/>
                </a:cubicBezTo>
                <a:cubicBezTo>
                  <a:pt x="11543030" y="3600169"/>
                  <a:pt x="11540083" y="3595062"/>
                  <a:pt x="11534187" y="3595062"/>
                </a:cubicBezTo>
                <a:close/>
                <a:moveTo>
                  <a:pt x="14757873" y="3594913"/>
                </a:moveTo>
                <a:cubicBezTo>
                  <a:pt x="14757873" y="3611191"/>
                  <a:pt x="14755128" y="3616618"/>
                  <a:pt x="14749641" y="3616618"/>
                </a:cubicBezTo>
                <a:cubicBezTo>
                  <a:pt x="14749641" y="3600339"/>
                  <a:pt x="14752385" y="3594913"/>
                  <a:pt x="14757873" y="3594913"/>
                </a:cubicBezTo>
                <a:close/>
                <a:moveTo>
                  <a:pt x="12312591" y="3594913"/>
                </a:moveTo>
                <a:cubicBezTo>
                  <a:pt x="12312591" y="3611191"/>
                  <a:pt x="12309848" y="3616618"/>
                  <a:pt x="12304361" y="3616618"/>
                </a:cubicBezTo>
                <a:cubicBezTo>
                  <a:pt x="12304361" y="3600339"/>
                  <a:pt x="12307103" y="3594913"/>
                  <a:pt x="12312591" y="3594913"/>
                </a:cubicBezTo>
                <a:close/>
                <a:moveTo>
                  <a:pt x="14093334" y="3594911"/>
                </a:moveTo>
                <a:cubicBezTo>
                  <a:pt x="14090515" y="3609710"/>
                  <a:pt x="14090515" y="3624509"/>
                  <a:pt x="14087699" y="3639309"/>
                </a:cubicBezTo>
                <a:cubicBezTo>
                  <a:pt x="14084881" y="3629442"/>
                  <a:pt x="14079247" y="3614643"/>
                  <a:pt x="14076430" y="3604777"/>
                </a:cubicBezTo>
                <a:cubicBezTo>
                  <a:pt x="14076430" y="3599844"/>
                  <a:pt x="14079247" y="3599844"/>
                  <a:pt x="14079247" y="3594912"/>
                </a:cubicBezTo>
                <a:cubicBezTo>
                  <a:pt x="14084882" y="3594911"/>
                  <a:pt x="14087699" y="3594911"/>
                  <a:pt x="14093334" y="3594911"/>
                </a:cubicBezTo>
                <a:close/>
                <a:moveTo>
                  <a:pt x="12065479" y="3588195"/>
                </a:moveTo>
                <a:cubicBezTo>
                  <a:pt x="12070030" y="3590010"/>
                  <a:pt x="12074301" y="3595058"/>
                  <a:pt x="12078016" y="3605155"/>
                </a:cubicBezTo>
                <a:cubicBezTo>
                  <a:pt x="12042354" y="3620302"/>
                  <a:pt x="12003722" y="3635448"/>
                  <a:pt x="11965585" y="3650595"/>
                </a:cubicBezTo>
                <a:cubicBezTo>
                  <a:pt x="11980444" y="3610205"/>
                  <a:pt x="12003722" y="3615254"/>
                  <a:pt x="12024525" y="3610205"/>
                </a:cubicBezTo>
                <a:cubicBezTo>
                  <a:pt x="12035668" y="3606418"/>
                  <a:pt x="12051827" y="3582751"/>
                  <a:pt x="12065479" y="3588195"/>
                </a:cubicBezTo>
                <a:close/>
                <a:moveTo>
                  <a:pt x="13857664" y="3579840"/>
                </a:moveTo>
                <a:cubicBezTo>
                  <a:pt x="13860408" y="3584944"/>
                  <a:pt x="13860408" y="3590050"/>
                  <a:pt x="13863152" y="3595155"/>
                </a:cubicBezTo>
                <a:cubicBezTo>
                  <a:pt x="13861780" y="3597707"/>
                  <a:pt x="13860408" y="3600260"/>
                  <a:pt x="13859036" y="3600898"/>
                </a:cubicBezTo>
                <a:cubicBezTo>
                  <a:pt x="13857665" y="3601536"/>
                  <a:pt x="13856293" y="3600260"/>
                  <a:pt x="13854922" y="3595155"/>
                </a:cubicBezTo>
                <a:cubicBezTo>
                  <a:pt x="13854922" y="3590050"/>
                  <a:pt x="13857664" y="3584944"/>
                  <a:pt x="13857664" y="3579840"/>
                </a:cubicBezTo>
                <a:close/>
                <a:moveTo>
                  <a:pt x="14070667" y="3579463"/>
                </a:moveTo>
                <a:cubicBezTo>
                  <a:pt x="14071418" y="3577428"/>
                  <a:pt x="14072922" y="3578785"/>
                  <a:pt x="14075930" y="3581498"/>
                </a:cubicBezTo>
                <a:cubicBezTo>
                  <a:pt x="14072922" y="3586924"/>
                  <a:pt x="14072922" y="3586924"/>
                  <a:pt x="14069915" y="3597776"/>
                </a:cubicBezTo>
                <a:cubicBezTo>
                  <a:pt x="14069915" y="3586924"/>
                  <a:pt x="14069915" y="3581498"/>
                  <a:pt x="14070667" y="3579463"/>
                </a:cubicBezTo>
                <a:close/>
                <a:moveTo>
                  <a:pt x="15059872" y="3576069"/>
                </a:moveTo>
                <a:cubicBezTo>
                  <a:pt x="15065558" y="3581145"/>
                  <a:pt x="15065558" y="3606524"/>
                  <a:pt x="15068401" y="3616676"/>
                </a:cubicBezTo>
                <a:cubicBezTo>
                  <a:pt x="15059872" y="3616676"/>
                  <a:pt x="15051344" y="3616676"/>
                  <a:pt x="15042814" y="3616676"/>
                </a:cubicBezTo>
                <a:cubicBezTo>
                  <a:pt x="15042814" y="3596373"/>
                  <a:pt x="15054186" y="3576069"/>
                  <a:pt x="15059872" y="3576069"/>
                </a:cubicBezTo>
                <a:close/>
                <a:moveTo>
                  <a:pt x="11612801" y="3574634"/>
                </a:moveTo>
                <a:cubicBezTo>
                  <a:pt x="11607396" y="3574634"/>
                  <a:pt x="11604448" y="3579741"/>
                  <a:pt x="11601500" y="3584847"/>
                </a:cubicBezTo>
                <a:cubicBezTo>
                  <a:pt x="11589707" y="3595062"/>
                  <a:pt x="11578408" y="3605276"/>
                  <a:pt x="11569563" y="3615490"/>
                </a:cubicBezTo>
                <a:cubicBezTo>
                  <a:pt x="11569563" y="3635919"/>
                  <a:pt x="11569563" y="3651240"/>
                  <a:pt x="11569563" y="3665711"/>
                </a:cubicBezTo>
                <a:cubicBezTo>
                  <a:pt x="11575214" y="3663158"/>
                  <a:pt x="11580250" y="3664434"/>
                  <a:pt x="11584979" y="3663263"/>
                </a:cubicBezTo>
                <a:cubicBezTo>
                  <a:pt x="11589707" y="3662093"/>
                  <a:pt x="11594130" y="3658475"/>
                  <a:pt x="11598552" y="3646133"/>
                </a:cubicBezTo>
                <a:cubicBezTo>
                  <a:pt x="11604448" y="3625705"/>
                  <a:pt x="11612801" y="3615490"/>
                  <a:pt x="11621646" y="3615490"/>
                </a:cubicBezTo>
                <a:cubicBezTo>
                  <a:pt x="11618697" y="3600169"/>
                  <a:pt x="11616240" y="3584847"/>
                  <a:pt x="11612801" y="3574634"/>
                </a:cubicBezTo>
                <a:close/>
                <a:moveTo>
                  <a:pt x="11944846" y="3572944"/>
                </a:moveTo>
                <a:cubicBezTo>
                  <a:pt x="11948854" y="3573827"/>
                  <a:pt x="11952724" y="3576392"/>
                  <a:pt x="11956407" y="3581523"/>
                </a:cubicBezTo>
                <a:cubicBezTo>
                  <a:pt x="11906293" y="3617441"/>
                  <a:pt x="11859620" y="3667899"/>
                  <a:pt x="11806559" y="3688424"/>
                </a:cubicBezTo>
                <a:cubicBezTo>
                  <a:pt x="11789363" y="3698687"/>
                  <a:pt x="11771676" y="3693555"/>
                  <a:pt x="11768728" y="3760262"/>
                </a:cubicBezTo>
                <a:cubicBezTo>
                  <a:pt x="11767254" y="3780788"/>
                  <a:pt x="11762096" y="3785919"/>
                  <a:pt x="11758042" y="3782711"/>
                </a:cubicBezTo>
                <a:cubicBezTo>
                  <a:pt x="11753989" y="3779504"/>
                  <a:pt x="11751041" y="3767959"/>
                  <a:pt x="11753989" y="3755130"/>
                </a:cubicBezTo>
                <a:cubicBezTo>
                  <a:pt x="11736301" y="3755130"/>
                  <a:pt x="11718614" y="3755130"/>
                  <a:pt x="11698472" y="3755130"/>
                </a:cubicBezTo>
                <a:cubicBezTo>
                  <a:pt x="11706824" y="3739737"/>
                  <a:pt x="11718614" y="3739737"/>
                  <a:pt x="11724510" y="3719212"/>
                </a:cubicBezTo>
                <a:cubicBezTo>
                  <a:pt x="11730406" y="3708949"/>
                  <a:pt x="11730406" y="3698687"/>
                  <a:pt x="11730407" y="3683293"/>
                </a:cubicBezTo>
                <a:cubicBezTo>
                  <a:pt x="11733353" y="3657637"/>
                  <a:pt x="11745146" y="3667899"/>
                  <a:pt x="11753989" y="3667899"/>
                </a:cubicBezTo>
                <a:cubicBezTo>
                  <a:pt x="11771676" y="3662768"/>
                  <a:pt x="11789363" y="3648230"/>
                  <a:pt x="11806559" y="3643099"/>
                </a:cubicBezTo>
                <a:cubicBezTo>
                  <a:pt x="11812455" y="3637967"/>
                  <a:pt x="11821298" y="3632835"/>
                  <a:pt x="11830142" y="3632835"/>
                </a:cubicBezTo>
                <a:cubicBezTo>
                  <a:pt x="11838985" y="3632835"/>
                  <a:pt x="11833089" y="3627704"/>
                  <a:pt x="11841934" y="3617441"/>
                </a:cubicBezTo>
                <a:cubicBezTo>
                  <a:pt x="11862568" y="3607179"/>
                  <a:pt x="11886151" y="3596917"/>
                  <a:pt x="11906294" y="3586654"/>
                </a:cubicBezTo>
                <a:cubicBezTo>
                  <a:pt x="11919559" y="3582805"/>
                  <a:pt x="11932825" y="3570298"/>
                  <a:pt x="11944846" y="3572944"/>
                </a:cubicBezTo>
                <a:close/>
                <a:moveTo>
                  <a:pt x="11741725" y="3570247"/>
                </a:moveTo>
                <a:cubicBezTo>
                  <a:pt x="11741725" y="3585663"/>
                  <a:pt x="11744681" y="3595940"/>
                  <a:pt x="11750594" y="3595940"/>
                </a:cubicBezTo>
                <a:cubicBezTo>
                  <a:pt x="11750594" y="3575386"/>
                  <a:pt x="11747637" y="3570247"/>
                  <a:pt x="11741725" y="3570247"/>
                </a:cubicBezTo>
                <a:close/>
                <a:moveTo>
                  <a:pt x="15596086" y="3568535"/>
                </a:moveTo>
                <a:cubicBezTo>
                  <a:pt x="15596087" y="3583851"/>
                  <a:pt x="15596087" y="3594062"/>
                  <a:pt x="15590071" y="3594062"/>
                </a:cubicBezTo>
                <a:cubicBezTo>
                  <a:pt x="15590071" y="3578746"/>
                  <a:pt x="15590071" y="3568535"/>
                  <a:pt x="15596086" y="3568535"/>
                </a:cubicBezTo>
                <a:close/>
                <a:moveTo>
                  <a:pt x="15021870" y="3568535"/>
                </a:moveTo>
                <a:cubicBezTo>
                  <a:pt x="15027755" y="3568534"/>
                  <a:pt x="15033639" y="3573640"/>
                  <a:pt x="15033639" y="3594062"/>
                </a:cubicBezTo>
                <a:cubicBezTo>
                  <a:pt x="15027755" y="3588957"/>
                  <a:pt x="15021870" y="3583851"/>
                  <a:pt x="15018929" y="3578746"/>
                </a:cubicBezTo>
                <a:cubicBezTo>
                  <a:pt x="15018929" y="3573640"/>
                  <a:pt x="15018929" y="3573640"/>
                  <a:pt x="15021870" y="3568535"/>
                </a:cubicBezTo>
                <a:close/>
                <a:moveTo>
                  <a:pt x="14445128" y="3568535"/>
                </a:moveTo>
                <a:cubicBezTo>
                  <a:pt x="14445128" y="3583851"/>
                  <a:pt x="14442232" y="3594062"/>
                  <a:pt x="14436925" y="3594062"/>
                </a:cubicBezTo>
                <a:cubicBezTo>
                  <a:pt x="14436925" y="3573641"/>
                  <a:pt x="14439821" y="3568535"/>
                  <a:pt x="14445128" y="3568535"/>
                </a:cubicBezTo>
                <a:close/>
                <a:moveTo>
                  <a:pt x="14004308" y="3568535"/>
                </a:moveTo>
                <a:cubicBezTo>
                  <a:pt x="14004309" y="3583851"/>
                  <a:pt x="14001565" y="3594062"/>
                  <a:pt x="13996079" y="3594062"/>
                </a:cubicBezTo>
                <a:cubicBezTo>
                  <a:pt x="13996079" y="3573641"/>
                  <a:pt x="13998822" y="3568534"/>
                  <a:pt x="14004308" y="3568535"/>
                </a:cubicBezTo>
                <a:close/>
                <a:moveTo>
                  <a:pt x="13719821" y="3568535"/>
                </a:moveTo>
                <a:cubicBezTo>
                  <a:pt x="13719821" y="3583851"/>
                  <a:pt x="13717078" y="3594062"/>
                  <a:pt x="13711591" y="3594062"/>
                </a:cubicBezTo>
                <a:cubicBezTo>
                  <a:pt x="13711592" y="3573641"/>
                  <a:pt x="13714335" y="3568535"/>
                  <a:pt x="13719821" y="3568535"/>
                </a:cubicBezTo>
                <a:close/>
                <a:moveTo>
                  <a:pt x="16385543" y="3568533"/>
                </a:moveTo>
                <a:cubicBezTo>
                  <a:pt x="16391177" y="3578398"/>
                  <a:pt x="16393994" y="3593198"/>
                  <a:pt x="16399629" y="3603064"/>
                </a:cubicBezTo>
                <a:cubicBezTo>
                  <a:pt x="16396813" y="3607997"/>
                  <a:pt x="16393994" y="3610464"/>
                  <a:pt x="16391177" y="3611697"/>
                </a:cubicBezTo>
                <a:cubicBezTo>
                  <a:pt x="16388361" y="3612930"/>
                  <a:pt x="16385543" y="3612930"/>
                  <a:pt x="16382727" y="3612930"/>
                </a:cubicBezTo>
                <a:cubicBezTo>
                  <a:pt x="16382725" y="3598131"/>
                  <a:pt x="16385544" y="3583332"/>
                  <a:pt x="16385543" y="3568533"/>
                </a:cubicBezTo>
                <a:close/>
                <a:moveTo>
                  <a:pt x="6030564" y="3561888"/>
                </a:moveTo>
                <a:cubicBezTo>
                  <a:pt x="6033398" y="3578136"/>
                  <a:pt x="6031237" y="3583070"/>
                  <a:pt x="6025499" y="3584813"/>
                </a:cubicBezTo>
                <a:cubicBezTo>
                  <a:pt x="6022665" y="3568564"/>
                  <a:pt x="6024826" y="3563631"/>
                  <a:pt x="6030564" y="3561888"/>
                </a:cubicBezTo>
                <a:close/>
                <a:moveTo>
                  <a:pt x="6576581" y="3561760"/>
                </a:moveTo>
                <a:cubicBezTo>
                  <a:pt x="6574149" y="3560351"/>
                  <a:pt x="6571267" y="3560153"/>
                  <a:pt x="6568355" y="3562111"/>
                </a:cubicBezTo>
                <a:cubicBezTo>
                  <a:pt x="6562886" y="3568067"/>
                  <a:pt x="6557417" y="3574023"/>
                  <a:pt x="6552660" y="3584058"/>
                </a:cubicBezTo>
                <a:cubicBezTo>
                  <a:pt x="6547902" y="3594093"/>
                  <a:pt x="6537921" y="3592831"/>
                  <a:pt x="6531741" y="3594708"/>
                </a:cubicBezTo>
                <a:cubicBezTo>
                  <a:pt x="6533741" y="3606180"/>
                  <a:pt x="6541156" y="3613287"/>
                  <a:pt x="6546630" y="3613681"/>
                </a:cubicBezTo>
                <a:cubicBezTo>
                  <a:pt x="6548454" y="3613813"/>
                  <a:pt x="6550063" y="3613198"/>
                  <a:pt x="6551183" y="3611751"/>
                </a:cubicBezTo>
                <a:cubicBezTo>
                  <a:pt x="6552678" y="3609821"/>
                  <a:pt x="6553303" y="3606410"/>
                  <a:pt x="6552414" y="3601312"/>
                </a:cubicBezTo>
                <a:cubicBezTo>
                  <a:pt x="6548148" y="3576840"/>
                  <a:pt x="6568821" y="3583443"/>
                  <a:pt x="6575001" y="3581566"/>
                </a:cubicBezTo>
                <a:cubicBezTo>
                  <a:pt x="6587122" y="3581104"/>
                  <a:pt x="6583876" y="3565986"/>
                  <a:pt x="6576581" y="3561760"/>
                </a:cubicBezTo>
                <a:close/>
                <a:moveTo>
                  <a:pt x="11957108" y="3559227"/>
                </a:moveTo>
                <a:lnTo>
                  <a:pt x="11955883" y="3563592"/>
                </a:lnTo>
                <a:cubicBezTo>
                  <a:pt x="11955239" y="3565884"/>
                  <a:pt x="11954725" y="3567718"/>
                  <a:pt x="11954725" y="3567718"/>
                </a:cubicBezTo>
                <a:close/>
                <a:moveTo>
                  <a:pt x="11958198" y="3555343"/>
                </a:moveTo>
                <a:lnTo>
                  <a:pt x="11957108" y="3559227"/>
                </a:lnTo>
                <a:lnTo>
                  <a:pt x="11957812" y="3556718"/>
                </a:lnTo>
                <a:cubicBezTo>
                  <a:pt x="11958325" y="3554885"/>
                  <a:pt x="11958583" y="3553968"/>
                  <a:pt x="11958198" y="3555343"/>
                </a:cubicBezTo>
                <a:close/>
                <a:moveTo>
                  <a:pt x="10833398" y="3547054"/>
                </a:moveTo>
                <a:cubicBezTo>
                  <a:pt x="10826474" y="3543209"/>
                  <a:pt x="10817056" y="3562434"/>
                  <a:pt x="10812625" y="3570123"/>
                </a:cubicBezTo>
                <a:cubicBezTo>
                  <a:pt x="10800806" y="3590628"/>
                  <a:pt x="10783079" y="3600881"/>
                  <a:pt x="10765353" y="3611134"/>
                </a:cubicBezTo>
                <a:cubicBezTo>
                  <a:pt x="10748117" y="3626513"/>
                  <a:pt x="10730391" y="3636766"/>
                  <a:pt x="10712663" y="3652144"/>
                </a:cubicBezTo>
                <a:cubicBezTo>
                  <a:pt x="10718573" y="3661542"/>
                  <a:pt x="10748117" y="3671796"/>
                  <a:pt x="10745163" y="3702554"/>
                </a:cubicBezTo>
                <a:cubicBezTo>
                  <a:pt x="10745163" y="3723058"/>
                  <a:pt x="10730391" y="3717933"/>
                  <a:pt x="10730391" y="3743565"/>
                </a:cubicBezTo>
                <a:cubicBezTo>
                  <a:pt x="10762398" y="3697427"/>
                  <a:pt x="10797852" y="3661542"/>
                  <a:pt x="10833305" y="3641891"/>
                </a:cubicBezTo>
                <a:cubicBezTo>
                  <a:pt x="10836260" y="3616260"/>
                  <a:pt x="10842169" y="3585502"/>
                  <a:pt x="10839216" y="3559871"/>
                </a:cubicBezTo>
                <a:cubicBezTo>
                  <a:pt x="10837737" y="3552181"/>
                  <a:pt x="10835707" y="3548336"/>
                  <a:pt x="10833398" y="3547054"/>
                </a:cubicBezTo>
                <a:close/>
                <a:moveTo>
                  <a:pt x="6305444" y="3545534"/>
                </a:moveTo>
                <a:cubicBezTo>
                  <a:pt x="6301670" y="3547217"/>
                  <a:pt x="6297746" y="3552704"/>
                  <a:pt x="6295011" y="3555682"/>
                </a:cubicBezTo>
                <a:cubicBezTo>
                  <a:pt x="6291223" y="3569717"/>
                  <a:pt x="6295441" y="3570583"/>
                  <a:pt x="6300992" y="3567823"/>
                </a:cubicBezTo>
                <a:cubicBezTo>
                  <a:pt x="6306544" y="3565062"/>
                  <a:pt x="6313429" y="3558676"/>
                  <a:pt x="6314974" y="3558207"/>
                </a:cubicBezTo>
                <a:cubicBezTo>
                  <a:pt x="6312841" y="3545970"/>
                  <a:pt x="6309218" y="3543850"/>
                  <a:pt x="6305444" y="3545534"/>
                </a:cubicBezTo>
                <a:close/>
                <a:moveTo>
                  <a:pt x="10921449" y="3544491"/>
                </a:moveTo>
                <a:cubicBezTo>
                  <a:pt x="10921449" y="3559871"/>
                  <a:pt x="10921449" y="3570123"/>
                  <a:pt x="10927358" y="3570123"/>
                </a:cubicBezTo>
                <a:cubicBezTo>
                  <a:pt x="10927358" y="3554744"/>
                  <a:pt x="10927358" y="3544491"/>
                  <a:pt x="10921449" y="3544491"/>
                </a:cubicBezTo>
                <a:close/>
                <a:moveTo>
                  <a:pt x="10885995" y="3544491"/>
                </a:moveTo>
                <a:cubicBezTo>
                  <a:pt x="10885995" y="3559871"/>
                  <a:pt x="10888950" y="3570123"/>
                  <a:pt x="10894858" y="3570123"/>
                </a:cubicBezTo>
                <a:cubicBezTo>
                  <a:pt x="10894858" y="3549617"/>
                  <a:pt x="10891904" y="3544491"/>
                  <a:pt x="10885995" y="3544491"/>
                </a:cubicBezTo>
                <a:close/>
                <a:moveTo>
                  <a:pt x="13780616" y="3543276"/>
                </a:moveTo>
                <a:cubicBezTo>
                  <a:pt x="13780616" y="3555496"/>
                  <a:pt x="13777797" y="3561607"/>
                  <a:pt x="13774277" y="3564663"/>
                </a:cubicBezTo>
                <a:cubicBezTo>
                  <a:pt x="13770754" y="3567718"/>
                  <a:pt x="13766529" y="3567718"/>
                  <a:pt x="13763711" y="3567718"/>
                </a:cubicBezTo>
                <a:cubicBezTo>
                  <a:pt x="13763710" y="3538386"/>
                  <a:pt x="13772164" y="3543276"/>
                  <a:pt x="13780616" y="3543276"/>
                </a:cubicBezTo>
                <a:close/>
                <a:moveTo>
                  <a:pt x="11773136" y="3541985"/>
                </a:moveTo>
                <a:cubicBezTo>
                  <a:pt x="11767592" y="3540700"/>
                  <a:pt x="11760941" y="3544554"/>
                  <a:pt x="11756506" y="3544554"/>
                </a:cubicBezTo>
                <a:cubicBezTo>
                  <a:pt x="11756506" y="3585663"/>
                  <a:pt x="11774244" y="3570247"/>
                  <a:pt x="11783114" y="3570247"/>
                </a:cubicBezTo>
                <a:cubicBezTo>
                  <a:pt x="11783114" y="3549693"/>
                  <a:pt x="11778679" y="3543270"/>
                  <a:pt x="11773136" y="3541985"/>
                </a:cubicBezTo>
                <a:close/>
                <a:moveTo>
                  <a:pt x="14981665" y="3540554"/>
                </a:moveTo>
                <a:cubicBezTo>
                  <a:pt x="14993924" y="3539861"/>
                  <a:pt x="15005216" y="3548186"/>
                  <a:pt x="15018439" y="3559285"/>
                </a:cubicBezTo>
                <a:cubicBezTo>
                  <a:pt x="15014032" y="3564218"/>
                  <a:pt x="15009654" y="3566068"/>
                  <a:pt x="15005339" y="3565991"/>
                </a:cubicBezTo>
                <a:cubicBezTo>
                  <a:pt x="14992392" y="3565760"/>
                  <a:pt x="14979997" y="3548185"/>
                  <a:pt x="14968980" y="3544485"/>
                </a:cubicBezTo>
                <a:cubicBezTo>
                  <a:pt x="14973386" y="3542018"/>
                  <a:pt x="14977579" y="3540786"/>
                  <a:pt x="14981665" y="3540554"/>
                </a:cubicBezTo>
                <a:close/>
                <a:moveTo>
                  <a:pt x="12006605" y="3539735"/>
                </a:moveTo>
                <a:cubicBezTo>
                  <a:pt x="12014448" y="3538466"/>
                  <a:pt x="12023013" y="3546080"/>
                  <a:pt x="12025909" y="3561307"/>
                </a:cubicBezTo>
                <a:cubicBezTo>
                  <a:pt x="12014327" y="3561307"/>
                  <a:pt x="12002743" y="3566383"/>
                  <a:pt x="11991644" y="3571459"/>
                </a:cubicBezTo>
                <a:cubicBezTo>
                  <a:pt x="11991646" y="3551156"/>
                  <a:pt x="11998763" y="3541004"/>
                  <a:pt x="12006605" y="3539735"/>
                </a:cubicBezTo>
                <a:close/>
                <a:moveTo>
                  <a:pt x="11049090" y="3537172"/>
                </a:moveTo>
                <a:cubicBezTo>
                  <a:pt x="11050519" y="3537172"/>
                  <a:pt x="11051891" y="3539724"/>
                  <a:pt x="11053033" y="3544830"/>
                </a:cubicBezTo>
                <a:lnTo>
                  <a:pt x="11050771" y="3559988"/>
                </a:lnTo>
                <a:lnTo>
                  <a:pt x="11050861" y="3560204"/>
                </a:lnTo>
                <a:cubicBezTo>
                  <a:pt x="11047660" y="3560204"/>
                  <a:pt x="11044917" y="3560204"/>
                  <a:pt x="11042631" y="3560204"/>
                </a:cubicBezTo>
                <a:cubicBezTo>
                  <a:pt x="11042631" y="3555444"/>
                  <a:pt x="11044917" y="3550684"/>
                  <a:pt x="11044917" y="3545924"/>
                </a:cubicBezTo>
                <a:lnTo>
                  <a:pt x="11049520" y="3556986"/>
                </a:lnTo>
                <a:lnTo>
                  <a:pt x="11044804" y="3544830"/>
                </a:lnTo>
                <a:cubicBezTo>
                  <a:pt x="11046175" y="3539724"/>
                  <a:pt x="11047661" y="3537172"/>
                  <a:pt x="11049090" y="3537172"/>
                </a:cubicBezTo>
                <a:close/>
                <a:moveTo>
                  <a:pt x="14710553" y="3534622"/>
                </a:moveTo>
                <a:cubicBezTo>
                  <a:pt x="14722712" y="3550418"/>
                  <a:pt x="14740450" y="3555682"/>
                  <a:pt x="14740450" y="3597803"/>
                </a:cubicBezTo>
                <a:cubicBezTo>
                  <a:pt x="14731835" y="3597803"/>
                  <a:pt x="14722714" y="3597803"/>
                  <a:pt x="14713593" y="3597803"/>
                </a:cubicBezTo>
                <a:cubicBezTo>
                  <a:pt x="14713591" y="3576742"/>
                  <a:pt x="14710554" y="3555682"/>
                  <a:pt x="14710553" y="3534622"/>
                </a:cubicBezTo>
                <a:close/>
                <a:moveTo>
                  <a:pt x="15209738" y="3524653"/>
                </a:moveTo>
                <a:cubicBezTo>
                  <a:pt x="15213261" y="3525929"/>
                  <a:pt x="15216078" y="3532310"/>
                  <a:pt x="15216078" y="3545073"/>
                </a:cubicBezTo>
                <a:cubicBezTo>
                  <a:pt x="15210442" y="3539968"/>
                  <a:pt x="15204809" y="3534863"/>
                  <a:pt x="15199174" y="3534863"/>
                </a:cubicBezTo>
                <a:cubicBezTo>
                  <a:pt x="15201992" y="3527205"/>
                  <a:pt x="15206218" y="3523376"/>
                  <a:pt x="15209738" y="3524653"/>
                </a:cubicBezTo>
                <a:close/>
                <a:moveTo>
                  <a:pt x="12041317" y="3523468"/>
                </a:moveTo>
                <a:cubicBezTo>
                  <a:pt x="12047001" y="3522199"/>
                  <a:pt x="12051978" y="3526006"/>
                  <a:pt x="12051978" y="3543771"/>
                </a:cubicBezTo>
                <a:cubicBezTo>
                  <a:pt x="12045581" y="3543771"/>
                  <a:pt x="12037585" y="3546626"/>
                  <a:pt x="12031588" y="3541631"/>
                </a:cubicBezTo>
                <a:lnTo>
                  <a:pt x="12028506" y="3536879"/>
                </a:lnTo>
                <a:lnTo>
                  <a:pt x="12028906" y="3537809"/>
                </a:lnTo>
                <a:cubicBezTo>
                  <a:pt x="12029591" y="3539724"/>
                  <a:pt x="12030276" y="3542277"/>
                  <a:pt x="12030277" y="3544830"/>
                </a:cubicBezTo>
                <a:cubicBezTo>
                  <a:pt x="12027534" y="3549935"/>
                  <a:pt x="12027534" y="3555039"/>
                  <a:pt x="12027534" y="3560144"/>
                </a:cubicBezTo>
                <a:cubicBezTo>
                  <a:pt x="12026162" y="3552487"/>
                  <a:pt x="12024790" y="3548659"/>
                  <a:pt x="12024448" y="3545467"/>
                </a:cubicBezTo>
                <a:lnTo>
                  <a:pt x="12027383" y="3535149"/>
                </a:lnTo>
                <a:lnTo>
                  <a:pt x="12026391" y="3533620"/>
                </a:lnTo>
                <a:cubicBezTo>
                  <a:pt x="12029234" y="3531082"/>
                  <a:pt x="12035631" y="3524736"/>
                  <a:pt x="12041317" y="3523468"/>
                </a:cubicBezTo>
                <a:close/>
                <a:moveTo>
                  <a:pt x="11663725" y="3519547"/>
                </a:moveTo>
                <a:cubicBezTo>
                  <a:pt x="11669610" y="3529926"/>
                  <a:pt x="11672552" y="3540304"/>
                  <a:pt x="11678436" y="3545493"/>
                </a:cubicBezTo>
                <a:cubicBezTo>
                  <a:pt x="11672552" y="3550683"/>
                  <a:pt x="11666667" y="3561061"/>
                  <a:pt x="11663725" y="3571439"/>
                </a:cubicBezTo>
                <a:cubicBezTo>
                  <a:pt x="11663725" y="3555872"/>
                  <a:pt x="11663725" y="3540304"/>
                  <a:pt x="11663725" y="3519547"/>
                </a:cubicBezTo>
                <a:close/>
                <a:moveTo>
                  <a:pt x="11342318" y="3519547"/>
                </a:moveTo>
                <a:cubicBezTo>
                  <a:pt x="11347806" y="3519547"/>
                  <a:pt x="11350548" y="3524652"/>
                  <a:pt x="11350548" y="3545073"/>
                </a:cubicBezTo>
                <a:cubicBezTo>
                  <a:pt x="11345062" y="3545073"/>
                  <a:pt x="11342318" y="3539968"/>
                  <a:pt x="11342318" y="3519547"/>
                </a:cubicBezTo>
                <a:close/>
                <a:moveTo>
                  <a:pt x="13873480" y="3515471"/>
                </a:moveTo>
                <a:cubicBezTo>
                  <a:pt x="13876581" y="3516127"/>
                  <a:pt x="13879697" y="3517442"/>
                  <a:pt x="13882658" y="3518756"/>
                </a:cubicBezTo>
                <a:cubicBezTo>
                  <a:pt x="13870812" y="3524015"/>
                  <a:pt x="13862424" y="3534531"/>
                  <a:pt x="13850578" y="3545047"/>
                </a:cubicBezTo>
                <a:cubicBezTo>
                  <a:pt x="13855019" y="3517442"/>
                  <a:pt x="13864181" y="3513499"/>
                  <a:pt x="13873480" y="3515471"/>
                </a:cubicBezTo>
                <a:close/>
                <a:moveTo>
                  <a:pt x="11180532" y="3513379"/>
                </a:moveTo>
                <a:cubicBezTo>
                  <a:pt x="11189416" y="3513379"/>
                  <a:pt x="11198299" y="3508240"/>
                  <a:pt x="11201262" y="3533934"/>
                </a:cubicBezTo>
                <a:cubicBezTo>
                  <a:pt x="11201262" y="3549350"/>
                  <a:pt x="11204223" y="3569904"/>
                  <a:pt x="11213107" y="3564764"/>
                </a:cubicBezTo>
                <a:cubicBezTo>
                  <a:pt x="11227913" y="3554488"/>
                  <a:pt x="11233836" y="3549350"/>
                  <a:pt x="11239759" y="3595596"/>
                </a:cubicBezTo>
                <a:cubicBezTo>
                  <a:pt x="11213107" y="3616151"/>
                  <a:pt x="11183493" y="3641844"/>
                  <a:pt x="11156842" y="3666680"/>
                </a:cubicBezTo>
                <a:cubicBezTo>
                  <a:pt x="11147587" y="3679527"/>
                  <a:pt x="11135055" y="3702409"/>
                  <a:pt x="11124789" y="3701456"/>
                </a:cubicBezTo>
                <a:cubicBezTo>
                  <a:pt x="11118629" y="3700883"/>
                  <a:pt x="11113284" y="3691731"/>
                  <a:pt x="11109953" y="3666680"/>
                </a:cubicBezTo>
                <a:cubicBezTo>
                  <a:pt x="11115876" y="3666680"/>
                  <a:pt x="11121799" y="3666680"/>
                  <a:pt x="11127721" y="3666680"/>
                </a:cubicBezTo>
                <a:cubicBezTo>
                  <a:pt x="11127721" y="3621290"/>
                  <a:pt x="11118838" y="3559626"/>
                  <a:pt x="11142035" y="3549350"/>
                </a:cubicBezTo>
                <a:cubicBezTo>
                  <a:pt x="11153879" y="3544211"/>
                  <a:pt x="11177571" y="3508240"/>
                  <a:pt x="11186455" y="3559626"/>
                </a:cubicBezTo>
                <a:lnTo>
                  <a:pt x="11186517" y="3559380"/>
                </a:lnTo>
                <a:lnTo>
                  <a:pt x="11186189" y="3542915"/>
                </a:lnTo>
                <a:cubicBezTo>
                  <a:pt x="11186705" y="3541320"/>
                  <a:pt x="11187476" y="3540522"/>
                  <a:pt x="11188461" y="3540762"/>
                </a:cubicBezTo>
                <a:lnTo>
                  <a:pt x="11191957" y="3544758"/>
                </a:lnTo>
                <a:lnTo>
                  <a:pt x="11192377" y="3544211"/>
                </a:lnTo>
                <a:cubicBezTo>
                  <a:pt x="11186455" y="3533934"/>
                  <a:pt x="11183493" y="3523656"/>
                  <a:pt x="11180532" y="3513379"/>
                </a:cubicBezTo>
                <a:close/>
                <a:moveTo>
                  <a:pt x="14671179" y="3511200"/>
                </a:moveTo>
                <a:cubicBezTo>
                  <a:pt x="14680518" y="3512487"/>
                  <a:pt x="14690231" y="3518927"/>
                  <a:pt x="14699196" y="3518927"/>
                </a:cubicBezTo>
                <a:cubicBezTo>
                  <a:pt x="14696207" y="3534381"/>
                  <a:pt x="14693219" y="3549836"/>
                  <a:pt x="14690231" y="3560139"/>
                </a:cubicBezTo>
                <a:cubicBezTo>
                  <a:pt x="14684254" y="3560139"/>
                  <a:pt x="14681263" y="3554988"/>
                  <a:pt x="14675288" y="3554988"/>
                </a:cubicBezTo>
                <a:cubicBezTo>
                  <a:pt x="14666323" y="3544684"/>
                  <a:pt x="14654369" y="3539533"/>
                  <a:pt x="14645404" y="3534381"/>
                </a:cubicBezTo>
                <a:cubicBezTo>
                  <a:pt x="14652877" y="3513776"/>
                  <a:pt x="14661840" y="3509911"/>
                  <a:pt x="14671179" y="3511200"/>
                </a:cubicBezTo>
                <a:close/>
                <a:moveTo>
                  <a:pt x="6069197" y="3509136"/>
                </a:moveTo>
                <a:cubicBezTo>
                  <a:pt x="6072124" y="3525925"/>
                  <a:pt x="6074197" y="3537818"/>
                  <a:pt x="6076393" y="3550410"/>
                </a:cubicBezTo>
                <a:cubicBezTo>
                  <a:pt x="6069832" y="3547984"/>
                  <a:pt x="6065188" y="3540555"/>
                  <a:pt x="6058098" y="3538290"/>
                </a:cubicBezTo>
                <a:cubicBezTo>
                  <a:pt x="6063847" y="3532860"/>
                  <a:pt x="6064831" y="3519301"/>
                  <a:pt x="6069197" y="3509136"/>
                </a:cubicBezTo>
                <a:close/>
                <a:moveTo>
                  <a:pt x="12220366" y="3508240"/>
                </a:moveTo>
                <a:cubicBezTo>
                  <a:pt x="12223325" y="3513426"/>
                  <a:pt x="12229244" y="3523797"/>
                  <a:pt x="12232204" y="3534169"/>
                </a:cubicBezTo>
                <a:cubicBezTo>
                  <a:pt x="12202609" y="3544540"/>
                  <a:pt x="12173507" y="3554912"/>
                  <a:pt x="12143911" y="3570469"/>
                </a:cubicBezTo>
                <a:cubicBezTo>
                  <a:pt x="12129115" y="3575655"/>
                  <a:pt x="12117277" y="3575655"/>
                  <a:pt x="12105438" y="3586026"/>
                </a:cubicBezTo>
                <a:cubicBezTo>
                  <a:pt x="12098780" y="3589916"/>
                  <a:pt x="12090734" y="3596722"/>
                  <a:pt x="12083381" y="3591132"/>
                </a:cubicBezTo>
                <a:lnTo>
                  <a:pt x="12077508" y="3582552"/>
                </a:lnTo>
                <a:lnTo>
                  <a:pt x="12079776" y="3596338"/>
                </a:lnTo>
                <a:cubicBezTo>
                  <a:pt x="12079445" y="3598477"/>
                  <a:pt x="12078766" y="3599852"/>
                  <a:pt x="12077809" y="3599775"/>
                </a:cubicBezTo>
                <a:cubicBezTo>
                  <a:pt x="12076851" y="3599699"/>
                  <a:pt x="12075614" y="3598171"/>
                  <a:pt x="12074166" y="3594505"/>
                </a:cubicBezTo>
                <a:lnTo>
                  <a:pt x="12076746" y="3581439"/>
                </a:lnTo>
                <a:lnTo>
                  <a:pt x="12076338" y="3580841"/>
                </a:lnTo>
                <a:lnTo>
                  <a:pt x="12076931" y="3580505"/>
                </a:lnTo>
                <a:lnTo>
                  <a:pt x="12077061" y="3579840"/>
                </a:lnTo>
                <a:lnTo>
                  <a:pt x="12077150" y="3580380"/>
                </a:lnTo>
                <a:lnTo>
                  <a:pt x="12158710" y="3534169"/>
                </a:lnTo>
                <a:cubicBezTo>
                  <a:pt x="12173507" y="3528983"/>
                  <a:pt x="12184852" y="3523797"/>
                  <a:pt x="12199648" y="3518611"/>
                </a:cubicBezTo>
                <a:cubicBezTo>
                  <a:pt x="12205568" y="3513426"/>
                  <a:pt x="12214446" y="3508240"/>
                  <a:pt x="12220366" y="3508240"/>
                </a:cubicBezTo>
                <a:close/>
                <a:moveTo>
                  <a:pt x="11621646" y="3508240"/>
                </a:moveTo>
                <a:cubicBezTo>
                  <a:pt x="11616240" y="3513347"/>
                  <a:pt x="11612801" y="3523562"/>
                  <a:pt x="11612801" y="3533776"/>
                </a:cubicBezTo>
                <a:cubicBezTo>
                  <a:pt x="11621646" y="3537606"/>
                  <a:pt x="11630488" y="3535692"/>
                  <a:pt x="11638089" y="3545267"/>
                </a:cubicBezTo>
                <a:lnTo>
                  <a:pt x="11644260" y="3557404"/>
                </a:lnTo>
                <a:lnTo>
                  <a:pt x="11642007" y="3544830"/>
                </a:lnTo>
                <a:cubicBezTo>
                  <a:pt x="11644750" y="3534619"/>
                  <a:pt x="11647493" y="3534619"/>
                  <a:pt x="11650237" y="3544830"/>
                </a:cubicBezTo>
                <a:lnTo>
                  <a:pt x="11645123" y="3559104"/>
                </a:lnTo>
                <a:lnTo>
                  <a:pt x="11645229" y="3559312"/>
                </a:lnTo>
                <a:lnTo>
                  <a:pt x="11645048" y="3559312"/>
                </a:lnTo>
                <a:lnTo>
                  <a:pt x="11644750" y="3560144"/>
                </a:lnTo>
                <a:lnTo>
                  <a:pt x="11644602" y="3559312"/>
                </a:lnTo>
                <a:lnTo>
                  <a:pt x="11637860" y="3559312"/>
                </a:lnTo>
                <a:cubicBezTo>
                  <a:pt x="11634911" y="3560588"/>
                  <a:pt x="11631963" y="3564418"/>
                  <a:pt x="11630488" y="3574634"/>
                </a:cubicBezTo>
                <a:cubicBezTo>
                  <a:pt x="11624592" y="3595062"/>
                  <a:pt x="11627542" y="3620598"/>
                  <a:pt x="11627542" y="3641026"/>
                </a:cubicBezTo>
                <a:cubicBezTo>
                  <a:pt x="11645229" y="3635919"/>
                  <a:pt x="11662918" y="3635919"/>
                  <a:pt x="11680606" y="3651240"/>
                </a:cubicBezTo>
                <a:cubicBezTo>
                  <a:pt x="11633437" y="3701460"/>
                  <a:pt x="11586761" y="3757639"/>
                  <a:pt x="11537135" y="3783175"/>
                </a:cubicBezTo>
                <a:cubicBezTo>
                  <a:pt x="11525343" y="3793389"/>
                  <a:pt x="11511094" y="3793389"/>
                  <a:pt x="11502249" y="3803604"/>
                </a:cubicBezTo>
                <a:cubicBezTo>
                  <a:pt x="11490458" y="3813818"/>
                  <a:pt x="11481613" y="3833394"/>
                  <a:pt x="11469821" y="3843609"/>
                </a:cubicBezTo>
                <a:cubicBezTo>
                  <a:pt x="11463926" y="3848716"/>
                  <a:pt x="11457875" y="3852227"/>
                  <a:pt x="11451749" y="3854781"/>
                </a:cubicBezTo>
                <a:cubicBezTo>
                  <a:pt x="11433371" y="3862442"/>
                  <a:pt x="11414300" y="3861484"/>
                  <a:pt x="11396612" y="3869145"/>
                </a:cubicBezTo>
                <a:cubicBezTo>
                  <a:pt x="11411352" y="3848717"/>
                  <a:pt x="11429040" y="3828288"/>
                  <a:pt x="11446237" y="3803604"/>
                </a:cubicBezTo>
                <a:cubicBezTo>
                  <a:pt x="11458030" y="3783175"/>
                  <a:pt x="11452133" y="3742318"/>
                  <a:pt x="11452133" y="3716782"/>
                </a:cubicBezTo>
                <a:cubicBezTo>
                  <a:pt x="11455081" y="3721889"/>
                  <a:pt x="11458030" y="3732103"/>
                  <a:pt x="11460977" y="3742318"/>
                </a:cubicBezTo>
                <a:cubicBezTo>
                  <a:pt x="11460977" y="3711675"/>
                  <a:pt x="11466873" y="3675925"/>
                  <a:pt x="11458030" y="3655496"/>
                </a:cubicBezTo>
                <a:cubicBezTo>
                  <a:pt x="11449185" y="3630812"/>
                  <a:pt x="11434444" y="3635919"/>
                  <a:pt x="11423145" y="3625705"/>
                </a:cubicBezTo>
                <a:cubicBezTo>
                  <a:pt x="11458030" y="3543990"/>
                  <a:pt x="11508145" y="3554205"/>
                  <a:pt x="11551875" y="3543990"/>
                </a:cubicBezTo>
                <a:cubicBezTo>
                  <a:pt x="11551875" y="3559312"/>
                  <a:pt x="11551875" y="3579741"/>
                  <a:pt x="11551875" y="3595062"/>
                </a:cubicBezTo>
                <a:cubicBezTo>
                  <a:pt x="11575458" y="3569526"/>
                  <a:pt x="11595604" y="3518455"/>
                  <a:pt x="11621646" y="3508240"/>
                </a:cubicBezTo>
                <a:close/>
                <a:moveTo>
                  <a:pt x="6362772" y="3496444"/>
                </a:moveTo>
                <a:cubicBezTo>
                  <a:pt x="6353502" y="3499261"/>
                  <a:pt x="6344943" y="3506156"/>
                  <a:pt x="6336384" y="3513051"/>
                </a:cubicBezTo>
                <a:cubicBezTo>
                  <a:pt x="6337095" y="3517130"/>
                  <a:pt x="6338517" y="3525286"/>
                  <a:pt x="6339939" y="3533444"/>
                </a:cubicBezTo>
                <a:cubicBezTo>
                  <a:pt x="6347787" y="3522470"/>
                  <a:pt x="6354924" y="3507419"/>
                  <a:pt x="6362772" y="3496444"/>
                </a:cubicBezTo>
                <a:close/>
                <a:moveTo>
                  <a:pt x="16330734" y="3495731"/>
                </a:moveTo>
                <a:cubicBezTo>
                  <a:pt x="16339896" y="3491966"/>
                  <a:pt x="16349668" y="3510911"/>
                  <a:pt x="16356183" y="3518683"/>
                </a:cubicBezTo>
                <a:cubicBezTo>
                  <a:pt x="16353287" y="3534227"/>
                  <a:pt x="16350391" y="3549771"/>
                  <a:pt x="16350391" y="3560134"/>
                </a:cubicBezTo>
                <a:cubicBezTo>
                  <a:pt x="16341706" y="3544589"/>
                  <a:pt x="16330606" y="3523864"/>
                  <a:pt x="16321918" y="3508320"/>
                </a:cubicBezTo>
                <a:cubicBezTo>
                  <a:pt x="16324693" y="3500764"/>
                  <a:pt x="16327680" y="3496986"/>
                  <a:pt x="16330734" y="3495731"/>
                </a:cubicBezTo>
                <a:close/>
                <a:moveTo>
                  <a:pt x="14611275" y="3494356"/>
                </a:moveTo>
                <a:cubicBezTo>
                  <a:pt x="14614073" y="3494699"/>
                  <a:pt x="14616738" y="3495304"/>
                  <a:pt x="14618869" y="3495304"/>
                </a:cubicBezTo>
                <a:cubicBezTo>
                  <a:pt x="14618869" y="3516407"/>
                  <a:pt x="14614606" y="3523002"/>
                  <a:pt x="14609275" y="3524320"/>
                </a:cubicBezTo>
                <a:cubicBezTo>
                  <a:pt x="14603945" y="3525640"/>
                  <a:pt x="14597548" y="3521683"/>
                  <a:pt x="14593282" y="3521683"/>
                </a:cubicBezTo>
                <a:cubicBezTo>
                  <a:pt x="14593282" y="3494644"/>
                  <a:pt x="14602880" y="3493325"/>
                  <a:pt x="14611275" y="3494356"/>
                </a:cubicBezTo>
                <a:close/>
                <a:moveTo>
                  <a:pt x="12094253" y="3494356"/>
                </a:moveTo>
                <a:cubicBezTo>
                  <a:pt x="12097059" y="3494699"/>
                  <a:pt x="12099742" y="3495304"/>
                  <a:pt x="12101915" y="3495304"/>
                </a:cubicBezTo>
                <a:cubicBezTo>
                  <a:pt x="12101915" y="3516407"/>
                  <a:pt x="12097693" y="3523002"/>
                  <a:pt x="12092383" y="3524321"/>
                </a:cubicBezTo>
                <a:cubicBezTo>
                  <a:pt x="12087075" y="3525640"/>
                  <a:pt x="12080681" y="3521683"/>
                  <a:pt x="12076336" y="3521683"/>
                </a:cubicBezTo>
                <a:cubicBezTo>
                  <a:pt x="12076338" y="3494644"/>
                  <a:pt x="12085838" y="3493325"/>
                  <a:pt x="12094253" y="3494356"/>
                </a:cubicBezTo>
                <a:close/>
                <a:moveTo>
                  <a:pt x="15546182" y="3493169"/>
                </a:moveTo>
                <a:cubicBezTo>
                  <a:pt x="15546182" y="3508485"/>
                  <a:pt x="15543438" y="3518697"/>
                  <a:pt x="15537953" y="3518697"/>
                </a:cubicBezTo>
                <a:cubicBezTo>
                  <a:pt x="15537952" y="3503380"/>
                  <a:pt x="15540695" y="3493169"/>
                  <a:pt x="15546182" y="3493169"/>
                </a:cubicBezTo>
                <a:close/>
                <a:moveTo>
                  <a:pt x="14931604" y="3493169"/>
                </a:moveTo>
                <a:cubicBezTo>
                  <a:pt x="14931605" y="3513591"/>
                  <a:pt x="14928862" y="3518697"/>
                  <a:pt x="14923374" y="3518697"/>
                </a:cubicBezTo>
                <a:cubicBezTo>
                  <a:pt x="14923374" y="3503380"/>
                  <a:pt x="14926118" y="3493169"/>
                  <a:pt x="14931604" y="3493169"/>
                </a:cubicBezTo>
                <a:close/>
                <a:moveTo>
                  <a:pt x="14628030" y="3493169"/>
                </a:moveTo>
                <a:cubicBezTo>
                  <a:pt x="14633338" y="3498245"/>
                  <a:pt x="14639130" y="3503321"/>
                  <a:pt x="14644921" y="3508396"/>
                </a:cubicBezTo>
                <a:cubicBezTo>
                  <a:pt x="14642025" y="3518548"/>
                  <a:pt x="14636717" y="3523623"/>
                  <a:pt x="14633338" y="3533776"/>
                </a:cubicBezTo>
                <a:cubicBezTo>
                  <a:pt x="14630444" y="3523623"/>
                  <a:pt x="14630444" y="3508396"/>
                  <a:pt x="14628030" y="3493169"/>
                </a:cubicBezTo>
                <a:close/>
                <a:moveTo>
                  <a:pt x="11715386" y="3493169"/>
                </a:moveTo>
                <a:cubicBezTo>
                  <a:pt x="11715386" y="3513591"/>
                  <a:pt x="11712643" y="3518697"/>
                  <a:pt x="11707158" y="3518697"/>
                </a:cubicBezTo>
                <a:cubicBezTo>
                  <a:pt x="11707158" y="3503380"/>
                  <a:pt x="11710358" y="3493169"/>
                  <a:pt x="11715386" y="3493169"/>
                </a:cubicBezTo>
                <a:close/>
                <a:moveTo>
                  <a:pt x="11542112" y="3493168"/>
                </a:moveTo>
                <a:cubicBezTo>
                  <a:pt x="11547598" y="3493169"/>
                  <a:pt x="11550342" y="3503380"/>
                  <a:pt x="11550342" y="3518697"/>
                </a:cubicBezTo>
                <a:cubicBezTo>
                  <a:pt x="11544856" y="3518697"/>
                  <a:pt x="11542112" y="3508485"/>
                  <a:pt x="11542112" y="3493168"/>
                </a:cubicBezTo>
                <a:close/>
                <a:moveTo>
                  <a:pt x="14360916" y="3493167"/>
                </a:moveTo>
                <a:cubicBezTo>
                  <a:pt x="14372288" y="3503602"/>
                  <a:pt x="14380817" y="3534908"/>
                  <a:pt x="14386503" y="3571431"/>
                </a:cubicBezTo>
                <a:cubicBezTo>
                  <a:pt x="14366602" y="3571431"/>
                  <a:pt x="14366602" y="3540126"/>
                  <a:pt x="14360916" y="3493167"/>
                </a:cubicBezTo>
                <a:close/>
                <a:moveTo>
                  <a:pt x="10964223" y="3488050"/>
                </a:moveTo>
                <a:cubicBezTo>
                  <a:pt x="10965595" y="3488050"/>
                  <a:pt x="10966967" y="3490468"/>
                  <a:pt x="10968337" y="3495304"/>
                </a:cubicBezTo>
                <a:cubicBezTo>
                  <a:pt x="10966966" y="3503218"/>
                  <a:pt x="10965595" y="3507175"/>
                  <a:pt x="10964223" y="3507175"/>
                </a:cubicBezTo>
                <a:cubicBezTo>
                  <a:pt x="10962851" y="3507175"/>
                  <a:pt x="10961479" y="3503217"/>
                  <a:pt x="10960108" y="3495304"/>
                </a:cubicBezTo>
                <a:cubicBezTo>
                  <a:pt x="10961479" y="3490468"/>
                  <a:pt x="10962851" y="3488050"/>
                  <a:pt x="10964223" y="3488050"/>
                </a:cubicBezTo>
                <a:close/>
                <a:moveTo>
                  <a:pt x="6644523" y="3479563"/>
                </a:moveTo>
                <a:cubicBezTo>
                  <a:pt x="6628709" y="3500829"/>
                  <a:pt x="6610634" y="3527794"/>
                  <a:pt x="6591653" y="3546444"/>
                </a:cubicBezTo>
                <a:cubicBezTo>
                  <a:pt x="6630842" y="3513065"/>
                  <a:pt x="6630842" y="3513065"/>
                  <a:pt x="6644523" y="3479563"/>
                </a:cubicBezTo>
                <a:close/>
                <a:moveTo>
                  <a:pt x="6113145" y="3478241"/>
                </a:moveTo>
                <a:cubicBezTo>
                  <a:pt x="6116477" y="3478765"/>
                  <a:pt x="6119463" y="3481953"/>
                  <a:pt x="6121158" y="3491676"/>
                </a:cubicBezTo>
                <a:cubicBezTo>
                  <a:pt x="6115004" y="3493546"/>
                  <a:pt x="6106449" y="3500240"/>
                  <a:pt x="6103059" y="3480793"/>
                </a:cubicBezTo>
                <a:cubicBezTo>
                  <a:pt x="6106136" y="3479858"/>
                  <a:pt x="6109813" y="3477717"/>
                  <a:pt x="6113145" y="3478241"/>
                </a:cubicBezTo>
                <a:close/>
                <a:moveTo>
                  <a:pt x="14571417" y="3471081"/>
                </a:moveTo>
                <a:cubicBezTo>
                  <a:pt x="14575962" y="3472860"/>
                  <a:pt x="14579747" y="3480188"/>
                  <a:pt x="14579747" y="3492330"/>
                </a:cubicBezTo>
                <a:cubicBezTo>
                  <a:pt x="14570658" y="3492330"/>
                  <a:pt x="14564599" y="3488142"/>
                  <a:pt x="14558538" y="3483118"/>
                </a:cubicBezTo>
                <a:cubicBezTo>
                  <a:pt x="14561568" y="3473069"/>
                  <a:pt x="14566872" y="3469301"/>
                  <a:pt x="14571417" y="3471081"/>
                </a:cubicBezTo>
                <a:close/>
                <a:moveTo>
                  <a:pt x="14835176" y="3468720"/>
                </a:moveTo>
                <a:cubicBezTo>
                  <a:pt x="14837783" y="3469145"/>
                  <a:pt x="14840341" y="3469805"/>
                  <a:pt x="14842534" y="3469805"/>
                </a:cubicBezTo>
                <a:cubicBezTo>
                  <a:pt x="14842536" y="3490468"/>
                  <a:pt x="14838879" y="3496843"/>
                  <a:pt x="14834125" y="3498052"/>
                </a:cubicBezTo>
                <a:cubicBezTo>
                  <a:pt x="14829372" y="3499261"/>
                  <a:pt x="14823522" y="3495304"/>
                  <a:pt x="14819134" y="3495304"/>
                </a:cubicBezTo>
                <a:cubicBezTo>
                  <a:pt x="14819136" y="3468265"/>
                  <a:pt x="14827362" y="3467442"/>
                  <a:pt x="14835176" y="3468720"/>
                </a:cubicBezTo>
                <a:close/>
                <a:moveTo>
                  <a:pt x="14888701" y="3467661"/>
                </a:moveTo>
                <a:cubicBezTo>
                  <a:pt x="14894259" y="3471279"/>
                  <a:pt x="14900158" y="3484322"/>
                  <a:pt x="14903355" y="3492330"/>
                </a:cubicBezTo>
                <a:cubicBezTo>
                  <a:pt x="14894826" y="3492330"/>
                  <a:pt x="14886299" y="3488142"/>
                  <a:pt x="14877768" y="3483118"/>
                </a:cubicBezTo>
                <a:cubicBezTo>
                  <a:pt x="14879190" y="3474325"/>
                  <a:pt x="14881145" y="3469615"/>
                  <a:pt x="14883366" y="3467718"/>
                </a:cubicBezTo>
                <a:cubicBezTo>
                  <a:pt x="14885031" y="3466295"/>
                  <a:pt x="14886849" y="3466454"/>
                  <a:pt x="14888701" y="3467661"/>
                </a:cubicBezTo>
                <a:close/>
                <a:moveTo>
                  <a:pt x="15932734" y="3466790"/>
                </a:moveTo>
                <a:cubicBezTo>
                  <a:pt x="15932736" y="3482616"/>
                  <a:pt x="15929991" y="3492287"/>
                  <a:pt x="15924503" y="3492287"/>
                </a:cubicBezTo>
                <a:cubicBezTo>
                  <a:pt x="15924504" y="3477341"/>
                  <a:pt x="15927247" y="3466790"/>
                  <a:pt x="15932734" y="3466790"/>
                </a:cubicBezTo>
                <a:close/>
                <a:moveTo>
                  <a:pt x="12284359" y="3466790"/>
                </a:moveTo>
                <a:cubicBezTo>
                  <a:pt x="12284359" y="3487891"/>
                  <a:pt x="12281616" y="3492287"/>
                  <a:pt x="12276129" y="3492287"/>
                </a:cubicBezTo>
                <a:cubicBezTo>
                  <a:pt x="12276129" y="3477341"/>
                  <a:pt x="12278873" y="3466789"/>
                  <a:pt x="12284359" y="3466790"/>
                </a:cubicBezTo>
                <a:close/>
                <a:moveTo>
                  <a:pt x="12025933" y="3466790"/>
                </a:moveTo>
                <a:cubicBezTo>
                  <a:pt x="12025933" y="3487891"/>
                  <a:pt x="12023191" y="3492287"/>
                  <a:pt x="12017704" y="3492287"/>
                </a:cubicBezTo>
                <a:cubicBezTo>
                  <a:pt x="12017703" y="3477341"/>
                  <a:pt x="12020447" y="3466790"/>
                  <a:pt x="12025933" y="3466790"/>
                </a:cubicBezTo>
                <a:close/>
                <a:moveTo>
                  <a:pt x="11661082" y="3466790"/>
                </a:moveTo>
                <a:cubicBezTo>
                  <a:pt x="11661082" y="3481444"/>
                  <a:pt x="11658969" y="3487515"/>
                  <a:pt x="11655800" y="3489922"/>
                </a:cubicBezTo>
                <a:cubicBezTo>
                  <a:pt x="11652632" y="3492330"/>
                  <a:pt x="11648405" y="3491074"/>
                  <a:pt x="11644180" y="3491074"/>
                </a:cubicBezTo>
                <a:cubicBezTo>
                  <a:pt x="11644180" y="3466790"/>
                  <a:pt x="11655448" y="3466790"/>
                  <a:pt x="11661082" y="3466790"/>
                </a:cubicBezTo>
                <a:close/>
                <a:moveTo>
                  <a:pt x="5822208" y="3464190"/>
                </a:moveTo>
                <a:cubicBezTo>
                  <a:pt x="5818633" y="3537741"/>
                  <a:pt x="5757568" y="3560598"/>
                  <a:pt x="5729271" y="3586414"/>
                </a:cubicBezTo>
                <a:cubicBezTo>
                  <a:pt x="5735051" y="3563133"/>
                  <a:pt x="5735051" y="3563133"/>
                  <a:pt x="5822208" y="3464190"/>
                </a:cubicBezTo>
                <a:close/>
                <a:moveTo>
                  <a:pt x="14273820" y="3463721"/>
                </a:moveTo>
                <a:cubicBezTo>
                  <a:pt x="14275192" y="3464358"/>
                  <a:pt x="14276564" y="3466911"/>
                  <a:pt x="14277936" y="3469464"/>
                </a:cubicBezTo>
                <a:cubicBezTo>
                  <a:pt x="14275192" y="3474569"/>
                  <a:pt x="14275193" y="3479674"/>
                  <a:pt x="14272449" y="3484778"/>
                </a:cubicBezTo>
                <a:lnTo>
                  <a:pt x="14271785" y="3481071"/>
                </a:lnTo>
                <a:lnTo>
                  <a:pt x="14267536" y="3481071"/>
                </a:lnTo>
                <a:lnTo>
                  <a:pt x="14269831" y="3470162"/>
                </a:lnTo>
                <a:lnTo>
                  <a:pt x="14269706" y="3469464"/>
                </a:lnTo>
                <a:lnTo>
                  <a:pt x="14270092" y="3468927"/>
                </a:lnTo>
                <a:lnTo>
                  <a:pt x="14270540" y="3466790"/>
                </a:lnTo>
                <a:lnTo>
                  <a:pt x="14270786" y="3467955"/>
                </a:lnTo>
                <a:close/>
                <a:moveTo>
                  <a:pt x="12147688" y="3451716"/>
                </a:moveTo>
                <a:cubicBezTo>
                  <a:pt x="12153374" y="3456897"/>
                  <a:pt x="12153374" y="3482804"/>
                  <a:pt x="12156217" y="3492303"/>
                </a:cubicBezTo>
                <a:cubicBezTo>
                  <a:pt x="12147688" y="3492303"/>
                  <a:pt x="12139159" y="3492303"/>
                  <a:pt x="12130630" y="3492303"/>
                </a:cubicBezTo>
                <a:cubicBezTo>
                  <a:pt x="12130630" y="3472441"/>
                  <a:pt x="12139159" y="3451716"/>
                  <a:pt x="12147688" y="3451716"/>
                </a:cubicBezTo>
                <a:close/>
                <a:moveTo>
                  <a:pt x="6668777" y="3450721"/>
                </a:moveTo>
                <a:cubicBezTo>
                  <a:pt x="6670911" y="3462958"/>
                  <a:pt x="6675423" y="3470175"/>
                  <a:pt x="6681603" y="3468298"/>
                </a:cubicBezTo>
                <a:cubicBezTo>
                  <a:pt x="6679470" y="3456062"/>
                  <a:pt x="6674958" y="3448844"/>
                  <a:pt x="6668777" y="3450721"/>
                </a:cubicBezTo>
                <a:close/>
                <a:moveTo>
                  <a:pt x="14786266" y="3449286"/>
                </a:moveTo>
                <a:cubicBezTo>
                  <a:pt x="14789787" y="3450563"/>
                  <a:pt x="14792606" y="3456944"/>
                  <a:pt x="14792606" y="3469707"/>
                </a:cubicBezTo>
                <a:cubicBezTo>
                  <a:pt x="14786970" y="3469707"/>
                  <a:pt x="14781336" y="3464602"/>
                  <a:pt x="14775702" y="3459497"/>
                </a:cubicBezTo>
                <a:cubicBezTo>
                  <a:pt x="14778520" y="3451839"/>
                  <a:pt x="14782746" y="3448011"/>
                  <a:pt x="14786266" y="3449286"/>
                </a:cubicBezTo>
                <a:close/>
                <a:moveTo>
                  <a:pt x="12466752" y="3449070"/>
                </a:moveTo>
                <a:cubicBezTo>
                  <a:pt x="12466752" y="3461291"/>
                  <a:pt x="12463978" y="3466180"/>
                  <a:pt x="12460479" y="3468013"/>
                </a:cubicBezTo>
                <a:cubicBezTo>
                  <a:pt x="12456981" y="3469846"/>
                  <a:pt x="12452758" y="3468624"/>
                  <a:pt x="12449862" y="3468624"/>
                </a:cubicBezTo>
                <a:cubicBezTo>
                  <a:pt x="12449863" y="3444181"/>
                  <a:pt x="12458066" y="3449070"/>
                  <a:pt x="12466752" y="3449070"/>
                </a:cubicBezTo>
                <a:close/>
                <a:moveTo>
                  <a:pt x="16300956" y="3447949"/>
                </a:moveTo>
                <a:cubicBezTo>
                  <a:pt x="16309731" y="3457998"/>
                  <a:pt x="16315581" y="3473071"/>
                  <a:pt x="16321431" y="3483119"/>
                </a:cubicBezTo>
                <a:cubicBezTo>
                  <a:pt x="16319968" y="3489190"/>
                  <a:pt x="16318141" y="3491284"/>
                  <a:pt x="16316129" y="3490853"/>
                </a:cubicBezTo>
                <a:cubicBezTo>
                  <a:pt x="16310097" y="3489557"/>
                  <a:pt x="16302417" y="3465535"/>
                  <a:pt x="16298031" y="3457998"/>
                </a:cubicBezTo>
                <a:cubicBezTo>
                  <a:pt x="16298031" y="3452974"/>
                  <a:pt x="16300956" y="3452974"/>
                  <a:pt x="16300956" y="3447949"/>
                </a:cubicBezTo>
                <a:close/>
                <a:moveTo>
                  <a:pt x="15773782" y="3447949"/>
                </a:moveTo>
                <a:cubicBezTo>
                  <a:pt x="15779416" y="3447949"/>
                  <a:pt x="15785052" y="3447949"/>
                  <a:pt x="15785050" y="3469654"/>
                </a:cubicBezTo>
                <a:cubicBezTo>
                  <a:pt x="15779416" y="3469653"/>
                  <a:pt x="15773782" y="3464228"/>
                  <a:pt x="15768148" y="3458801"/>
                </a:cubicBezTo>
                <a:cubicBezTo>
                  <a:pt x="15770964" y="3458801"/>
                  <a:pt x="15770964" y="3453375"/>
                  <a:pt x="15773782" y="3447949"/>
                </a:cubicBezTo>
                <a:close/>
                <a:moveTo>
                  <a:pt x="11324247" y="3447945"/>
                </a:moveTo>
                <a:cubicBezTo>
                  <a:pt x="11324247" y="3463324"/>
                  <a:pt x="11329664" y="3468450"/>
                  <a:pt x="11335573" y="3468450"/>
                </a:cubicBezTo>
                <a:cubicBezTo>
                  <a:pt x="11335573" y="3453071"/>
                  <a:pt x="11329664" y="3447945"/>
                  <a:pt x="11324247" y="3447945"/>
                </a:cubicBezTo>
                <a:close/>
                <a:moveTo>
                  <a:pt x="12318536" y="3444807"/>
                </a:moveTo>
                <a:cubicBezTo>
                  <a:pt x="12324605" y="3445436"/>
                  <a:pt x="12329914" y="3450460"/>
                  <a:pt x="12329914" y="3468046"/>
                </a:cubicBezTo>
                <a:cubicBezTo>
                  <a:pt x="12317778" y="3468046"/>
                  <a:pt x="12311709" y="3463021"/>
                  <a:pt x="12311709" y="3497355"/>
                </a:cubicBezTo>
                <a:cubicBezTo>
                  <a:pt x="12310192" y="3509916"/>
                  <a:pt x="12307916" y="3514941"/>
                  <a:pt x="12304882" y="3516825"/>
                </a:cubicBezTo>
                <a:cubicBezTo>
                  <a:pt x="12301846" y="3518709"/>
                  <a:pt x="12298054" y="3517453"/>
                  <a:pt x="12293503" y="3517453"/>
                </a:cubicBezTo>
                <a:cubicBezTo>
                  <a:pt x="12296538" y="3497355"/>
                  <a:pt x="12299571" y="3473070"/>
                  <a:pt x="12302606" y="3447948"/>
                </a:cubicBezTo>
                <a:cubicBezTo>
                  <a:pt x="12305639" y="3447948"/>
                  <a:pt x="12312468" y="3444179"/>
                  <a:pt x="12318536" y="3444807"/>
                </a:cubicBezTo>
                <a:close/>
                <a:moveTo>
                  <a:pt x="12194581" y="3429439"/>
                </a:moveTo>
                <a:cubicBezTo>
                  <a:pt x="12197931" y="3428162"/>
                  <a:pt x="12201184" y="3428295"/>
                  <a:pt x="12204214" y="3430605"/>
                </a:cubicBezTo>
                <a:cubicBezTo>
                  <a:pt x="12208254" y="3433684"/>
                  <a:pt x="12211896" y="3440634"/>
                  <a:pt x="12214834" y="3453269"/>
                </a:cubicBezTo>
                <a:cubicBezTo>
                  <a:pt x="12206020" y="3458323"/>
                  <a:pt x="12197328" y="3463377"/>
                  <a:pt x="12189004" y="3465272"/>
                </a:cubicBezTo>
                <a:cubicBezTo>
                  <a:pt x="12180679" y="3467167"/>
                  <a:pt x="12172721" y="3465904"/>
                  <a:pt x="12165376" y="3458323"/>
                </a:cubicBezTo>
                <a:cubicBezTo>
                  <a:pt x="12173639" y="3449795"/>
                  <a:pt x="12184537" y="3433271"/>
                  <a:pt x="12194581" y="3429439"/>
                </a:cubicBezTo>
                <a:close/>
                <a:moveTo>
                  <a:pt x="14523171" y="3429110"/>
                </a:moveTo>
                <a:cubicBezTo>
                  <a:pt x="14534959" y="3439545"/>
                  <a:pt x="14546257" y="3449980"/>
                  <a:pt x="14558045" y="3460415"/>
                </a:cubicBezTo>
                <a:cubicBezTo>
                  <a:pt x="14555098" y="3469329"/>
                  <a:pt x="14551814" y="3474438"/>
                  <a:pt x="14548360" y="3477087"/>
                </a:cubicBezTo>
                <a:cubicBezTo>
                  <a:pt x="14537999" y="3485036"/>
                  <a:pt x="14526117" y="3470851"/>
                  <a:pt x="14517276" y="3470851"/>
                </a:cubicBezTo>
                <a:cubicBezTo>
                  <a:pt x="14517276" y="3455198"/>
                  <a:pt x="14520224" y="3444762"/>
                  <a:pt x="14523171" y="3429110"/>
                </a:cubicBezTo>
                <a:close/>
                <a:moveTo>
                  <a:pt x="6147835" y="3425212"/>
                </a:moveTo>
                <a:cubicBezTo>
                  <a:pt x="6145565" y="3450474"/>
                  <a:pt x="6145565" y="3450474"/>
                  <a:pt x="6129720" y="3455287"/>
                </a:cubicBezTo>
                <a:cubicBezTo>
                  <a:pt x="6134701" y="3445583"/>
                  <a:pt x="6142852" y="3434915"/>
                  <a:pt x="6147835" y="3425212"/>
                </a:cubicBezTo>
                <a:close/>
                <a:moveTo>
                  <a:pt x="15750774" y="3421570"/>
                </a:moveTo>
                <a:cubicBezTo>
                  <a:pt x="15756566" y="3426675"/>
                  <a:pt x="15761873" y="3431781"/>
                  <a:pt x="15767664" y="3431781"/>
                </a:cubicBezTo>
                <a:cubicBezTo>
                  <a:pt x="15764768" y="3436886"/>
                  <a:pt x="15761994" y="3440715"/>
                  <a:pt x="15759219" y="3440077"/>
                </a:cubicBezTo>
                <a:cubicBezTo>
                  <a:pt x="15756444" y="3439439"/>
                  <a:pt x="15753670" y="3434333"/>
                  <a:pt x="15750774" y="3421570"/>
                </a:cubicBezTo>
                <a:close/>
                <a:moveTo>
                  <a:pt x="14221474" y="3421570"/>
                </a:moveTo>
                <a:cubicBezTo>
                  <a:pt x="14221473" y="3436886"/>
                  <a:pt x="14218730" y="3447096"/>
                  <a:pt x="14213243" y="3447096"/>
                </a:cubicBezTo>
                <a:cubicBezTo>
                  <a:pt x="14213243" y="3431781"/>
                  <a:pt x="14215987" y="3421570"/>
                  <a:pt x="14221474" y="3421570"/>
                </a:cubicBezTo>
                <a:close/>
                <a:moveTo>
                  <a:pt x="12232695" y="3421570"/>
                </a:moveTo>
                <a:cubicBezTo>
                  <a:pt x="12241148" y="3421570"/>
                  <a:pt x="12249599" y="3421570"/>
                  <a:pt x="12249600" y="3447096"/>
                </a:cubicBezTo>
                <a:cubicBezTo>
                  <a:pt x="12243966" y="3447096"/>
                  <a:pt x="12232697" y="3447096"/>
                  <a:pt x="12232695" y="3421570"/>
                </a:cubicBezTo>
                <a:close/>
                <a:moveTo>
                  <a:pt x="11718426" y="3421570"/>
                </a:moveTo>
                <a:cubicBezTo>
                  <a:pt x="11721242" y="3436370"/>
                  <a:pt x="11721244" y="3451169"/>
                  <a:pt x="11724060" y="3465969"/>
                </a:cubicBezTo>
                <a:cubicBezTo>
                  <a:pt x="11718426" y="3465969"/>
                  <a:pt x="11712791" y="3465969"/>
                  <a:pt x="11707158" y="3465969"/>
                </a:cubicBezTo>
                <a:cubicBezTo>
                  <a:pt x="11710443" y="3451169"/>
                  <a:pt x="11712791" y="3436370"/>
                  <a:pt x="11718426" y="3421570"/>
                </a:cubicBezTo>
                <a:close/>
                <a:moveTo>
                  <a:pt x="14472578" y="3419154"/>
                </a:moveTo>
                <a:cubicBezTo>
                  <a:pt x="14477909" y="3417888"/>
                  <a:pt x="14484306" y="3421684"/>
                  <a:pt x="14488571" y="3421684"/>
                </a:cubicBezTo>
                <a:cubicBezTo>
                  <a:pt x="14488571" y="3441931"/>
                  <a:pt x="14484307" y="3448258"/>
                  <a:pt x="14478976" y="3449523"/>
                </a:cubicBezTo>
                <a:cubicBezTo>
                  <a:pt x="14473645" y="3450789"/>
                  <a:pt x="14467249" y="3446993"/>
                  <a:pt x="14462984" y="3446993"/>
                </a:cubicBezTo>
                <a:cubicBezTo>
                  <a:pt x="14462984" y="3426745"/>
                  <a:pt x="14467250" y="3420418"/>
                  <a:pt x="14472578" y="3419154"/>
                </a:cubicBezTo>
                <a:close/>
                <a:moveTo>
                  <a:pt x="13695063" y="3419154"/>
                </a:moveTo>
                <a:cubicBezTo>
                  <a:pt x="13700372" y="3417888"/>
                  <a:pt x="13706767" y="3421684"/>
                  <a:pt x="13711111" y="3421684"/>
                </a:cubicBezTo>
                <a:cubicBezTo>
                  <a:pt x="13711111" y="3441931"/>
                  <a:pt x="13706768" y="3448258"/>
                  <a:pt x="13701398" y="3449523"/>
                </a:cubicBezTo>
                <a:cubicBezTo>
                  <a:pt x="13696030" y="3450789"/>
                  <a:pt x="13689635" y="3446993"/>
                  <a:pt x="13685532" y="3446993"/>
                </a:cubicBezTo>
                <a:cubicBezTo>
                  <a:pt x="13685532" y="3426745"/>
                  <a:pt x="13689756" y="3420418"/>
                  <a:pt x="13695063" y="3419154"/>
                </a:cubicBezTo>
                <a:close/>
                <a:moveTo>
                  <a:pt x="12096728" y="3419154"/>
                </a:moveTo>
                <a:cubicBezTo>
                  <a:pt x="12102037" y="3417888"/>
                  <a:pt x="12108431" y="3421684"/>
                  <a:pt x="12112775" y="3421684"/>
                </a:cubicBezTo>
                <a:cubicBezTo>
                  <a:pt x="12112773" y="3441931"/>
                  <a:pt x="12108431" y="3448258"/>
                  <a:pt x="12103063" y="3449523"/>
                </a:cubicBezTo>
                <a:cubicBezTo>
                  <a:pt x="12097693" y="3450789"/>
                  <a:pt x="12091299" y="3446993"/>
                  <a:pt x="12087196" y="3446993"/>
                </a:cubicBezTo>
                <a:cubicBezTo>
                  <a:pt x="12087196" y="3426745"/>
                  <a:pt x="12091420" y="3420418"/>
                  <a:pt x="12096728" y="3419154"/>
                </a:cubicBezTo>
                <a:close/>
                <a:moveTo>
                  <a:pt x="15466288" y="3406499"/>
                </a:moveTo>
                <a:cubicBezTo>
                  <a:pt x="15474974" y="3406498"/>
                  <a:pt x="15483660" y="3406499"/>
                  <a:pt x="15491863" y="3406499"/>
                </a:cubicBezTo>
                <a:cubicBezTo>
                  <a:pt x="15494759" y="3427559"/>
                  <a:pt x="15500550" y="3448620"/>
                  <a:pt x="15500551" y="3469681"/>
                </a:cubicBezTo>
                <a:cubicBezTo>
                  <a:pt x="15488967" y="3448620"/>
                  <a:pt x="15477388" y="3427559"/>
                  <a:pt x="15466288" y="3406499"/>
                </a:cubicBezTo>
                <a:close/>
                <a:moveTo>
                  <a:pt x="14714897" y="3406497"/>
                </a:moveTo>
                <a:cubicBezTo>
                  <a:pt x="14735389" y="3416363"/>
                  <a:pt x="14756380" y="3421296"/>
                  <a:pt x="14777374" y="3431163"/>
                </a:cubicBezTo>
                <a:cubicBezTo>
                  <a:pt x="14775875" y="3436096"/>
                  <a:pt x="14774000" y="3438870"/>
                  <a:pt x="14771892" y="3440181"/>
                </a:cubicBezTo>
                <a:cubicBezTo>
                  <a:pt x="14765565" y="3444111"/>
                  <a:pt x="14757131" y="3434862"/>
                  <a:pt x="14750384" y="3431163"/>
                </a:cubicBezTo>
                <a:cubicBezTo>
                  <a:pt x="14738386" y="3421296"/>
                  <a:pt x="14726392" y="3416363"/>
                  <a:pt x="14714897" y="3406497"/>
                </a:cubicBezTo>
                <a:close/>
                <a:moveTo>
                  <a:pt x="11394669" y="3396853"/>
                </a:moveTo>
                <a:cubicBezTo>
                  <a:pt x="11395697" y="3394140"/>
                  <a:pt x="11397755" y="3394140"/>
                  <a:pt x="11400498" y="3396853"/>
                </a:cubicBezTo>
                <a:cubicBezTo>
                  <a:pt x="11397755" y="3402279"/>
                  <a:pt x="11395011" y="3407705"/>
                  <a:pt x="11395011" y="3413131"/>
                </a:cubicBezTo>
                <a:cubicBezTo>
                  <a:pt x="11393639" y="3404991"/>
                  <a:pt x="11393639" y="3399567"/>
                  <a:pt x="11394669" y="3396853"/>
                </a:cubicBezTo>
                <a:close/>
                <a:moveTo>
                  <a:pt x="14351746" y="3395195"/>
                </a:moveTo>
                <a:cubicBezTo>
                  <a:pt x="14351746" y="3410511"/>
                  <a:pt x="14348849" y="3420722"/>
                  <a:pt x="14343541" y="3420722"/>
                </a:cubicBezTo>
                <a:cubicBezTo>
                  <a:pt x="14343541" y="3405406"/>
                  <a:pt x="14346437" y="3395195"/>
                  <a:pt x="14351746" y="3395195"/>
                </a:cubicBezTo>
                <a:close/>
                <a:moveTo>
                  <a:pt x="14186726" y="3395195"/>
                </a:moveTo>
                <a:cubicBezTo>
                  <a:pt x="14186726" y="3410511"/>
                  <a:pt x="14183983" y="3420722"/>
                  <a:pt x="14178496" y="3420722"/>
                </a:cubicBezTo>
                <a:cubicBezTo>
                  <a:pt x="14178496" y="3405406"/>
                  <a:pt x="14181240" y="3395195"/>
                  <a:pt x="14186726" y="3395195"/>
                </a:cubicBezTo>
                <a:close/>
                <a:moveTo>
                  <a:pt x="12304361" y="3395195"/>
                </a:moveTo>
                <a:cubicBezTo>
                  <a:pt x="12309847" y="3395195"/>
                  <a:pt x="12312591" y="3405406"/>
                  <a:pt x="12312591" y="3420722"/>
                </a:cubicBezTo>
                <a:cubicBezTo>
                  <a:pt x="12307103" y="3420722"/>
                  <a:pt x="12304361" y="3410511"/>
                  <a:pt x="12304361" y="3395195"/>
                </a:cubicBezTo>
                <a:close/>
                <a:moveTo>
                  <a:pt x="15860110" y="3395192"/>
                </a:moveTo>
                <a:cubicBezTo>
                  <a:pt x="15868885" y="3400450"/>
                  <a:pt x="15874735" y="3405708"/>
                  <a:pt x="15880585" y="3410966"/>
                </a:cubicBezTo>
                <a:cubicBezTo>
                  <a:pt x="15879121" y="3416224"/>
                  <a:pt x="15877293" y="3419181"/>
                  <a:pt x="15875282" y="3420578"/>
                </a:cubicBezTo>
                <a:cubicBezTo>
                  <a:pt x="15869250" y="3424769"/>
                  <a:pt x="15861573" y="3414909"/>
                  <a:pt x="15857185" y="3410966"/>
                </a:cubicBezTo>
                <a:cubicBezTo>
                  <a:pt x="15857185" y="3405707"/>
                  <a:pt x="15857185" y="3400450"/>
                  <a:pt x="15860110" y="3395192"/>
                </a:cubicBezTo>
                <a:close/>
                <a:moveTo>
                  <a:pt x="14827821" y="3395192"/>
                </a:moveTo>
                <a:cubicBezTo>
                  <a:pt x="14836821" y="3400246"/>
                  <a:pt x="14896815" y="3410354"/>
                  <a:pt x="14875817" y="3465948"/>
                </a:cubicBezTo>
                <a:cubicBezTo>
                  <a:pt x="14863818" y="3465948"/>
                  <a:pt x="14857818" y="3445732"/>
                  <a:pt x="14845820" y="3445732"/>
                </a:cubicBezTo>
                <a:cubicBezTo>
                  <a:pt x="14839820" y="3445732"/>
                  <a:pt x="14833821" y="3445732"/>
                  <a:pt x="14827821" y="3445732"/>
                </a:cubicBezTo>
                <a:cubicBezTo>
                  <a:pt x="14827821" y="3430571"/>
                  <a:pt x="14827821" y="3410354"/>
                  <a:pt x="14827821" y="3395192"/>
                </a:cubicBezTo>
                <a:close/>
                <a:moveTo>
                  <a:pt x="11392679" y="3395192"/>
                </a:moveTo>
                <a:cubicBezTo>
                  <a:pt x="11398312" y="3415408"/>
                  <a:pt x="11395496" y="3445732"/>
                  <a:pt x="11395496" y="3465948"/>
                </a:cubicBezTo>
                <a:cubicBezTo>
                  <a:pt x="11389862" y="3460894"/>
                  <a:pt x="11384228" y="3455840"/>
                  <a:pt x="11381410" y="3450786"/>
                </a:cubicBezTo>
                <a:cubicBezTo>
                  <a:pt x="11384228" y="3430571"/>
                  <a:pt x="11387044" y="3410354"/>
                  <a:pt x="11392679" y="3395192"/>
                </a:cubicBezTo>
                <a:close/>
                <a:moveTo>
                  <a:pt x="11422672" y="3395191"/>
                </a:moveTo>
                <a:cubicBezTo>
                  <a:pt x="11428463" y="3395192"/>
                  <a:pt x="11433771" y="3395192"/>
                  <a:pt x="11439562" y="3395192"/>
                </a:cubicBezTo>
                <a:cubicBezTo>
                  <a:pt x="11433771" y="3416253"/>
                  <a:pt x="11430875" y="3437315"/>
                  <a:pt x="11428463" y="3458376"/>
                </a:cubicBezTo>
                <a:cubicBezTo>
                  <a:pt x="11425086" y="3437315"/>
                  <a:pt x="11422672" y="3421519"/>
                  <a:pt x="11422672" y="3395191"/>
                </a:cubicBezTo>
                <a:close/>
                <a:moveTo>
                  <a:pt x="11377903" y="3385006"/>
                </a:moveTo>
                <a:cubicBezTo>
                  <a:pt x="11378655" y="3383785"/>
                  <a:pt x="11379030" y="3384702"/>
                  <a:pt x="11379171" y="3386763"/>
                </a:cubicBezTo>
                <a:lnTo>
                  <a:pt x="11379156" y="3387655"/>
                </a:lnTo>
                <a:lnTo>
                  <a:pt x="11385296" y="3387655"/>
                </a:lnTo>
                <a:cubicBezTo>
                  <a:pt x="11383925" y="3390264"/>
                  <a:pt x="11382553" y="3392873"/>
                  <a:pt x="11381182" y="3393526"/>
                </a:cubicBezTo>
                <a:lnTo>
                  <a:pt x="11379108" y="3390569"/>
                </a:lnTo>
                <a:lnTo>
                  <a:pt x="11379030" y="3395394"/>
                </a:lnTo>
                <a:cubicBezTo>
                  <a:pt x="11378655" y="3402116"/>
                  <a:pt x="11377903" y="3409448"/>
                  <a:pt x="11377903" y="3409448"/>
                </a:cubicBezTo>
                <a:cubicBezTo>
                  <a:pt x="11377903" y="3404561"/>
                  <a:pt x="11374896" y="3399672"/>
                  <a:pt x="11374896" y="3394783"/>
                </a:cubicBezTo>
                <a:cubicBezTo>
                  <a:pt x="11374896" y="3389896"/>
                  <a:pt x="11374896" y="3389896"/>
                  <a:pt x="11377903" y="3385006"/>
                </a:cubicBezTo>
                <a:close/>
                <a:moveTo>
                  <a:pt x="5875826" y="3384760"/>
                </a:moveTo>
                <a:cubicBezTo>
                  <a:pt x="5881564" y="3383016"/>
                  <a:pt x="5885850" y="3390268"/>
                  <a:pt x="5887974" y="3402453"/>
                </a:cubicBezTo>
                <a:cubicBezTo>
                  <a:pt x="5882236" y="3404196"/>
                  <a:pt x="5878659" y="3401006"/>
                  <a:pt x="5875826" y="3384760"/>
                </a:cubicBezTo>
                <a:close/>
                <a:moveTo>
                  <a:pt x="15839811" y="3376352"/>
                </a:moveTo>
                <a:cubicBezTo>
                  <a:pt x="15845602" y="3381457"/>
                  <a:pt x="15851393" y="3381458"/>
                  <a:pt x="15856700" y="3386564"/>
                </a:cubicBezTo>
                <a:cubicBezTo>
                  <a:pt x="15854048" y="3394221"/>
                  <a:pt x="15849826" y="3398050"/>
                  <a:pt x="15846266" y="3396773"/>
                </a:cubicBezTo>
                <a:cubicBezTo>
                  <a:pt x="15842706" y="3395497"/>
                  <a:pt x="15839811" y="3389116"/>
                  <a:pt x="15839811" y="3376352"/>
                </a:cubicBezTo>
                <a:close/>
                <a:moveTo>
                  <a:pt x="14436466" y="3376352"/>
                </a:moveTo>
                <a:cubicBezTo>
                  <a:pt x="14436466" y="3392631"/>
                  <a:pt x="14433722" y="3398057"/>
                  <a:pt x="14428236" y="3398057"/>
                </a:cubicBezTo>
                <a:cubicBezTo>
                  <a:pt x="14428236" y="3381779"/>
                  <a:pt x="14430981" y="3376352"/>
                  <a:pt x="14436466" y="3376352"/>
                </a:cubicBezTo>
                <a:close/>
                <a:moveTo>
                  <a:pt x="14075972" y="3376352"/>
                </a:moveTo>
                <a:cubicBezTo>
                  <a:pt x="14075972" y="3392631"/>
                  <a:pt x="14073229" y="3398057"/>
                  <a:pt x="14067742" y="3398057"/>
                </a:cubicBezTo>
                <a:cubicBezTo>
                  <a:pt x="14067742" y="3381779"/>
                  <a:pt x="14070486" y="3376352"/>
                  <a:pt x="14075972" y="3376352"/>
                </a:cubicBezTo>
                <a:close/>
                <a:moveTo>
                  <a:pt x="13528718" y="3376352"/>
                </a:moveTo>
                <a:cubicBezTo>
                  <a:pt x="13528718" y="3392631"/>
                  <a:pt x="13525973" y="3398057"/>
                  <a:pt x="13520488" y="3398057"/>
                </a:cubicBezTo>
                <a:cubicBezTo>
                  <a:pt x="13520488" y="3381779"/>
                  <a:pt x="13525973" y="3376352"/>
                  <a:pt x="13528718" y="3376352"/>
                </a:cubicBezTo>
                <a:close/>
                <a:moveTo>
                  <a:pt x="12838130" y="3376352"/>
                </a:moveTo>
                <a:cubicBezTo>
                  <a:pt x="12838131" y="3392631"/>
                  <a:pt x="12834932" y="3398057"/>
                  <a:pt x="12829901" y="3398057"/>
                </a:cubicBezTo>
                <a:cubicBezTo>
                  <a:pt x="12829901" y="3381779"/>
                  <a:pt x="12832644" y="3376352"/>
                  <a:pt x="12838130" y="3376352"/>
                </a:cubicBezTo>
                <a:close/>
                <a:moveTo>
                  <a:pt x="11092581" y="3376352"/>
                </a:moveTo>
                <a:cubicBezTo>
                  <a:pt x="11098835" y="3376352"/>
                  <a:pt x="11105090" y="3381779"/>
                  <a:pt x="11105089" y="3398057"/>
                </a:cubicBezTo>
                <a:cubicBezTo>
                  <a:pt x="11098835" y="3398057"/>
                  <a:pt x="11092581" y="3392631"/>
                  <a:pt x="11092581" y="3376352"/>
                </a:cubicBezTo>
                <a:close/>
                <a:moveTo>
                  <a:pt x="5902081" y="3373635"/>
                </a:moveTo>
                <a:cubicBezTo>
                  <a:pt x="5904961" y="3390149"/>
                  <a:pt x="5907120" y="3402535"/>
                  <a:pt x="5909280" y="3414921"/>
                </a:cubicBezTo>
                <a:cubicBezTo>
                  <a:pt x="5906411" y="3415792"/>
                  <a:pt x="5903541" y="3416664"/>
                  <a:pt x="5900672" y="3417536"/>
                </a:cubicBezTo>
                <a:cubicBezTo>
                  <a:pt x="5898513" y="3405150"/>
                  <a:pt x="5896354" y="3392764"/>
                  <a:pt x="5893475" y="3376250"/>
                </a:cubicBezTo>
                <a:cubicBezTo>
                  <a:pt x="5896343" y="3375377"/>
                  <a:pt x="5899212" y="3374506"/>
                  <a:pt x="5902081" y="3373635"/>
                </a:cubicBezTo>
                <a:close/>
                <a:moveTo>
                  <a:pt x="15399629" y="3372991"/>
                </a:moveTo>
                <a:cubicBezTo>
                  <a:pt x="15403551" y="3373601"/>
                  <a:pt x="15407170" y="3379711"/>
                  <a:pt x="15407169" y="3394377"/>
                </a:cubicBezTo>
                <a:cubicBezTo>
                  <a:pt x="15401379" y="3389489"/>
                  <a:pt x="15395587" y="3389489"/>
                  <a:pt x="15390280" y="3384600"/>
                </a:cubicBezTo>
                <a:cubicBezTo>
                  <a:pt x="15391485" y="3377267"/>
                  <a:pt x="15395708" y="3372379"/>
                  <a:pt x="15399629" y="3372991"/>
                </a:cubicBezTo>
                <a:close/>
                <a:moveTo>
                  <a:pt x="14696771" y="3372736"/>
                </a:moveTo>
                <a:cubicBezTo>
                  <a:pt x="14703977" y="3372736"/>
                  <a:pt x="14710048" y="3377813"/>
                  <a:pt x="14710048" y="3398116"/>
                </a:cubicBezTo>
                <a:cubicBezTo>
                  <a:pt x="14697909" y="3393040"/>
                  <a:pt x="14685771" y="3393040"/>
                  <a:pt x="14673634" y="3387964"/>
                </a:cubicBezTo>
                <a:cubicBezTo>
                  <a:pt x="14673634" y="3382889"/>
                  <a:pt x="14676669" y="3377813"/>
                  <a:pt x="14676669" y="3377813"/>
                </a:cubicBezTo>
                <a:cubicBezTo>
                  <a:pt x="14681220" y="3377813"/>
                  <a:pt x="14689565" y="3372736"/>
                  <a:pt x="14696771" y="3372736"/>
                </a:cubicBezTo>
                <a:close/>
                <a:moveTo>
                  <a:pt x="6670020" y="3372705"/>
                </a:moveTo>
                <a:cubicBezTo>
                  <a:pt x="6660676" y="3368095"/>
                  <a:pt x="6646940" y="3390788"/>
                  <a:pt x="6643372" y="3398315"/>
                </a:cubicBezTo>
                <a:cubicBezTo>
                  <a:pt x="6628388" y="3424340"/>
                  <a:pt x="6607224" y="3452243"/>
                  <a:pt x="6586108" y="3458657"/>
                </a:cubicBezTo>
                <a:cubicBezTo>
                  <a:pt x="6587531" y="3466815"/>
                  <a:pt x="6592280" y="3468592"/>
                  <a:pt x="6598635" y="3466259"/>
                </a:cubicBezTo>
                <a:cubicBezTo>
                  <a:pt x="6617699" y="3459260"/>
                  <a:pt x="6651207" y="3415260"/>
                  <a:pt x="6652642" y="3395499"/>
                </a:cubicBezTo>
                <a:cubicBezTo>
                  <a:pt x="6661912" y="3392682"/>
                  <a:pt x="6668092" y="3390804"/>
                  <a:pt x="6677362" y="3387989"/>
                </a:cubicBezTo>
                <a:cubicBezTo>
                  <a:pt x="6675762" y="3378812"/>
                  <a:pt x="6673135" y="3374242"/>
                  <a:pt x="6670020" y="3372705"/>
                </a:cubicBezTo>
                <a:close/>
                <a:moveTo>
                  <a:pt x="6182848" y="3370958"/>
                </a:moveTo>
                <a:cubicBezTo>
                  <a:pt x="6188396" y="3371916"/>
                  <a:pt x="6193638" y="3373495"/>
                  <a:pt x="6198355" y="3372062"/>
                </a:cubicBezTo>
                <a:cubicBezTo>
                  <a:pt x="6193123" y="3399031"/>
                  <a:pt x="6184046" y="3422937"/>
                  <a:pt x="6170423" y="3439765"/>
                </a:cubicBezTo>
                <a:cubicBezTo>
                  <a:pt x="6166922" y="3419680"/>
                  <a:pt x="6150484" y="3382376"/>
                  <a:pt x="6165507" y="3373583"/>
                </a:cubicBezTo>
                <a:cubicBezTo>
                  <a:pt x="6171446" y="3369663"/>
                  <a:pt x="6177300" y="3370000"/>
                  <a:pt x="6182848" y="3370958"/>
                </a:cubicBezTo>
                <a:close/>
                <a:moveTo>
                  <a:pt x="13442878" y="3361279"/>
                </a:moveTo>
                <a:cubicBezTo>
                  <a:pt x="13442878" y="3366383"/>
                  <a:pt x="13445622" y="3371489"/>
                  <a:pt x="13448364" y="3376594"/>
                </a:cubicBezTo>
                <a:cubicBezTo>
                  <a:pt x="13445621" y="3379147"/>
                  <a:pt x="13444250" y="3381699"/>
                  <a:pt x="13443220" y="3382337"/>
                </a:cubicBezTo>
                <a:cubicBezTo>
                  <a:pt x="13442192" y="3382976"/>
                  <a:pt x="13441506" y="3381699"/>
                  <a:pt x="13440134" y="3376594"/>
                </a:cubicBezTo>
                <a:cubicBezTo>
                  <a:pt x="13440134" y="3371489"/>
                  <a:pt x="13440134" y="3366384"/>
                  <a:pt x="13442878" y="3361279"/>
                </a:cubicBezTo>
                <a:close/>
                <a:moveTo>
                  <a:pt x="12597535" y="3351093"/>
                </a:moveTo>
                <a:cubicBezTo>
                  <a:pt x="12603168" y="3351093"/>
                  <a:pt x="12614439" y="3346205"/>
                  <a:pt x="12614437" y="3375535"/>
                </a:cubicBezTo>
                <a:cubicBezTo>
                  <a:pt x="12605986" y="3375535"/>
                  <a:pt x="12597535" y="3375535"/>
                  <a:pt x="12597535" y="3351093"/>
                </a:cubicBezTo>
                <a:close/>
                <a:moveTo>
                  <a:pt x="11162242" y="3350544"/>
                </a:moveTo>
                <a:cubicBezTo>
                  <a:pt x="11162242" y="3365923"/>
                  <a:pt x="11165196" y="3376176"/>
                  <a:pt x="11171105" y="3376176"/>
                </a:cubicBezTo>
                <a:cubicBezTo>
                  <a:pt x="11171105" y="3355670"/>
                  <a:pt x="11168150" y="3350544"/>
                  <a:pt x="11162242" y="3350544"/>
                </a:cubicBezTo>
                <a:close/>
                <a:moveTo>
                  <a:pt x="16036931" y="3349974"/>
                </a:moveTo>
                <a:cubicBezTo>
                  <a:pt x="16036931" y="3365290"/>
                  <a:pt x="16036931" y="3375502"/>
                  <a:pt x="16030917" y="3375502"/>
                </a:cubicBezTo>
                <a:cubicBezTo>
                  <a:pt x="16030918" y="3360185"/>
                  <a:pt x="16030917" y="3349974"/>
                  <a:pt x="16036931" y="3349974"/>
                </a:cubicBezTo>
                <a:close/>
                <a:moveTo>
                  <a:pt x="14654091" y="3349974"/>
                </a:moveTo>
                <a:cubicBezTo>
                  <a:pt x="14659725" y="3349974"/>
                  <a:pt x="14665358" y="3355080"/>
                  <a:pt x="14670993" y="3360185"/>
                </a:cubicBezTo>
                <a:cubicBezTo>
                  <a:pt x="14668177" y="3367844"/>
                  <a:pt x="14663950" y="3371672"/>
                  <a:pt x="14660429" y="3370396"/>
                </a:cubicBezTo>
                <a:cubicBezTo>
                  <a:pt x="14656907" y="3369120"/>
                  <a:pt x="14654091" y="3362737"/>
                  <a:pt x="14654091" y="3349974"/>
                </a:cubicBezTo>
                <a:close/>
                <a:moveTo>
                  <a:pt x="14125919" y="3349974"/>
                </a:moveTo>
                <a:cubicBezTo>
                  <a:pt x="14125920" y="3365290"/>
                  <a:pt x="14123176" y="3375502"/>
                  <a:pt x="14117689" y="3375502"/>
                </a:cubicBezTo>
                <a:cubicBezTo>
                  <a:pt x="14117690" y="3355080"/>
                  <a:pt x="14120433" y="3349974"/>
                  <a:pt x="14125919" y="3349974"/>
                </a:cubicBezTo>
                <a:close/>
                <a:moveTo>
                  <a:pt x="11757104" y="3349974"/>
                </a:moveTo>
                <a:cubicBezTo>
                  <a:pt x="11762591" y="3349974"/>
                  <a:pt x="11765334" y="3355080"/>
                  <a:pt x="11765334" y="3375502"/>
                </a:cubicBezTo>
                <a:cubicBezTo>
                  <a:pt x="11759848" y="3375502"/>
                  <a:pt x="11757104" y="3365290"/>
                  <a:pt x="11757104" y="3349974"/>
                </a:cubicBezTo>
                <a:close/>
                <a:moveTo>
                  <a:pt x="13461381" y="3349973"/>
                </a:moveTo>
                <a:cubicBezTo>
                  <a:pt x="13461381" y="3370396"/>
                  <a:pt x="13455747" y="3375502"/>
                  <a:pt x="13450112" y="3375502"/>
                </a:cubicBezTo>
                <a:cubicBezTo>
                  <a:pt x="13447295" y="3370396"/>
                  <a:pt x="13444479" y="3365290"/>
                  <a:pt x="13444478" y="3360185"/>
                </a:cubicBezTo>
                <a:cubicBezTo>
                  <a:pt x="13450112" y="3355080"/>
                  <a:pt x="13455747" y="3349974"/>
                  <a:pt x="13461381" y="3349973"/>
                </a:cubicBezTo>
                <a:close/>
                <a:moveTo>
                  <a:pt x="12803842" y="3349972"/>
                </a:moveTo>
                <a:cubicBezTo>
                  <a:pt x="12809726" y="3354905"/>
                  <a:pt x="12812667" y="3364771"/>
                  <a:pt x="12818551" y="3369704"/>
                </a:cubicBezTo>
                <a:cubicBezTo>
                  <a:pt x="12812667" y="3374637"/>
                  <a:pt x="12809726" y="3384503"/>
                  <a:pt x="12803842" y="3394370"/>
                </a:cubicBezTo>
                <a:cubicBezTo>
                  <a:pt x="12803842" y="3379570"/>
                  <a:pt x="12803842" y="3364771"/>
                  <a:pt x="12803842" y="3349972"/>
                </a:cubicBezTo>
                <a:close/>
                <a:moveTo>
                  <a:pt x="15424224" y="3348863"/>
                </a:moveTo>
                <a:cubicBezTo>
                  <a:pt x="15433114" y="3345852"/>
                  <a:pt x="15444053" y="3367530"/>
                  <a:pt x="15448429" y="3386798"/>
                </a:cubicBezTo>
                <a:cubicBezTo>
                  <a:pt x="15439676" y="3376522"/>
                  <a:pt x="15428008" y="3366245"/>
                  <a:pt x="15416339" y="3361107"/>
                </a:cubicBezTo>
                <a:cubicBezTo>
                  <a:pt x="15418528" y="3353614"/>
                  <a:pt x="15421261" y="3349867"/>
                  <a:pt x="15424224" y="3348863"/>
                </a:cubicBezTo>
                <a:close/>
                <a:moveTo>
                  <a:pt x="6259371" y="3345052"/>
                </a:moveTo>
                <a:lnTo>
                  <a:pt x="6259332" y="3345519"/>
                </a:lnTo>
                <a:cubicBezTo>
                  <a:pt x="6259235" y="3346669"/>
                  <a:pt x="6259208" y="3346976"/>
                  <a:pt x="6259312" y="3345749"/>
                </a:cubicBezTo>
                <a:close/>
                <a:moveTo>
                  <a:pt x="11268111" y="3341146"/>
                </a:moveTo>
                <a:lnTo>
                  <a:pt x="11270001" y="3347227"/>
                </a:lnTo>
                <a:lnTo>
                  <a:pt x="11271951" y="3343863"/>
                </a:lnTo>
                <a:close/>
                <a:moveTo>
                  <a:pt x="6259768" y="3340358"/>
                </a:moveTo>
                <a:lnTo>
                  <a:pt x="6259710" y="3341046"/>
                </a:lnTo>
                <a:lnTo>
                  <a:pt x="6259371" y="3345052"/>
                </a:lnTo>
                <a:close/>
                <a:moveTo>
                  <a:pt x="6259796" y="3340028"/>
                </a:moveTo>
                <a:lnTo>
                  <a:pt x="6259780" y="3340228"/>
                </a:lnTo>
                <a:lnTo>
                  <a:pt x="6259768" y="3340358"/>
                </a:lnTo>
                <a:close/>
                <a:moveTo>
                  <a:pt x="6697665" y="3339590"/>
                </a:moveTo>
                <a:cubicBezTo>
                  <a:pt x="6700391" y="3355225"/>
                  <a:pt x="6704191" y="3358364"/>
                  <a:pt x="6710371" y="3356487"/>
                </a:cubicBezTo>
                <a:cubicBezTo>
                  <a:pt x="6708238" y="3344252"/>
                  <a:pt x="6703845" y="3337713"/>
                  <a:pt x="6697665" y="3339590"/>
                </a:cubicBezTo>
                <a:close/>
                <a:moveTo>
                  <a:pt x="11430324" y="3338158"/>
                </a:moveTo>
                <a:cubicBezTo>
                  <a:pt x="11438788" y="3340006"/>
                  <a:pt x="11446069" y="3349364"/>
                  <a:pt x="11446069" y="3377651"/>
                </a:cubicBezTo>
                <a:cubicBezTo>
                  <a:pt x="11434318" y="3377651"/>
                  <a:pt x="11414241" y="3377650"/>
                  <a:pt x="11414241" y="3424471"/>
                </a:cubicBezTo>
                <a:cubicBezTo>
                  <a:pt x="11408364" y="3408864"/>
                  <a:pt x="11396612" y="3398460"/>
                  <a:pt x="11396612" y="3367246"/>
                </a:cubicBezTo>
                <a:cubicBezTo>
                  <a:pt x="11396612" y="3342103"/>
                  <a:pt x="11405426" y="3346438"/>
                  <a:pt x="11411302" y="3342103"/>
                </a:cubicBezTo>
                <a:cubicBezTo>
                  <a:pt x="11414241" y="3340802"/>
                  <a:pt x="11417883" y="3339230"/>
                  <a:pt x="11421693" y="3338391"/>
                </a:cubicBezTo>
                <a:cubicBezTo>
                  <a:pt x="11424552" y="3337761"/>
                  <a:pt x="11427503" y="3337543"/>
                  <a:pt x="11430324" y="3338158"/>
                </a:cubicBezTo>
                <a:close/>
                <a:moveTo>
                  <a:pt x="6253449" y="3333213"/>
                </a:moveTo>
                <a:cubicBezTo>
                  <a:pt x="6254196" y="3337496"/>
                  <a:pt x="6257387" y="3340285"/>
                  <a:pt x="6257387" y="3340285"/>
                </a:cubicBezTo>
                <a:cubicBezTo>
                  <a:pt x="6243982" y="3353377"/>
                  <a:pt x="6233146" y="3365689"/>
                  <a:pt x="6218481" y="3374654"/>
                </a:cubicBezTo>
                <a:cubicBezTo>
                  <a:pt x="6223994" y="3350430"/>
                  <a:pt x="6238784" y="3342178"/>
                  <a:pt x="6253449" y="3333213"/>
                </a:cubicBezTo>
                <a:close/>
                <a:moveTo>
                  <a:pt x="6260558" y="3331027"/>
                </a:moveTo>
                <a:cubicBezTo>
                  <a:pt x="6260558" y="3331027"/>
                  <a:pt x="6260454" y="3332254"/>
                  <a:pt x="6260305" y="3334017"/>
                </a:cubicBezTo>
                <a:lnTo>
                  <a:pt x="6259796" y="3340028"/>
                </a:lnTo>
                <a:close/>
                <a:moveTo>
                  <a:pt x="5939480" y="3327513"/>
                </a:moveTo>
                <a:cubicBezTo>
                  <a:pt x="5941533" y="3339288"/>
                  <a:pt x="5943586" y="3351063"/>
                  <a:pt x="5945639" y="3362838"/>
                </a:cubicBezTo>
                <a:cubicBezTo>
                  <a:pt x="5939255" y="3364777"/>
                  <a:pt x="5933853" y="3366418"/>
                  <a:pt x="5927961" y="3368208"/>
                </a:cubicBezTo>
                <a:cubicBezTo>
                  <a:pt x="5925908" y="3356433"/>
                  <a:pt x="5923855" y="3344659"/>
                  <a:pt x="5921803" y="3332884"/>
                </a:cubicBezTo>
                <a:cubicBezTo>
                  <a:pt x="5927695" y="3331094"/>
                  <a:pt x="5933097" y="3329453"/>
                  <a:pt x="5939480" y="3327513"/>
                </a:cubicBezTo>
                <a:close/>
                <a:moveTo>
                  <a:pt x="12992505" y="3327438"/>
                </a:moveTo>
                <a:cubicBezTo>
                  <a:pt x="13010421" y="3327437"/>
                  <a:pt x="13031323" y="3327438"/>
                  <a:pt x="13048741" y="3327438"/>
                </a:cubicBezTo>
                <a:cubicBezTo>
                  <a:pt x="13048743" y="3350612"/>
                  <a:pt x="13045755" y="3375522"/>
                  <a:pt x="13033811" y="3375522"/>
                </a:cubicBezTo>
                <a:cubicBezTo>
                  <a:pt x="13016394" y="3375522"/>
                  <a:pt x="12995491" y="3375522"/>
                  <a:pt x="12977573" y="3375522"/>
                </a:cubicBezTo>
                <a:cubicBezTo>
                  <a:pt x="12977575" y="3345631"/>
                  <a:pt x="12980561" y="3327437"/>
                  <a:pt x="12992505" y="3327438"/>
                </a:cubicBezTo>
                <a:close/>
                <a:moveTo>
                  <a:pt x="11516920" y="3327438"/>
                </a:moveTo>
                <a:cubicBezTo>
                  <a:pt x="11528574" y="3327437"/>
                  <a:pt x="11525534" y="3355595"/>
                  <a:pt x="11525534" y="3375522"/>
                </a:cubicBezTo>
                <a:cubicBezTo>
                  <a:pt x="11513881" y="3375522"/>
                  <a:pt x="11516920" y="3341478"/>
                  <a:pt x="11516920" y="3327438"/>
                </a:cubicBezTo>
                <a:close/>
                <a:moveTo>
                  <a:pt x="13235498" y="3327437"/>
                </a:moveTo>
                <a:cubicBezTo>
                  <a:pt x="13235498" y="3342826"/>
                  <a:pt x="13235498" y="3352832"/>
                  <a:pt x="13229484" y="3352832"/>
                </a:cubicBezTo>
                <a:cubicBezTo>
                  <a:pt x="13229484" y="3337368"/>
                  <a:pt x="13229484" y="3327437"/>
                  <a:pt x="13235498" y="3327437"/>
                </a:cubicBezTo>
                <a:close/>
                <a:moveTo>
                  <a:pt x="12647001" y="3327437"/>
                </a:moveTo>
                <a:cubicBezTo>
                  <a:pt x="12647002" y="3342826"/>
                  <a:pt x="12644588" y="3352833"/>
                  <a:pt x="12638796" y="3352832"/>
                </a:cubicBezTo>
                <a:cubicBezTo>
                  <a:pt x="12638796" y="3331911"/>
                  <a:pt x="12641692" y="3327437"/>
                  <a:pt x="12647001" y="3327437"/>
                </a:cubicBezTo>
                <a:close/>
                <a:moveTo>
                  <a:pt x="11482555" y="3327231"/>
                </a:moveTo>
                <a:cubicBezTo>
                  <a:pt x="11482556" y="3351209"/>
                  <a:pt x="11494555" y="3351209"/>
                  <a:pt x="11500554" y="3351209"/>
                </a:cubicBezTo>
                <a:cubicBezTo>
                  <a:pt x="11500554" y="3322076"/>
                  <a:pt x="11491555" y="3327231"/>
                  <a:pt x="11482555" y="3327231"/>
                </a:cubicBezTo>
                <a:close/>
                <a:moveTo>
                  <a:pt x="13332461" y="3325191"/>
                </a:moveTo>
                <a:cubicBezTo>
                  <a:pt x="13337790" y="3324104"/>
                  <a:pt x="13344188" y="3328018"/>
                  <a:pt x="13348452" y="3328018"/>
                </a:cubicBezTo>
                <a:cubicBezTo>
                  <a:pt x="13348452" y="3347981"/>
                  <a:pt x="13344188" y="3354051"/>
                  <a:pt x="13338857" y="3355128"/>
                </a:cubicBezTo>
                <a:cubicBezTo>
                  <a:pt x="13333527" y="3356206"/>
                  <a:pt x="13327130" y="3352293"/>
                  <a:pt x="13322867" y="3352293"/>
                </a:cubicBezTo>
                <a:cubicBezTo>
                  <a:pt x="13322867" y="3332292"/>
                  <a:pt x="13327130" y="3326278"/>
                  <a:pt x="13332461" y="3325191"/>
                </a:cubicBezTo>
                <a:close/>
                <a:moveTo>
                  <a:pt x="15813283" y="3325067"/>
                </a:moveTo>
                <a:cubicBezTo>
                  <a:pt x="15813281" y="3337089"/>
                  <a:pt x="15811169" y="3343099"/>
                  <a:pt x="15808000" y="3346105"/>
                </a:cubicBezTo>
                <a:cubicBezTo>
                  <a:pt x="15804832" y="3349111"/>
                  <a:pt x="15800605" y="3349111"/>
                  <a:pt x="15796379" y="3349111"/>
                </a:cubicBezTo>
                <a:cubicBezTo>
                  <a:pt x="15796379" y="3319899"/>
                  <a:pt x="15807648" y="3325066"/>
                  <a:pt x="15813283" y="3325067"/>
                </a:cubicBezTo>
                <a:close/>
                <a:moveTo>
                  <a:pt x="11776651" y="3325067"/>
                </a:moveTo>
                <a:cubicBezTo>
                  <a:pt x="11782534" y="3325067"/>
                  <a:pt x="11791363" y="3319900"/>
                  <a:pt x="11791363" y="3349111"/>
                </a:cubicBezTo>
                <a:cubicBezTo>
                  <a:pt x="11785476" y="3349111"/>
                  <a:pt x="11776651" y="3349111"/>
                  <a:pt x="11776651" y="3325067"/>
                </a:cubicBezTo>
                <a:close/>
                <a:moveTo>
                  <a:pt x="14050134" y="3316135"/>
                </a:moveTo>
                <a:cubicBezTo>
                  <a:pt x="14052952" y="3326060"/>
                  <a:pt x="14055770" y="3335085"/>
                  <a:pt x="14058586" y="3349147"/>
                </a:cubicBezTo>
                <a:cubicBezTo>
                  <a:pt x="14052952" y="3349147"/>
                  <a:pt x="14047318" y="3349146"/>
                  <a:pt x="14041684" y="3349147"/>
                </a:cubicBezTo>
                <a:cubicBezTo>
                  <a:pt x="14044499" y="3335085"/>
                  <a:pt x="14047318" y="3326060"/>
                  <a:pt x="14050134" y="3316135"/>
                </a:cubicBezTo>
                <a:close/>
                <a:moveTo>
                  <a:pt x="6268097" y="3311160"/>
                </a:moveTo>
                <a:cubicBezTo>
                  <a:pt x="6269535" y="3311344"/>
                  <a:pt x="6270914" y="3312582"/>
                  <a:pt x="6272200" y="3315506"/>
                </a:cubicBezTo>
                <a:cubicBezTo>
                  <a:pt x="6269620" y="3318500"/>
                  <a:pt x="6267008" y="3321318"/>
                  <a:pt x="6264138" y="3322651"/>
                </a:cubicBezTo>
                <a:cubicBezTo>
                  <a:pt x="6261268" y="3323983"/>
                  <a:pt x="6258139" y="3323830"/>
                  <a:pt x="6254522" y="3320877"/>
                </a:cubicBezTo>
                <a:cubicBezTo>
                  <a:pt x="6258941" y="3319534"/>
                  <a:pt x="6263783" y="3310606"/>
                  <a:pt x="6268097" y="3311160"/>
                </a:cubicBezTo>
                <a:close/>
                <a:moveTo>
                  <a:pt x="6721675" y="3310822"/>
                </a:moveTo>
                <a:cubicBezTo>
                  <a:pt x="6724520" y="3327136"/>
                  <a:pt x="6728322" y="3330276"/>
                  <a:pt x="6734502" y="3328399"/>
                </a:cubicBezTo>
                <a:cubicBezTo>
                  <a:pt x="6732368" y="3316163"/>
                  <a:pt x="6727855" y="3308945"/>
                  <a:pt x="6721675" y="3310822"/>
                </a:cubicBezTo>
                <a:close/>
                <a:moveTo>
                  <a:pt x="14363852" y="3308822"/>
                </a:moveTo>
                <a:cubicBezTo>
                  <a:pt x="14375846" y="3301922"/>
                  <a:pt x="14388678" y="3329851"/>
                  <a:pt x="14399835" y="3347960"/>
                </a:cubicBezTo>
                <a:cubicBezTo>
                  <a:pt x="14411735" y="3363548"/>
                  <a:pt x="14414711" y="3384332"/>
                  <a:pt x="14414711" y="3420705"/>
                </a:cubicBezTo>
                <a:cubicBezTo>
                  <a:pt x="14399835" y="3405116"/>
                  <a:pt x="14384958" y="3389529"/>
                  <a:pt x="14370080" y="3373940"/>
                </a:cubicBezTo>
                <a:cubicBezTo>
                  <a:pt x="14361155" y="3363548"/>
                  <a:pt x="14352228" y="3358352"/>
                  <a:pt x="14352228" y="3328985"/>
                </a:cubicBezTo>
                <a:cubicBezTo>
                  <a:pt x="14355947" y="3317293"/>
                  <a:pt x="14359853" y="3311122"/>
                  <a:pt x="14363852" y="3308822"/>
                </a:cubicBezTo>
                <a:close/>
                <a:moveTo>
                  <a:pt x="14004309" y="3301060"/>
                </a:moveTo>
                <a:cubicBezTo>
                  <a:pt x="14004308" y="3321480"/>
                  <a:pt x="14001565" y="3326586"/>
                  <a:pt x="13996078" y="3326586"/>
                </a:cubicBezTo>
                <a:cubicBezTo>
                  <a:pt x="13996078" y="3306165"/>
                  <a:pt x="14001565" y="3301060"/>
                  <a:pt x="14004309" y="3301060"/>
                </a:cubicBezTo>
                <a:close/>
                <a:moveTo>
                  <a:pt x="11545240" y="3301059"/>
                </a:moveTo>
                <a:cubicBezTo>
                  <a:pt x="11554622" y="3321382"/>
                  <a:pt x="11554622" y="3375503"/>
                  <a:pt x="11542113" y="3375503"/>
                </a:cubicBezTo>
                <a:cubicBezTo>
                  <a:pt x="11545240" y="3350100"/>
                  <a:pt x="11545240" y="3326463"/>
                  <a:pt x="11545240" y="3301059"/>
                </a:cubicBezTo>
                <a:close/>
                <a:moveTo>
                  <a:pt x="11515552" y="3296300"/>
                </a:moveTo>
                <a:cubicBezTo>
                  <a:pt x="11513677" y="3340284"/>
                  <a:pt x="11491883" y="3408797"/>
                  <a:pt x="11472871" y="3424002"/>
                </a:cubicBezTo>
                <a:cubicBezTo>
                  <a:pt x="11461464" y="3433125"/>
                  <a:pt x="11451059" y="3423057"/>
                  <a:pt x="11446559" y="3376984"/>
                </a:cubicBezTo>
                <a:cubicBezTo>
                  <a:pt x="11452558" y="3376984"/>
                  <a:pt x="11455558" y="3376984"/>
                  <a:pt x="11458558" y="3376984"/>
                </a:cubicBezTo>
                <a:cubicBezTo>
                  <a:pt x="11458558" y="3356364"/>
                  <a:pt x="11455558" y="3351209"/>
                  <a:pt x="11446559" y="3351209"/>
                </a:cubicBezTo>
                <a:cubicBezTo>
                  <a:pt x="11470557" y="3322076"/>
                  <a:pt x="11491555" y="3285992"/>
                  <a:pt x="11515552" y="3296300"/>
                </a:cubicBezTo>
                <a:close/>
                <a:moveTo>
                  <a:pt x="6267237" y="3294260"/>
                </a:moveTo>
                <a:cubicBezTo>
                  <a:pt x="6270815" y="3297450"/>
                  <a:pt x="6271523" y="3301512"/>
                  <a:pt x="6275100" y="3304703"/>
                </a:cubicBezTo>
                <a:cubicBezTo>
                  <a:pt x="6274374" y="3309200"/>
                  <a:pt x="6273116" y="3310652"/>
                  <a:pt x="6271593" y="3310579"/>
                </a:cubicBezTo>
                <a:cubicBezTo>
                  <a:pt x="6270070" y="3310508"/>
                  <a:pt x="6268281" y="3308912"/>
                  <a:pt x="6266493" y="3307318"/>
                </a:cubicBezTo>
                <a:cubicBezTo>
                  <a:pt x="6266493" y="3307318"/>
                  <a:pt x="6268653" y="3302384"/>
                  <a:pt x="6267237" y="3294260"/>
                </a:cubicBezTo>
                <a:close/>
                <a:moveTo>
                  <a:pt x="14645402" y="3285992"/>
                </a:moveTo>
                <a:cubicBezTo>
                  <a:pt x="14689773" y="3285992"/>
                  <a:pt x="14727732" y="3331812"/>
                  <a:pt x="14772100" y="3346535"/>
                </a:cubicBezTo>
                <a:cubicBezTo>
                  <a:pt x="14783932" y="3351731"/>
                  <a:pt x="14801680" y="3351731"/>
                  <a:pt x="14810554" y="3382906"/>
                </a:cubicBezTo>
                <a:cubicBezTo>
                  <a:pt x="14814991" y="3414082"/>
                  <a:pt x="14807781" y="3421876"/>
                  <a:pt x="14800155" y="3423825"/>
                </a:cubicBezTo>
                <a:cubicBezTo>
                  <a:pt x="14797612" y="3424474"/>
                  <a:pt x="14795024" y="3424474"/>
                  <a:pt x="14792806" y="3424474"/>
                </a:cubicBezTo>
                <a:cubicBezTo>
                  <a:pt x="14742522" y="3377711"/>
                  <a:pt x="14695688" y="3331813"/>
                  <a:pt x="14645402" y="3285992"/>
                </a:cubicBezTo>
                <a:close/>
                <a:moveTo>
                  <a:pt x="5867393" y="3284413"/>
                </a:moveTo>
                <a:cubicBezTo>
                  <a:pt x="5871769" y="3309513"/>
                  <a:pt x="5859254" y="3308910"/>
                  <a:pt x="5853361" y="3310700"/>
                </a:cubicBezTo>
                <a:cubicBezTo>
                  <a:pt x="5848985" y="3285600"/>
                  <a:pt x="5858554" y="3287099"/>
                  <a:pt x="5867393" y="3284413"/>
                </a:cubicBezTo>
                <a:close/>
                <a:moveTo>
                  <a:pt x="6751220" y="3281984"/>
                </a:moveTo>
                <a:cubicBezTo>
                  <a:pt x="6745337" y="3283234"/>
                  <a:pt x="6738918" y="3288405"/>
                  <a:pt x="6734282" y="3289814"/>
                </a:cubicBezTo>
                <a:cubicBezTo>
                  <a:pt x="6736712" y="3303749"/>
                  <a:pt x="6742058" y="3306419"/>
                  <a:pt x="6747955" y="3305254"/>
                </a:cubicBezTo>
                <a:cubicBezTo>
                  <a:pt x="6753853" y="3304088"/>
                  <a:pt x="6760303" y="3299087"/>
                  <a:pt x="6764937" y="3297679"/>
                </a:cubicBezTo>
                <a:cubicBezTo>
                  <a:pt x="6762448" y="3283404"/>
                  <a:pt x="6757102" y="3280734"/>
                  <a:pt x="6751220" y="3281984"/>
                </a:cubicBezTo>
                <a:close/>
                <a:moveTo>
                  <a:pt x="6285512" y="3279237"/>
                </a:moveTo>
                <a:cubicBezTo>
                  <a:pt x="6291251" y="3277494"/>
                  <a:pt x="6295536" y="3284746"/>
                  <a:pt x="6297660" y="3296930"/>
                </a:cubicBezTo>
                <a:cubicBezTo>
                  <a:pt x="6291922" y="3298674"/>
                  <a:pt x="6288345" y="3295484"/>
                  <a:pt x="6285512" y="3279237"/>
                </a:cubicBezTo>
                <a:close/>
                <a:moveTo>
                  <a:pt x="11568111" y="3278312"/>
                </a:moveTo>
                <a:cubicBezTo>
                  <a:pt x="11573843" y="3279545"/>
                  <a:pt x="11579513" y="3283244"/>
                  <a:pt x="11585063" y="3285711"/>
                </a:cubicBezTo>
                <a:cubicBezTo>
                  <a:pt x="11580901" y="3296810"/>
                  <a:pt x="11576263" y="3303748"/>
                  <a:pt x="11571634" y="3306523"/>
                </a:cubicBezTo>
                <a:cubicBezTo>
                  <a:pt x="11567005" y="3309297"/>
                  <a:pt x="11562385" y="3307910"/>
                  <a:pt x="11558256" y="3302360"/>
                </a:cubicBezTo>
                <a:lnTo>
                  <a:pt x="11558127" y="3302070"/>
                </a:lnTo>
                <a:lnTo>
                  <a:pt x="11552710" y="3307045"/>
                </a:lnTo>
                <a:cubicBezTo>
                  <a:pt x="11551146" y="3307682"/>
                  <a:pt x="11549582" y="3306406"/>
                  <a:pt x="11546455" y="3301301"/>
                </a:cubicBezTo>
                <a:lnTo>
                  <a:pt x="11551857" y="3288073"/>
                </a:lnTo>
                <a:lnTo>
                  <a:pt x="11550799" y="3285711"/>
                </a:lnTo>
                <a:cubicBezTo>
                  <a:pt x="11556590" y="3278312"/>
                  <a:pt x="11562382" y="3277079"/>
                  <a:pt x="11568111" y="3278312"/>
                </a:cubicBezTo>
                <a:close/>
                <a:moveTo>
                  <a:pt x="14247489" y="3274681"/>
                </a:moveTo>
                <a:cubicBezTo>
                  <a:pt x="14247488" y="3289996"/>
                  <a:pt x="14247489" y="3300207"/>
                  <a:pt x="14241476" y="3300207"/>
                </a:cubicBezTo>
                <a:cubicBezTo>
                  <a:pt x="14241476" y="3284891"/>
                  <a:pt x="14241476" y="3274681"/>
                  <a:pt x="14247489" y="3274681"/>
                </a:cubicBezTo>
                <a:close/>
                <a:moveTo>
                  <a:pt x="14230145" y="3274679"/>
                </a:moveTo>
                <a:cubicBezTo>
                  <a:pt x="14230146" y="3289344"/>
                  <a:pt x="14227329" y="3295454"/>
                  <a:pt x="14223808" y="3297898"/>
                </a:cubicBezTo>
                <a:cubicBezTo>
                  <a:pt x="14220286" y="3300343"/>
                  <a:pt x="14216060" y="3299120"/>
                  <a:pt x="14213244" y="3299120"/>
                </a:cubicBezTo>
                <a:cubicBezTo>
                  <a:pt x="14213244" y="3274678"/>
                  <a:pt x="14221695" y="3274678"/>
                  <a:pt x="14230145" y="3274679"/>
                </a:cubicBezTo>
                <a:close/>
                <a:moveTo>
                  <a:pt x="14962114" y="3270110"/>
                </a:moveTo>
                <a:lnTo>
                  <a:pt x="14962052" y="3270238"/>
                </a:lnTo>
                <a:cubicBezTo>
                  <a:pt x="14961076" y="3272232"/>
                  <a:pt x="14960292" y="3273827"/>
                  <a:pt x="14960292" y="3273827"/>
                </a:cubicBezTo>
                <a:close/>
                <a:moveTo>
                  <a:pt x="11248448" y="3269820"/>
                </a:moveTo>
                <a:cubicBezTo>
                  <a:pt x="11249107" y="3270159"/>
                  <a:pt x="11249859" y="3271516"/>
                  <a:pt x="11250609" y="3274228"/>
                </a:cubicBezTo>
                <a:cubicBezTo>
                  <a:pt x="11250609" y="3279655"/>
                  <a:pt x="11247603" y="3285080"/>
                  <a:pt x="11247603" y="3285080"/>
                </a:cubicBezTo>
                <a:cubicBezTo>
                  <a:pt x="11245347" y="3276941"/>
                  <a:pt x="11246476" y="3268802"/>
                  <a:pt x="11248448" y="3269820"/>
                </a:cubicBezTo>
                <a:close/>
                <a:moveTo>
                  <a:pt x="11225921" y="3267557"/>
                </a:moveTo>
                <a:cubicBezTo>
                  <a:pt x="11231755" y="3265706"/>
                  <a:pt x="11238998" y="3270638"/>
                  <a:pt x="11246121" y="3275574"/>
                </a:cubicBezTo>
                <a:cubicBezTo>
                  <a:pt x="11250541" y="3287906"/>
                  <a:pt x="11244033" y="3294071"/>
                  <a:pt x="11235683" y="3297155"/>
                </a:cubicBezTo>
                <a:cubicBezTo>
                  <a:pt x="11227332" y="3300238"/>
                  <a:pt x="11217140" y="3300238"/>
                  <a:pt x="11214193" y="3300238"/>
                </a:cubicBezTo>
                <a:cubicBezTo>
                  <a:pt x="11215667" y="3278040"/>
                  <a:pt x="11220088" y="3269407"/>
                  <a:pt x="11225921" y="3267557"/>
                </a:cubicBezTo>
                <a:close/>
                <a:moveTo>
                  <a:pt x="14965276" y="3263659"/>
                </a:moveTo>
                <a:lnTo>
                  <a:pt x="14964985" y="3264255"/>
                </a:lnTo>
                <a:lnTo>
                  <a:pt x="14962114" y="3270110"/>
                </a:lnTo>
                <a:close/>
                <a:moveTo>
                  <a:pt x="11253826" y="3261983"/>
                </a:moveTo>
                <a:cubicBezTo>
                  <a:pt x="11254202" y="3263175"/>
                  <a:pt x="11253450" y="3266744"/>
                  <a:pt x="11251947" y="3273885"/>
                </a:cubicBezTo>
                <a:cubicBezTo>
                  <a:pt x="11251947" y="3273885"/>
                  <a:pt x="11248940" y="3269125"/>
                  <a:pt x="11248940" y="3264364"/>
                </a:cubicBezTo>
                <a:cubicBezTo>
                  <a:pt x="11251947" y="3261983"/>
                  <a:pt x="11253450" y="3260794"/>
                  <a:pt x="11253826" y="3261983"/>
                </a:cubicBezTo>
                <a:close/>
                <a:moveTo>
                  <a:pt x="6780218" y="3255459"/>
                </a:moveTo>
                <a:cubicBezTo>
                  <a:pt x="6776386" y="3254476"/>
                  <a:pt x="6771929" y="3256903"/>
                  <a:pt x="6767293" y="3258312"/>
                </a:cubicBezTo>
                <a:cubicBezTo>
                  <a:pt x="6770849" y="3278705"/>
                  <a:pt x="6780120" y="3275888"/>
                  <a:pt x="6789389" y="3273072"/>
                </a:cubicBezTo>
                <a:cubicBezTo>
                  <a:pt x="6787256" y="3260837"/>
                  <a:pt x="6784050" y="3256442"/>
                  <a:pt x="6780218" y="3255459"/>
                </a:cubicBezTo>
                <a:close/>
                <a:moveTo>
                  <a:pt x="11282884" y="3249838"/>
                </a:moveTo>
                <a:cubicBezTo>
                  <a:pt x="11282884" y="3280595"/>
                  <a:pt x="11291748" y="3275470"/>
                  <a:pt x="11300611" y="3275470"/>
                </a:cubicBezTo>
                <a:cubicBezTo>
                  <a:pt x="11300611" y="3249838"/>
                  <a:pt x="11288793" y="3249838"/>
                  <a:pt x="11282884" y="3249838"/>
                </a:cubicBezTo>
                <a:close/>
                <a:moveTo>
                  <a:pt x="11644180" y="3248303"/>
                </a:moveTo>
                <a:cubicBezTo>
                  <a:pt x="11649666" y="3248303"/>
                  <a:pt x="11652410" y="3258511"/>
                  <a:pt x="11652410" y="3273828"/>
                </a:cubicBezTo>
                <a:cubicBezTo>
                  <a:pt x="11646923" y="3273827"/>
                  <a:pt x="11644180" y="3263618"/>
                  <a:pt x="11644180" y="3248303"/>
                </a:cubicBezTo>
                <a:close/>
                <a:moveTo>
                  <a:pt x="11621248" y="3248303"/>
                </a:moveTo>
                <a:cubicBezTo>
                  <a:pt x="11630629" y="3248303"/>
                  <a:pt x="11627503" y="3284628"/>
                  <a:pt x="11627503" y="3300195"/>
                </a:cubicBezTo>
                <a:cubicBezTo>
                  <a:pt x="11618120" y="3300195"/>
                  <a:pt x="11621248" y="3269059"/>
                  <a:pt x="11621248" y="3248303"/>
                </a:cubicBezTo>
                <a:close/>
                <a:moveTo>
                  <a:pt x="11524739" y="3248303"/>
                </a:moveTo>
                <a:cubicBezTo>
                  <a:pt x="11530226" y="3248303"/>
                  <a:pt x="11532968" y="3258511"/>
                  <a:pt x="11532968" y="3273827"/>
                </a:cubicBezTo>
                <a:cubicBezTo>
                  <a:pt x="11527482" y="3273827"/>
                  <a:pt x="11524738" y="3268723"/>
                  <a:pt x="11524739" y="3248303"/>
                </a:cubicBezTo>
                <a:close/>
                <a:moveTo>
                  <a:pt x="14905545" y="3248302"/>
                </a:moveTo>
                <a:cubicBezTo>
                  <a:pt x="14905543" y="3268721"/>
                  <a:pt x="14902800" y="3273826"/>
                  <a:pt x="14897315" y="3273827"/>
                </a:cubicBezTo>
                <a:cubicBezTo>
                  <a:pt x="14897315" y="3258511"/>
                  <a:pt x="14900059" y="3248302"/>
                  <a:pt x="14905545" y="3248302"/>
                </a:cubicBezTo>
                <a:close/>
                <a:moveTo>
                  <a:pt x="14618874" y="3248302"/>
                </a:moveTo>
                <a:cubicBezTo>
                  <a:pt x="14618873" y="3262967"/>
                  <a:pt x="14616759" y="3269077"/>
                  <a:pt x="14613591" y="3271521"/>
                </a:cubicBezTo>
                <a:cubicBezTo>
                  <a:pt x="14610421" y="3273965"/>
                  <a:pt x="14606195" y="3272744"/>
                  <a:pt x="14601971" y="3272743"/>
                </a:cubicBezTo>
                <a:cubicBezTo>
                  <a:pt x="14601971" y="3248302"/>
                  <a:pt x="14613238" y="3248302"/>
                  <a:pt x="14618874" y="3248302"/>
                </a:cubicBezTo>
                <a:close/>
                <a:moveTo>
                  <a:pt x="14075972" y="3248302"/>
                </a:moveTo>
                <a:cubicBezTo>
                  <a:pt x="14075972" y="3268722"/>
                  <a:pt x="14073228" y="3273826"/>
                  <a:pt x="14067742" y="3273826"/>
                </a:cubicBezTo>
                <a:cubicBezTo>
                  <a:pt x="14067742" y="3258511"/>
                  <a:pt x="14070485" y="3248302"/>
                  <a:pt x="14075972" y="3248302"/>
                </a:cubicBezTo>
                <a:close/>
                <a:moveTo>
                  <a:pt x="12803842" y="3248302"/>
                </a:moveTo>
                <a:cubicBezTo>
                  <a:pt x="12809329" y="3248302"/>
                  <a:pt x="12812072" y="3258511"/>
                  <a:pt x="12812072" y="3273827"/>
                </a:cubicBezTo>
                <a:cubicBezTo>
                  <a:pt x="12806586" y="3273827"/>
                  <a:pt x="12803842" y="3268722"/>
                  <a:pt x="12803842" y="3248302"/>
                </a:cubicBezTo>
                <a:close/>
                <a:moveTo>
                  <a:pt x="11826142" y="3248302"/>
                </a:moveTo>
                <a:cubicBezTo>
                  <a:pt x="11826142" y="3268723"/>
                  <a:pt x="11823399" y="3273827"/>
                  <a:pt x="11817912" y="3273827"/>
                </a:cubicBezTo>
                <a:cubicBezTo>
                  <a:pt x="11817912" y="3258511"/>
                  <a:pt x="11820655" y="3248302"/>
                  <a:pt x="11826142" y="3248302"/>
                </a:cubicBezTo>
                <a:close/>
                <a:moveTo>
                  <a:pt x="14949436" y="3240778"/>
                </a:moveTo>
                <a:cubicBezTo>
                  <a:pt x="15025764" y="3240778"/>
                  <a:pt x="15102095" y="3312921"/>
                  <a:pt x="15175964" y="3383260"/>
                </a:cubicBezTo>
                <a:cubicBezTo>
                  <a:pt x="15210928" y="3414178"/>
                  <a:pt x="15246386" y="3439942"/>
                  <a:pt x="15278887" y="3476012"/>
                </a:cubicBezTo>
                <a:cubicBezTo>
                  <a:pt x="15293168" y="3491472"/>
                  <a:pt x="15293168" y="3531836"/>
                  <a:pt x="15304987" y="3547294"/>
                </a:cubicBezTo>
                <a:cubicBezTo>
                  <a:pt x="15316805" y="3573060"/>
                  <a:pt x="15334534" y="3583365"/>
                  <a:pt x="15346352" y="3609130"/>
                </a:cubicBezTo>
                <a:cubicBezTo>
                  <a:pt x="15313851" y="3609130"/>
                  <a:pt x="15287751" y="3567905"/>
                  <a:pt x="15258204" y="3542142"/>
                </a:cubicBezTo>
                <a:cubicBezTo>
                  <a:pt x="15243431" y="3531836"/>
                  <a:pt x="15228658" y="3516377"/>
                  <a:pt x="15213881" y="3511224"/>
                </a:cubicBezTo>
                <a:cubicBezTo>
                  <a:pt x="15205019" y="3511224"/>
                  <a:pt x="15199109" y="3526683"/>
                  <a:pt x="15193693" y="3521530"/>
                </a:cubicBezTo>
                <a:cubicBezTo>
                  <a:pt x="15190737" y="3521530"/>
                  <a:pt x="15187783" y="3511224"/>
                  <a:pt x="15181874" y="3511224"/>
                </a:cubicBezTo>
                <a:cubicBezTo>
                  <a:pt x="15184829" y="3500918"/>
                  <a:pt x="15187783" y="3491471"/>
                  <a:pt x="15190737" y="3486317"/>
                </a:cubicBezTo>
                <a:cubicBezTo>
                  <a:pt x="15143462" y="3429636"/>
                  <a:pt x="15090769" y="3318073"/>
                  <a:pt x="15034630" y="3378107"/>
                </a:cubicBezTo>
                <a:cubicBezTo>
                  <a:pt x="15034630" y="3357495"/>
                  <a:pt x="15034630" y="3342896"/>
                  <a:pt x="15034630" y="3328379"/>
                </a:cubicBezTo>
                <a:cubicBezTo>
                  <a:pt x="15031676" y="3323227"/>
                  <a:pt x="15025766" y="3318073"/>
                  <a:pt x="15022810" y="3318073"/>
                </a:cubicBezTo>
                <a:cubicBezTo>
                  <a:pt x="15014439" y="3307768"/>
                  <a:pt x="15005575" y="3302615"/>
                  <a:pt x="14996711" y="3297462"/>
                </a:cubicBezTo>
                <a:cubicBezTo>
                  <a:pt x="14989323" y="3292309"/>
                  <a:pt x="14981199" y="3284580"/>
                  <a:pt x="14973072" y="3274919"/>
                </a:cubicBezTo>
                <a:lnTo>
                  <a:pt x="14965276" y="3263659"/>
                </a:lnTo>
                <a:close/>
                <a:moveTo>
                  <a:pt x="6316279" y="3235139"/>
                </a:moveTo>
                <a:cubicBezTo>
                  <a:pt x="6320724" y="3242054"/>
                  <a:pt x="6325170" y="3248969"/>
                  <a:pt x="6326538" y="3256819"/>
                </a:cubicBezTo>
                <a:cubicBezTo>
                  <a:pt x="6324146" y="3261679"/>
                  <a:pt x="6318677" y="3267473"/>
                  <a:pt x="6313206" y="3273267"/>
                </a:cubicBezTo>
                <a:cubicBezTo>
                  <a:pt x="6314231" y="3260558"/>
                  <a:pt x="6315255" y="3247849"/>
                  <a:pt x="6316279" y="3235139"/>
                </a:cubicBezTo>
                <a:close/>
                <a:moveTo>
                  <a:pt x="6510517" y="3235038"/>
                </a:moveTo>
                <a:cubicBezTo>
                  <a:pt x="6506299" y="3234173"/>
                  <a:pt x="6501842" y="3236600"/>
                  <a:pt x="6498752" y="3237539"/>
                </a:cubicBezTo>
                <a:cubicBezTo>
                  <a:pt x="6503018" y="3262010"/>
                  <a:pt x="6514668" y="3254177"/>
                  <a:pt x="6520847" y="3252300"/>
                </a:cubicBezTo>
                <a:cubicBezTo>
                  <a:pt x="6518714" y="3240064"/>
                  <a:pt x="6514735" y="3235904"/>
                  <a:pt x="6510517" y="3235038"/>
                </a:cubicBezTo>
                <a:close/>
                <a:moveTo>
                  <a:pt x="11542112" y="3229459"/>
                </a:moveTo>
                <a:cubicBezTo>
                  <a:pt x="11559015" y="3229459"/>
                  <a:pt x="11559015" y="3229459"/>
                  <a:pt x="11559015" y="3251164"/>
                </a:cubicBezTo>
                <a:cubicBezTo>
                  <a:pt x="11542112" y="3251164"/>
                  <a:pt x="11542112" y="3251164"/>
                  <a:pt x="11542112" y="3229459"/>
                </a:cubicBezTo>
                <a:close/>
                <a:moveTo>
                  <a:pt x="14140196" y="3229458"/>
                </a:moveTo>
                <a:cubicBezTo>
                  <a:pt x="14140198" y="3234392"/>
                  <a:pt x="14143159" y="3234392"/>
                  <a:pt x="14143160" y="3239323"/>
                </a:cubicBezTo>
                <a:cubicBezTo>
                  <a:pt x="14152043" y="3244257"/>
                  <a:pt x="14169316" y="3239323"/>
                  <a:pt x="14169316" y="3273855"/>
                </a:cubicBezTo>
                <a:cubicBezTo>
                  <a:pt x="14157966" y="3273855"/>
                  <a:pt x="14146121" y="3273855"/>
                  <a:pt x="14137238" y="3273855"/>
                </a:cubicBezTo>
                <a:cubicBezTo>
                  <a:pt x="14137236" y="3259056"/>
                  <a:pt x="14137238" y="3244257"/>
                  <a:pt x="14140196" y="3229458"/>
                </a:cubicBezTo>
                <a:close/>
                <a:moveTo>
                  <a:pt x="11663725" y="3229458"/>
                </a:moveTo>
                <a:cubicBezTo>
                  <a:pt x="11669610" y="3239324"/>
                  <a:pt x="11672552" y="3244258"/>
                  <a:pt x="11678436" y="3249191"/>
                </a:cubicBezTo>
                <a:cubicBezTo>
                  <a:pt x="11672552" y="3259057"/>
                  <a:pt x="11666667" y="3263990"/>
                  <a:pt x="11663725" y="3273855"/>
                </a:cubicBezTo>
                <a:cubicBezTo>
                  <a:pt x="11663725" y="3259057"/>
                  <a:pt x="11663725" y="3244258"/>
                  <a:pt x="11663725" y="3229458"/>
                </a:cubicBezTo>
                <a:close/>
                <a:moveTo>
                  <a:pt x="11596974" y="3229458"/>
                </a:moveTo>
                <a:cubicBezTo>
                  <a:pt x="11602461" y="3244258"/>
                  <a:pt x="11602461" y="3273856"/>
                  <a:pt x="11594231" y="3273855"/>
                </a:cubicBezTo>
                <a:cubicBezTo>
                  <a:pt x="11594231" y="3259057"/>
                  <a:pt x="11596974" y="3244258"/>
                  <a:pt x="11596974" y="3229458"/>
                </a:cubicBezTo>
                <a:close/>
                <a:moveTo>
                  <a:pt x="14567223" y="3229457"/>
                </a:moveTo>
                <a:cubicBezTo>
                  <a:pt x="14575754" y="3229457"/>
                  <a:pt x="14584281" y="3229457"/>
                  <a:pt x="14592810" y="3229457"/>
                </a:cubicBezTo>
                <a:cubicBezTo>
                  <a:pt x="14589968" y="3244256"/>
                  <a:pt x="14587126" y="3259056"/>
                  <a:pt x="14584281" y="3273855"/>
                </a:cubicBezTo>
                <a:cubicBezTo>
                  <a:pt x="14578596" y="3263989"/>
                  <a:pt x="14567224" y="3254123"/>
                  <a:pt x="14567223" y="3229457"/>
                </a:cubicBezTo>
                <a:close/>
                <a:moveTo>
                  <a:pt x="11844880" y="3226710"/>
                </a:moveTo>
                <a:cubicBezTo>
                  <a:pt x="11850211" y="3226061"/>
                  <a:pt x="11856607" y="3229953"/>
                  <a:pt x="11860873" y="3229953"/>
                </a:cubicBezTo>
                <a:cubicBezTo>
                  <a:pt x="11860873" y="3248115"/>
                  <a:pt x="11856607" y="3253305"/>
                  <a:pt x="11851276" y="3253953"/>
                </a:cubicBezTo>
                <a:cubicBezTo>
                  <a:pt x="11845946" y="3254603"/>
                  <a:pt x="11839549" y="3250710"/>
                  <a:pt x="11835286" y="3250710"/>
                </a:cubicBezTo>
                <a:cubicBezTo>
                  <a:pt x="11835286" y="3232547"/>
                  <a:pt x="11839549" y="3227358"/>
                  <a:pt x="11844880" y="3226710"/>
                </a:cubicBezTo>
                <a:close/>
                <a:moveTo>
                  <a:pt x="6418165" y="3219967"/>
                </a:moveTo>
                <a:cubicBezTo>
                  <a:pt x="6422234" y="3243303"/>
                  <a:pt x="6412324" y="3242218"/>
                  <a:pt x="6406170" y="3244088"/>
                </a:cubicBezTo>
                <a:cubicBezTo>
                  <a:pt x="6402780" y="3224642"/>
                  <a:pt x="6412012" y="3221837"/>
                  <a:pt x="6418165" y="3219967"/>
                </a:cubicBezTo>
                <a:close/>
                <a:moveTo>
                  <a:pt x="14143490" y="3214386"/>
                </a:moveTo>
                <a:cubicBezTo>
                  <a:pt x="14146618" y="3219813"/>
                  <a:pt x="14146618" y="3225240"/>
                  <a:pt x="14149745" y="3230664"/>
                </a:cubicBezTo>
                <a:cubicBezTo>
                  <a:pt x="14143490" y="3236091"/>
                  <a:pt x="14137236" y="3230664"/>
                  <a:pt x="14143490" y="3214386"/>
                </a:cubicBezTo>
                <a:close/>
                <a:moveTo>
                  <a:pt x="11939264" y="3214386"/>
                </a:moveTo>
                <a:cubicBezTo>
                  <a:pt x="11942391" y="3219813"/>
                  <a:pt x="11942391" y="3225240"/>
                  <a:pt x="11945517" y="3230664"/>
                </a:cubicBezTo>
                <a:cubicBezTo>
                  <a:pt x="11939264" y="3236091"/>
                  <a:pt x="11933010" y="3230664"/>
                  <a:pt x="11939264" y="3214386"/>
                </a:cubicBezTo>
                <a:close/>
                <a:moveTo>
                  <a:pt x="15946970" y="3214008"/>
                </a:moveTo>
                <a:cubicBezTo>
                  <a:pt x="15947716" y="3211975"/>
                  <a:pt x="15949210" y="3213331"/>
                  <a:pt x="15952198" y="3216045"/>
                </a:cubicBezTo>
                <a:cubicBezTo>
                  <a:pt x="15949480" y="3221470"/>
                  <a:pt x="15949480" y="3226896"/>
                  <a:pt x="15946225" y="3232322"/>
                </a:cubicBezTo>
                <a:cubicBezTo>
                  <a:pt x="15946225" y="3221470"/>
                  <a:pt x="15946224" y="3216045"/>
                  <a:pt x="15946970" y="3214008"/>
                </a:cubicBezTo>
                <a:close/>
                <a:moveTo>
                  <a:pt x="15842736" y="3214008"/>
                </a:moveTo>
                <a:cubicBezTo>
                  <a:pt x="15843487" y="3211975"/>
                  <a:pt x="15844992" y="3213332"/>
                  <a:pt x="15848000" y="3216046"/>
                </a:cubicBezTo>
                <a:cubicBezTo>
                  <a:pt x="15844991" y="3221470"/>
                  <a:pt x="15844992" y="3226897"/>
                  <a:pt x="15841984" y="3232322"/>
                </a:cubicBezTo>
                <a:cubicBezTo>
                  <a:pt x="15841984" y="3221470"/>
                  <a:pt x="15841984" y="3216045"/>
                  <a:pt x="15842736" y="3214008"/>
                </a:cubicBezTo>
                <a:close/>
                <a:moveTo>
                  <a:pt x="6655777" y="3211308"/>
                </a:moveTo>
                <a:cubicBezTo>
                  <a:pt x="6608622" y="3254981"/>
                  <a:pt x="6561781" y="3303568"/>
                  <a:pt x="6517833" y="3346981"/>
                </a:cubicBezTo>
                <a:cubicBezTo>
                  <a:pt x="6585298" y="3326485"/>
                  <a:pt x="6610264" y="3301723"/>
                  <a:pt x="6655777" y="3211308"/>
                </a:cubicBezTo>
                <a:close/>
                <a:moveTo>
                  <a:pt x="6532276" y="3205882"/>
                </a:moveTo>
                <a:cubicBezTo>
                  <a:pt x="6535120" y="3222196"/>
                  <a:pt x="6538922" y="3225335"/>
                  <a:pt x="6545102" y="3223458"/>
                </a:cubicBezTo>
                <a:cubicBezTo>
                  <a:pt x="6542969" y="3211223"/>
                  <a:pt x="6538457" y="3204004"/>
                  <a:pt x="6532276" y="3205882"/>
                </a:cubicBezTo>
                <a:close/>
                <a:moveTo>
                  <a:pt x="11359208" y="3203700"/>
                </a:moveTo>
                <a:cubicBezTo>
                  <a:pt x="11344436" y="3208826"/>
                  <a:pt x="11327201" y="3208826"/>
                  <a:pt x="11315383" y="3239584"/>
                </a:cubicBezTo>
                <a:cubicBezTo>
                  <a:pt x="11321293" y="3239584"/>
                  <a:pt x="11332248" y="3244710"/>
                  <a:pt x="11341727" y="3242789"/>
                </a:cubicBezTo>
                <a:cubicBezTo>
                  <a:pt x="11351206" y="3240867"/>
                  <a:pt x="11359208" y="3231896"/>
                  <a:pt x="11359208" y="3203700"/>
                </a:cubicBezTo>
                <a:close/>
                <a:moveTo>
                  <a:pt x="13851273" y="3203078"/>
                </a:moveTo>
                <a:cubicBezTo>
                  <a:pt x="13851274" y="3222812"/>
                  <a:pt x="13854401" y="3247477"/>
                  <a:pt x="13841891" y="3247477"/>
                </a:cubicBezTo>
                <a:cubicBezTo>
                  <a:pt x="13841891" y="3227746"/>
                  <a:pt x="13841891" y="3203078"/>
                  <a:pt x="13851273" y="3203078"/>
                </a:cubicBezTo>
                <a:close/>
                <a:moveTo>
                  <a:pt x="11782665" y="3203078"/>
                </a:moveTo>
                <a:cubicBezTo>
                  <a:pt x="11782665" y="3218394"/>
                  <a:pt x="11782665" y="3228606"/>
                  <a:pt x="11776651" y="3228606"/>
                </a:cubicBezTo>
                <a:cubicBezTo>
                  <a:pt x="11776651" y="3213289"/>
                  <a:pt x="11776651" y="3203078"/>
                  <a:pt x="11782665" y="3203078"/>
                </a:cubicBezTo>
                <a:close/>
                <a:moveTo>
                  <a:pt x="15564012" y="3203076"/>
                </a:moveTo>
                <a:cubicBezTo>
                  <a:pt x="15570028" y="3203076"/>
                  <a:pt x="15570028" y="3213289"/>
                  <a:pt x="15570028" y="3228605"/>
                </a:cubicBezTo>
                <a:cubicBezTo>
                  <a:pt x="15564012" y="3228605"/>
                  <a:pt x="15564012" y="3218394"/>
                  <a:pt x="15564012" y="3203076"/>
                </a:cubicBezTo>
                <a:close/>
                <a:moveTo>
                  <a:pt x="13798002" y="3203076"/>
                </a:moveTo>
                <a:cubicBezTo>
                  <a:pt x="13798002" y="3218394"/>
                  <a:pt x="13795259" y="3228605"/>
                  <a:pt x="13789772" y="3228606"/>
                </a:cubicBezTo>
                <a:cubicBezTo>
                  <a:pt x="13789772" y="3213289"/>
                  <a:pt x="13792516" y="3203076"/>
                  <a:pt x="13798002" y="3203076"/>
                </a:cubicBezTo>
                <a:close/>
                <a:moveTo>
                  <a:pt x="11304944" y="3203076"/>
                </a:moveTo>
                <a:lnTo>
                  <a:pt x="11303648" y="3207101"/>
                </a:lnTo>
                <a:lnTo>
                  <a:pt x="11303787" y="3206669"/>
                </a:lnTo>
                <a:cubicBezTo>
                  <a:pt x="11304431" y="3204675"/>
                  <a:pt x="11304944" y="3203076"/>
                  <a:pt x="11304944" y="3203076"/>
                </a:cubicBezTo>
                <a:close/>
                <a:moveTo>
                  <a:pt x="11913132" y="3200662"/>
                </a:moveTo>
                <a:cubicBezTo>
                  <a:pt x="11917921" y="3201927"/>
                  <a:pt x="11921653" y="3208255"/>
                  <a:pt x="11921653" y="3228501"/>
                </a:cubicBezTo>
                <a:cubicBezTo>
                  <a:pt x="11912695" y="3228501"/>
                  <a:pt x="11898263" y="3243686"/>
                  <a:pt x="11898263" y="3203192"/>
                </a:cubicBezTo>
                <a:cubicBezTo>
                  <a:pt x="11902493" y="3203192"/>
                  <a:pt x="11908340" y="3199397"/>
                  <a:pt x="11913132" y="3200662"/>
                </a:cubicBezTo>
                <a:close/>
                <a:moveTo>
                  <a:pt x="14548397" y="3200661"/>
                </a:moveTo>
                <a:cubicBezTo>
                  <a:pt x="14553560" y="3201927"/>
                  <a:pt x="14558040" y="3208255"/>
                  <a:pt x="14558040" y="3228501"/>
                </a:cubicBezTo>
                <a:cubicBezTo>
                  <a:pt x="14549082" y="3228501"/>
                  <a:pt x="14534649" y="3243685"/>
                  <a:pt x="14534649" y="3203189"/>
                </a:cubicBezTo>
                <a:cubicBezTo>
                  <a:pt x="14537387" y="3203189"/>
                  <a:pt x="14543234" y="3199396"/>
                  <a:pt x="14548397" y="3200661"/>
                </a:cubicBezTo>
                <a:close/>
                <a:moveTo>
                  <a:pt x="11301058" y="3191772"/>
                </a:moveTo>
                <a:cubicBezTo>
                  <a:pt x="11303801" y="3191772"/>
                  <a:pt x="11306545" y="3191772"/>
                  <a:pt x="11309288" y="3191772"/>
                </a:cubicBezTo>
                <a:cubicBezTo>
                  <a:pt x="11306545" y="3194152"/>
                  <a:pt x="11305859" y="3197722"/>
                  <a:pt x="11305173" y="3198912"/>
                </a:cubicBezTo>
                <a:cubicBezTo>
                  <a:pt x="11304487" y="3200102"/>
                  <a:pt x="11303801" y="3198912"/>
                  <a:pt x="11301058" y="3191772"/>
                </a:cubicBezTo>
                <a:close/>
                <a:moveTo>
                  <a:pt x="11652385" y="3188007"/>
                </a:moveTo>
                <a:cubicBezTo>
                  <a:pt x="11639717" y="3197023"/>
                  <a:pt x="11620767" y="3241538"/>
                  <a:pt x="11606529" y="3224913"/>
                </a:cubicBezTo>
                <a:lnTo>
                  <a:pt x="11601873" y="3215935"/>
                </a:lnTo>
                <a:lnTo>
                  <a:pt x="11606804" y="3229705"/>
                </a:lnTo>
                <a:cubicBezTo>
                  <a:pt x="11605432" y="3232257"/>
                  <a:pt x="11604061" y="3234809"/>
                  <a:pt x="11602689" y="3235448"/>
                </a:cubicBezTo>
                <a:cubicBezTo>
                  <a:pt x="11601318" y="3236086"/>
                  <a:pt x="11599946" y="3234809"/>
                  <a:pt x="11598574" y="3229705"/>
                </a:cubicBezTo>
                <a:lnTo>
                  <a:pt x="11601253" y="3214740"/>
                </a:lnTo>
                <a:lnTo>
                  <a:pt x="11600746" y="3213766"/>
                </a:lnTo>
                <a:cubicBezTo>
                  <a:pt x="11617638" y="3203462"/>
                  <a:pt x="11635011" y="3193160"/>
                  <a:pt x="11652385" y="3188007"/>
                </a:cubicBezTo>
                <a:close/>
                <a:moveTo>
                  <a:pt x="15547460" y="3181324"/>
                </a:moveTo>
                <a:cubicBezTo>
                  <a:pt x="15551332" y="3184062"/>
                  <a:pt x="15554855" y="3193264"/>
                  <a:pt x="15554855" y="3205971"/>
                </a:cubicBezTo>
                <a:cubicBezTo>
                  <a:pt x="15549220" y="3200713"/>
                  <a:pt x="15543587" y="3200713"/>
                  <a:pt x="15537953" y="3195455"/>
                </a:cubicBezTo>
                <a:cubicBezTo>
                  <a:pt x="15539360" y="3182311"/>
                  <a:pt x="15543586" y="3178586"/>
                  <a:pt x="15547460" y="3181324"/>
                </a:cubicBezTo>
                <a:close/>
                <a:moveTo>
                  <a:pt x="13980878" y="3180471"/>
                </a:moveTo>
                <a:cubicBezTo>
                  <a:pt x="13983819" y="3184658"/>
                  <a:pt x="13989703" y="3184658"/>
                  <a:pt x="13995588" y="3189681"/>
                </a:cubicBezTo>
                <a:cubicBezTo>
                  <a:pt x="13992645" y="3199731"/>
                  <a:pt x="13989703" y="3209782"/>
                  <a:pt x="13983819" y="3224853"/>
                </a:cubicBezTo>
                <a:cubicBezTo>
                  <a:pt x="13980878" y="3209781"/>
                  <a:pt x="13980878" y="3194707"/>
                  <a:pt x="13980878" y="3180471"/>
                </a:cubicBezTo>
                <a:close/>
                <a:moveTo>
                  <a:pt x="14525504" y="3180470"/>
                </a:moveTo>
                <a:cubicBezTo>
                  <a:pt x="14525504" y="3195416"/>
                  <a:pt x="14522760" y="3205967"/>
                  <a:pt x="14517275" y="3205967"/>
                </a:cubicBezTo>
                <a:cubicBezTo>
                  <a:pt x="14517275" y="3190144"/>
                  <a:pt x="14520018" y="3180470"/>
                  <a:pt x="14525504" y="3180470"/>
                </a:cubicBezTo>
                <a:close/>
                <a:moveTo>
                  <a:pt x="13765382" y="3180470"/>
                </a:moveTo>
                <a:cubicBezTo>
                  <a:pt x="13765381" y="3184865"/>
                  <a:pt x="13765382" y="3195416"/>
                  <a:pt x="13765381" y="3205967"/>
                </a:cubicBezTo>
                <a:cubicBezTo>
                  <a:pt x="13759367" y="3184865"/>
                  <a:pt x="13759367" y="3184865"/>
                  <a:pt x="13765382" y="3180470"/>
                </a:cubicBezTo>
                <a:close/>
                <a:moveTo>
                  <a:pt x="12864191" y="3180470"/>
                </a:moveTo>
                <a:cubicBezTo>
                  <a:pt x="12864191" y="3195416"/>
                  <a:pt x="12861447" y="3205967"/>
                  <a:pt x="12855961" y="3205967"/>
                </a:cubicBezTo>
                <a:cubicBezTo>
                  <a:pt x="12855961" y="3190144"/>
                  <a:pt x="12858704" y="3180470"/>
                  <a:pt x="12864191" y="3180470"/>
                </a:cubicBezTo>
                <a:close/>
                <a:moveTo>
                  <a:pt x="12820758" y="3180470"/>
                </a:moveTo>
                <a:cubicBezTo>
                  <a:pt x="12820758" y="3195417"/>
                  <a:pt x="12820758" y="3205967"/>
                  <a:pt x="12812528" y="3205967"/>
                </a:cubicBezTo>
                <a:cubicBezTo>
                  <a:pt x="12812528" y="3190144"/>
                  <a:pt x="12815270" y="3180470"/>
                  <a:pt x="12820758" y="3180470"/>
                </a:cubicBezTo>
                <a:close/>
                <a:moveTo>
                  <a:pt x="16193288" y="3180469"/>
                </a:moveTo>
                <a:cubicBezTo>
                  <a:pt x="16193288" y="3195416"/>
                  <a:pt x="16193288" y="3205966"/>
                  <a:pt x="16187277" y="3205967"/>
                </a:cubicBezTo>
                <a:cubicBezTo>
                  <a:pt x="16187277" y="3190144"/>
                  <a:pt x="16187277" y="3180469"/>
                  <a:pt x="16193288" y="3180469"/>
                </a:cubicBezTo>
                <a:close/>
                <a:moveTo>
                  <a:pt x="15932736" y="3180469"/>
                </a:moveTo>
                <a:cubicBezTo>
                  <a:pt x="15932734" y="3195416"/>
                  <a:pt x="15929991" y="3205967"/>
                  <a:pt x="15924504" y="3205966"/>
                </a:cubicBezTo>
                <a:cubicBezTo>
                  <a:pt x="15924504" y="3190144"/>
                  <a:pt x="15927247" y="3180469"/>
                  <a:pt x="15932736" y="3180469"/>
                </a:cubicBezTo>
                <a:close/>
                <a:moveTo>
                  <a:pt x="15724213" y="3180469"/>
                </a:moveTo>
                <a:cubicBezTo>
                  <a:pt x="15724213" y="3195416"/>
                  <a:pt x="15724213" y="3205967"/>
                  <a:pt x="15718199" y="3205967"/>
                </a:cubicBezTo>
                <a:cubicBezTo>
                  <a:pt x="15718199" y="3190144"/>
                  <a:pt x="15718199" y="3180469"/>
                  <a:pt x="15724213" y="3180469"/>
                </a:cubicBezTo>
                <a:close/>
                <a:moveTo>
                  <a:pt x="14864739" y="3180469"/>
                </a:moveTo>
                <a:cubicBezTo>
                  <a:pt x="14870756" y="3180469"/>
                  <a:pt x="14870756" y="3190144"/>
                  <a:pt x="14870755" y="3205967"/>
                </a:cubicBezTo>
                <a:cubicBezTo>
                  <a:pt x="14864739" y="3205967"/>
                  <a:pt x="14864739" y="3195416"/>
                  <a:pt x="14864739" y="3180469"/>
                </a:cubicBezTo>
                <a:close/>
                <a:moveTo>
                  <a:pt x="6566117" y="3176811"/>
                </a:moveTo>
                <a:cubicBezTo>
                  <a:pt x="6562196" y="3175318"/>
                  <a:pt x="6557561" y="3176726"/>
                  <a:pt x="6552926" y="3178135"/>
                </a:cubicBezTo>
                <a:cubicBezTo>
                  <a:pt x="6557193" y="3202607"/>
                  <a:pt x="6568841" y="3194773"/>
                  <a:pt x="6575021" y="3192895"/>
                </a:cubicBezTo>
                <a:cubicBezTo>
                  <a:pt x="6573244" y="3182699"/>
                  <a:pt x="6570037" y="3178304"/>
                  <a:pt x="6566117" y="3176811"/>
                </a:cubicBezTo>
                <a:close/>
                <a:moveTo>
                  <a:pt x="6103788" y="3172567"/>
                </a:moveTo>
                <a:cubicBezTo>
                  <a:pt x="6092293" y="3219020"/>
                  <a:pt x="6065091" y="3231579"/>
                  <a:pt x="6039312" y="3252299"/>
                </a:cubicBezTo>
                <a:cubicBezTo>
                  <a:pt x="6033621" y="3219659"/>
                  <a:pt x="6037690" y="3205536"/>
                  <a:pt x="6052486" y="3196744"/>
                </a:cubicBezTo>
                <a:cubicBezTo>
                  <a:pt x="6069672" y="3182931"/>
                  <a:pt x="6086858" y="3169118"/>
                  <a:pt x="6103788" y="3172567"/>
                </a:cubicBezTo>
                <a:close/>
                <a:moveTo>
                  <a:pt x="6369110" y="3171784"/>
                </a:moveTo>
                <a:cubicBezTo>
                  <a:pt x="6371301" y="3184352"/>
                  <a:pt x="6373492" y="3196918"/>
                  <a:pt x="6376414" y="3213675"/>
                </a:cubicBezTo>
                <a:cubicBezTo>
                  <a:pt x="6364815" y="3221609"/>
                  <a:pt x="6349403" y="3226291"/>
                  <a:pt x="6335235" y="3235006"/>
                </a:cubicBezTo>
                <a:cubicBezTo>
                  <a:pt x="6347212" y="3213724"/>
                  <a:pt x="6359702" y="3192286"/>
                  <a:pt x="6369110" y="3171784"/>
                </a:cubicBezTo>
                <a:close/>
                <a:moveTo>
                  <a:pt x="15283743" y="3166611"/>
                </a:moveTo>
                <a:cubicBezTo>
                  <a:pt x="15281527" y="3173019"/>
                  <a:pt x="15281314" y="3179107"/>
                  <a:pt x="15282329" y="3184714"/>
                </a:cubicBezTo>
                <a:lnTo>
                  <a:pt x="15284110" y="3189255"/>
                </a:lnTo>
                <a:lnTo>
                  <a:pt x="15284616" y="3177887"/>
                </a:lnTo>
                <a:cubicBezTo>
                  <a:pt x="15285362" y="3174696"/>
                  <a:pt x="15286854" y="3174696"/>
                  <a:pt x="15289841" y="3180227"/>
                </a:cubicBezTo>
                <a:cubicBezTo>
                  <a:pt x="15288483" y="3182355"/>
                  <a:pt x="15287805" y="3183418"/>
                  <a:pt x="15287059" y="3185225"/>
                </a:cubicBezTo>
                <a:lnTo>
                  <a:pt x="15284966" y="3191437"/>
                </a:lnTo>
                <a:lnTo>
                  <a:pt x="15288299" y="3199934"/>
                </a:lnTo>
                <a:cubicBezTo>
                  <a:pt x="15293715" y="3208906"/>
                  <a:pt x="15300980" y="3215315"/>
                  <a:pt x="15303933" y="3217878"/>
                </a:cubicBezTo>
                <a:cubicBezTo>
                  <a:pt x="15321662" y="3233254"/>
                  <a:pt x="15339389" y="3264017"/>
                  <a:pt x="15360071" y="3248637"/>
                </a:cubicBezTo>
                <a:cubicBezTo>
                  <a:pt x="15345299" y="3233254"/>
                  <a:pt x="15330526" y="3217878"/>
                  <a:pt x="15312798" y="3202496"/>
                </a:cubicBezTo>
                <a:cubicBezTo>
                  <a:pt x="15303932" y="3192245"/>
                  <a:pt x="15292115" y="3187116"/>
                  <a:pt x="15283743" y="3166611"/>
                </a:cubicBezTo>
                <a:close/>
                <a:moveTo>
                  <a:pt x="13685042" y="3159114"/>
                </a:moveTo>
                <a:cubicBezTo>
                  <a:pt x="13685042" y="3171256"/>
                  <a:pt x="13682835" y="3176280"/>
                  <a:pt x="13679893" y="3178269"/>
                </a:cubicBezTo>
                <a:cubicBezTo>
                  <a:pt x="13676951" y="3180258"/>
                  <a:pt x="13673273" y="3179211"/>
                  <a:pt x="13670330" y="3179211"/>
                </a:cubicBezTo>
                <a:cubicBezTo>
                  <a:pt x="13670330" y="3154090"/>
                  <a:pt x="13679158" y="3159114"/>
                  <a:pt x="13685042" y="3159114"/>
                </a:cubicBezTo>
                <a:close/>
                <a:moveTo>
                  <a:pt x="14462984" y="3159113"/>
                </a:moveTo>
                <a:cubicBezTo>
                  <a:pt x="14468617" y="3159113"/>
                  <a:pt x="14479888" y="3154091"/>
                  <a:pt x="14479888" y="3179211"/>
                </a:cubicBezTo>
                <a:cubicBezTo>
                  <a:pt x="14474253" y="3179211"/>
                  <a:pt x="14462984" y="3183397"/>
                  <a:pt x="14462984" y="3159113"/>
                </a:cubicBezTo>
                <a:close/>
                <a:moveTo>
                  <a:pt x="14922629" y="3157861"/>
                </a:moveTo>
                <a:cubicBezTo>
                  <a:pt x="14931444" y="3192567"/>
                  <a:pt x="14937322" y="3233197"/>
                  <a:pt x="14940259" y="3273830"/>
                </a:cubicBezTo>
                <a:cubicBezTo>
                  <a:pt x="14928506" y="3273831"/>
                  <a:pt x="14902552" y="3253516"/>
                  <a:pt x="14896676" y="3217963"/>
                </a:cubicBezTo>
                <a:cubicBezTo>
                  <a:pt x="14890799" y="3167172"/>
                  <a:pt x="14911366" y="3162939"/>
                  <a:pt x="14922629" y="3157861"/>
                </a:cubicBezTo>
                <a:close/>
                <a:moveTo>
                  <a:pt x="14050371" y="3157858"/>
                </a:moveTo>
                <a:cubicBezTo>
                  <a:pt x="14056162" y="3157858"/>
                  <a:pt x="14061952" y="3163134"/>
                  <a:pt x="14067260" y="3167530"/>
                </a:cubicBezTo>
                <a:cubicBezTo>
                  <a:pt x="14064606" y="3175443"/>
                  <a:pt x="14060384" y="3179399"/>
                  <a:pt x="14056825" y="3178190"/>
                </a:cubicBezTo>
                <a:cubicBezTo>
                  <a:pt x="14053267" y="3176982"/>
                  <a:pt x="14050371" y="3170607"/>
                  <a:pt x="14050371" y="3157858"/>
                </a:cubicBezTo>
                <a:close/>
                <a:moveTo>
                  <a:pt x="12985803" y="3157858"/>
                </a:moveTo>
                <a:cubicBezTo>
                  <a:pt x="12985803" y="3173235"/>
                  <a:pt x="12983059" y="3179563"/>
                  <a:pt x="12977573" y="3179563"/>
                </a:cubicBezTo>
                <a:cubicBezTo>
                  <a:pt x="12977573" y="3163286"/>
                  <a:pt x="12980316" y="3157858"/>
                  <a:pt x="12985803" y="3157858"/>
                </a:cubicBezTo>
                <a:close/>
                <a:moveTo>
                  <a:pt x="11783165" y="3157858"/>
                </a:moveTo>
                <a:cubicBezTo>
                  <a:pt x="11788652" y="3157858"/>
                  <a:pt x="11791395" y="3163286"/>
                  <a:pt x="11791395" y="3179563"/>
                </a:cubicBezTo>
                <a:cubicBezTo>
                  <a:pt x="11785908" y="3179563"/>
                  <a:pt x="11783165" y="3173235"/>
                  <a:pt x="11783165" y="3157858"/>
                </a:cubicBezTo>
                <a:close/>
                <a:moveTo>
                  <a:pt x="15260107" y="3157212"/>
                </a:moveTo>
                <a:cubicBezTo>
                  <a:pt x="15260107" y="3171735"/>
                  <a:pt x="15263061" y="3177720"/>
                  <a:pt x="15268971" y="3177720"/>
                </a:cubicBezTo>
                <a:cubicBezTo>
                  <a:pt x="15268971" y="3162339"/>
                  <a:pt x="15263061" y="3157212"/>
                  <a:pt x="15260107" y="3157212"/>
                </a:cubicBezTo>
                <a:close/>
                <a:moveTo>
                  <a:pt x="14344386" y="3154433"/>
                </a:moveTo>
                <a:cubicBezTo>
                  <a:pt x="14349696" y="3154433"/>
                  <a:pt x="14356091" y="3159571"/>
                  <a:pt x="14360434" y="3159571"/>
                </a:cubicBezTo>
                <a:cubicBezTo>
                  <a:pt x="14360434" y="3177128"/>
                  <a:pt x="14356211" y="3182267"/>
                  <a:pt x="14350902" y="3183017"/>
                </a:cubicBezTo>
                <a:cubicBezTo>
                  <a:pt x="14345594" y="3183766"/>
                  <a:pt x="14339199" y="3180126"/>
                  <a:pt x="14334856" y="3180126"/>
                </a:cubicBezTo>
                <a:cubicBezTo>
                  <a:pt x="14334856" y="3159572"/>
                  <a:pt x="14339079" y="3154433"/>
                  <a:pt x="14344386" y="3154433"/>
                </a:cubicBezTo>
                <a:close/>
                <a:moveTo>
                  <a:pt x="6577891" y="3153372"/>
                </a:moveTo>
                <a:cubicBezTo>
                  <a:pt x="6580025" y="3165608"/>
                  <a:pt x="6583826" y="3168748"/>
                  <a:pt x="6590006" y="3166870"/>
                </a:cubicBezTo>
                <a:cubicBezTo>
                  <a:pt x="6587872" y="3154635"/>
                  <a:pt x="6584071" y="3151495"/>
                  <a:pt x="6577891" y="3153372"/>
                </a:cubicBezTo>
                <a:close/>
                <a:moveTo>
                  <a:pt x="6714531" y="3153197"/>
                </a:moveTo>
                <a:cubicBezTo>
                  <a:pt x="6710996" y="3151586"/>
                  <a:pt x="6707133" y="3152760"/>
                  <a:pt x="6704043" y="3153699"/>
                </a:cubicBezTo>
                <a:cubicBezTo>
                  <a:pt x="6708309" y="3178170"/>
                  <a:pt x="6716868" y="3171275"/>
                  <a:pt x="6723050" y="3169397"/>
                </a:cubicBezTo>
                <a:cubicBezTo>
                  <a:pt x="6721272" y="3159201"/>
                  <a:pt x="6718065" y="3154807"/>
                  <a:pt x="6714531" y="3153197"/>
                </a:cubicBezTo>
                <a:close/>
                <a:moveTo>
                  <a:pt x="6404583" y="3142066"/>
                </a:moveTo>
                <a:cubicBezTo>
                  <a:pt x="6407389" y="3158156"/>
                  <a:pt x="6409584" y="3170748"/>
                  <a:pt x="6411780" y="3183341"/>
                </a:cubicBezTo>
                <a:cubicBezTo>
                  <a:pt x="6407045" y="3175939"/>
                  <a:pt x="6399773" y="3173729"/>
                  <a:pt x="6395039" y="3166328"/>
                </a:cubicBezTo>
                <a:cubicBezTo>
                  <a:pt x="6397578" y="3161137"/>
                  <a:pt x="6403508" y="3155652"/>
                  <a:pt x="6404583" y="3142066"/>
                </a:cubicBezTo>
                <a:close/>
                <a:moveTo>
                  <a:pt x="12355979" y="3133704"/>
                </a:moveTo>
                <a:lnTo>
                  <a:pt x="12349967" y="3138168"/>
                </a:lnTo>
                <a:cubicBezTo>
                  <a:pt x="12351448" y="3135622"/>
                  <a:pt x="12353669" y="3134349"/>
                  <a:pt x="12355891" y="3133714"/>
                </a:cubicBezTo>
                <a:close/>
                <a:moveTo>
                  <a:pt x="14325699" y="3132598"/>
                </a:moveTo>
                <a:cubicBezTo>
                  <a:pt x="14325699" y="3144820"/>
                  <a:pt x="14323586" y="3150930"/>
                  <a:pt x="14320417" y="3153985"/>
                </a:cubicBezTo>
                <a:cubicBezTo>
                  <a:pt x="14317247" y="3157040"/>
                  <a:pt x="14313021" y="3157040"/>
                  <a:pt x="14308797" y="3157040"/>
                </a:cubicBezTo>
                <a:cubicBezTo>
                  <a:pt x="14308795" y="3127711"/>
                  <a:pt x="14317246" y="3132598"/>
                  <a:pt x="14325699" y="3132598"/>
                </a:cubicBezTo>
                <a:close/>
                <a:moveTo>
                  <a:pt x="15700355" y="3132597"/>
                </a:moveTo>
                <a:cubicBezTo>
                  <a:pt x="15700356" y="3144819"/>
                  <a:pt x="15697538" y="3150930"/>
                  <a:pt x="15694018" y="3153985"/>
                </a:cubicBezTo>
                <a:cubicBezTo>
                  <a:pt x="15690497" y="3157040"/>
                  <a:pt x="15686270" y="3157040"/>
                  <a:pt x="15683451" y="3157040"/>
                </a:cubicBezTo>
                <a:cubicBezTo>
                  <a:pt x="15683452" y="3127711"/>
                  <a:pt x="15691905" y="3132597"/>
                  <a:pt x="15700355" y="3132597"/>
                </a:cubicBezTo>
                <a:close/>
                <a:moveTo>
                  <a:pt x="12921199" y="3131483"/>
                </a:moveTo>
                <a:cubicBezTo>
                  <a:pt x="12927049" y="3142248"/>
                  <a:pt x="12929488" y="3153018"/>
                  <a:pt x="12935824" y="3168266"/>
                </a:cubicBezTo>
                <a:cubicBezTo>
                  <a:pt x="12927051" y="3163782"/>
                  <a:pt x="12912424" y="3158397"/>
                  <a:pt x="12921199" y="3131483"/>
                </a:cubicBezTo>
                <a:close/>
                <a:moveTo>
                  <a:pt x="15796379" y="3131481"/>
                </a:moveTo>
                <a:cubicBezTo>
                  <a:pt x="15801865" y="3131481"/>
                  <a:pt x="15804608" y="3141690"/>
                  <a:pt x="15804608" y="3157008"/>
                </a:cubicBezTo>
                <a:cubicBezTo>
                  <a:pt x="15799121" y="3157008"/>
                  <a:pt x="15796379" y="3146796"/>
                  <a:pt x="15796379" y="3131481"/>
                </a:cubicBezTo>
                <a:close/>
                <a:moveTo>
                  <a:pt x="13572149" y="3131481"/>
                </a:moveTo>
                <a:cubicBezTo>
                  <a:pt x="13572149" y="3146796"/>
                  <a:pt x="13569407" y="3157008"/>
                  <a:pt x="13563919" y="3157008"/>
                </a:cubicBezTo>
                <a:cubicBezTo>
                  <a:pt x="13563919" y="3141690"/>
                  <a:pt x="13566663" y="3131481"/>
                  <a:pt x="13572149" y="3131481"/>
                </a:cubicBezTo>
                <a:close/>
                <a:moveTo>
                  <a:pt x="11396612" y="3131481"/>
                </a:moveTo>
                <a:cubicBezTo>
                  <a:pt x="11402098" y="3131481"/>
                  <a:pt x="11404842" y="3136586"/>
                  <a:pt x="11404842" y="3157008"/>
                </a:cubicBezTo>
                <a:cubicBezTo>
                  <a:pt x="11399354" y="3157008"/>
                  <a:pt x="11396612" y="3146796"/>
                  <a:pt x="11396612" y="3131481"/>
                </a:cubicBezTo>
                <a:close/>
                <a:moveTo>
                  <a:pt x="13913034" y="3131479"/>
                </a:moveTo>
                <a:cubicBezTo>
                  <a:pt x="13913034" y="3146278"/>
                  <a:pt x="13913034" y="3175877"/>
                  <a:pt x="13903654" y="3175878"/>
                </a:cubicBezTo>
                <a:cubicBezTo>
                  <a:pt x="13903654" y="3156144"/>
                  <a:pt x="13900526" y="3131479"/>
                  <a:pt x="13913034" y="3131479"/>
                </a:cubicBezTo>
                <a:close/>
                <a:moveTo>
                  <a:pt x="13592151" y="3131479"/>
                </a:moveTo>
                <a:cubicBezTo>
                  <a:pt x="13597458" y="3131479"/>
                  <a:pt x="13603249" y="3136412"/>
                  <a:pt x="13609040" y="3141345"/>
                </a:cubicBezTo>
                <a:cubicBezTo>
                  <a:pt x="13603249" y="3151209"/>
                  <a:pt x="13597458" y="3161077"/>
                  <a:pt x="13592150" y="3175877"/>
                </a:cubicBezTo>
                <a:cubicBezTo>
                  <a:pt x="13592150" y="3161077"/>
                  <a:pt x="13592150" y="3146277"/>
                  <a:pt x="13592151" y="3131479"/>
                </a:cubicBezTo>
                <a:close/>
                <a:moveTo>
                  <a:pt x="13141355" y="3129596"/>
                </a:moveTo>
                <a:cubicBezTo>
                  <a:pt x="13146685" y="3128277"/>
                  <a:pt x="13153082" y="3132232"/>
                  <a:pt x="13157347" y="3132233"/>
                </a:cubicBezTo>
                <a:cubicBezTo>
                  <a:pt x="13157348" y="3150258"/>
                  <a:pt x="13153082" y="3156852"/>
                  <a:pt x="13147752" y="3158941"/>
                </a:cubicBezTo>
                <a:cubicBezTo>
                  <a:pt x="13142422" y="3161029"/>
                  <a:pt x="13136024" y="3158611"/>
                  <a:pt x="13131760" y="3158611"/>
                </a:cubicBezTo>
                <a:cubicBezTo>
                  <a:pt x="13131761" y="3137509"/>
                  <a:pt x="13136024" y="3130914"/>
                  <a:pt x="13141355" y="3129596"/>
                </a:cubicBezTo>
                <a:close/>
                <a:moveTo>
                  <a:pt x="12362957" y="3129583"/>
                </a:moveTo>
                <a:lnTo>
                  <a:pt x="12361814" y="3133076"/>
                </a:lnTo>
                <a:lnTo>
                  <a:pt x="12355979" y="3133704"/>
                </a:lnTo>
                <a:lnTo>
                  <a:pt x="12360790" y="3130134"/>
                </a:lnTo>
                <a:close/>
                <a:moveTo>
                  <a:pt x="11765882" y="3123943"/>
                </a:moveTo>
                <a:cubicBezTo>
                  <a:pt x="11768807" y="3123943"/>
                  <a:pt x="11774657" y="3123943"/>
                  <a:pt x="11780507" y="3123943"/>
                </a:cubicBezTo>
                <a:cubicBezTo>
                  <a:pt x="11777582" y="3144192"/>
                  <a:pt x="11777582" y="3159377"/>
                  <a:pt x="11777582" y="3179625"/>
                </a:cubicBezTo>
                <a:cubicBezTo>
                  <a:pt x="11768807" y="3179625"/>
                  <a:pt x="11762957" y="3179625"/>
                  <a:pt x="11757107" y="3179625"/>
                </a:cubicBezTo>
                <a:cubicBezTo>
                  <a:pt x="11760032" y="3159377"/>
                  <a:pt x="11762957" y="3144192"/>
                  <a:pt x="11765882" y="3123943"/>
                </a:cubicBezTo>
                <a:close/>
                <a:moveTo>
                  <a:pt x="6756426" y="3118995"/>
                </a:moveTo>
                <a:cubicBezTo>
                  <a:pt x="6752505" y="3117502"/>
                  <a:pt x="6747870" y="3118910"/>
                  <a:pt x="6743234" y="3120319"/>
                </a:cubicBezTo>
                <a:cubicBezTo>
                  <a:pt x="6747501" y="3144791"/>
                  <a:pt x="6756061" y="3137896"/>
                  <a:pt x="6765330" y="3135079"/>
                </a:cubicBezTo>
                <a:cubicBezTo>
                  <a:pt x="6763553" y="3124883"/>
                  <a:pt x="6760346" y="3120488"/>
                  <a:pt x="6756426" y="3118995"/>
                </a:cubicBezTo>
                <a:close/>
                <a:moveTo>
                  <a:pt x="6142053" y="3117709"/>
                </a:moveTo>
                <a:cubicBezTo>
                  <a:pt x="6144862" y="3133818"/>
                  <a:pt x="6141279" y="3140207"/>
                  <a:pt x="6135879" y="3142908"/>
                </a:cubicBezTo>
                <a:cubicBezTo>
                  <a:pt x="6130480" y="3145608"/>
                  <a:pt x="6123264" y="3144620"/>
                  <a:pt x="6118804" y="3145975"/>
                </a:cubicBezTo>
                <a:cubicBezTo>
                  <a:pt x="6113187" y="3113757"/>
                  <a:pt x="6133133" y="3120419"/>
                  <a:pt x="6142053" y="3117709"/>
                </a:cubicBezTo>
                <a:close/>
                <a:moveTo>
                  <a:pt x="12794716" y="3116426"/>
                </a:moveTo>
                <a:cubicBezTo>
                  <a:pt x="12800630" y="3116426"/>
                  <a:pt x="12827237" y="3116426"/>
                  <a:pt x="12815412" y="3142117"/>
                </a:cubicBezTo>
                <a:cubicBezTo>
                  <a:pt x="12800629" y="3172091"/>
                  <a:pt x="12779933" y="3178088"/>
                  <a:pt x="12759238" y="3187508"/>
                </a:cubicBezTo>
                <a:cubicBezTo>
                  <a:pt x="12703558" y="3213202"/>
                  <a:pt x="12647385" y="3223479"/>
                  <a:pt x="12591707" y="3228617"/>
                </a:cubicBezTo>
                <a:cubicBezTo>
                  <a:pt x="12562141" y="3228617"/>
                  <a:pt x="12530112" y="3223478"/>
                  <a:pt x="12500547" y="3228617"/>
                </a:cubicBezTo>
                <a:cubicBezTo>
                  <a:pt x="12491678" y="3228617"/>
                  <a:pt x="12491678" y="3249172"/>
                  <a:pt x="12485766" y="3264588"/>
                </a:cubicBezTo>
                <a:cubicBezTo>
                  <a:pt x="12479853" y="3280003"/>
                  <a:pt x="12465071" y="3269725"/>
                  <a:pt x="12459159" y="3269725"/>
                </a:cubicBezTo>
                <a:cubicBezTo>
                  <a:pt x="12400522" y="3274865"/>
                  <a:pt x="12341884" y="3285141"/>
                  <a:pt x="12285712" y="3310835"/>
                </a:cubicBezTo>
                <a:cubicBezTo>
                  <a:pt x="12168440" y="3350145"/>
                  <a:pt x="12056586" y="3416946"/>
                  <a:pt x="11941776" y="3493169"/>
                </a:cubicBezTo>
                <a:cubicBezTo>
                  <a:pt x="11886098" y="3529139"/>
                  <a:pt x="11829925" y="3570247"/>
                  <a:pt x="11774244" y="3606217"/>
                </a:cubicBezTo>
                <a:cubicBezTo>
                  <a:pt x="11762419" y="3616494"/>
                  <a:pt x="11747637" y="3626771"/>
                  <a:pt x="11732854" y="3642187"/>
                </a:cubicBezTo>
                <a:cubicBezTo>
                  <a:pt x="11728420" y="3644756"/>
                  <a:pt x="11723246" y="3649681"/>
                  <a:pt x="11718442" y="3652143"/>
                </a:cubicBezTo>
                <a:cubicBezTo>
                  <a:pt x="11713637" y="3654605"/>
                  <a:pt x="11709202" y="3654605"/>
                  <a:pt x="11706246" y="3647326"/>
                </a:cubicBezTo>
                <a:cubicBezTo>
                  <a:pt x="11691956" y="3626771"/>
                  <a:pt x="11706246" y="3570247"/>
                  <a:pt x="11709697" y="3544554"/>
                </a:cubicBezTo>
                <a:cubicBezTo>
                  <a:pt x="11722630" y="3563824"/>
                  <a:pt x="11734179" y="3554189"/>
                  <a:pt x="11740392" y="3526489"/>
                </a:cubicBezTo>
                <a:lnTo>
                  <a:pt x="11744296" y="3496153"/>
                </a:lnTo>
                <a:lnTo>
                  <a:pt x="11744076" y="3495304"/>
                </a:lnTo>
                <a:lnTo>
                  <a:pt x="11744548" y="3494192"/>
                </a:lnTo>
                <a:lnTo>
                  <a:pt x="11744681" y="3493169"/>
                </a:lnTo>
                <a:lnTo>
                  <a:pt x="11744842" y="3493499"/>
                </a:lnTo>
                <a:lnTo>
                  <a:pt x="11747162" y="3488050"/>
                </a:lnTo>
                <a:cubicBezTo>
                  <a:pt x="11748191" y="3488050"/>
                  <a:pt x="11749561" y="3490468"/>
                  <a:pt x="11752306" y="3495304"/>
                </a:cubicBezTo>
                <a:lnTo>
                  <a:pt x="11749224" y="3502416"/>
                </a:lnTo>
                <a:lnTo>
                  <a:pt x="11750085" y="3504168"/>
                </a:lnTo>
                <a:cubicBezTo>
                  <a:pt x="11756321" y="3511153"/>
                  <a:pt x="11764636" y="3507300"/>
                  <a:pt x="11771288" y="3503446"/>
                </a:cubicBezTo>
                <a:cubicBezTo>
                  <a:pt x="11783114" y="3498307"/>
                  <a:pt x="11797897" y="3498307"/>
                  <a:pt x="11809231" y="3493169"/>
                </a:cubicBezTo>
                <a:cubicBezTo>
                  <a:pt x="11806273" y="3483747"/>
                  <a:pt x="11806273" y="3458055"/>
                  <a:pt x="11800359" y="3458055"/>
                </a:cubicBezTo>
                <a:cubicBezTo>
                  <a:pt x="11791985" y="3452917"/>
                  <a:pt x="11780157" y="3468331"/>
                  <a:pt x="11771288" y="3478609"/>
                </a:cubicBezTo>
                <a:cubicBezTo>
                  <a:pt x="11753550" y="3503446"/>
                  <a:pt x="11744681" y="3473471"/>
                  <a:pt x="11732854" y="3442639"/>
                </a:cubicBezTo>
                <a:cubicBezTo>
                  <a:pt x="11909257" y="3326251"/>
                  <a:pt x="12086151" y="3187508"/>
                  <a:pt x="12268467" y="3187508"/>
                </a:cubicBezTo>
                <a:cubicBezTo>
                  <a:pt x="12191599" y="3228617"/>
                  <a:pt x="12118180" y="3285141"/>
                  <a:pt x="12044761" y="3335585"/>
                </a:cubicBezTo>
                <a:cubicBezTo>
                  <a:pt x="12006326" y="3355283"/>
                  <a:pt x="11971342" y="3375837"/>
                  <a:pt x="11935864" y="3391253"/>
                </a:cubicBezTo>
                <a:cubicBezTo>
                  <a:pt x="11915169" y="3396391"/>
                  <a:pt x="11897923" y="3401530"/>
                  <a:pt x="11880185" y="3406669"/>
                </a:cubicBezTo>
                <a:cubicBezTo>
                  <a:pt x="11871315" y="3406669"/>
                  <a:pt x="11862446" y="3406669"/>
                  <a:pt x="11853576" y="3406669"/>
                </a:cubicBezTo>
                <a:cubicBezTo>
                  <a:pt x="11847663" y="3422085"/>
                  <a:pt x="11841750" y="3442639"/>
                  <a:pt x="11835838" y="3458055"/>
                </a:cubicBezTo>
                <a:cubicBezTo>
                  <a:pt x="11894475" y="3437501"/>
                  <a:pt x="11953604" y="3411807"/>
                  <a:pt x="12012240" y="3391253"/>
                </a:cubicBezTo>
                <a:cubicBezTo>
                  <a:pt x="12038848" y="3380977"/>
                  <a:pt x="12065456" y="3355283"/>
                  <a:pt x="12091571" y="3335585"/>
                </a:cubicBezTo>
                <a:cubicBezTo>
                  <a:pt x="12118180" y="3321111"/>
                  <a:pt x="12144788" y="3305697"/>
                  <a:pt x="12171396" y="3290281"/>
                </a:cubicBezTo>
                <a:cubicBezTo>
                  <a:pt x="12227075" y="3259450"/>
                  <a:pt x="12285712" y="3233757"/>
                  <a:pt x="12341884" y="3218341"/>
                </a:cubicBezTo>
                <a:cubicBezTo>
                  <a:pt x="12370956" y="3208064"/>
                  <a:pt x="12400522" y="3197785"/>
                  <a:pt x="12427129" y="3192648"/>
                </a:cubicBezTo>
                <a:cubicBezTo>
                  <a:pt x="12450782" y="3187508"/>
                  <a:pt x="12473940" y="3192648"/>
                  <a:pt x="12494635" y="3157534"/>
                </a:cubicBezTo>
                <a:cubicBezTo>
                  <a:pt x="12594662" y="3142117"/>
                  <a:pt x="12694689" y="3121563"/>
                  <a:pt x="12794716" y="3116426"/>
                </a:cubicBezTo>
                <a:close/>
                <a:moveTo>
                  <a:pt x="13261607" y="3116406"/>
                </a:moveTo>
                <a:cubicBezTo>
                  <a:pt x="13267667" y="3116406"/>
                  <a:pt x="13273728" y="3126560"/>
                  <a:pt x="13276759" y="3131633"/>
                </a:cubicBezTo>
                <a:cubicBezTo>
                  <a:pt x="13270698" y="3141785"/>
                  <a:pt x="13261606" y="3146860"/>
                  <a:pt x="13255546" y="3157012"/>
                </a:cubicBezTo>
                <a:cubicBezTo>
                  <a:pt x="13255546" y="3141785"/>
                  <a:pt x="13258577" y="3126561"/>
                  <a:pt x="13261607" y="3116406"/>
                </a:cubicBezTo>
                <a:close/>
                <a:moveTo>
                  <a:pt x="12913176" y="3116029"/>
                </a:moveTo>
                <a:cubicBezTo>
                  <a:pt x="12913928" y="3113994"/>
                  <a:pt x="12915433" y="3115349"/>
                  <a:pt x="12918438" y="3118063"/>
                </a:cubicBezTo>
                <a:cubicBezTo>
                  <a:pt x="12915433" y="3123488"/>
                  <a:pt x="12912424" y="3128917"/>
                  <a:pt x="12912424" y="3134342"/>
                </a:cubicBezTo>
                <a:cubicBezTo>
                  <a:pt x="12912426" y="3123488"/>
                  <a:pt x="12912426" y="3118063"/>
                  <a:pt x="12913176" y="3116029"/>
                </a:cubicBezTo>
                <a:close/>
                <a:moveTo>
                  <a:pt x="13104201" y="3108869"/>
                </a:moveTo>
                <a:cubicBezTo>
                  <a:pt x="13107167" y="3118977"/>
                  <a:pt x="13113099" y="3129085"/>
                  <a:pt x="13116065" y="3144247"/>
                </a:cubicBezTo>
                <a:cubicBezTo>
                  <a:pt x="13110133" y="3161936"/>
                  <a:pt x="13101976" y="3169307"/>
                  <a:pt x="13093449" y="3172255"/>
                </a:cubicBezTo>
                <a:cubicBezTo>
                  <a:pt x="13084920" y="3175205"/>
                  <a:pt x="13076022" y="3173731"/>
                  <a:pt x="13068607" y="3173731"/>
                </a:cubicBezTo>
                <a:cubicBezTo>
                  <a:pt x="13041912" y="3173731"/>
                  <a:pt x="13018678" y="3173731"/>
                  <a:pt x="12994947" y="3179625"/>
                </a:cubicBezTo>
                <a:cubicBezTo>
                  <a:pt x="12994947" y="3164464"/>
                  <a:pt x="12994947" y="3149301"/>
                  <a:pt x="12994947" y="3134140"/>
                </a:cubicBezTo>
                <a:cubicBezTo>
                  <a:pt x="13000879" y="3129086"/>
                  <a:pt x="13003845" y="3129086"/>
                  <a:pt x="13009778" y="3129085"/>
                </a:cubicBezTo>
                <a:cubicBezTo>
                  <a:pt x="13018678" y="3129085"/>
                  <a:pt x="13027576" y="3129086"/>
                  <a:pt x="13035979" y="3129085"/>
                </a:cubicBezTo>
                <a:cubicBezTo>
                  <a:pt x="13056742" y="3124030"/>
                  <a:pt x="13077505" y="3124030"/>
                  <a:pt x="13101236" y="3118977"/>
                </a:cubicBezTo>
                <a:cubicBezTo>
                  <a:pt x="13101234" y="3113924"/>
                  <a:pt x="13101234" y="3108870"/>
                  <a:pt x="13104201" y="3108869"/>
                </a:cubicBezTo>
                <a:close/>
                <a:moveTo>
                  <a:pt x="11413984" y="3108868"/>
                </a:moveTo>
                <a:cubicBezTo>
                  <a:pt x="11419472" y="3108868"/>
                  <a:pt x="11422214" y="3119079"/>
                  <a:pt x="11422214" y="3134395"/>
                </a:cubicBezTo>
                <a:cubicBezTo>
                  <a:pt x="11416728" y="3134395"/>
                  <a:pt x="11413984" y="3124183"/>
                  <a:pt x="11413984" y="3108868"/>
                </a:cubicBezTo>
                <a:close/>
                <a:moveTo>
                  <a:pt x="14410407" y="3108868"/>
                </a:moveTo>
                <a:cubicBezTo>
                  <a:pt x="14410408" y="3124181"/>
                  <a:pt x="14407665" y="3134394"/>
                  <a:pt x="14402177" y="3134394"/>
                </a:cubicBezTo>
                <a:cubicBezTo>
                  <a:pt x="14402177" y="3113972"/>
                  <a:pt x="14404921" y="3108867"/>
                  <a:pt x="14410407" y="3108868"/>
                </a:cubicBezTo>
                <a:close/>
                <a:moveTo>
                  <a:pt x="14386976" y="3108868"/>
                </a:moveTo>
                <a:cubicBezTo>
                  <a:pt x="14392461" y="3108868"/>
                  <a:pt x="14395204" y="3113972"/>
                  <a:pt x="14395206" y="3134394"/>
                </a:cubicBezTo>
                <a:cubicBezTo>
                  <a:pt x="14389717" y="3134394"/>
                  <a:pt x="14386974" y="3124181"/>
                  <a:pt x="14386976" y="3108868"/>
                </a:cubicBezTo>
                <a:close/>
                <a:moveTo>
                  <a:pt x="12846793" y="3108868"/>
                </a:moveTo>
                <a:cubicBezTo>
                  <a:pt x="12846793" y="3124182"/>
                  <a:pt x="12843897" y="3134395"/>
                  <a:pt x="12838588" y="3134395"/>
                </a:cubicBezTo>
                <a:cubicBezTo>
                  <a:pt x="12838588" y="3119078"/>
                  <a:pt x="12841483" y="3108868"/>
                  <a:pt x="12846793" y="3108868"/>
                </a:cubicBezTo>
                <a:close/>
                <a:moveTo>
                  <a:pt x="12130171" y="3108868"/>
                </a:moveTo>
                <a:cubicBezTo>
                  <a:pt x="12130173" y="3124183"/>
                  <a:pt x="12127430" y="3134395"/>
                  <a:pt x="12121944" y="3134395"/>
                </a:cubicBezTo>
                <a:cubicBezTo>
                  <a:pt x="12121944" y="3113973"/>
                  <a:pt x="12124686" y="3108868"/>
                  <a:pt x="12130171" y="3108868"/>
                </a:cubicBezTo>
                <a:close/>
                <a:moveTo>
                  <a:pt x="14714897" y="3108867"/>
                </a:moveTo>
                <a:cubicBezTo>
                  <a:pt x="14720530" y="3108867"/>
                  <a:pt x="14725695" y="3108866"/>
                  <a:pt x="14731801" y="3108867"/>
                </a:cubicBezTo>
                <a:cubicBezTo>
                  <a:pt x="14731801" y="3113972"/>
                  <a:pt x="14731800" y="3124181"/>
                  <a:pt x="14731800" y="3134394"/>
                </a:cubicBezTo>
                <a:cubicBezTo>
                  <a:pt x="14725695" y="3134394"/>
                  <a:pt x="14720530" y="3134394"/>
                  <a:pt x="14714897" y="3134394"/>
                </a:cubicBezTo>
                <a:cubicBezTo>
                  <a:pt x="14714897" y="3124181"/>
                  <a:pt x="14714897" y="3113972"/>
                  <a:pt x="14714897" y="3108867"/>
                </a:cubicBezTo>
                <a:close/>
                <a:moveTo>
                  <a:pt x="15724714" y="3108866"/>
                </a:moveTo>
                <a:cubicBezTo>
                  <a:pt x="15730199" y="3108867"/>
                  <a:pt x="15732942" y="3113972"/>
                  <a:pt x="15732943" y="3134393"/>
                </a:cubicBezTo>
                <a:cubicBezTo>
                  <a:pt x="15727458" y="3134393"/>
                  <a:pt x="15724714" y="3124181"/>
                  <a:pt x="15724714" y="3108866"/>
                </a:cubicBezTo>
                <a:close/>
                <a:moveTo>
                  <a:pt x="15666078" y="3108866"/>
                </a:moveTo>
                <a:cubicBezTo>
                  <a:pt x="15671387" y="3108867"/>
                  <a:pt x="15674283" y="3119077"/>
                  <a:pt x="15674283" y="3134393"/>
                </a:cubicBezTo>
                <a:cubicBezTo>
                  <a:pt x="15668492" y="3134393"/>
                  <a:pt x="15666078" y="3124181"/>
                  <a:pt x="15666078" y="3108866"/>
                </a:cubicBezTo>
                <a:close/>
                <a:moveTo>
                  <a:pt x="11203604" y="3107154"/>
                </a:moveTo>
                <a:cubicBezTo>
                  <a:pt x="11203604" y="3122532"/>
                  <a:pt x="11206559" y="3132786"/>
                  <a:pt x="11212468" y="3132786"/>
                </a:cubicBezTo>
                <a:cubicBezTo>
                  <a:pt x="11212468" y="3117407"/>
                  <a:pt x="11209514" y="3107154"/>
                  <a:pt x="11203604" y="3107154"/>
                </a:cubicBezTo>
                <a:close/>
                <a:moveTo>
                  <a:pt x="13487441" y="3106588"/>
                </a:moveTo>
                <a:cubicBezTo>
                  <a:pt x="13487442" y="3122362"/>
                  <a:pt x="13484623" y="3128934"/>
                  <a:pt x="13481103" y="3131564"/>
                </a:cubicBezTo>
                <a:cubicBezTo>
                  <a:pt x="13477581" y="3134193"/>
                  <a:pt x="13473355" y="3132878"/>
                  <a:pt x="13470539" y="3132878"/>
                </a:cubicBezTo>
                <a:cubicBezTo>
                  <a:pt x="13470537" y="3101329"/>
                  <a:pt x="13478990" y="3106588"/>
                  <a:pt x="13487441" y="3106588"/>
                </a:cubicBezTo>
                <a:close/>
                <a:moveTo>
                  <a:pt x="15474975" y="3106218"/>
                </a:moveTo>
                <a:cubicBezTo>
                  <a:pt x="15483660" y="3106218"/>
                  <a:pt x="15491866" y="3101329"/>
                  <a:pt x="15491866" y="3130661"/>
                </a:cubicBezTo>
                <a:cubicBezTo>
                  <a:pt x="15486074" y="3130661"/>
                  <a:pt x="15474975" y="3130661"/>
                  <a:pt x="15474975" y="3106218"/>
                </a:cubicBezTo>
                <a:close/>
                <a:moveTo>
                  <a:pt x="6464390" y="3101010"/>
                </a:moveTo>
                <a:cubicBezTo>
                  <a:pt x="6467270" y="3117525"/>
                  <a:pt x="6463709" y="3124040"/>
                  <a:pt x="6458314" y="3126766"/>
                </a:cubicBezTo>
                <a:cubicBezTo>
                  <a:pt x="6452919" y="3129492"/>
                  <a:pt x="6445689" y="3128428"/>
                  <a:pt x="6441229" y="3129783"/>
                </a:cubicBezTo>
                <a:cubicBezTo>
                  <a:pt x="6436191" y="3100883"/>
                  <a:pt x="6455470" y="3103720"/>
                  <a:pt x="6464390" y="3101010"/>
                </a:cubicBezTo>
                <a:close/>
                <a:moveTo>
                  <a:pt x="13793324" y="3093251"/>
                </a:moveTo>
                <a:cubicBezTo>
                  <a:pt x="13803649" y="3092619"/>
                  <a:pt x="13813976" y="3095147"/>
                  <a:pt x="13822934" y="3107800"/>
                </a:cubicBezTo>
                <a:cubicBezTo>
                  <a:pt x="13834878" y="3117923"/>
                  <a:pt x="13810990" y="3138170"/>
                  <a:pt x="13808004" y="3138170"/>
                </a:cubicBezTo>
                <a:cubicBezTo>
                  <a:pt x="13796061" y="3138170"/>
                  <a:pt x="13784116" y="3133108"/>
                  <a:pt x="13772669" y="3133108"/>
                </a:cubicBezTo>
                <a:cubicBezTo>
                  <a:pt x="13769683" y="3117923"/>
                  <a:pt x="13766698" y="3107800"/>
                  <a:pt x="13763710" y="3097677"/>
                </a:cubicBezTo>
                <a:cubicBezTo>
                  <a:pt x="13772669" y="3097677"/>
                  <a:pt x="13782996" y="3093882"/>
                  <a:pt x="13793324" y="3093251"/>
                </a:cubicBezTo>
                <a:close/>
                <a:moveTo>
                  <a:pt x="11431449" y="3082492"/>
                </a:moveTo>
                <a:cubicBezTo>
                  <a:pt x="11439593" y="3082492"/>
                  <a:pt x="11439593" y="3113628"/>
                  <a:pt x="11439593" y="3134385"/>
                </a:cubicBezTo>
                <a:cubicBezTo>
                  <a:pt x="11429187" y="3134385"/>
                  <a:pt x="11431449" y="3103249"/>
                  <a:pt x="11431449" y="3082492"/>
                </a:cubicBezTo>
                <a:close/>
                <a:moveTo>
                  <a:pt x="12890251" y="3082491"/>
                </a:moveTo>
                <a:cubicBezTo>
                  <a:pt x="12890251" y="3103249"/>
                  <a:pt x="12890251" y="3134384"/>
                  <a:pt x="12882021" y="3134384"/>
                </a:cubicBezTo>
                <a:cubicBezTo>
                  <a:pt x="12882021" y="3113627"/>
                  <a:pt x="12882021" y="3082491"/>
                  <a:pt x="12890251" y="3082491"/>
                </a:cubicBezTo>
                <a:close/>
                <a:moveTo>
                  <a:pt x="13079642" y="3082490"/>
                </a:moveTo>
                <a:cubicBezTo>
                  <a:pt x="13085702" y="3087379"/>
                  <a:pt x="13091761" y="3092271"/>
                  <a:pt x="13100852" y="3092271"/>
                </a:cubicBezTo>
                <a:cubicBezTo>
                  <a:pt x="13097823" y="3097158"/>
                  <a:pt x="13092521" y="3102045"/>
                  <a:pt x="13087975" y="3102045"/>
                </a:cubicBezTo>
                <a:cubicBezTo>
                  <a:pt x="13083430" y="3102044"/>
                  <a:pt x="13079642" y="3097155"/>
                  <a:pt x="13079642" y="3082490"/>
                </a:cubicBezTo>
                <a:close/>
                <a:moveTo>
                  <a:pt x="13012321" y="3082490"/>
                </a:moveTo>
                <a:cubicBezTo>
                  <a:pt x="13017807" y="3082490"/>
                  <a:pt x="13020551" y="3087594"/>
                  <a:pt x="13020551" y="3108016"/>
                </a:cubicBezTo>
                <a:cubicBezTo>
                  <a:pt x="13015064" y="3108016"/>
                  <a:pt x="13012320" y="3102910"/>
                  <a:pt x="13012321" y="3082490"/>
                </a:cubicBezTo>
                <a:close/>
                <a:moveTo>
                  <a:pt x="12156689" y="3082490"/>
                </a:moveTo>
                <a:cubicBezTo>
                  <a:pt x="12162175" y="3082490"/>
                  <a:pt x="12164919" y="3087594"/>
                  <a:pt x="12164919" y="3108016"/>
                </a:cubicBezTo>
                <a:cubicBezTo>
                  <a:pt x="12159432" y="3108016"/>
                  <a:pt x="12156689" y="3102911"/>
                  <a:pt x="12156689" y="3082490"/>
                </a:cubicBezTo>
                <a:close/>
                <a:moveTo>
                  <a:pt x="15924050" y="3082489"/>
                </a:moveTo>
                <a:cubicBezTo>
                  <a:pt x="15924050" y="3102910"/>
                  <a:pt x="15921306" y="3108015"/>
                  <a:pt x="15915819" y="3108015"/>
                </a:cubicBezTo>
                <a:cubicBezTo>
                  <a:pt x="15915820" y="3087593"/>
                  <a:pt x="15918563" y="3082489"/>
                  <a:pt x="15924050" y="3082489"/>
                </a:cubicBezTo>
                <a:close/>
                <a:moveTo>
                  <a:pt x="15717742" y="3082489"/>
                </a:moveTo>
                <a:cubicBezTo>
                  <a:pt x="15717743" y="3102910"/>
                  <a:pt x="15714999" y="3108016"/>
                  <a:pt x="15709512" y="3108016"/>
                </a:cubicBezTo>
                <a:cubicBezTo>
                  <a:pt x="15709511" y="3087593"/>
                  <a:pt x="15712255" y="3082489"/>
                  <a:pt x="15717742" y="3082489"/>
                </a:cubicBezTo>
                <a:close/>
                <a:moveTo>
                  <a:pt x="11817443" y="3080211"/>
                </a:moveTo>
                <a:cubicBezTo>
                  <a:pt x="11817443" y="3095985"/>
                  <a:pt x="11815329" y="3102557"/>
                  <a:pt x="11812161" y="3105186"/>
                </a:cubicBezTo>
                <a:cubicBezTo>
                  <a:pt x="11808992" y="3107816"/>
                  <a:pt x="11804765" y="3106501"/>
                  <a:pt x="11800540" y="3106501"/>
                </a:cubicBezTo>
                <a:cubicBezTo>
                  <a:pt x="11800540" y="3074953"/>
                  <a:pt x="11811808" y="3080211"/>
                  <a:pt x="11817443" y="3080211"/>
                </a:cubicBezTo>
                <a:close/>
                <a:moveTo>
                  <a:pt x="15282938" y="3079484"/>
                </a:moveTo>
                <a:lnTo>
                  <a:pt x="15283916" y="3082942"/>
                </a:lnTo>
                <a:cubicBezTo>
                  <a:pt x="15284404" y="3084667"/>
                  <a:pt x="15284078" y="3083517"/>
                  <a:pt x="15283428" y="3081218"/>
                </a:cubicBezTo>
                <a:close/>
                <a:moveTo>
                  <a:pt x="6479029" y="3075230"/>
                </a:moveTo>
                <a:cubicBezTo>
                  <a:pt x="6481862" y="3091477"/>
                  <a:pt x="6479701" y="3096411"/>
                  <a:pt x="6473963" y="3098153"/>
                </a:cubicBezTo>
                <a:cubicBezTo>
                  <a:pt x="6471838" y="3085968"/>
                  <a:pt x="6473290" y="3076973"/>
                  <a:pt x="6479029" y="3075230"/>
                </a:cubicBezTo>
                <a:close/>
                <a:moveTo>
                  <a:pt x="16098888" y="3072541"/>
                </a:moveTo>
                <a:cubicBezTo>
                  <a:pt x="16113725" y="3067429"/>
                  <a:pt x="16125597" y="3087875"/>
                  <a:pt x="16137468" y="3113434"/>
                </a:cubicBezTo>
                <a:cubicBezTo>
                  <a:pt x="16141673" y="3126215"/>
                  <a:pt x="16147485" y="3137717"/>
                  <a:pt x="16152987" y="3150387"/>
                </a:cubicBezTo>
                <a:lnTo>
                  <a:pt x="16165710" y="3191341"/>
                </a:lnTo>
                <a:lnTo>
                  <a:pt x="16166313" y="3177887"/>
                </a:lnTo>
                <a:cubicBezTo>
                  <a:pt x="16167062" y="3174696"/>
                  <a:pt x="16168566" y="3174696"/>
                  <a:pt x="16171574" y="3180226"/>
                </a:cubicBezTo>
                <a:cubicBezTo>
                  <a:pt x="16170071" y="3182355"/>
                  <a:pt x="16169318" y="3183418"/>
                  <a:pt x="16168565" y="3185226"/>
                </a:cubicBezTo>
                <a:lnTo>
                  <a:pt x="16166161" y="3192796"/>
                </a:lnTo>
                <a:lnTo>
                  <a:pt x="16166650" y="3194370"/>
                </a:lnTo>
                <a:cubicBezTo>
                  <a:pt x="16211168" y="3276158"/>
                  <a:pt x="16255188" y="3356167"/>
                  <a:pt x="16299706" y="3432842"/>
                </a:cubicBezTo>
                <a:cubicBezTo>
                  <a:pt x="16296738" y="3439233"/>
                  <a:pt x="16293770" y="3441469"/>
                  <a:pt x="16290850" y="3441069"/>
                </a:cubicBezTo>
                <a:cubicBezTo>
                  <a:pt x="16282085" y="3439872"/>
                  <a:pt x="16273739" y="3414951"/>
                  <a:pt x="16267062" y="3407284"/>
                </a:cubicBezTo>
                <a:cubicBezTo>
                  <a:pt x="16252222" y="3376613"/>
                  <a:pt x="16237877" y="3356166"/>
                  <a:pt x="16223040" y="3331460"/>
                </a:cubicBezTo>
                <a:cubicBezTo>
                  <a:pt x="16190394" y="3276158"/>
                  <a:pt x="16154779" y="3219930"/>
                  <a:pt x="16122628" y="3164552"/>
                </a:cubicBezTo>
                <a:cubicBezTo>
                  <a:pt x="16116694" y="3154329"/>
                  <a:pt x="16072178" y="3082765"/>
                  <a:pt x="16098888" y="3072541"/>
                </a:cubicBezTo>
                <a:close/>
                <a:moveTo>
                  <a:pt x="6174381" y="3069941"/>
                </a:moveTo>
                <a:cubicBezTo>
                  <a:pt x="6176577" y="3082532"/>
                  <a:pt x="6175050" y="3091100"/>
                  <a:pt x="6169311" y="3092843"/>
                </a:cubicBezTo>
                <a:cubicBezTo>
                  <a:pt x="6166506" y="3076753"/>
                  <a:pt x="6168643" y="3071684"/>
                  <a:pt x="6174381" y="3069941"/>
                </a:cubicBezTo>
                <a:close/>
                <a:moveTo>
                  <a:pt x="14762168" y="3059879"/>
                </a:moveTo>
                <a:cubicBezTo>
                  <a:pt x="14759136" y="3080095"/>
                  <a:pt x="14759137" y="3105364"/>
                  <a:pt x="14759137" y="3130633"/>
                </a:cubicBezTo>
                <a:cubicBezTo>
                  <a:pt x="14753079" y="3115470"/>
                  <a:pt x="14747017" y="3105364"/>
                  <a:pt x="14740957" y="3090200"/>
                </a:cubicBezTo>
                <a:cubicBezTo>
                  <a:pt x="14747017" y="3080095"/>
                  <a:pt x="14756107" y="3069986"/>
                  <a:pt x="14762168" y="3059879"/>
                </a:cubicBezTo>
                <a:close/>
                <a:moveTo>
                  <a:pt x="11568171" y="3056113"/>
                </a:moveTo>
                <a:cubicBezTo>
                  <a:pt x="11574029" y="3056113"/>
                  <a:pt x="11576468" y="3056112"/>
                  <a:pt x="11582324" y="3056113"/>
                </a:cubicBezTo>
                <a:cubicBezTo>
                  <a:pt x="11591108" y="3056113"/>
                  <a:pt x="11599893" y="3056113"/>
                  <a:pt x="11611117" y="3056113"/>
                </a:cubicBezTo>
                <a:cubicBezTo>
                  <a:pt x="11596965" y="3108005"/>
                  <a:pt x="11588181" y="3097626"/>
                  <a:pt x="11568171" y="3108005"/>
                </a:cubicBezTo>
                <a:cubicBezTo>
                  <a:pt x="11568171" y="3087246"/>
                  <a:pt x="11568171" y="3071680"/>
                  <a:pt x="11568171" y="3056113"/>
                </a:cubicBezTo>
                <a:close/>
                <a:moveTo>
                  <a:pt x="14410408" y="3056112"/>
                </a:moveTo>
                <a:cubicBezTo>
                  <a:pt x="14410408" y="3076533"/>
                  <a:pt x="14407665" y="3081638"/>
                  <a:pt x="14402177" y="3081638"/>
                </a:cubicBezTo>
                <a:cubicBezTo>
                  <a:pt x="14402177" y="3066322"/>
                  <a:pt x="14404921" y="3056112"/>
                  <a:pt x="14410408" y="3056112"/>
                </a:cubicBezTo>
                <a:close/>
                <a:moveTo>
                  <a:pt x="11835286" y="3056112"/>
                </a:moveTo>
                <a:cubicBezTo>
                  <a:pt x="11840920" y="3056112"/>
                  <a:pt x="11846554" y="3056112"/>
                  <a:pt x="11852188" y="3056112"/>
                </a:cubicBezTo>
                <a:cubicBezTo>
                  <a:pt x="11852188" y="3066322"/>
                  <a:pt x="11852188" y="3076533"/>
                  <a:pt x="11852189" y="3081638"/>
                </a:cubicBezTo>
                <a:cubicBezTo>
                  <a:pt x="11846554" y="3081638"/>
                  <a:pt x="11840920" y="3081638"/>
                  <a:pt x="11835286" y="3081638"/>
                </a:cubicBezTo>
                <a:cubicBezTo>
                  <a:pt x="11835286" y="3076533"/>
                  <a:pt x="11835286" y="3066322"/>
                  <a:pt x="11835286" y="3056112"/>
                </a:cubicBezTo>
                <a:close/>
                <a:moveTo>
                  <a:pt x="15509719" y="3056111"/>
                </a:moveTo>
                <a:cubicBezTo>
                  <a:pt x="15518250" y="3061216"/>
                  <a:pt x="15526779" y="3066322"/>
                  <a:pt x="15535306" y="3066322"/>
                </a:cubicBezTo>
                <a:cubicBezTo>
                  <a:pt x="15531043" y="3073979"/>
                  <a:pt x="15526777" y="3077809"/>
                  <a:pt x="15522514" y="3079723"/>
                </a:cubicBezTo>
                <a:cubicBezTo>
                  <a:pt x="15518248" y="3081638"/>
                  <a:pt x="15513985" y="3081638"/>
                  <a:pt x="15509719" y="3081638"/>
                </a:cubicBezTo>
                <a:cubicBezTo>
                  <a:pt x="15509719" y="3076532"/>
                  <a:pt x="15509719" y="3066322"/>
                  <a:pt x="15509719" y="3056111"/>
                </a:cubicBezTo>
                <a:close/>
                <a:moveTo>
                  <a:pt x="15424568" y="3056111"/>
                </a:moveTo>
                <a:cubicBezTo>
                  <a:pt x="15424568" y="3076532"/>
                  <a:pt x="15421825" y="3081638"/>
                  <a:pt x="15416339" y="3081638"/>
                </a:cubicBezTo>
                <a:cubicBezTo>
                  <a:pt x="15416339" y="3066322"/>
                  <a:pt x="15419081" y="3056111"/>
                  <a:pt x="15424568" y="3056111"/>
                </a:cubicBezTo>
                <a:close/>
                <a:moveTo>
                  <a:pt x="6503675" y="3052001"/>
                </a:moveTo>
                <a:cubicBezTo>
                  <a:pt x="6505932" y="3064953"/>
                  <a:pt x="6500145" y="3071257"/>
                  <a:pt x="6493604" y="3073244"/>
                </a:cubicBezTo>
                <a:cubicBezTo>
                  <a:pt x="6491345" y="3060293"/>
                  <a:pt x="6497134" y="3053988"/>
                  <a:pt x="6503675" y="3052001"/>
                </a:cubicBezTo>
                <a:close/>
                <a:moveTo>
                  <a:pt x="6189409" y="3046409"/>
                </a:moveTo>
                <a:cubicBezTo>
                  <a:pt x="6191534" y="3058595"/>
                  <a:pt x="6189679" y="3067713"/>
                  <a:pt x="6179868" y="3070694"/>
                </a:cubicBezTo>
                <a:cubicBezTo>
                  <a:pt x="6177035" y="3054446"/>
                  <a:pt x="6179597" y="3049389"/>
                  <a:pt x="6189409" y="3046409"/>
                </a:cubicBezTo>
                <a:close/>
                <a:moveTo>
                  <a:pt x="15678064" y="3043409"/>
                </a:moveTo>
                <a:cubicBezTo>
                  <a:pt x="15678440" y="3042220"/>
                  <a:pt x="15679945" y="3043409"/>
                  <a:pt x="15682952" y="3045796"/>
                </a:cubicBezTo>
                <a:cubicBezTo>
                  <a:pt x="15679945" y="3050554"/>
                  <a:pt x="15679945" y="3050554"/>
                  <a:pt x="15679945" y="3055314"/>
                </a:cubicBezTo>
                <a:cubicBezTo>
                  <a:pt x="15678440" y="3048175"/>
                  <a:pt x="15677688" y="3044601"/>
                  <a:pt x="15678064" y="3043409"/>
                </a:cubicBezTo>
                <a:close/>
                <a:moveTo>
                  <a:pt x="15594286" y="3037793"/>
                </a:moveTo>
                <a:cubicBezTo>
                  <a:pt x="15606232" y="3036462"/>
                  <a:pt x="15622161" y="3066419"/>
                  <a:pt x="15622161" y="3104258"/>
                </a:cubicBezTo>
                <a:cubicBezTo>
                  <a:pt x="15607598" y="3094169"/>
                  <a:pt x="15593034" y="3089121"/>
                  <a:pt x="15581385" y="3079032"/>
                </a:cubicBezTo>
                <a:cubicBezTo>
                  <a:pt x="15581385" y="3050653"/>
                  <a:pt x="15587119" y="3038590"/>
                  <a:pt x="15594286" y="3037793"/>
                </a:cubicBezTo>
                <a:close/>
                <a:moveTo>
                  <a:pt x="16054321" y="3031220"/>
                </a:moveTo>
                <a:cubicBezTo>
                  <a:pt x="16054321" y="3046995"/>
                  <a:pt x="16052150" y="3053567"/>
                  <a:pt x="16048954" y="3056196"/>
                </a:cubicBezTo>
                <a:cubicBezTo>
                  <a:pt x="16045756" y="3058825"/>
                  <a:pt x="16041534" y="3057511"/>
                  <a:pt x="16037430" y="3057511"/>
                </a:cubicBezTo>
                <a:cubicBezTo>
                  <a:pt x="16037431" y="3025964"/>
                  <a:pt x="16048529" y="3031220"/>
                  <a:pt x="16054321" y="3031220"/>
                </a:cubicBezTo>
                <a:close/>
                <a:moveTo>
                  <a:pt x="15874330" y="3030256"/>
                </a:moveTo>
                <a:cubicBezTo>
                  <a:pt x="15877638" y="3032885"/>
                  <a:pt x="15880581" y="3042085"/>
                  <a:pt x="15880580" y="3055233"/>
                </a:cubicBezTo>
                <a:cubicBezTo>
                  <a:pt x="15874696" y="3055233"/>
                  <a:pt x="15871755" y="3049975"/>
                  <a:pt x="15865871" y="3044715"/>
                </a:cubicBezTo>
                <a:cubicBezTo>
                  <a:pt x="15867342" y="3031571"/>
                  <a:pt x="15871020" y="3027627"/>
                  <a:pt x="15874330" y="3030256"/>
                </a:cubicBezTo>
                <a:close/>
                <a:moveTo>
                  <a:pt x="14699694" y="3029732"/>
                </a:moveTo>
                <a:cubicBezTo>
                  <a:pt x="14705545" y="3045303"/>
                  <a:pt x="14717243" y="3055679"/>
                  <a:pt x="14723096" y="3066057"/>
                </a:cubicBezTo>
                <a:cubicBezTo>
                  <a:pt x="14720170" y="3068652"/>
                  <a:pt x="14717245" y="3070922"/>
                  <a:pt x="14714503" y="3072057"/>
                </a:cubicBezTo>
                <a:cubicBezTo>
                  <a:pt x="14706277" y="3075462"/>
                  <a:pt x="14699695" y="3068651"/>
                  <a:pt x="14699694" y="3029732"/>
                </a:cubicBezTo>
                <a:close/>
                <a:moveTo>
                  <a:pt x="15468460" y="3029731"/>
                </a:moveTo>
                <a:cubicBezTo>
                  <a:pt x="15479811" y="3029731"/>
                  <a:pt x="15491656" y="3029731"/>
                  <a:pt x="15500542" y="3029731"/>
                </a:cubicBezTo>
                <a:cubicBezTo>
                  <a:pt x="15497581" y="3045303"/>
                  <a:pt x="15494618" y="3066057"/>
                  <a:pt x="15491656" y="3081624"/>
                </a:cubicBezTo>
                <a:cubicBezTo>
                  <a:pt x="15483267" y="3066057"/>
                  <a:pt x="15476850" y="3045303"/>
                  <a:pt x="15468460" y="3029731"/>
                </a:cubicBezTo>
                <a:close/>
                <a:moveTo>
                  <a:pt x="13262060" y="3029731"/>
                </a:moveTo>
                <a:cubicBezTo>
                  <a:pt x="13267547" y="3029731"/>
                  <a:pt x="13270289" y="3039940"/>
                  <a:pt x="13270289" y="3055257"/>
                </a:cubicBezTo>
                <a:cubicBezTo>
                  <a:pt x="13264803" y="3055258"/>
                  <a:pt x="13262059" y="3050153"/>
                  <a:pt x="13262060" y="3029731"/>
                </a:cubicBezTo>
                <a:close/>
                <a:moveTo>
                  <a:pt x="13105200" y="3029731"/>
                </a:moveTo>
                <a:cubicBezTo>
                  <a:pt x="13105200" y="3045048"/>
                  <a:pt x="13105200" y="3055258"/>
                  <a:pt x="13099187" y="3055257"/>
                </a:cubicBezTo>
                <a:cubicBezTo>
                  <a:pt x="13099187" y="3039940"/>
                  <a:pt x="13099187" y="3029731"/>
                  <a:pt x="13105200" y="3029731"/>
                </a:cubicBezTo>
                <a:close/>
                <a:moveTo>
                  <a:pt x="11880432" y="3029731"/>
                </a:moveTo>
                <a:cubicBezTo>
                  <a:pt x="11880431" y="3050153"/>
                  <a:pt x="11877689" y="3055257"/>
                  <a:pt x="11872201" y="3055257"/>
                </a:cubicBezTo>
                <a:cubicBezTo>
                  <a:pt x="11872202" y="3039940"/>
                  <a:pt x="11874945" y="3029731"/>
                  <a:pt x="11880432" y="3029731"/>
                </a:cubicBezTo>
                <a:close/>
                <a:moveTo>
                  <a:pt x="13676346" y="3029731"/>
                </a:moveTo>
                <a:cubicBezTo>
                  <a:pt x="13676345" y="3045048"/>
                  <a:pt x="13676345" y="3055256"/>
                  <a:pt x="13670330" y="3055256"/>
                </a:cubicBezTo>
                <a:cubicBezTo>
                  <a:pt x="13670331" y="3039939"/>
                  <a:pt x="13670330" y="3029731"/>
                  <a:pt x="13676346" y="3029731"/>
                </a:cubicBezTo>
                <a:close/>
                <a:moveTo>
                  <a:pt x="13540032" y="3025961"/>
                </a:moveTo>
                <a:cubicBezTo>
                  <a:pt x="13563921" y="3025961"/>
                  <a:pt x="13587311" y="3025961"/>
                  <a:pt x="13611200" y="3030849"/>
                </a:cubicBezTo>
                <a:cubicBezTo>
                  <a:pt x="13590795" y="3040625"/>
                  <a:pt x="13569892" y="3045518"/>
                  <a:pt x="13546003" y="3055291"/>
                </a:cubicBezTo>
                <a:cubicBezTo>
                  <a:pt x="13543017" y="3045519"/>
                  <a:pt x="13543017" y="3035738"/>
                  <a:pt x="13540032" y="3025961"/>
                </a:cubicBezTo>
                <a:close/>
                <a:moveTo>
                  <a:pt x="12775376" y="3024996"/>
                </a:moveTo>
                <a:cubicBezTo>
                  <a:pt x="12777488" y="3022370"/>
                  <a:pt x="12779602" y="3026314"/>
                  <a:pt x="12783826" y="3034200"/>
                </a:cubicBezTo>
                <a:cubicBezTo>
                  <a:pt x="12778192" y="3039459"/>
                  <a:pt x="12772558" y="3049976"/>
                  <a:pt x="12766924" y="3055233"/>
                </a:cubicBezTo>
                <a:cubicBezTo>
                  <a:pt x="12771149" y="3036829"/>
                  <a:pt x="12773263" y="3027629"/>
                  <a:pt x="12775376" y="3024996"/>
                </a:cubicBezTo>
                <a:close/>
                <a:moveTo>
                  <a:pt x="13693993" y="3018428"/>
                </a:moveTo>
                <a:cubicBezTo>
                  <a:pt x="13699966" y="3038827"/>
                  <a:pt x="13705937" y="3059228"/>
                  <a:pt x="13714894" y="3054129"/>
                </a:cubicBezTo>
                <a:cubicBezTo>
                  <a:pt x="13723852" y="3049030"/>
                  <a:pt x="13732812" y="3064327"/>
                  <a:pt x="13726840" y="3089825"/>
                </a:cubicBezTo>
                <a:cubicBezTo>
                  <a:pt x="13725348" y="3100026"/>
                  <a:pt x="13722734" y="3106082"/>
                  <a:pt x="13719476" y="3109429"/>
                </a:cubicBezTo>
                <a:cubicBezTo>
                  <a:pt x="13709700" y="3119471"/>
                  <a:pt x="13694118" y="3105127"/>
                  <a:pt x="13685532" y="3105127"/>
                </a:cubicBezTo>
                <a:cubicBezTo>
                  <a:pt x="13688519" y="3074526"/>
                  <a:pt x="13691007" y="3043922"/>
                  <a:pt x="13693993" y="3018428"/>
                </a:cubicBezTo>
                <a:close/>
                <a:moveTo>
                  <a:pt x="11939042" y="3018427"/>
                </a:moveTo>
                <a:cubicBezTo>
                  <a:pt x="11921668" y="3028944"/>
                  <a:pt x="11904295" y="3039459"/>
                  <a:pt x="11887404" y="3055233"/>
                </a:cubicBezTo>
                <a:cubicBezTo>
                  <a:pt x="11890301" y="3044715"/>
                  <a:pt x="11893194" y="3034200"/>
                  <a:pt x="11895608" y="3023684"/>
                </a:cubicBezTo>
                <a:cubicBezTo>
                  <a:pt x="11910086" y="3018427"/>
                  <a:pt x="11924564" y="3018427"/>
                  <a:pt x="11939042" y="3018427"/>
                </a:cubicBezTo>
                <a:close/>
                <a:moveTo>
                  <a:pt x="15860108" y="3016958"/>
                </a:moveTo>
                <a:cubicBezTo>
                  <a:pt x="15860860" y="3015703"/>
                  <a:pt x="15862364" y="3016750"/>
                  <a:pt x="15865372" y="3018843"/>
                </a:cubicBezTo>
                <a:cubicBezTo>
                  <a:pt x="15862365" y="3023867"/>
                  <a:pt x="15862365" y="3023867"/>
                  <a:pt x="15859358" y="3028893"/>
                </a:cubicBezTo>
                <a:cubicBezTo>
                  <a:pt x="15859357" y="3021774"/>
                  <a:pt x="15859358" y="3018214"/>
                  <a:pt x="15860108" y="3016958"/>
                </a:cubicBezTo>
                <a:close/>
                <a:moveTo>
                  <a:pt x="13641269" y="3014657"/>
                </a:moveTo>
                <a:cubicBezTo>
                  <a:pt x="13649799" y="3018974"/>
                  <a:pt x="13661169" y="3024155"/>
                  <a:pt x="13661169" y="3055244"/>
                </a:cubicBezTo>
                <a:cubicBezTo>
                  <a:pt x="13652640" y="3055244"/>
                  <a:pt x="13644113" y="3055244"/>
                  <a:pt x="13635584" y="3055244"/>
                </a:cubicBezTo>
                <a:cubicBezTo>
                  <a:pt x="13635584" y="3039699"/>
                  <a:pt x="13638427" y="3024155"/>
                  <a:pt x="13641269" y="3014657"/>
                </a:cubicBezTo>
                <a:close/>
                <a:moveTo>
                  <a:pt x="12736027" y="3010895"/>
                </a:moveTo>
                <a:cubicBezTo>
                  <a:pt x="12736027" y="3046535"/>
                  <a:pt x="12733065" y="3056714"/>
                  <a:pt x="12718255" y="3061803"/>
                </a:cubicBezTo>
                <a:cubicBezTo>
                  <a:pt x="12700482" y="3066895"/>
                  <a:pt x="12682709" y="3066895"/>
                  <a:pt x="12664938" y="3071986"/>
                </a:cubicBezTo>
                <a:cubicBezTo>
                  <a:pt x="12629886" y="3077076"/>
                  <a:pt x="12594340" y="3087258"/>
                  <a:pt x="12558794" y="3092352"/>
                </a:cubicBezTo>
                <a:cubicBezTo>
                  <a:pt x="12520781" y="3102532"/>
                  <a:pt x="12482274" y="3107622"/>
                  <a:pt x="12447221" y="3117803"/>
                </a:cubicBezTo>
                <a:cubicBezTo>
                  <a:pt x="12429448" y="3117803"/>
                  <a:pt x="12411677" y="3122894"/>
                  <a:pt x="12393905" y="3127988"/>
                </a:cubicBezTo>
                <a:cubicBezTo>
                  <a:pt x="12386500" y="3127987"/>
                  <a:pt x="12379094" y="3126717"/>
                  <a:pt x="12371749" y="3127352"/>
                </a:cubicBezTo>
                <a:lnTo>
                  <a:pt x="12362957" y="3129583"/>
                </a:lnTo>
                <a:lnTo>
                  <a:pt x="12367616" y="3115336"/>
                </a:lnTo>
                <a:cubicBezTo>
                  <a:pt x="12374558" y="3102212"/>
                  <a:pt x="12384279" y="3101258"/>
                  <a:pt x="12390942" y="3097440"/>
                </a:cubicBezTo>
                <a:cubicBezTo>
                  <a:pt x="12405752" y="3097440"/>
                  <a:pt x="12420563" y="3092351"/>
                  <a:pt x="12435373" y="3087258"/>
                </a:cubicBezTo>
                <a:cubicBezTo>
                  <a:pt x="12467464" y="3077076"/>
                  <a:pt x="12503010" y="3071986"/>
                  <a:pt x="12535592" y="3061803"/>
                </a:cubicBezTo>
                <a:cubicBezTo>
                  <a:pt x="12603226" y="3041439"/>
                  <a:pt x="12667899" y="3026169"/>
                  <a:pt x="12736027" y="3010895"/>
                </a:cubicBezTo>
                <a:close/>
                <a:moveTo>
                  <a:pt x="15967481" y="3010888"/>
                </a:moveTo>
                <a:cubicBezTo>
                  <a:pt x="15967481" y="3027166"/>
                  <a:pt x="15964737" y="3032591"/>
                  <a:pt x="15959251" y="3032591"/>
                </a:cubicBezTo>
                <a:cubicBezTo>
                  <a:pt x="15959251" y="3017218"/>
                  <a:pt x="15961995" y="3010887"/>
                  <a:pt x="15967481" y="3010888"/>
                </a:cubicBezTo>
                <a:close/>
                <a:moveTo>
                  <a:pt x="12751480" y="3008112"/>
                </a:moveTo>
                <a:cubicBezTo>
                  <a:pt x="12754979" y="3006709"/>
                  <a:pt x="12759203" y="3009083"/>
                  <a:pt x="12762097" y="3009083"/>
                </a:cubicBezTo>
                <a:cubicBezTo>
                  <a:pt x="12762097" y="3024626"/>
                  <a:pt x="12759203" y="3029807"/>
                  <a:pt x="12755643" y="3031102"/>
                </a:cubicBezTo>
                <a:cubicBezTo>
                  <a:pt x="12752084" y="3032398"/>
                  <a:pt x="12747862" y="3029808"/>
                  <a:pt x="12745207" y="3029808"/>
                </a:cubicBezTo>
                <a:cubicBezTo>
                  <a:pt x="12745207" y="3014695"/>
                  <a:pt x="12747981" y="3009514"/>
                  <a:pt x="12751480" y="3008112"/>
                </a:cubicBezTo>
                <a:close/>
                <a:moveTo>
                  <a:pt x="6248868" y="3007667"/>
                </a:moveTo>
                <a:cubicBezTo>
                  <a:pt x="6251496" y="3006803"/>
                  <a:pt x="6254294" y="3007503"/>
                  <a:pt x="6257324" y="3010716"/>
                </a:cubicBezTo>
                <a:cubicBezTo>
                  <a:pt x="6251827" y="3021685"/>
                  <a:pt x="6244185" y="3030980"/>
                  <a:pt x="6236172" y="3032833"/>
                </a:cubicBezTo>
                <a:cubicBezTo>
                  <a:pt x="6233501" y="3033452"/>
                  <a:pt x="6230788" y="3033242"/>
                  <a:pt x="6228101" y="3031992"/>
                </a:cubicBezTo>
                <a:cubicBezTo>
                  <a:pt x="6234625" y="3026911"/>
                  <a:pt x="6240983" y="3010256"/>
                  <a:pt x="6248868" y="3007667"/>
                </a:cubicBezTo>
                <a:close/>
                <a:moveTo>
                  <a:pt x="12369217" y="3001880"/>
                </a:moveTo>
                <a:cubicBezTo>
                  <a:pt x="12380481" y="3003049"/>
                  <a:pt x="12392845" y="3010484"/>
                  <a:pt x="12397252" y="3010484"/>
                </a:cubicBezTo>
                <a:cubicBezTo>
                  <a:pt x="12397252" y="3031515"/>
                  <a:pt x="12391537" y="3039640"/>
                  <a:pt x="12383928" y="3041582"/>
                </a:cubicBezTo>
                <a:cubicBezTo>
                  <a:pt x="12371245" y="3044818"/>
                  <a:pt x="12353303" y="3030877"/>
                  <a:pt x="12347795" y="3030877"/>
                </a:cubicBezTo>
                <a:cubicBezTo>
                  <a:pt x="12347795" y="3005810"/>
                  <a:pt x="12357956" y="3000711"/>
                  <a:pt x="12369217" y="3001880"/>
                </a:cubicBezTo>
                <a:close/>
                <a:moveTo>
                  <a:pt x="12138845" y="2986001"/>
                </a:moveTo>
                <a:cubicBezTo>
                  <a:pt x="12138846" y="3001774"/>
                  <a:pt x="12136733" y="3008128"/>
                  <a:pt x="12133564" y="3010538"/>
                </a:cubicBezTo>
                <a:cubicBezTo>
                  <a:pt x="12130394" y="3012948"/>
                  <a:pt x="12126169" y="3011414"/>
                  <a:pt x="12121944" y="3011414"/>
                </a:cubicBezTo>
                <a:cubicBezTo>
                  <a:pt x="12121944" y="2980743"/>
                  <a:pt x="12130394" y="2986001"/>
                  <a:pt x="12138845" y="2986001"/>
                </a:cubicBezTo>
                <a:close/>
                <a:moveTo>
                  <a:pt x="11359208" y="2984977"/>
                </a:moveTo>
                <a:cubicBezTo>
                  <a:pt x="11359210" y="3000355"/>
                  <a:pt x="11362164" y="3009753"/>
                  <a:pt x="11368073" y="3009753"/>
                </a:cubicBezTo>
                <a:cubicBezTo>
                  <a:pt x="11368071" y="2995228"/>
                  <a:pt x="11365117" y="2984977"/>
                  <a:pt x="11359208" y="2984977"/>
                </a:cubicBezTo>
                <a:close/>
                <a:moveTo>
                  <a:pt x="11291747" y="2984977"/>
                </a:moveTo>
                <a:cubicBezTo>
                  <a:pt x="11288793" y="2995228"/>
                  <a:pt x="11285839" y="3009753"/>
                  <a:pt x="11282884" y="3025129"/>
                </a:cubicBezTo>
                <a:cubicBezTo>
                  <a:pt x="11279929" y="3020005"/>
                  <a:pt x="11274021" y="3020005"/>
                  <a:pt x="11268111" y="3020005"/>
                </a:cubicBezTo>
                <a:cubicBezTo>
                  <a:pt x="11250385" y="3020005"/>
                  <a:pt x="11230196" y="3035384"/>
                  <a:pt x="11221333" y="3081521"/>
                </a:cubicBezTo>
                <a:cubicBezTo>
                  <a:pt x="11234380" y="3076398"/>
                  <a:pt x="11262941" y="3082805"/>
                  <a:pt x="11288238" y="3075223"/>
                </a:cubicBezTo>
                <a:cubicBezTo>
                  <a:pt x="11313537" y="3067640"/>
                  <a:pt x="11335573" y="3046066"/>
                  <a:pt x="11335573" y="2984977"/>
                </a:cubicBezTo>
                <a:cubicBezTo>
                  <a:pt x="11321293" y="2984977"/>
                  <a:pt x="11306520" y="2984977"/>
                  <a:pt x="11291747" y="2984977"/>
                </a:cubicBezTo>
                <a:close/>
                <a:moveTo>
                  <a:pt x="13470539" y="2984512"/>
                </a:moveTo>
                <a:cubicBezTo>
                  <a:pt x="13488168" y="2984512"/>
                  <a:pt x="13502369" y="2984512"/>
                  <a:pt x="13519998" y="2984512"/>
                </a:cubicBezTo>
                <a:cubicBezTo>
                  <a:pt x="13519998" y="3024569"/>
                  <a:pt x="13502369" y="3024569"/>
                  <a:pt x="13496982" y="3055253"/>
                </a:cubicBezTo>
                <a:cubicBezTo>
                  <a:pt x="13488168" y="3029684"/>
                  <a:pt x="13476415" y="3015195"/>
                  <a:pt x="13470539" y="2984512"/>
                </a:cubicBezTo>
                <a:close/>
                <a:moveTo>
                  <a:pt x="11577402" y="2984511"/>
                </a:moveTo>
                <a:cubicBezTo>
                  <a:pt x="11585092" y="2984511"/>
                  <a:pt x="11585092" y="3008795"/>
                  <a:pt x="11585092" y="3028893"/>
                </a:cubicBezTo>
                <a:cubicBezTo>
                  <a:pt x="11574688" y="3028893"/>
                  <a:pt x="11577402" y="3003771"/>
                  <a:pt x="11577402" y="2984511"/>
                </a:cubicBezTo>
                <a:close/>
                <a:moveTo>
                  <a:pt x="16004857" y="2984509"/>
                </a:moveTo>
                <a:cubicBezTo>
                  <a:pt x="16010491" y="2989784"/>
                  <a:pt x="16016125" y="2989784"/>
                  <a:pt x="16021761" y="2995060"/>
                </a:cubicBezTo>
                <a:cubicBezTo>
                  <a:pt x="16020353" y="2998796"/>
                  <a:pt x="16018592" y="3001598"/>
                  <a:pt x="16016743" y="3003301"/>
                </a:cubicBezTo>
                <a:cubicBezTo>
                  <a:pt x="16011197" y="3008412"/>
                  <a:pt x="16004857" y="3003632"/>
                  <a:pt x="16004857" y="2984509"/>
                </a:cubicBezTo>
                <a:close/>
                <a:moveTo>
                  <a:pt x="12803385" y="2984509"/>
                </a:moveTo>
                <a:cubicBezTo>
                  <a:pt x="12803384" y="3000334"/>
                  <a:pt x="12800642" y="3010007"/>
                  <a:pt x="12795156" y="3010007"/>
                </a:cubicBezTo>
                <a:cubicBezTo>
                  <a:pt x="12795155" y="2989784"/>
                  <a:pt x="12797898" y="2984509"/>
                  <a:pt x="12803385" y="2984509"/>
                </a:cubicBezTo>
                <a:close/>
                <a:moveTo>
                  <a:pt x="12441175" y="2984509"/>
                </a:moveTo>
                <a:cubicBezTo>
                  <a:pt x="12446662" y="2984509"/>
                  <a:pt x="12449405" y="2989784"/>
                  <a:pt x="12449405" y="3010007"/>
                </a:cubicBezTo>
                <a:cubicBezTo>
                  <a:pt x="12443919" y="3010007"/>
                  <a:pt x="12441175" y="3000335"/>
                  <a:pt x="12441175" y="2984509"/>
                </a:cubicBezTo>
                <a:close/>
                <a:moveTo>
                  <a:pt x="13433213" y="2977199"/>
                </a:moveTo>
                <a:cubicBezTo>
                  <a:pt x="13441177" y="2977310"/>
                  <a:pt x="13450281" y="2983702"/>
                  <a:pt x="13454832" y="2983702"/>
                </a:cubicBezTo>
                <a:cubicBezTo>
                  <a:pt x="13454832" y="3006289"/>
                  <a:pt x="13448004" y="3012468"/>
                  <a:pt x="13440040" y="3013001"/>
                </a:cubicBezTo>
                <a:cubicBezTo>
                  <a:pt x="13432074" y="3013533"/>
                  <a:pt x="13422971" y="3008420"/>
                  <a:pt x="13418419" y="3008420"/>
                </a:cubicBezTo>
                <a:cubicBezTo>
                  <a:pt x="13418419" y="2983276"/>
                  <a:pt x="13425246" y="2977094"/>
                  <a:pt x="13433213" y="2977199"/>
                </a:cubicBezTo>
                <a:close/>
                <a:moveTo>
                  <a:pt x="11730818" y="2974931"/>
                </a:moveTo>
                <a:cubicBezTo>
                  <a:pt x="11731503" y="2975543"/>
                  <a:pt x="11732189" y="2979216"/>
                  <a:pt x="11734932" y="2984103"/>
                </a:cubicBezTo>
                <a:cubicBezTo>
                  <a:pt x="11732189" y="2986546"/>
                  <a:pt x="11731503" y="2990213"/>
                  <a:pt x="11730818" y="2991435"/>
                </a:cubicBezTo>
                <a:lnTo>
                  <a:pt x="11730308" y="2991254"/>
                </a:lnTo>
                <a:lnTo>
                  <a:pt x="11732722" y="2994560"/>
                </a:lnTo>
                <a:cubicBezTo>
                  <a:pt x="11732722" y="3054016"/>
                  <a:pt x="11700570" y="3038942"/>
                  <a:pt x="11682762" y="3043962"/>
                </a:cubicBezTo>
                <a:cubicBezTo>
                  <a:pt x="11673859" y="3048993"/>
                  <a:pt x="11667922" y="3059040"/>
                  <a:pt x="11659020" y="3059040"/>
                </a:cubicBezTo>
                <a:cubicBezTo>
                  <a:pt x="11647148" y="3059040"/>
                  <a:pt x="11647148" y="3028894"/>
                  <a:pt x="11644180" y="3008796"/>
                </a:cubicBezTo>
                <a:cubicBezTo>
                  <a:pt x="11661988" y="3003772"/>
                  <a:pt x="11679793" y="2999584"/>
                  <a:pt x="11697601" y="2989536"/>
                </a:cubicBezTo>
                <a:cubicBezTo>
                  <a:pt x="11703538" y="2987024"/>
                  <a:pt x="11709350" y="2982000"/>
                  <a:pt x="11715162" y="2980746"/>
                </a:cubicBezTo>
                <a:cubicBezTo>
                  <a:pt x="11718069" y="2980117"/>
                  <a:pt x="11720975" y="2980431"/>
                  <a:pt x="11723895" y="2982471"/>
                </a:cubicBezTo>
                <a:lnTo>
                  <a:pt x="11728790" y="2989173"/>
                </a:lnTo>
                <a:lnTo>
                  <a:pt x="11726702" y="2984103"/>
                </a:lnTo>
                <a:cubicBezTo>
                  <a:pt x="11729446" y="2976762"/>
                  <a:pt x="11730131" y="2974323"/>
                  <a:pt x="11730818" y="2974931"/>
                </a:cubicBezTo>
                <a:close/>
                <a:moveTo>
                  <a:pt x="12517451" y="2971208"/>
                </a:moveTo>
                <a:cubicBezTo>
                  <a:pt x="12524840" y="2968681"/>
                  <a:pt x="12533706" y="2973954"/>
                  <a:pt x="12539616" y="2979237"/>
                </a:cubicBezTo>
                <a:cubicBezTo>
                  <a:pt x="12542572" y="2979237"/>
                  <a:pt x="12551437" y="3004733"/>
                  <a:pt x="12542573" y="3010008"/>
                </a:cubicBezTo>
                <a:cubicBezTo>
                  <a:pt x="12530751" y="3010009"/>
                  <a:pt x="12515975" y="3010009"/>
                  <a:pt x="12504154" y="3010009"/>
                </a:cubicBezTo>
                <a:cubicBezTo>
                  <a:pt x="12504152" y="2984070"/>
                  <a:pt x="12510065" y="2973735"/>
                  <a:pt x="12517451" y="2971208"/>
                </a:cubicBezTo>
                <a:close/>
                <a:moveTo>
                  <a:pt x="12476101" y="2965668"/>
                </a:moveTo>
                <a:cubicBezTo>
                  <a:pt x="12479026" y="2980743"/>
                  <a:pt x="12481951" y="2995815"/>
                  <a:pt x="12481951" y="3010050"/>
                </a:cubicBezTo>
                <a:cubicBezTo>
                  <a:pt x="12473175" y="3010051"/>
                  <a:pt x="12467326" y="3010051"/>
                  <a:pt x="12458549" y="3010051"/>
                </a:cubicBezTo>
                <a:cubicBezTo>
                  <a:pt x="12458550" y="2980742"/>
                  <a:pt x="12470250" y="2970692"/>
                  <a:pt x="12476101" y="2965668"/>
                </a:cubicBezTo>
                <a:close/>
                <a:moveTo>
                  <a:pt x="16133807" y="2962425"/>
                </a:moveTo>
                <a:cubicBezTo>
                  <a:pt x="16137679" y="2965053"/>
                  <a:pt x="16141202" y="2974253"/>
                  <a:pt x="16141202" y="2987401"/>
                </a:cubicBezTo>
                <a:cubicBezTo>
                  <a:pt x="16135565" y="2982144"/>
                  <a:pt x="16129932" y="2976880"/>
                  <a:pt x="16124298" y="2976880"/>
                </a:cubicBezTo>
                <a:cubicBezTo>
                  <a:pt x="16125705" y="2963739"/>
                  <a:pt x="16129932" y="2959795"/>
                  <a:pt x="16133807" y="2962425"/>
                </a:cubicBezTo>
                <a:close/>
                <a:moveTo>
                  <a:pt x="14619737" y="2958136"/>
                </a:moveTo>
                <a:cubicBezTo>
                  <a:pt x="14628622" y="2963209"/>
                  <a:pt x="14645896" y="2958136"/>
                  <a:pt x="14651821" y="2983500"/>
                </a:cubicBezTo>
                <a:cubicBezTo>
                  <a:pt x="14654779" y="2998718"/>
                  <a:pt x="14654779" y="3028308"/>
                  <a:pt x="14663665" y="3028308"/>
                </a:cubicBezTo>
                <a:cubicBezTo>
                  <a:pt x="14663665" y="3018162"/>
                  <a:pt x="14666626" y="2963208"/>
                  <a:pt x="14672549" y="2988572"/>
                </a:cubicBezTo>
                <a:cubicBezTo>
                  <a:pt x="14676991" y="3003368"/>
                  <a:pt x="14680693" y="3020910"/>
                  <a:pt x="14684764" y="3038559"/>
                </a:cubicBezTo>
                <a:lnTo>
                  <a:pt x="14696577" y="3079981"/>
                </a:lnTo>
                <a:lnTo>
                  <a:pt x="14698666" y="3067414"/>
                </a:lnTo>
                <a:cubicBezTo>
                  <a:pt x="14698666" y="3072303"/>
                  <a:pt x="14701410" y="3077191"/>
                  <a:pt x="14701410" y="3082081"/>
                </a:cubicBezTo>
                <a:lnTo>
                  <a:pt x="14698443" y="3086526"/>
                </a:lnTo>
                <a:lnTo>
                  <a:pt x="14699199" y="3089179"/>
                </a:lnTo>
                <a:cubicBezTo>
                  <a:pt x="14666626" y="3089180"/>
                  <a:pt x="14634051" y="3058746"/>
                  <a:pt x="14601971" y="3043522"/>
                </a:cubicBezTo>
                <a:cubicBezTo>
                  <a:pt x="14604932" y="3023235"/>
                  <a:pt x="14613815" y="3028308"/>
                  <a:pt x="14619739" y="3028308"/>
                </a:cubicBezTo>
                <a:cubicBezTo>
                  <a:pt x="14619739" y="3002943"/>
                  <a:pt x="14619739" y="2983500"/>
                  <a:pt x="14619737" y="2958136"/>
                </a:cubicBezTo>
                <a:close/>
                <a:moveTo>
                  <a:pt x="14682322" y="2958131"/>
                </a:moveTo>
                <a:cubicBezTo>
                  <a:pt x="14688337" y="2958131"/>
                  <a:pt x="14688337" y="2968341"/>
                  <a:pt x="14688337" y="2983661"/>
                </a:cubicBezTo>
                <a:cubicBezTo>
                  <a:pt x="14682322" y="2983661"/>
                  <a:pt x="14682322" y="2973446"/>
                  <a:pt x="14682322" y="2958131"/>
                </a:cubicBezTo>
                <a:close/>
                <a:moveTo>
                  <a:pt x="12579678" y="2958131"/>
                </a:moveTo>
                <a:cubicBezTo>
                  <a:pt x="12579679" y="2963237"/>
                  <a:pt x="12579678" y="2973446"/>
                  <a:pt x="12579678" y="2983661"/>
                </a:cubicBezTo>
                <a:cubicBezTo>
                  <a:pt x="12568095" y="2983661"/>
                  <a:pt x="12556995" y="2983661"/>
                  <a:pt x="12545413" y="2983661"/>
                </a:cubicBezTo>
                <a:cubicBezTo>
                  <a:pt x="12556995" y="2973446"/>
                  <a:pt x="12568096" y="2963237"/>
                  <a:pt x="12579678" y="2958131"/>
                </a:cubicBezTo>
                <a:close/>
                <a:moveTo>
                  <a:pt x="12028108" y="2958131"/>
                </a:moveTo>
                <a:cubicBezTo>
                  <a:pt x="12043261" y="2958131"/>
                  <a:pt x="12037200" y="3003307"/>
                  <a:pt x="12037200" y="3028877"/>
                </a:cubicBezTo>
                <a:cubicBezTo>
                  <a:pt x="12022048" y="3028877"/>
                  <a:pt x="12028108" y="2983703"/>
                  <a:pt x="12028108" y="2958131"/>
                </a:cubicBezTo>
                <a:close/>
                <a:moveTo>
                  <a:pt x="15648250" y="2958130"/>
                </a:moveTo>
                <a:cubicBezTo>
                  <a:pt x="15648250" y="2973446"/>
                  <a:pt x="15645506" y="2983660"/>
                  <a:pt x="15640020" y="2983660"/>
                </a:cubicBezTo>
                <a:cubicBezTo>
                  <a:pt x="15640020" y="2968341"/>
                  <a:pt x="15642762" y="2958131"/>
                  <a:pt x="15648250" y="2958130"/>
                </a:cubicBezTo>
                <a:close/>
                <a:moveTo>
                  <a:pt x="15509719" y="2958130"/>
                </a:moveTo>
                <a:cubicBezTo>
                  <a:pt x="15533609" y="2978860"/>
                  <a:pt x="15557496" y="2999582"/>
                  <a:pt x="15580886" y="3019444"/>
                </a:cubicBezTo>
                <a:cubicBezTo>
                  <a:pt x="15578771" y="3024626"/>
                  <a:pt x="15576438" y="3027864"/>
                  <a:pt x="15573988" y="3029726"/>
                </a:cubicBezTo>
                <a:cubicBezTo>
                  <a:pt x="15566640" y="3035312"/>
                  <a:pt x="15558243" y="3028512"/>
                  <a:pt x="15551524" y="3024625"/>
                </a:cubicBezTo>
                <a:cubicBezTo>
                  <a:pt x="15536594" y="3015127"/>
                  <a:pt x="15524651" y="3015127"/>
                  <a:pt x="15509719" y="3009082"/>
                </a:cubicBezTo>
                <a:cubicBezTo>
                  <a:pt x="15509719" y="2994401"/>
                  <a:pt x="15509719" y="2973672"/>
                  <a:pt x="15509719" y="2958130"/>
                </a:cubicBezTo>
                <a:close/>
                <a:moveTo>
                  <a:pt x="13377215" y="2958130"/>
                </a:moveTo>
                <a:cubicBezTo>
                  <a:pt x="13386084" y="2983624"/>
                  <a:pt x="13397908" y="2983624"/>
                  <a:pt x="13409239" y="2983624"/>
                </a:cubicBezTo>
                <a:cubicBezTo>
                  <a:pt x="13409239" y="3006247"/>
                  <a:pt x="13403073" y="3016204"/>
                  <a:pt x="13394742" y="3019500"/>
                </a:cubicBezTo>
                <a:cubicBezTo>
                  <a:pt x="13380857" y="3024993"/>
                  <a:pt x="13360956" y="3011982"/>
                  <a:pt x="13353567" y="3008266"/>
                </a:cubicBezTo>
                <a:cubicBezTo>
                  <a:pt x="13332876" y="2998918"/>
                  <a:pt x="13315139" y="2998917"/>
                  <a:pt x="13294939" y="2993820"/>
                </a:cubicBezTo>
                <a:cubicBezTo>
                  <a:pt x="13277202" y="2993820"/>
                  <a:pt x="13259467" y="3003166"/>
                  <a:pt x="13244688" y="2968327"/>
                </a:cubicBezTo>
                <a:cubicBezTo>
                  <a:pt x="13289028" y="2963229"/>
                  <a:pt x="13332875" y="2958130"/>
                  <a:pt x="13377215" y="2958130"/>
                </a:cubicBezTo>
                <a:close/>
                <a:moveTo>
                  <a:pt x="11765308" y="2958129"/>
                </a:moveTo>
                <a:cubicBezTo>
                  <a:pt x="11765308" y="2963205"/>
                  <a:pt x="11765308" y="2973355"/>
                  <a:pt x="11765308" y="2983509"/>
                </a:cubicBezTo>
                <a:cubicBezTo>
                  <a:pt x="11756556" y="2983509"/>
                  <a:pt x="11741971" y="2998737"/>
                  <a:pt x="11733218" y="2973355"/>
                </a:cubicBezTo>
                <a:cubicBezTo>
                  <a:pt x="11741971" y="2963205"/>
                  <a:pt x="11753639" y="2963205"/>
                  <a:pt x="11765308" y="2958129"/>
                </a:cubicBezTo>
                <a:close/>
                <a:moveTo>
                  <a:pt x="12070153" y="2956737"/>
                </a:moveTo>
                <a:cubicBezTo>
                  <a:pt x="12071139" y="2956976"/>
                  <a:pt x="12072338" y="2958252"/>
                  <a:pt x="12073710" y="2960805"/>
                </a:cubicBezTo>
                <a:cubicBezTo>
                  <a:pt x="12072340" y="2960805"/>
                  <a:pt x="12071652" y="2962081"/>
                  <a:pt x="12070968" y="2964634"/>
                </a:cubicBezTo>
                <a:lnTo>
                  <a:pt x="12069046" y="2972678"/>
                </a:lnTo>
                <a:lnTo>
                  <a:pt x="12069094" y="2972913"/>
                </a:lnTo>
                <a:cubicBezTo>
                  <a:pt x="12071023" y="2989730"/>
                  <a:pt x="12069480" y="3010009"/>
                  <a:pt x="12063307" y="3010009"/>
                </a:cubicBezTo>
                <a:cubicBezTo>
                  <a:pt x="12063308" y="2995061"/>
                  <a:pt x="12063307" y="2973955"/>
                  <a:pt x="12066051" y="2958130"/>
                </a:cubicBezTo>
                <a:lnTo>
                  <a:pt x="12068059" y="2967887"/>
                </a:lnTo>
                <a:lnTo>
                  <a:pt x="12067881" y="2958891"/>
                </a:lnTo>
                <a:cubicBezTo>
                  <a:pt x="12068395" y="2957296"/>
                  <a:pt x="12069166" y="2956497"/>
                  <a:pt x="12070153" y="2956737"/>
                </a:cubicBezTo>
                <a:close/>
                <a:moveTo>
                  <a:pt x="6284516" y="2954019"/>
                </a:moveTo>
                <a:cubicBezTo>
                  <a:pt x="6288402" y="2953302"/>
                  <a:pt x="6292429" y="2955254"/>
                  <a:pt x="6296558" y="2961409"/>
                </a:cubicBezTo>
                <a:cubicBezTo>
                  <a:pt x="6287053" y="2976999"/>
                  <a:pt x="6273313" y="2989641"/>
                  <a:pt x="6262603" y="3001363"/>
                </a:cubicBezTo>
                <a:lnTo>
                  <a:pt x="6259176" y="2997071"/>
                </a:lnTo>
                <a:lnTo>
                  <a:pt x="6263007" y="3002157"/>
                </a:lnTo>
                <a:cubicBezTo>
                  <a:pt x="6262280" y="3006654"/>
                  <a:pt x="6261199" y="3009121"/>
                  <a:pt x="6259766" y="3009557"/>
                </a:cubicBezTo>
                <a:cubicBezTo>
                  <a:pt x="6258330" y="3009993"/>
                  <a:pt x="6256542" y="3008398"/>
                  <a:pt x="6254400" y="3004772"/>
                </a:cubicBezTo>
                <a:cubicBezTo>
                  <a:pt x="6254045" y="3002741"/>
                  <a:pt x="6254586" y="3001508"/>
                  <a:pt x="6255037" y="2999767"/>
                </a:cubicBezTo>
                <a:lnTo>
                  <a:pt x="6255140" y="2992013"/>
                </a:lnTo>
                <a:lnTo>
                  <a:pt x="6254443" y="2991140"/>
                </a:lnTo>
                <a:cubicBezTo>
                  <a:pt x="6262476" y="2982348"/>
                  <a:pt x="6272859" y="2956171"/>
                  <a:pt x="6284516" y="2954019"/>
                </a:cubicBezTo>
                <a:close/>
                <a:moveTo>
                  <a:pt x="6916042" y="2945065"/>
                </a:moveTo>
                <a:cubicBezTo>
                  <a:pt x="6911953" y="2944160"/>
                  <a:pt x="6907624" y="2946549"/>
                  <a:pt x="6904535" y="2947488"/>
                </a:cubicBezTo>
                <a:cubicBezTo>
                  <a:pt x="6908802" y="2971959"/>
                  <a:pt x="6916848" y="2965220"/>
                  <a:pt x="6926115" y="2962404"/>
                </a:cubicBezTo>
                <a:cubicBezTo>
                  <a:pt x="6923982" y="2950169"/>
                  <a:pt x="6920132" y="2945970"/>
                  <a:pt x="6916042" y="2945065"/>
                </a:cubicBezTo>
                <a:close/>
                <a:moveTo>
                  <a:pt x="6293381" y="2942800"/>
                </a:moveTo>
                <a:cubicBezTo>
                  <a:pt x="6294743" y="2941852"/>
                  <a:pt x="6296434" y="2942407"/>
                  <a:pt x="6298657" y="2946010"/>
                </a:cubicBezTo>
                <a:cubicBezTo>
                  <a:pt x="6299365" y="2950071"/>
                  <a:pt x="6297045" y="2955053"/>
                  <a:pt x="6297753" y="2959115"/>
                </a:cubicBezTo>
                <a:cubicBezTo>
                  <a:pt x="6294016" y="2955974"/>
                  <a:pt x="6293308" y="2951911"/>
                  <a:pt x="6290076" y="2948617"/>
                </a:cubicBezTo>
                <a:cubicBezTo>
                  <a:pt x="6290984" y="2946202"/>
                  <a:pt x="6292018" y="2943749"/>
                  <a:pt x="6293381" y="2942800"/>
                </a:cubicBezTo>
                <a:close/>
                <a:moveTo>
                  <a:pt x="16115377" y="2939410"/>
                </a:moveTo>
                <a:cubicBezTo>
                  <a:pt x="16118194" y="2940686"/>
                  <a:pt x="16121010" y="2944515"/>
                  <a:pt x="16123827" y="2947066"/>
                </a:cubicBezTo>
                <a:cubicBezTo>
                  <a:pt x="16121010" y="2947066"/>
                  <a:pt x="16121010" y="2952172"/>
                  <a:pt x="16121010" y="2957276"/>
                </a:cubicBezTo>
                <a:cubicBezTo>
                  <a:pt x="16115377" y="2952172"/>
                  <a:pt x="16112560" y="2947066"/>
                  <a:pt x="16106924" y="2947066"/>
                </a:cubicBezTo>
                <a:cubicBezTo>
                  <a:pt x="16109743" y="2939410"/>
                  <a:pt x="16112560" y="2938133"/>
                  <a:pt x="16115377" y="2939410"/>
                </a:cubicBezTo>
                <a:close/>
                <a:moveTo>
                  <a:pt x="15804596" y="2933241"/>
                </a:moveTo>
                <a:cubicBezTo>
                  <a:pt x="15804594" y="2949015"/>
                  <a:pt x="15801778" y="2955587"/>
                  <a:pt x="15798256" y="2958215"/>
                </a:cubicBezTo>
                <a:cubicBezTo>
                  <a:pt x="15794736" y="2960845"/>
                  <a:pt x="15790510" y="2959530"/>
                  <a:pt x="15787692" y="2959530"/>
                </a:cubicBezTo>
                <a:cubicBezTo>
                  <a:pt x="15787692" y="2927982"/>
                  <a:pt x="15798961" y="2933241"/>
                  <a:pt x="15804596" y="2933241"/>
                </a:cubicBezTo>
                <a:close/>
                <a:moveTo>
                  <a:pt x="15580932" y="2931755"/>
                </a:moveTo>
                <a:cubicBezTo>
                  <a:pt x="15580932" y="2952172"/>
                  <a:pt x="15575504" y="2957277"/>
                  <a:pt x="15570527" y="2957278"/>
                </a:cubicBezTo>
                <a:cubicBezTo>
                  <a:pt x="15570527" y="2936859"/>
                  <a:pt x="15575504" y="2931755"/>
                  <a:pt x="15580932" y="2931755"/>
                </a:cubicBezTo>
                <a:close/>
                <a:moveTo>
                  <a:pt x="14578044" y="2931755"/>
                </a:moveTo>
                <a:cubicBezTo>
                  <a:pt x="14578045" y="2957537"/>
                  <a:pt x="14575122" y="2983322"/>
                  <a:pt x="14578045" y="3003087"/>
                </a:cubicBezTo>
                <a:cubicBezTo>
                  <a:pt x="14583885" y="3028870"/>
                  <a:pt x="14589726" y="2942068"/>
                  <a:pt x="14589726" y="2936912"/>
                </a:cubicBezTo>
                <a:cubicBezTo>
                  <a:pt x="14598489" y="2947223"/>
                  <a:pt x="14604329" y="2957537"/>
                  <a:pt x="14610170" y="2967850"/>
                </a:cubicBezTo>
                <a:cubicBezTo>
                  <a:pt x="14607249" y="2978169"/>
                  <a:pt x="14601407" y="2983322"/>
                  <a:pt x="14601409" y="2998790"/>
                </a:cubicBezTo>
                <a:cubicBezTo>
                  <a:pt x="14598489" y="3014260"/>
                  <a:pt x="14601409" y="3014260"/>
                  <a:pt x="14598489" y="3028870"/>
                </a:cubicBezTo>
                <a:cubicBezTo>
                  <a:pt x="14572202" y="3014260"/>
                  <a:pt x="14548841" y="3003087"/>
                  <a:pt x="14525962" y="2993635"/>
                </a:cubicBezTo>
                <a:cubicBezTo>
                  <a:pt x="14534722" y="2962694"/>
                  <a:pt x="14548841" y="2998791"/>
                  <a:pt x="14560522" y="2988479"/>
                </a:cubicBezTo>
                <a:cubicBezTo>
                  <a:pt x="14572203" y="2978168"/>
                  <a:pt x="14566362" y="2931755"/>
                  <a:pt x="14578044" y="2931755"/>
                </a:cubicBezTo>
                <a:close/>
                <a:moveTo>
                  <a:pt x="11409436" y="2928586"/>
                </a:moveTo>
                <a:cubicBezTo>
                  <a:pt x="11391708" y="2923459"/>
                  <a:pt x="11376936" y="2933713"/>
                  <a:pt x="11359208" y="2949092"/>
                </a:cubicBezTo>
                <a:cubicBezTo>
                  <a:pt x="11373982" y="2964469"/>
                  <a:pt x="11388754" y="2984977"/>
                  <a:pt x="11403526" y="2984977"/>
                </a:cubicBezTo>
                <a:cubicBezTo>
                  <a:pt x="11403526" y="2964469"/>
                  <a:pt x="11406481" y="2949092"/>
                  <a:pt x="11409436" y="2928586"/>
                </a:cubicBezTo>
                <a:close/>
                <a:moveTo>
                  <a:pt x="6614750" y="2926712"/>
                </a:moveTo>
                <a:cubicBezTo>
                  <a:pt x="6615826" y="2926386"/>
                  <a:pt x="6617074" y="2929214"/>
                  <a:pt x="6619571" y="2934871"/>
                </a:cubicBezTo>
                <a:cubicBezTo>
                  <a:pt x="6618845" y="2939369"/>
                  <a:pt x="6618481" y="2941618"/>
                  <a:pt x="6617406" y="2941945"/>
                </a:cubicBezTo>
                <a:lnTo>
                  <a:pt x="6615865" y="2940879"/>
                </a:lnTo>
                <a:lnTo>
                  <a:pt x="6618623" y="2943148"/>
                </a:lnTo>
                <a:cubicBezTo>
                  <a:pt x="6591753" y="2980963"/>
                  <a:pt x="6566777" y="3032003"/>
                  <a:pt x="6532783" y="3044036"/>
                </a:cubicBezTo>
                <a:cubicBezTo>
                  <a:pt x="6527927" y="3045754"/>
                  <a:pt x="6522887" y="3046677"/>
                  <a:pt x="6517631" y="3046652"/>
                </a:cubicBezTo>
                <a:cubicBezTo>
                  <a:pt x="6526530" y="3005014"/>
                  <a:pt x="6550367" y="2993446"/>
                  <a:pt x="6569703" y="2974593"/>
                </a:cubicBezTo>
                <a:cubicBezTo>
                  <a:pt x="6580228" y="2965447"/>
                  <a:pt x="6591031" y="2938778"/>
                  <a:pt x="6604363" y="2936181"/>
                </a:cubicBezTo>
                <a:lnTo>
                  <a:pt x="6611113" y="2937063"/>
                </a:lnTo>
                <a:close/>
                <a:moveTo>
                  <a:pt x="15959253" y="2924215"/>
                </a:moveTo>
                <a:cubicBezTo>
                  <a:pt x="15965086" y="2924216"/>
                  <a:pt x="15991339" y="2929474"/>
                  <a:pt x="15979673" y="2961021"/>
                </a:cubicBezTo>
                <a:cubicBezTo>
                  <a:pt x="15973837" y="2945248"/>
                  <a:pt x="15965086" y="2934731"/>
                  <a:pt x="15959253" y="2924215"/>
                </a:cubicBezTo>
                <a:close/>
                <a:moveTo>
                  <a:pt x="6624269" y="2920657"/>
                </a:moveTo>
                <a:cubicBezTo>
                  <a:pt x="6622905" y="2930163"/>
                  <a:pt x="6622564" y="2932539"/>
                  <a:pt x="6621659" y="2931678"/>
                </a:cubicBezTo>
                <a:cubicBezTo>
                  <a:pt x="6620753" y="2930817"/>
                  <a:pt x="6619283" y="2926717"/>
                  <a:pt x="6615662" y="2923272"/>
                </a:cubicBezTo>
                <a:cubicBezTo>
                  <a:pt x="6618530" y="2922400"/>
                  <a:pt x="6621400" y="2921529"/>
                  <a:pt x="6624269" y="2920657"/>
                </a:cubicBezTo>
                <a:close/>
                <a:moveTo>
                  <a:pt x="16098003" y="2916797"/>
                </a:moveTo>
                <a:cubicBezTo>
                  <a:pt x="16100821" y="2918074"/>
                  <a:pt x="16103639" y="2921902"/>
                  <a:pt x="16106455" y="2924455"/>
                </a:cubicBezTo>
                <a:cubicBezTo>
                  <a:pt x="16103639" y="2924455"/>
                  <a:pt x="16103639" y="2929560"/>
                  <a:pt x="16100821" y="2934665"/>
                </a:cubicBezTo>
                <a:cubicBezTo>
                  <a:pt x="16098005" y="2929560"/>
                  <a:pt x="16092368" y="2924455"/>
                  <a:pt x="16089552" y="2924456"/>
                </a:cubicBezTo>
                <a:cubicBezTo>
                  <a:pt x="16092368" y="2916797"/>
                  <a:pt x="16095184" y="2915522"/>
                  <a:pt x="16098003" y="2916797"/>
                </a:cubicBezTo>
                <a:close/>
                <a:moveTo>
                  <a:pt x="13185821" y="2909145"/>
                </a:moveTo>
                <a:cubicBezTo>
                  <a:pt x="13203533" y="2924702"/>
                  <a:pt x="13218290" y="2940258"/>
                  <a:pt x="13235509" y="2961001"/>
                </a:cubicBezTo>
                <a:cubicBezTo>
                  <a:pt x="13232557" y="2976556"/>
                  <a:pt x="13232556" y="2986929"/>
                  <a:pt x="13229605" y="3002484"/>
                </a:cubicBezTo>
                <a:cubicBezTo>
                  <a:pt x="13223702" y="3002484"/>
                  <a:pt x="13220750" y="3002484"/>
                  <a:pt x="13215339" y="3002484"/>
                </a:cubicBezTo>
                <a:cubicBezTo>
                  <a:pt x="13206484" y="3002484"/>
                  <a:pt x="13197630" y="3002484"/>
                  <a:pt x="13185823" y="2997301"/>
                </a:cubicBezTo>
                <a:cubicBezTo>
                  <a:pt x="13165161" y="2997301"/>
                  <a:pt x="13144500" y="2992114"/>
                  <a:pt x="13124329" y="2986929"/>
                </a:cubicBezTo>
                <a:cubicBezTo>
                  <a:pt x="13080054" y="2981745"/>
                  <a:pt x="13038731" y="2976555"/>
                  <a:pt x="12994947" y="2971371"/>
                </a:cubicBezTo>
                <a:cubicBezTo>
                  <a:pt x="13035779" y="2961001"/>
                  <a:pt x="13074151" y="2950629"/>
                  <a:pt x="13112522" y="2945443"/>
                </a:cubicBezTo>
                <a:cubicBezTo>
                  <a:pt x="13135643" y="2940258"/>
                  <a:pt x="13156306" y="2935073"/>
                  <a:pt x="13176967" y="2940258"/>
                </a:cubicBezTo>
                <a:cubicBezTo>
                  <a:pt x="13179920" y="2940258"/>
                  <a:pt x="13194677" y="2935073"/>
                  <a:pt x="13197630" y="2945443"/>
                </a:cubicBezTo>
                <a:cubicBezTo>
                  <a:pt x="13194677" y="2929888"/>
                  <a:pt x="13188773" y="2935073"/>
                  <a:pt x="13185823" y="2935073"/>
                </a:cubicBezTo>
                <a:cubicBezTo>
                  <a:pt x="13185823" y="2929888"/>
                  <a:pt x="13185821" y="2919515"/>
                  <a:pt x="13185821" y="2909145"/>
                </a:cubicBezTo>
                <a:close/>
                <a:moveTo>
                  <a:pt x="14041162" y="2909140"/>
                </a:moveTo>
                <a:cubicBezTo>
                  <a:pt x="14041162" y="2919351"/>
                  <a:pt x="14041162" y="2929560"/>
                  <a:pt x="14041162" y="2934666"/>
                </a:cubicBezTo>
                <a:cubicBezTo>
                  <a:pt x="14028654" y="2934666"/>
                  <a:pt x="14034907" y="2919351"/>
                  <a:pt x="14041162" y="2909140"/>
                </a:cubicBezTo>
                <a:close/>
                <a:moveTo>
                  <a:pt x="13244229" y="2909140"/>
                </a:moveTo>
                <a:cubicBezTo>
                  <a:pt x="13244229" y="2929561"/>
                  <a:pt x="13241487" y="2934665"/>
                  <a:pt x="13235999" y="2934666"/>
                </a:cubicBezTo>
                <a:cubicBezTo>
                  <a:pt x="13235999" y="2919351"/>
                  <a:pt x="13238744" y="2909140"/>
                  <a:pt x="13244229" y="2909140"/>
                </a:cubicBezTo>
                <a:close/>
                <a:moveTo>
                  <a:pt x="12986260" y="2909140"/>
                </a:moveTo>
                <a:cubicBezTo>
                  <a:pt x="12991747" y="2909140"/>
                  <a:pt x="12994489" y="2919351"/>
                  <a:pt x="12994490" y="2934666"/>
                </a:cubicBezTo>
                <a:cubicBezTo>
                  <a:pt x="12989003" y="2934666"/>
                  <a:pt x="12986260" y="2929561"/>
                  <a:pt x="12986260" y="2909140"/>
                </a:cubicBezTo>
                <a:close/>
                <a:moveTo>
                  <a:pt x="15915363" y="2909139"/>
                </a:moveTo>
                <a:cubicBezTo>
                  <a:pt x="15915363" y="2929561"/>
                  <a:pt x="15912620" y="2934665"/>
                  <a:pt x="15907132" y="2934665"/>
                </a:cubicBezTo>
                <a:cubicBezTo>
                  <a:pt x="15907132" y="2919350"/>
                  <a:pt x="15909876" y="2909139"/>
                  <a:pt x="15915363" y="2909139"/>
                </a:cubicBezTo>
                <a:close/>
                <a:moveTo>
                  <a:pt x="15563541" y="2906864"/>
                </a:moveTo>
                <a:cubicBezTo>
                  <a:pt x="15563541" y="2922637"/>
                  <a:pt x="15560723" y="2929210"/>
                  <a:pt x="15557202" y="2931839"/>
                </a:cubicBezTo>
                <a:cubicBezTo>
                  <a:pt x="15553681" y="2934468"/>
                  <a:pt x="15549454" y="2933153"/>
                  <a:pt x="15546637" y="2933153"/>
                </a:cubicBezTo>
                <a:cubicBezTo>
                  <a:pt x="15546637" y="2901606"/>
                  <a:pt x="15555089" y="2906864"/>
                  <a:pt x="15563541" y="2906864"/>
                </a:cubicBezTo>
                <a:close/>
                <a:moveTo>
                  <a:pt x="11427163" y="2902953"/>
                </a:moveTo>
                <a:cubicBezTo>
                  <a:pt x="11423716" y="2923459"/>
                  <a:pt x="11421254" y="2938839"/>
                  <a:pt x="11421254" y="2959342"/>
                </a:cubicBezTo>
                <a:cubicBezTo>
                  <a:pt x="11429624" y="2959342"/>
                  <a:pt x="11438488" y="2959342"/>
                  <a:pt x="11444397" y="2959342"/>
                </a:cubicBezTo>
                <a:cubicBezTo>
                  <a:pt x="11447352" y="2938839"/>
                  <a:pt x="11450306" y="2923459"/>
                  <a:pt x="11453260" y="2902953"/>
                </a:cubicBezTo>
                <a:cubicBezTo>
                  <a:pt x="11444397" y="2902953"/>
                  <a:pt x="11435534" y="2902953"/>
                  <a:pt x="11427163" y="2902953"/>
                </a:cubicBezTo>
                <a:close/>
                <a:moveTo>
                  <a:pt x="14600264" y="2896446"/>
                </a:moveTo>
                <a:cubicBezTo>
                  <a:pt x="14600729" y="2895256"/>
                  <a:pt x="14601661" y="2896445"/>
                  <a:pt x="14603521" y="2898826"/>
                </a:cubicBezTo>
                <a:cubicBezTo>
                  <a:pt x="14599798" y="2903587"/>
                  <a:pt x="14599798" y="2908347"/>
                  <a:pt x="14599798" y="2908347"/>
                </a:cubicBezTo>
                <a:cubicBezTo>
                  <a:pt x="14599798" y="2901206"/>
                  <a:pt x="14599798" y="2897637"/>
                  <a:pt x="14600264" y="2896446"/>
                </a:cubicBezTo>
                <a:close/>
                <a:moveTo>
                  <a:pt x="15942723" y="2883290"/>
                </a:moveTo>
                <a:cubicBezTo>
                  <a:pt x="15946584" y="2885920"/>
                  <a:pt x="15950082" y="2895120"/>
                  <a:pt x="15950082" y="2908266"/>
                </a:cubicBezTo>
                <a:cubicBezTo>
                  <a:pt x="15944773" y="2908266"/>
                  <a:pt x="15938982" y="2903007"/>
                  <a:pt x="15933191" y="2897750"/>
                </a:cubicBezTo>
                <a:cubicBezTo>
                  <a:pt x="15934638" y="2884605"/>
                  <a:pt x="15938863" y="2880661"/>
                  <a:pt x="15942723" y="2883290"/>
                </a:cubicBezTo>
                <a:close/>
                <a:moveTo>
                  <a:pt x="11910802" y="2882766"/>
                </a:moveTo>
                <a:cubicBezTo>
                  <a:pt x="11910803" y="2921402"/>
                  <a:pt x="11891250" y="2928164"/>
                  <a:pt x="11877754" y="2931303"/>
                </a:cubicBezTo>
                <a:cubicBezTo>
                  <a:pt x="11873257" y="2932350"/>
                  <a:pt x="11869432" y="2932993"/>
                  <a:pt x="11867229" y="2934281"/>
                </a:cubicBezTo>
                <a:cubicBezTo>
                  <a:pt x="11834914" y="2939433"/>
                  <a:pt x="11805538" y="2949736"/>
                  <a:pt x="11776651" y="2949736"/>
                </a:cubicBezTo>
                <a:cubicBezTo>
                  <a:pt x="11820227" y="2923979"/>
                  <a:pt x="11867229" y="2903372"/>
                  <a:pt x="11910802" y="2882766"/>
                </a:cubicBezTo>
                <a:close/>
                <a:moveTo>
                  <a:pt x="16072178" y="2882762"/>
                </a:moveTo>
                <a:cubicBezTo>
                  <a:pt x="16077811" y="2887650"/>
                  <a:pt x="16083446" y="2892539"/>
                  <a:pt x="16089081" y="2897428"/>
                </a:cubicBezTo>
                <a:cubicBezTo>
                  <a:pt x="16087671" y="2901093"/>
                  <a:pt x="16085910" y="2903843"/>
                  <a:pt x="16084062" y="2905446"/>
                </a:cubicBezTo>
                <a:cubicBezTo>
                  <a:pt x="16078515" y="2910258"/>
                  <a:pt x="16072178" y="2904759"/>
                  <a:pt x="16072178" y="2882762"/>
                </a:cubicBezTo>
                <a:close/>
                <a:moveTo>
                  <a:pt x="15581384" y="2882762"/>
                </a:moveTo>
                <a:cubicBezTo>
                  <a:pt x="15584328" y="2887651"/>
                  <a:pt x="15590213" y="2892539"/>
                  <a:pt x="15596096" y="2897427"/>
                </a:cubicBezTo>
                <a:cubicBezTo>
                  <a:pt x="15594625" y="2901093"/>
                  <a:pt x="15592969" y="2903843"/>
                  <a:pt x="15591315" y="2905447"/>
                </a:cubicBezTo>
                <a:cubicBezTo>
                  <a:pt x="15586350" y="2910258"/>
                  <a:pt x="15581384" y="2904760"/>
                  <a:pt x="15581384" y="2882762"/>
                </a:cubicBezTo>
                <a:close/>
                <a:moveTo>
                  <a:pt x="15924272" y="2864897"/>
                </a:moveTo>
                <a:cubicBezTo>
                  <a:pt x="15927088" y="2865576"/>
                  <a:pt x="15929905" y="2868285"/>
                  <a:pt x="15932721" y="2871005"/>
                </a:cubicBezTo>
                <a:cubicBezTo>
                  <a:pt x="15932722" y="2876431"/>
                  <a:pt x="15929906" y="2881856"/>
                  <a:pt x="15929906" y="2881856"/>
                </a:cubicBezTo>
                <a:cubicBezTo>
                  <a:pt x="15924272" y="2881856"/>
                  <a:pt x="15921453" y="2876431"/>
                  <a:pt x="15915820" y="2871005"/>
                </a:cubicBezTo>
                <a:cubicBezTo>
                  <a:pt x="15918636" y="2865576"/>
                  <a:pt x="15921453" y="2864220"/>
                  <a:pt x="15924272" y="2864897"/>
                </a:cubicBezTo>
                <a:close/>
                <a:moveTo>
                  <a:pt x="11532540" y="2861941"/>
                </a:moveTo>
                <a:cubicBezTo>
                  <a:pt x="11532540" y="2877326"/>
                  <a:pt x="11535495" y="2882450"/>
                  <a:pt x="11541403" y="2882450"/>
                </a:cubicBezTo>
                <a:cubicBezTo>
                  <a:pt x="11541404" y="2867065"/>
                  <a:pt x="11538449" y="2861941"/>
                  <a:pt x="11532540" y="2861941"/>
                </a:cubicBezTo>
                <a:close/>
                <a:moveTo>
                  <a:pt x="11470988" y="2861941"/>
                </a:moveTo>
                <a:cubicBezTo>
                  <a:pt x="11470988" y="2892701"/>
                  <a:pt x="11482807" y="2882450"/>
                  <a:pt x="11488714" y="2882450"/>
                </a:cubicBezTo>
                <a:cubicBezTo>
                  <a:pt x="11488714" y="2856816"/>
                  <a:pt x="11479851" y="2861941"/>
                  <a:pt x="11470988" y="2861941"/>
                </a:cubicBezTo>
                <a:close/>
                <a:moveTo>
                  <a:pt x="6992949" y="2860503"/>
                </a:moveTo>
                <a:cubicBezTo>
                  <a:pt x="6988192" y="2870537"/>
                  <a:pt x="6978923" y="2873353"/>
                  <a:pt x="6974875" y="2887467"/>
                </a:cubicBezTo>
                <a:cubicBezTo>
                  <a:pt x="6968694" y="2889344"/>
                  <a:pt x="6963224" y="2895300"/>
                  <a:pt x="6966069" y="2911615"/>
                </a:cubicBezTo>
                <a:cubicBezTo>
                  <a:pt x="6974629" y="2904720"/>
                  <a:pt x="6978674" y="2890607"/>
                  <a:pt x="6987236" y="2883711"/>
                </a:cubicBezTo>
                <a:cubicBezTo>
                  <a:pt x="6992705" y="2877755"/>
                  <a:pt x="6995082" y="2872738"/>
                  <a:pt x="6992949" y="2860503"/>
                </a:cubicBezTo>
                <a:close/>
                <a:moveTo>
                  <a:pt x="13945661" y="2860150"/>
                </a:moveTo>
                <a:cubicBezTo>
                  <a:pt x="13940027" y="2874952"/>
                  <a:pt x="13937210" y="2889750"/>
                  <a:pt x="13937210" y="2904548"/>
                </a:cubicBezTo>
                <a:cubicBezTo>
                  <a:pt x="13934391" y="2894682"/>
                  <a:pt x="13931575" y="2884816"/>
                  <a:pt x="13928757" y="2874952"/>
                </a:cubicBezTo>
                <a:cubicBezTo>
                  <a:pt x="13934391" y="2870008"/>
                  <a:pt x="13940027" y="2865081"/>
                  <a:pt x="13945661" y="2860150"/>
                </a:cubicBezTo>
                <a:close/>
                <a:moveTo>
                  <a:pt x="7014630" y="2854989"/>
                </a:moveTo>
                <a:cubicBezTo>
                  <a:pt x="7010798" y="2854006"/>
                  <a:pt x="7006340" y="2856434"/>
                  <a:pt x="7001706" y="2857842"/>
                </a:cubicBezTo>
                <a:cubicBezTo>
                  <a:pt x="7005972" y="2882314"/>
                  <a:pt x="7017621" y="2874480"/>
                  <a:pt x="7023802" y="2872602"/>
                </a:cubicBezTo>
                <a:cubicBezTo>
                  <a:pt x="7021669" y="2860367"/>
                  <a:pt x="7018462" y="2855972"/>
                  <a:pt x="7014630" y="2854989"/>
                </a:cubicBezTo>
                <a:close/>
                <a:moveTo>
                  <a:pt x="15898423" y="2848552"/>
                </a:moveTo>
                <a:lnTo>
                  <a:pt x="15898001" y="2851405"/>
                </a:lnTo>
                <a:lnTo>
                  <a:pt x="15897415" y="2855360"/>
                </a:lnTo>
                <a:close/>
                <a:moveTo>
                  <a:pt x="15898813" y="2845934"/>
                </a:moveTo>
                <a:lnTo>
                  <a:pt x="15898423" y="2848552"/>
                </a:lnTo>
                <a:lnTo>
                  <a:pt x="15898529" y="2847836"/>
                </a:lnTo>
                <a:cubicBezTo>
                  <a:pt x="15898905" y="2845300"/>
                  <a:pt x="15899093" y="2844032"/>
                  <a:pt x="15898813" y="2845934"/>
                </a:cubicBezTo>
                <a:close/>
                <a:moveTo>
                  <a:pt x="15904961" y="2841727"/>
                </a:moveTo>
                <a:cubicBezTo>
                  <a:pt x="15908089" y="2837539"/>
                  <a:pt x="15914344" y="2846751"/>
                  <a:pt x="15917470" y="2846751"/>
                </a:cubicBezTo>
                <a:cubicBezTo>
                  <a:pt x="15915907" y="2851775"/>
                  <a:pt x="15914343" y="2853711"/>
                  <a:pt x="15912877" y="2853855"/>
                </a:cubicBezTo>
                <a:cubicBezTo>
                  <a:pt x="15908480" y="2854285"/>
                  <a:pt x="15904961" y="2838586"/>
                  <a:pt x="15904961" y="2841727"/>
                </a:cubicBezTo>
                <a:close/>
                <a:moveTo>
                  <a:pt x="16036931" y="2837542"/>
                </a:moveTo>
                <a:cubicBezTo>
                  <a:pt x="16036931" y="2853369"/>
                  <a:pt x="16036931" y="2863040"/>
                  <a:pt x="16030918" y="2863040"/>
                </a:cubicBezTo>
                <a:cubicBezTo>
                  <a:pt x="16030918" y="2847214"/>
                  <a:pt x="16030918" y="2837542"/>
                  <a:pt x="16036931" y="2837542"/>
                </a:cubicBezTo>
                <a:close/>
                <a:moveTo>
                  <a:pt x="11946843" y="2837539"/>
                </a:moveTo>
                <a:cubicBezTo>
                  <a:pt x="11946843" y="2852614"/>
                  <a:pt x="11949876" y="2866849"/>
                  <a:pt x="11949876" y="2881925"/>
                </a:cubicBezTo>
                <a:cubicBezTo>
                  <a:pt x="11937740" y="2881924"/>
                  <a:pt x="11925603" y="2881925"/>
                  <a:pt x="11913464" y="2881925"/>
                </a:cubicBezTo>
                <a:cubicBezTo>
                  <a:pt x="11913464" y="2866849"/>
                  <a:pt x="11922567" y="2866849"/>
                  <a:pt x="11928637" y="2861825"/>
                </a:cubicBezTo>
                <a:cubicBezTo>
                  <a:pt x="11934705" y="2856801"/>
                  <a:pt x="11940774" y="2846753"/>
                  <a:pt x="11946843" y="2837539"/>
                </a:cubicBezTo>
                <a:close/>
                <a:moveTo>
                  <a:pt x="12385159" y="2835314"/>
                </a:moveTo>
                <a:cubicBezTo>
                  <a:pt x="12391358" y="2834128"/>
                  <a:pt x="12398650" y="2838013"/>
                  <a:pt x="12403026" y="2838013"/>
                </a:cubicBezTo>
                <a:cubicBezTo>
                  <a:pt x="12403027" y="2842331"/>
                  <a:pt x="12405942" y="2847513"/>
                  <a:pt x="12405942" y="2847513"/>
                </a:cubicBezTo>
                <a:cubicBezTo>
                  <a:pt x="12394275" y="2853557"/>
                  <a:pt x="12382608" y="2857875"/>
                  <a:pt x="12373856" y="2863056"/>
                </a:cubicBezTo>
                <a:cubicBezTo>
                  <a:pt x="12373857" y="2842764"/>
                  <a:pt x="12378962" y="2836501"/>
                  <a:pt x="12385159" y="2835314"/>
                </a:cubicBezTo>
                <a:close/>
                <a:moveTo>
                  <a:pt x="11983982" y="2835208"/>
                </a:moveTo>
                <a:cubicBezTo>
                  <a:pt x="11989352" y="2834031"/>
                  <a:pt x="11995746" y="2837885"/>
                  <a:pt x="11999849" y="2837885"/>
                </a:cubicBezTo>
                <a:cubicBezTo>
                  <a:pt x="11999848" y="2858011"/>
                  <a:pt x="11995626" y="2864221"/>
                  <a:pt x="11990317" y="2865398"/>
                </a:cubicBezTo>
                <a:cubicBezTo>
                  <a:pt x="11985008" y="2866575"/>
                  <a:pt x="11978615" y="2862721"/>
                  <a:pt x="11974271" y="2862721"/>
                </a:cubicBezTo>
                <a:cubicBezTo>
                  <a:pt x="11974269" y="2842596"/>
                  <a:pt x="11978613" y="2836385"/>
                  <a:pt x="11983982" y="2835208"/>
                </a:cubicBezTo>
                <a:close/>
                <a:moveTo>
                  <a:pt x="14301018" y="2835208"/>
                </a:moveTo>
                <a:cubicBezTo>
                  <a:pt x="14306348" y="2834030"/>
                  <a:pt x="14312744" y="2837884"/>
                  <a:pt x="14317010" y="2837884"/>
                </a:cubicBezTo>
                <a:cubicBezTo>
                  <a:pt x="14317009" y="2858011"/>
                  <a:pt x="14312744" y="2864221"/>
                  <a:pt x="14307414" y="2865398"/>
                </a:cubicBezTo>
                <a:cubicBezTo>
                  <a:pt x="14302083" y="2866574"/>
                  <a:pt x="14295686" y="2862720"/>
                  <a:pt x="14291423" y="2862720"/>
                </a:cubicBezTo>
                <a:cubicBezTo>
                  <a:pt x="14291423" y="2842596"/>
                  <a:pt x="14295687" y="2836385"/>
                  <a:pt x="14301018" y="2835208"/>
                </a:cubicBezTo>
                <a:close/>
                <a:moveTo>
                  <a:pt x="11513952" y="2834495"/>
                </a:moveTo>
                <a:cubicBezTo>
                  <a:pt x="11508536" y="2833320"/>
                  <a:pt x="11502011" y="2837165"/>
                  <a:pt x="11497579" y="2837165"/>
                </a:cubicBezTo>
                <a:cubicBezTo>
                  <a:pt x="11497579" y="2877326"/>
                  <a:pt x="11515306" y="2861941"/>
                  <a:pt x="11523677" y="2861941"/>
                </a:cubicBezTo>
                <a:cubicBezTo>
                  <a:pt x="11523677" y="2841863"/>
                  <a:pt x="11519368" y="2835670"/>
                  <a:pt x="11513952" y="2834495"/>
                </a:cubicBezTo>
                <a:close/>
                <a:moveTo>
                  <a:pt x="12324437" y="2833769"/>
                </a:moveTo>
                <a:cubicBezTo>
                  <a:pt x="12338765" y="2835457"/>
                  <a:pt x="12352508" y="2844687"/>
                  <a:pt x="12362502" y="2873255"/>
                </a:cubicBezTo>
                <a:cubicBezTo>
                  <a:pt x="12329929" y="2873254"/>
                  <a:pt x="12294393" y="2883578"/>
                  <a:pt x="12262311" y="2909398"/>
                </a:cubicBezTo>
                <a:cubicBezTo>
                  <a:pt x="12253427" y="2914562"/>
                  <a:pt x="12240841" y="2927472"/>
                  <a:pt x="12228996" y="2931990"/>
                </a:cubicBezTo>
                <a:cubicBezTo>
                  <a:pt x="12217152" y="2936508"/>
                  <a:pt x="12206046" y="2932635"/>
                  <a:pt x="12200123" y="2904234"/>
                </a:cubicBezTo>
                <a:cubicBezTo>
                  <a:pt x="12226776" y="2857757"/>
                  <a:pt x="12259351" y="2847430"/>
                  <a:pt x="12291430" y="2837963"/>
                </a:cubicBezTo>
                <a:cubicBezTo>
                  <a:pt x="12297353" y="2836672"/>
                  <a:pt x="12303645" y="2835057"/>
                  <a:pt x="12310030" y="2834156"/>
                </a:cubicBezTo>
                <a:cubicBezTo>
                  <a:pt x="12314819" y="2833482"/>
                  <a:pt x="12319661" y="2833207"/>
                  <a:pt x="12324437" y="2833769"/>
                </a:cubicBezTo>
                <a:close/>
                <a:moveTo>
                  <a:pt x="12408373" y="2827968"/>
                </a:moveTo>
                <a:lnTo>
                  <a:pt x="12410965" y="2833743"/>
                </a:lnTo>
                <a:lnTo>
                  <a:pt x="12412488" y="2837133"/>
                </a:lnTo>
                <a:cubicBezTo>
                  <a:pt x="12409745" y="2841614"/>
                  <a:pt x="12409059" y="2845281"/>
                  <a:pt x="12408373" y="2845994"/>
                </a:cubicBezTo>
                <a:cubicBezTo>
                  <a:pt x="12407687" y="2846706"/>
                  <a:pt x="12407001" y="2844466"/>
                  <a:pt x="12404257" y="2837133"/>
                </a:cubicBezTo>
                <a:cubicBezTo>
                  <a:pt x="12405630" y="2833467"/>
                  <a:pt x="12406487" y="2831023"/>
                  <a:pt x="12407088" y="2829572"/>
                </a:cubicBezTo>
                <a:lnTo>
                  <a:pt x="12407818" y="2828658"/>
                </a:lnTo>
                <a:close/>
                <a:moveTo>
                  <a:pt x="6912039" y="2825673"/>
                </a:moveTo>
                <a:cubicBezTo>
                  <a:pt x="6914172" y="2837909"/>
                  <a:pt x="6918685" y="2845128"/>
                  <a:pt x="6924866" y="2843250"/>
                </a:cubicBezTo>
                <a:cubicBezTo>
                  <a:pt x="6922021" y="2826936"/>
                  <a:pt x="6918219" y="2823796"/>
                  <a:pt x="6912039" y="2825673"/>
                </a:cubicBezTo>
                <a:close/>
                <a:moveTo>
                  <a:pt x="6414335" y="2813914"/>
                </a:moveTo>
                <a:cubicBezTo>
                  <a:pt x="6408584" y="2875233"/>
                  <a:pt x="6376044" y="2892920"/>
                  <a:pt x="6355991" y="2928796"/>
                </a:cubicBezTo>
                <a:cubicBezTo>
                  <a:pt x="6350472" y="2897142"/>
                  <a:pt x="6357727" y="2882173"/>
                  <a:pt x="6368106" y="2866255"/>
                </a:cubicBezTo>
                <a:cubicBezTo>
                  <a:pt x="6384210" y="2848597"/>
                  <a:pt x="6397712" y="2831731"/>
                  <a:pt x="6414335" y="2813914"/>
                </a:cubicBezTo>
                <a:close/>
                <a:moveTo>
                  <a:pt x="11550267" y="2811534"/>
                </a:moveTo>
                <a:cubicBezTo>
                  <a:pt x="11541404" y="2811534"/>
                  <a:pt x="11532540" y="2811534"/>
                  <a:pt x="11532541" y="2837165"/>
                </a:cubicBezTo>
                <a:cubicBezTo>
                  <a:pt x="11535495" y="2837165"/>
                  <a:pt x="11539927" y="2838233"/>
                  <a:pt x="11543619" y="2835563"/>
                </a:cubicBezTo>
                <a:cubicBezTo>
                  <a:pt x="11547313" y="2832893"/>
                  <a:pt x="11550267" y="2826485"/>
                  <a:pt x="11550267" y="2811534"/>
                </a:cubicBezTo>
                <a:close/>
                <a:moveTo>
                  <a:pt x="13839263" y="2811163"/>
                </a:moveTo>
                <a:cubicBezTo>
                  <a:pt x="13839263" y="2826478"/>
                  <a:pt x="13836519" y="2836689"/>
                  <a:pt x="13831033" y="2836689"/>
                </a:cubicBezTo>
                <a:cubicBezTo>
                  <a:pt x="13831033" y="2821374"/>
                  <a:pt x="13833777" y="2811163"/>
                  <a:pt x="13839263" y="2811163"/>
                </a:cubicBezTo>
                <a:close/>
                <a:moveTo>
                  <a:pt x="12479771" y="2811163"/>
                </a:moveTo>
                <a:cubicBezTo>
                  <a:pt x="12458968" y="2816268"/>
                  <a:pt x="12441633" y="2826478"/>
                  <a:pt x="12423803" y="2836689"/>
                </a:cubicBezTo>
                <a:cubicBezTo>
                  <a:pt x="12423803" y="2821374"/>
                  <a:pt x="12423803" y="2821374"/>
                  <a:pt x="12479771" y="2811163"/>
                </a:cubicBezTo>
                <a:close/>
                <a:moveTo>
                  <a:pt x="15268209" y="2811163"/>
                </a:moveTo>
                <a:cubicBezTo>
                  <a:pt x="15268209" y="2826479"/>
                  <a:pt x="15265466" y="2836689"/>
                  <a:pt x="15259980" y="2836689"/>
                </a:cubicBezTo>
                <a:cubicBezTo>
                  <a:pt x="15259980" y="2821374"/>
                  <a:pt x="15262723" y="2811163"/>
                  <a:pt x="15268209" y="2811163"/>
                </a:cubicBezTo>
                <a:close/>
                <a:moveTo>
                  <a:pt x="14463891" y="2808745"/>
                </a:moveTo>
                <a:cubicBezTo>
                  <a:pt x="14469222" y="2807480"/>
                  <a:pt x="14475620" y="2811276"/>
                  <a:pt x="14479883" y="2811276"/>
                </a:cubicBezTo>
                <a:cubicBezTo>
                  <a:pt x="14479883" y="2831522"/>
                  <a:pt x="14475620" y="2837850"/>
                  <a:pt x="14470288" y="2839116"/>
                </a:cubicBezTo>
                <a:cubicBezTo>
                  <a:pt x="14464959" y="2840381"/>
                  <a:pt x="14458562" y="2836584"/>
                  <a:pt x="14454297" y="2836584"/>
                </a:cubicBezTo>
                <a:cubicBezTo>
                  <a:pt x="14454297" y="2816338"/>
                  <a:pt x="14458562" y="2810010"/>
                  <a:pt x="14463891" y="2808745"/>
                </a:cubicBezTo>
                <a:close/>
                <a:moveTo>
                  <a:pt x="15995713" y="2792320"/>
                </a:moveTo>
                <a:cubicBezTo>
                  <a:pt x="15995713" y="2808599"/>
                  <a:pt x="15990227" y="2814025"/>
                  <a:pt x="15987483" y="2814025"/>
                </a:cubicBezTo>
                <a:cubicBezTo>
                  <a:pt x="15987483" y="2797746"/>
                  <a:pt x="15990227" y="2792320"/>
                  <a:pt x="15995713" y="2792320"/>
                </a:cubicBezTo>
                <a:close/>
                <a:moveTo>
                  <a:pt x="14436466" y="2792320"/>
                </a:moveTo>
                <a:cubicBezTo>
                  <a:pt x="14436466" y="2808599"/>
                  <a:pt x="14433722" y="2814025"/>
                  <a:pt x="14428236" y="2814025"/>
                </a:cubicBezTo>
                <a:cubicBezTo>
                  <a:pt x="14428236" y="2797747"/>
                  <a:pt x="14430981" y="2792320"/>
                  <a:pt x="14436466" y="2792320"/>
                </a:cubicBezTo>
                <a:close/>
                <a:moveTo>
                  <a:pt x="13773355" y="2792320"/>
                </a:moveTo>
                <a:cubicBezTo>
                  <a:pt x="13782736" y="2792320"/>
                  <a:pt x="13782736" y="2816985"/>
                  <a:pt x="13782736" y="2836717"/>
                </a:cubicBezTo>
                <a:cubicBezTo>
                  <a:pt x="13770228" y="2836716"/>
                  <a:pt x="13773355" y="2807118"/>
                  <a:pt x="13773355" y="2792320"/>
                </a:cubicBezTo>
                <a:close/>
                <a:moveTo>
                  <a:pt x="6970288" y="2786505"/>
                </a:moveTo>
                <a:cubicBezTo>
                  <a:pt x="6973132" y="2802819"/>
                  <a:pt x="6980024" y="2805020"/>
                  <a:pt x="6983112" y="2804082"/>
                </a:cubicBezTo>
                <a:cubicBezTo>
                  <a:pt x="6980268" y="2787768"/>
                  <a:pt x="6976469" y="2784627"/>
                  <a:pt x="6970288" y="2786505"/>
                </a:cubicBezTo>
                <a:close/>
                <a:moveTo>
                  <a:pt x="6451952" y="2781814"/>
                </a:moveTo>
                <a:cubicBezTo>
                  <a:pt x="6456451" y="2778911"/>
                  <a:pt x="6462506" y="2780143"/>
                  <a:pt x="6466692" y="2785014"/>
                </a:cubicBezTo>
                <a:cubicBezTo>
                  <a:pt x="6461032" y="2790829"/>
                  <a:pt x="6455372" y="2796644"/>
                  <a:pt x="6446543" y="2803422"/>
                </a:cubicBezTo>
                <a:cubicBezTo>
                  <a:pt x="6444508" y="2791754"/>
                  <a:pt x="6447453" y="2784716"/>
                  <a:pt x="6451952" y="2781814"/>
                </a:cubicBezTo>
                <a:close/>
                <a:moveTo>
                  <a:pt x="6461886" y="2768489"/>
                </a:moveTo>
                <a:cubicBezTo>
                  <a:pt x="6463248" y="2767541"/>
                  <a:pt x="6464813" y="2768134"/>
                  <a:pt x="6466783" y="2771813"/>
                </a:cubicBezTo>
                <a:cubicBezTo>
                  <a:pt x="6468200" y="2779937"/>
                  <a:pt x="6466384" y="2784764"/>
                  <a:pt x="6466384" y="2784764"/>
                </a:cubicBezTo>
                <a:cubicBezTo>
                  <a:pt x="6462648" y="2781623"/>
                  <a:pt x="6458911" y="2778481"/>
                  <a:pt x="6458203" y="2774419"/>
                </a:cubicBezTo>
                <a:cubicBezTo>
                  <a:pt x="6459363" y="2771929"/>
                  <a:pt x="6460523" y="2769438"/>
                  <a:pt x="6461886" y="2768489"/>
                </a:cubicBezTo>
                <a:close/>
                <a:moveTo>
                  <a:pt x="11938263" y="2765944"/>
                </a:moveTo>
                <a:cubicBezTo>
                  <a:pt x="11938263" y="2786159"/>
                  <a:pt x="11941206" y="2816482"/>
                  <a:pt x="11935321" y="2836697"/>
                </a:cubicBezTo>
                <a:cubicBezTo>
                  <a:pt x="11932379" y="2816482"/>
                  <a:pt x="11926495" y="2765944"/>
                  <a:pt x="11938263" y="2765944"/>
                </a:cubicBezTo>
                <a:close/>
                <a:moveTo>
                  <a:pt x="12606221" y="2765943"/>
                </a:moveTo>
                <a:cubicBezTo>
                  <a:pt x="12611707" y="2765943"/>
                  <a:pt x="12614451" y="2776154"/>
                  <a:pt x="12614451" y="2791467"/>
                </a:cubicBezTo>
                <a:cubicBezTo>
                  <a:pt x="12608962" y="2791467"/>
                  <a:pt x="12606221" y="2781257"/>
                  <a:pt x="12606221" y="2765943"/>
                </a:cubicBezTo>
                <a:close/>
                <a:moveTo>
                  <a:pt x="15122710" y="2765942"/>
                </a:moveTo>
                <a:cubicBezTo>
                  <a:pt x="15122710" y="2781257"/>
                  <a:pt x="15119967" y="2791467"/>
                  <a:pt x="15114482" y="2791466"/>
                </a:cubicBezTo>
                <a:cubicBezTo>
                  <a:pt x="15114481" y="2771048"/>
                  <a:pt x="15117224" y="2765942"/>
                  <a:pt x="15122710" y="2765942"/>
                </a:cubicBezTo>
                <a:close/>
                <a:moveTo>
                  <a:pt x="14308797" y="2765942"/>
                </a:moveTo>
                <a:cubicBezTo>
                  <a:pt x="14314283" y="2765942"/>
                  <a:pt x="14317025" y="2771048"/>
                  <a:pt x="14317025" y="2791467"/>
                </a:cubicBezTo>
                <a:cubicBezTo>
                  <a:pt x="14311540" y="2791466"/>
                  <a:pt x="14308797" y="2781257"/>
                  <a:pt x="14308797" y="2765942"/>
                </a:cubicBezTo>
                <a:close/>
                <a:moveTo>
                  <a:pt x="14288371" y="2765942"/>
                </a:moveTo>
                <a:cubicBezTo>
                  <a:pt x="14294005" y="2765942"/>
                  <a:pt x="14299641" y="2771047"/>
                  <a:pt x="14299641" y="2791467"/>
                </a:cubicBezTo>
                <a:cubicBezTo>
                  <a:pt x="14294005" y="2786363"/>
                  <a:pt x="14288370" y="2781258"/>
                  <a:pt x="14282737" y="2776153"/>
                </a:cubicBezTo>
                <a:cubicBezTo>
                  <a:pt x="14285554" y="2771047"/>
                  <a:pt x="14285554" y="2765942"/>
                  <a:pt x="14288371" y="2765942"/>
                </a:cubicBezTo>
                <a:close/>
                <a:moveTo>
                  <a:pt x="11693484" y="2760095"/>
                </a:moveTo>
                <a:lnTo>
                  <a:pt x="11695992" y="2763794"/>
                </a:lnTo>
                <a:cubicBezTo>
                  <a:pt x="11696683" y="2764811"/>
                  <a:pt x="11696222" y="2764133"/>
                  <a:pt x="11695302" y="2762777"/>
                </a:cubicBezTo>
                <a:close/>
                <a:moveTo>
                  <a:pt x="13652958" y="2754637"/>
                </a:moveTo>
                <a:cubicBezTo>
                  <a:pt x="13659018" y="2754637"/>
                  <a:pt x="13668109" y="2754637"/>
                  <a:pt x="13674169" y="2759897"/>
                </a:cubicBezTo>
                <a:cubicBezTo>
                  <a:pt x="13668109" y="2765153"/>
                  <a:pt x="13665078" y="2780927"/>
                  <a:pt x="13662048" y="2791444"/>
                </a:cubicBezTo>
                <a:cubicBezTo>
                  <a:pt x="13659018" y="2780927"/>
                  <a:pt x="13655987" y="2765153"/>
                  <a:pt x="13652958" y="2754637"/>
                </a:cubicBezTo>
                <a:close/>
                <a:moveTo>
                  <a:pt x="6345718" y="2749552"/>
                </a:moveTo>
                <a:cubicBezTo>
                  <a:pt x="6345577" y="2766537"/>
                  <a:pt x="6344826" y="2780023"/>
                  <a:pt x="6341128" y="2794407"/>
                </a:cubicBezTo>
                <a:cubicBezTo>
                  <a:pt x="6335987" y="2782709"/>
                  <a:pt x="6333181" y="2766619"/>
                  <a:pt x="6328040" y="2754922"/>
                </a:cubicBezTo>
                <a:cubicBezTo>
                  <a:pt x="6333932" y="2753132"/>
                  <a:pt x="6339825" y="2751341"/>
                  <a:pt x="6345718" y="2749552"/>
                </a:cubicBezTo>
                <a:close/>
                <a:moveTo>
                  <a:pt x="11693041" y="2747402"/>
                </a:moveTo>
                <a:cubicBezTo>
                  <a:pt x="11693274" y="2748079"/>
                  <a:pt x="11693391" y="2749776"/>
                  <a:pt x="11693449" y="2752658"/>
                </a:cubicBezTo>
                <a:lnTo>
                  <a:pt x="11693484" y="2760095"/>
                </a:lnTo>
                <a:lnTo>
                  <a:pt x="11693507" y="2765036"/>
                </a:lnTo>
                <a:cubicBezTo>
                  <a:pt x="11693507" y="2762325"/>
                  <a:pt x="11692576" y="2759613"/>
                  <a:pt x="11691645" y="2757575"/>
                </a:cubicBezTo>
                <a:lnTo>
                  <a:pt x="11691086" y="2756554"/>
                </a:lnTo>
                <a:lnTo>
                  <a:pt x="11689784" y="2754185"/>
                </a:lnTo>
                <a:cubicBezTo>
                  <a:pt x="11691645" y="2748757"/>
                  <a:pt x="11692576" y="2746045"/>
                  <a:pt x="11693041" y="2747402"/>
                </a:cubicBezTo>
                <a:close/>
                <a:moveTo>
                  <a:pt x="14395599" y="2741704"/>
                </a:moveTo>
                <a:cubicBezTo>
                  <a:pt x="14402575" y="2742344"/>
                  <a:pt x="14409920" y="2748740"/>
                  <a:pt x="14414325" y="2753861"/>
                </a:cubicBezTo>
                <a:cubicBezTo>
                  <a:pt x="14426078" y="2774338"/>
                  <a:pt x="14420202" y="2784575"/>
                  <a:pt x="14408451" y="2789694"/>
                </a:cubicBezTo>
                <a:cubicBezTo>
                  <a:pt x="14405513" y="2789694"/>
                  <a:pt x="14379074" y="2789694"/>
                  <a:pt x="14390824" y="2810173"/>
                </a:cubicBezTo>
                <a:cubicBezTo>
                  <a:pt x="14408451" y="2840034"/>
                  <a:pt x="14429014" y="2840034"/>
                  <a:pt x="14446153" y="2851125"/>
                </a:cubicBezTo>
                <a:cubicBezTo>
                  <a:pt x="14463780" y="2865628"/>
                  <a:pt x="14484343" y="2880987"/>
                  <a:pt x="14504908" y="2891226"/>
                </a:cubicBezTo>
                <a:cubicBezTo>
                  <a:pt x="14519597" y="2906583"/>
                  <a:pt x="14525472" y="2921940"/>
                  <a:pt x="14525472" y="2973131"/>
                </a:cubicBezTo>
                <a:cubicBezTo>
                  <a:pt x="14520331" y="2979530"/>
                  <a:pt x="14515007" y="2982730"/>
                  <a:pt x="14509590" y="2983770"/>
                </a:cubicBezTo>
                <a:cubicBezTo>
                  <a:pt x="14493341" y="2986889"/>
                  <a:pt x="14476266" y="2970571"/>
                  <a:pt x="14460842" y="2962894"/>
                </a:cubicBezTo>
                <a:cubicBezTo>
                  <a:pt x="14431952" y="2947535"/>
                  <a:pt x="14405512" y="2947535"/>
                  <a:pt x="14379074" y="2957775"/>
                </a:cubicBezTo>
                <a:cubicBezTo>
                  <a:pt x="14379074" y="2942418"/>
                  <a:pt x="14379074" y="2927060"/>
                  <a:pt x="14379074" y="2906583"/>
                </a:cubicBezTo>
                <a:cubicBezTo>
                  <a:pt x="14367322" y="2916821"/>
                  <a:pt x="14356061" y="2921940"/>
                  <a:pt x="14344309" y="2932183"/>
                </a:cubicBezTo>
                <a:cubicBezTo>
                  <a:pt x="14344309" y="2891225"/>
                  <a:pt x="14341372" y="2860509"/>
                  <a:pt x="14358509" y="2845152"/>
                </a:cubicBezTo>
                <a:cubicBezTo>
                  <a:pt x="14376135" y="2835768"/>
                  <a:pt x="14373197" y="2805053"/>
                  <a:pt x="14379074" y="2764099"/>
                </a:cubicBezTo>
                <a:cubicBezTo>
                  <a:pt x="14382011" y="2746182"/>
                  <a:pt x="14388620" y="2741062"/>
                  <a:pt x="14395599" y="2741704"/>
                </a:cubicBezTo>
                <a:close/>
                <a:moveTo>
                  <a:pt x="12744737" y="2740684"/>
                </a:moveTo>
                <a:cubicBezTo>
                  <a:pt x="12744737" y="2752905"/>
                  <a:pt x="12741920" y="2759016"/>
                  <a:pt x="12738399" y="2762071"/>
                </a:cubicBezTo>
                <a:cubicBezTo>
                  <a:pt x="12734877" y="2765126"/>
                  <a:pt x="12730652" y="2765126"/>
                  <a:pt x="12727834" y="2765126"/>
                </a:cubicBezTo>
                <a:cubicBezTo>
                  <a:pt x="12727834" y="2735795"/>
                  <a:pt x="12736286" y="2740684"/>
                  <a:pt x="12744737" y="2740684"/>
                </a:cubicBezTo>
                <a:close/>
                <a:moveTo>
                  <a:pt x="15474516" y="2739565"/>
                </a:moveTo>
                <a:cubicBezTo>
                  <a:pt x="15474517" y="2754882"/>
                  <a:pt x="15471773" y="2765092"/>
                  <a:pt x="15466288" y="2765092"/>
                </a:cubicBezTo>
                <a:cubicBezTo>
                  <a:pt x="15466288" y="2744670"/>
                  <a:pt x="15469030" y="2739565"/>
                  <a:pt x="15474516" y="2739565"/>
                </a:cubicBezTo>
                <a:close/>
                <a:moveTo>
                  <a:pt x="15268209" y="2739565"/>
                </a:moveTo>
                <a:cubicBezTo>
                  <a:pt x="15268209" y="2754882"/>
                  <a:pt x="15265466" y="2765092"/>
                  <a:pt x="15259982" y="2765092"/>
                </a:cubicBezTo>
                <a:cubicBezTo>
                  <a:pt x="15259982" y="2744670"/>
                  <a:pt x="15262722" y="2739565"/>
                  <a:pt x="15268209" y="2739565"/>
                </a:cubicBezTo>
                <a:close/>
                <a:moveTo>
                  <a:pt x="12691611" y="2739564"/>
                </a:moveTo>
                <a:cubicBezTo>
                  <a:pt x="12691612" y="2755132"/>
                  <a:pt x="12694738" y="2791456"/>
                  <a:pt x="12682229" y="2791456"/>
                </a:cubicBezTo>
                <a:cubicBezTo>
                  <a:pt x="12682229" y="2770699"/>
                  <a:pt x="12682229" y="2739564"/>
                  <a:pt x="12691611" y="2739564"/>
                </a:cubicBezTo>
                <a:close/>
                <a:moveTo>
                  <a:pt x="11974271" y="2739563"/>
                </a:moveTo>
                <a:cubicBezTo>
                  <a:pt x="11979905" y="2739564"/>
                  <a:pt x="11985540" y="2739564"/>
                  <a:pt x="11991173" y="2739564"/>
                </a:cubicBezTo>
                <a:cubicBezTo>
                  <a:pt x="11991173" y="2755132"/>
                  <a:pt x="11991173" y="2770699"/>
                  <a:pt x="11991173" y="2791456"/>
                </a:cubicBezTo>
                <a:cubicBezTo>
                  <a:pt x="11985540" y="2791456"/>
                  <a:pt x="11979905" y="2791456"/>
                  <a:pt x="11974271" y="2791456"/>
                </a:cubicBezTo>
                <a:cubicBezTo>
                  <a:pt x="11974271" y="2770699"/>
                  <a:pt x="11974271" y="2755132"/>
                  <a:pt x="11974271" y="2739563"/>
                </a:cubicBezTo>
                <a:close/>
                <a:moveTo>
                  <a:pt x="15934610" y="2732836"/>
                </a:moveTo>
                <a:cubicBezTo>
                  <a:pt x="15947639" y="2729044"/>
                  <a:pt x="15967457" y="2765054"/>
                  <a:pt x="15976143" y="2772635"/>
                </a:cubicBezTo>
                <a:cubicBezTo>
                  <a:pt x="15958769" y="2762528"/>
                  <a:pt x="15941878" y="2757473"/>
                  <a:pt x="15924504" y="2752420"/>
                </a:cubicBezTo>
                <a:cubicBezTo>
                  <a:pt x="15926676" y="2739785"/>
                  <a:pt x="15930266" y="2734099"/>
                  <a:pt x="15934610" y="2732836"/>
                </a:cubicBezTo>
                <a:close/>
                <a:moveTo>
                  <a:pt x="15185099" y="2726868"/>
                </a:moveTo>
                <a:cubicBezTo>
                  <a:pt x="15185475" y="2725678"/>
                  <a:pt x="15186980" y="2726868"/>
                  <a:pt x="15189984" y="2729248"/>
                </a:cubicBezTo>
                <a:cubicBezTo>
                  <a:pt x="15189984" y="2729248"/>
                  <a:pt x="15186977" y="2734009"/>
                  <a:pt x="15186977" y="2738768"/>
                </a:cubicBezTo>
                <a:cubicBezTo>
                  <a:pt x="15185475" y="2731628"/>
                  <a:pt x="15184724" y="2728059"/>
                  <a:pt x="15185099" y="2726868"/>
                </a:cubicBezTo>
                <a:close/>
                <a:moveTo>
                  <a:pt x="15461441" y="2714674"/>
                </a:moveTo>
                <a:cubicBezTo>
                  <a:pt x="15461441" y="2730448"/>
                  <a:pt x="15458410" y="2737020"/>
                  <a:pt x="15454244" y="2739649"/>
                </a:cubicBezTo>
                <a:cubicBezTo>
                  <a:pt x="15450077" y="2742278"/>
                  <a:pt x="15444774" y="2740964"/>
                  <a:pt x="15440229" y="2740964"/>
                </a:cubicBezTo>
                <a:cubicBezTo>
                  <a:pt x="15440229" y="2709416"/>
                  <a:pt x="15452351" y="2714674"/>
                  <a:pt x="15461441" y="2714674"/>
                </a:cubicBezTo>
                <a:close/>
                <a:moveTo>
                  <a:pt x="13563451" y="2714674"/>
                </a:moveTo>
                <a:cubicBezTo>
                  <a:pt x="13563451" y="2730448"/>
                  <a:pt x="13561337" y="2737020"/>
                  <a:pt x="13558168" y="2739649"/>
                </a:cubicBezTo>
                <a:cubicBezTo>
                  <a:pt x="13554999" y="2742277"/>
                  <a:pt x="13550773" y="2740964"/>
                  <a:pt x="13546547" y="2740964"/>
                </a:cubicBezTo>
                <a:cubicBezTo>
                  <a:pt x="13546547" y="2709417"/>
                  <a:pt x="13557817" y="2714674"/>
                  <a:pt x="13563451" y="2714674"/>
                </a:cubicBezTo>
                <a:close/>
                <a:moveTo>
                  <a:pt x="11559131" y="2714134"/>
                </a:moveTo>
                <a:cubicBezTo>
                  <a:pt x="11559131" y="2744891"/>
                  <a:pt x="11567994" y="2739765"/>
                  <a:pt x="11576857" y="2739765"/>
                </a:cubicBezTo>
                <a:cubicBezTo>
                  <a:pt x="11576857" y="2709008"/>
                  <a:pt x="11565039" y="2714134"/>
                  <a:pt x="11559131" y="2714134"/>
                </a:cubicBezTo>
                <a:close/>
                <a:moveTo>
                  <a:pt x="14207481" y="2713187"/>
                </a:moveTo>
                <a:cubicBezTo>
                  <a:pt x="14233791" y="2728640"/>
                  <a:pt x="14256692" y="2738944"/>
                  <a:pt x="14280077" y="2754399"/>
                </a:cubicBezTo>
                <a:cubicBezTo>
                  <a:pt x="14277885" y="2760839"/>
                  <a:pt x="14275327" y="2764059"/>
                  <a:pt x="14272595" y="2765185"/>
                </a:cubicBezTo>
                <a:cubicBezTo>
                  <a:pt x="14264396" y="2768566"/>
                  <a:pt x="14254621" y="2753111"/>
                  <a:pt x="14248409" y="2749248"/>
                </a:cubicBezTo>
                <a:cubicBezTo>
                  <a:pt x="14233791" y="2738945"/>
                  <a:pt x="14219175" y="2733793"/>
                  <a:pt x="14204557" y="2728640"/>
                </a:cubicBezTo>
                <a:cubicBezTo>
                  <a:pt x="14204557" y="2723490"/>
                  <a:pt x="14207481" y="2718338"/>
                  <a:pt x="14207481" y="2713187"/>
                </a:cubicBezTo>
                <a:close/>
                <a:moveTo>
                  <a:pt x="13583464" y="2713187"/>
                </a:moveTo>
                <a:cubicBezTo>
                  <a:pt x="13595047" y="2718377"/>
                  <a:pt x="13606145" y="2723566"/>
                  <a:pt x="13617728" y="2728753"/>
                </a:cubicBezTo>
                <a:cubicBezTo>
                  <a:pt x="13609043" y="2739133"/>
                  <a:pt x="13609043" y="2765079"/>
                  <a:pt x="13597460" y="2765079"/>
                </a:cubicBezTo>
                <a:cubicBezTo>
                  <a:pt x="13592151" y="2765079"/>
                  <a:pt x="13588773" y="2765079"/>
                  <a:pt x="13583464" y="2765079"/>
                </a:cubicBezTo>
                <a:cubicBezTo>
                  <a:pt x="13583464" y="2749511"/>
                  <a:pt x="13583465" y="2728753"/>
                  <a:pt x="13583464" y="2713187"/>
                </a:cubicBezTo>
                <a:close/>
                <a:moveTo>
                  <a:pt x="11768373" y="2707177"/>
                </a:moveTo>
                <a:lnTo>
                  <a:pt x="11770478" y="2712732"/>
                </a:lnTo>
                <a:lnTo>
                  <a:pt x="11768997" y="2718016"/>
                </a:lnTo>
                <a:lnTo>
                  <a:pt x="11786742" y="2729674"/>
                </a:lnTo>
                <a:cubicBezTo>
                  <a:pt x="11792628" y="2734319"/>
                  <a:pt x="11797338" y="2738484"/>
                  <a:pt x="11799431" y="2739765"/>
                </a:cubicBezTo>
                <a:cubicBezTo>
                  <a:pt x="11799431" y="2705164"/>
                  <a:pt x="11784751" y="2713815"/>
                  <a:pt x="11773672" y="2711651"/>
                </a:cubicBezTo>
                <a:close/>
                <a:moveTo>
                  <a:pt x="6548977" y="2700918"/>
                </a:moveTo>
                <a:lnTo>
                  <a:pt x="6548871" y="2702167"/>
                </a:lnTo>
                <a:cubicBezTo>
                  <a:pt x="6548766" y="2703394"/>
                  <a:pt x="6548792" y="2703087"/>
                  <a:pt x="6548890" y="2701937"/>
                </a:cubicBezTo>
                <a:close/>
                <a:moveTo>
                  <a:pt x="6403186" y="2695095"/>
                </a:moveTo>
                <a:cubicBezTo>
                  <a:pt x="6406577" y="2714542"/>
                  <a:pt x="6394791" y="2718122"/>
                  <a:pt x="6388899" y="2719912"/>
                </a:cubicBezTo>
                <a:cubicBezTo>
                  <a:pt x="6384830" y="2696576"/>
                  <a:pt x="6394347" y="2697780"/>
                  <a:pt x="6403186" y="2695095"/>
                </a:cubicBezTo>
                <a:close/>
                <a:moveTo>
                  <a:pt x="6538230" y="2694209"/>
                </a:moveTo>
                <a:cubicBezTo>
                  <a:pt x="6541289" y="2694170"/>
                  <a:pt x="6544409" y="2695925"/>
                  <a:pt x="6547596" y="2700365"/>
                </a:cubicBezTo>
                <a:cubicBezTo>
                  <a:pt x="6531329" y="2717745"/>
                  <a:pt x="6510461" y="2770997"/>
                  <a:pt x="6488310" y="2776679"/>
                </a:cubicBezTo>
                <a:cubicBezTo>
                  <a:pt x="6480925" y="2778573"/>
                  <a:pt x="6473399" y="2775180"/>
                  <a:pt x="6465854" y="2763413"/>
                </a:cubicBezTo>
                <a:cubicBezTo>
                  <a:pt x="6482238" y="2749783"/>
                  <a:pt x="6496078" y="2736927"/>
                  <a:pt x="6512256" y="2719033"/>
                </a:cubicBezTo>
                <a:cubicBezTo>
                  <a:pt x="6520434" y="2710600"/>
                  <a:pt x="6529055" y="2694327"/>
                  <a:pt x="6538230" y="2694209"/>
                </a:cubicBezTo>
                <a:close/>
                <a:moveTo>
                  <a:pt x="12205840" y="2693739"/>
                </a:moveTo>
                <a:cubicBezTo>
                  <a:pt x="12202886" y="2709055"/>
                  <a:pt x="12199935" y="2724369"/>
                  <a:pt x="12196983" y="2739686"/>
                </a:cubicBezTo>
                <a:cubicBezTo>
                  <a:pt x="12205840" y="2739686"/>
                  <a:pt x="12214697" y="2739686"/>
                  <a:pt x="12223554" y="2739686"/>
                </a:cubicBezTo>
                <a:cubicBezTo>
                  <a:pt x="12223554" y="2709055"/>
                  <a:pt x="12211744" y="2703948"/>
                  <a:pt x="12205840" y="2693739"/>
                </a:cubicBezTo>
                <a:close/>
                <a:moveTo>
                  <a:pt x="6549740" y="2691972"/>
                </a:moveTo>
                <a:lnTo>
                  <a:pt x="6549342" y="2696644"/>
                </a:lnTo>
                <a:lnTo>
                  <a:pt x="6548977" y="2700918"/>
                </a:lnTo>
                <a:lnTo>
                  <a:pt x="6549272" y="2697463"/>
                </a:lnTo>
                <a:close/>
                <a:moveTo>
                  <a:pt x="13487912" y="2690579"/>
                </a:moveTo>
                <a:cubicBezTo>
                  <a:pt x="13502158" y="2694975"/>
                  <a:pt x="13519841" y="2694975"/>
                  <a:pt x="13528684" y="2731905"/>
                </a:cubicBezTo>
                <a:cubicBezTo>
                  <a:pt x="13516895" y="2731904"/>
                  <a:pt x="13502159" y="2737180"/>
                  <a:pt x="13487912" y="2742456"/>
                </a:cubicBezTo>
                <a:cubicBezTo>
                  <a:pt x="13487912" y="2726628"/>
                  <a:pt x="13487912" y="2705526"/>
                  <a:pt x="13487912" y="2690579"/>
                </a:cubicBezTo>
                <a:close/>
                <a:moveTo>
                  <a:pt x="12901045" y="2690579"/>
                </a:moveTo>
                <a:cubicBezTo>
                  <a:pt x="12901046" y="2710802"/>
                  <a:pt x="12901046" y="2742456"/>
                  <a:pt x="12891664" y="2742456"/>
                </a:cubicBezTo>
                <a:cubicBezTo>
                  <a:pt x="12891664" y="2721353"/>
                  <a:pt x="12888536" y="2690579"/>
                  <a:pt x="12901045" y="2690579"/>
                </a:cubicBezTo>
                <a:close/>
                <a:moveTo>
                  <a:pt x="14169810" y="2690578"/>
                </a:moveTo>
                <a:cubicBezTo>
                  <a:pt x="14181947" y="2694974"/>
                  <a:pt x="14194084" y="2700249"/>
                  <a:pt x="14206223" y="2705525"/>
                </a:cubicBezTo>
                <a:cubicBezTo>
                  <a:pt x="14201672" y="2716076"/>
                  <a:pt x="14192569" y="2725308"/>
                  <a:pt x="14184603" y="2725418"/>
                </a:cubicBezTo>
                <a:cubicBezTo>
                  <a:pt x="14176638" y="2725529"/>
                  <a:pt x="14169810" y="2716517"/>
                  <a:pt x="14169810" y="2690578"/>
                </a:cubicBezTo>
                <a:close/>
                <a:moveTo>
                  <a:pt x="12795156" y="2690577"/>
                </a:moveTo>
                <a:cubicBezTo>
                  <a:pt x="12809771" y="2690577"/>
                  <a:pt x="12827312" y="2694858"/>
                  <a:pt x="12841929" y="2690577"/>
                </a:cubicBezTo>
                <a:cubicBezTo>
                  <a:pt x="12844365" y="2690577"/>
                  <a:pt x="12870675" y="2690577"/>
                  <a:pt x="12864828" y="2710273"/>
                </a:cubicBezTo>
                <a:cubicBezTo>
                  <a:pt x="12860441" y="2728257"/>
                  <a:pt x="12851064" y="2734680"/>
                  <a:pt x="12840953" y="2737249"/>
                </a:cubicBezTo>
                <a:cubicBezTo>
                  <a:pt x="12830844" y="2739818"/>
                  <a:pt x="12820003" y="2738533"/>
                  <a:pt x="12812695" y="2741101"/>
                </a:cubicBezTo>
                <a:cubicBezTo>
                  <a:pt x="12806849" y="2730826"/>
                  <a:pt x="12795156" y="2720549"/>
                  <a:pt x="12795156" y="2690577"/>
                </a:cubicBezTo>
                <a:close/>
                <a:moveTo>
                  <a:pt x="15425025" y="2690576"/>
                </a:moveTo>
                <a:cubicBezTo>
                  <a:pt x="15430511" y="2690576"/>
                  <a:pt x="15433255" y="2700246"/>
                  <a:pt x="15433255" y="2716071"/>
                </a:cubicBezTo>
                <a:cubicBezTo>
                  <a:pt x="15427768" y="2716071"/>
                  <a:pt x="15425026" y="2710797"/>
                  <a:pt x="15425025" y="2690576"/>
                </a:cubicBezTo>
                <a:close/>
                <a:moveTo>
                  <a:pt x="13957760" y="2690576"/>
                </a:moveTo>
                <a:cubicBezTo>
                  <a:pt x="13963643" y="2690576"/>
                  <a:pt x="13969527" y="2694971"/>
                  <a:pt x="13969527" y="2716071"/>
                </a:cubicBezTo>
                <a:cubicBezTo>
                  <a:pt x="13966585" y="2710798"/>
                  <a:pt x="13960700" y="2705521"/>
                  <a:pt x="13954817" y="2705521"/>
                </a:cubicBezTo>
                <a:cubicBezTo>
                  <a:pt x="13954818" y="2700246"/>
                  <a:pt x="13957760" y="2694971"/>
                  <a:pt x="13957760" y="2690576"/>
                </a:cubicBezTo>
                <a:close/>
                <a:moveTo>
                  <a:pt x="12957572" y="2690576"/>
                </a:moveTo>
                <a:cubicBezTo>
                  <a:pt x="12957571" y="2710798"/>
                  <a:pt x="12954829" y="2716071"/>
                  <a:pt x="12949342" y="2716071"/>
                </a:cubicBezTo>
                <a:cubicBezTo>
                  <a:pt x="12949342" y="2700246"/>
                  <a:pt x="12952085" y="2690576"/>
                  <a:pt x="12957572" y="2690576"/>
                </a:cubicBezTo>
                <a:close/>
                <a:moveTo>
                  <a:pt x="13460760" y="2689325"/>
                </a:moveTo>
                <a:cubicBezTo>
                  <a:pt x="13469157" y="2687865"/>
                  <a:pt x="13478752" y="2688352"/>
                  <a:pt x="13478752" y="2715594"/>
                </a:cubicBezTo>
                <a:cubicBezTo>
                  <a:pt x="13470223" y="2715594"/>
                  <a:pt x="13453165" y="2731161"/>
                  <a:pt x="13453165" y="2690515"/>
                </a:cubicBezTo>
                <a:cubicBezTo>
                  <a:pt x="13455298" y="2690515"/>
                  <a:pt x="13457963" y="2689811"/>
                  <a:pt x="13460760" y="2689325"/>
                </a:cubicBezTo>
                <a:close/>
                <a:moveTo>
                  <a:pt x="14637176" y="2688130"/>
                </a:moveTo>
                <a:cubicBezTo>
                  <a:pt x="14637176" y="2707780"/>
                  <a:pt x="14639638" y="2712907"/>
                  <a:pt x="14645546" y="2712906"/>
                </a:cubicBezTo>
                <a:cubicBezTo>
                  <a:pt x="14645546" y="2697527"/>
                  <a:pt x="14642592" y="2688130"/>
                  <a:pt x="14637176" y="2688130"/>
                </a:cubicBezTo>
                <a:close/>
                <a:moveTo>
                  <a:pt x="12992432" y="2687961"/>
                </a:moveTo>
                <a:cubicBezTo>
                  <a:pt x="13000604" y="2686808"/>
                  <a:pt x="13010262" y="2690577"/>
                  <a:pt x="13016206" y="2690577"/>
                </a:cubicBezTo>
                <a:cubicBezTo>
                  <a:pt x="13039485" y="2694763"/>
                  <a:pt x="13066230" y="2690577"/>
                  <a:pt x="13090003" y="2690577"/>
                </a:cubicBezTo>
                <a:cubicBezTo>
                  <a:pt x="13090003" y="2712767"/>
                  <a:pt x="13083318" y="2720093"/>
                  <a:pt x="13075516" y="2721872"/>
                </a:cubicBezTo>
                <a:cubicBezTo>
                  <a:pt x="13067715" y="2723652"/>
                  <a:pt x="13058800" y="2719883"/>
                  <a:pt x="13054344" y="2719884"/>
                </a:cubicBezTo>
                <a:cubicBezTo>
                  <a:pt x="13028094" y="2709835"/>
                  <a:pt x="13004319" y="2714859"/>
                  <a:pt x="12977573" y="2714859"/>
                </a:cubicBezTo>
                <a:cubicBezTo>
                  <a:pt x="12977573" y="2695181"/>
                  <a:pt x="12984260" y="2689112"/>
                  <a:pt x="12992432" y="2687961"/>
                </a:cubicBezTo>
                <a:close/>
                <a:moveTo>
                  <a:pt x="6550127" y="2687441"/>
                </a:moveTo>
                <a:lnTo>
                  <a:pt x="6549740" y="2691972"/>
                </a:lnTo>
                <a:lnTo>
                  <a:pt x="6549872" y="2690432"/>
                </a:lnTo>
                <a:cubicBezTo>
                  <a:pt x="6550022" y="2688668"/>
                  <a:pt x="6550127" y="2687441"/>
                  <a:pt x="6550127" y="2687441"/>
                </a:cubicBezTo>
                <a:close/>
                <a:moveTo>
                  <a:pt x="12117946" y="2684540"/>
                </a:moveTo>
                <a:cubicBezTo>
                  <a:pt x="12132617" y="2684540"/>
                  <a:pt x="12150220" y="2679270"/>
                  <a:pt x="12164888" y="2705597"/>
                </a:cubicBezTo>
                <a:cubicBezTo>
                  <a:pt x="12163422" y="2710863"/>
                  <a:pt x="12162689" y="2716127"/>
                  <a:pt x="12161954" y="2722051"/>
                </a:cubicBezTo>
                <a:lnTo>
                  <a:pt x="12159901" y="2736331"/>
                </a:lnTo>
                <a:lnTo>
                  <a:pt x="12160533" y="2739154"/>
                </a:lnTo>
                <a:cubicBezTo>
                  <a:pt x="12160533" y="2744042"/>
                  <a:pt x="12157525" y="2744042"/>
                  <a:pt x="12157526" y="2753819"/>
                </a:cubicBezTo>
                <a:cubicBezTo>
                  <a:pt x="12157525" y="2751375"/>
                  <a:pt x="12156774" y="2744042"/>
                  <a:pt x="12156397" y="2737932"/>
                </a:cubicBezTo>
                <a:lnTo>
                  <a:pt x="12156376" y="2736741"/>
                </a:lnTo>
                <a:lnTo>
                  <a:pt x="12152035" y="2727373"/>
                </a:lnTo>
                <a:cubicBezTo>
                  <a:pt x="12134907" y="2701663"/>
                  <a:pt x="12112445" y="2737847"/>
                  <a:pt x="12094476" y="2742455"/>
                </a:cubicBezTo>
                <a:cubicBezTo>
                  <a:pt x="12094475" y="2726658"/>
                  <a:pt x="12091541" y="2700333"/>
                  <a:pt x="12097411" y="2695067"/>
                </a:cubicBezTo>
                <a:cubicBezTo>
                  <a:pt x="12103277" y="2684540"/>
                  <a:pt x="12112079" y="2684540"/>
                  <a:pt x="12117946" y="2684540"/>
                </a:cubicBezTo>
                <a:close/>
                <a:moveTo>
                  <a:pt x="13203365" y="2683527"/>
                </a:moveTo>
                <a:cubicBezTo>
                  <a:pt x="13212715" y="2683632"/>
                  <a:pt x="13223453" y="2690105"/>
                  <a:pt x="13229003" y="2690105"/>
                </a:cubicBezTo>
                <a:cubicBezTo>
                  <a:pt x="13229004" y="2718170"/>
                  <a:pt x="13220437" y="2724431"/>
                  <a:pt x="13210786" y="2723675"/>
                </a:cubicBezTo>
                <a:cubicBezTo>
                  <a:pt x="13201134" y="2722919"/>
                  <a:pt x="13190396" y="2715147"/>
                  <a:pt x="13186053" y="2715147"/>
                </a:cubicBezTo>
                <a:cubicBezTo>
                  <a:pt x="13186053" y="2689672"/>
                  <a:pt x="13194015" y="2683416"/>
                  <a:pt x="13203365" y="2683527"/>
                </a:cubicBezTo>
                <a:close/>
                <a:moveTo>
                  <a:pt x="12293980" y="2683005"/>
                </a:moveTo>
                <a:cubicBezTo>
                  <a:pt x="12284446" y="2683106"/>
                  <a:pt x="12273497" y="2689484"/>
                  <a:pt x="12267839" y="2689483"/>
                </a:cubicBezTo>
                <a:cubicBezTo>
                  <a:pt x="12267839" y="2717137"/>
                  <a:pt x="12275835" y="2723306"/>
                  <a:pt x="12285307" y="2722561"/>
                </a:cubicBezTo>
                <a:cubicBezTo>
                  <a:pt x="12294778" y="2721817"/>
                  <a:pt x="12305726" y="2714160"/>
                  <a:pt x="12311631" y="2714160"/>
                </a:cubicBezTo>
                <a:cubicBezTo>
                  <a:pt x="12311631" y="2689060"/>
                  <a:pt x="12303512" y="2682894"/>
                  <a:pt x="12293980" y="2683005"/>
                </a:cubicBezTo>
                <a:close/>
                <a:moveTo>
                  <a:pt x="12164003" y="2682036"/>
                </a:moveTo>
                <a:cubicBezTo>
                  <a:pt x="12165033" y="2682036"/>
                  <a:pt x="12165717" y="2684801"/>
                  <a:pt x="12167089" y="2690332"/>
                </a:cubicBezTo>
                <a:cubicBezTo>
                  <a:pt x="12165717" y="2697565"/>
                  <a:pt x="12165033" y="2701181"/>
                  <a:pt x="12164003" y="2701181"/>
                </a:cubicBezTo>
                <a:cubicBezTo>
                  <a:pt x="12162974" y="2701181"/>
                  <a:pt x="12161604" y="2697565"/>
                  <a:pt x="12158859" y="2690331"/>
                </a:cubicBezTo>
                <a:cubicBezTo>
                  <a:pt x="12161602" y="2684801"/>
                  <a:pt x="12162976" y="2682036"/>
                  <a:pt x="12164003" y="2682036"/>
                </a:cubicBezTo>
                <a:close/>
                <a:moveTo>
                  <a:pt x="13951225" y="2677770"/>
                </a:moveTo>
                <a:cubicBezTo>
                  <a:pt x="13951977" y="2676484"/>
                  <a:pt x="13953480" y="2677476"/>
                  <a:pt x="13956487" y="2679457"/>
                </a:cubicBezTo>
                <a:cubicBezTo>
                  <a:pt x="13953480" y="2684232"/>
                  <a:pt x="13950474" y="2689781"/>
                  <a:pt x="13950474" y="2689781"/>
                </a:cubicBezTo>
                <a:cubicBezTo>
                  <a:pt x="13950474" y="2682646"/>
                  <a:pt x="13950474" y="2679057"/>
                  <a:pt x="13951225" y="2677770"/>
                </a:cubicBezTo>
                <a:close/>
                <a:moveTo>
                  <a:pt x="6424360" y="2665656"/>
                </a:moveTo>
                <a:cubicBezTo>
                  <a:pt x="6426484" y="2677842"/>
                  <a:pt x="6427901" y="2685966"/>
                  <a:pt x="6421611" y="2687877"/>
                </a:cubicBezTo>
                <a:cubicBezTo>
                  <a:pt x="6419487" y="2675691"/>
                  <a:pt x="6418070" y="2667567"/>
                  <a:pt x="6424360" y="2665656"/>
                </a:cubicBezTo>
                <a:close/>
                <a:moveTo>
                  <a:pt x="13435791" y="2664196"/>
                </a:moveTo>
                <a:cubicBezTo>
                  <a:pt x="13441279" y="2664196"/>
                  <a:pt x="13444021" y="2674405"/>
                  <a:pt x="13444022" y="2689726"/>
                </a:cubicBezTo>
                <a:cubicBezTo>
                  <a:pt x="13438535" y="2689726"/>
                  <a:pt x="13435791" y="2678660"/>
                  <a:pt x="13435791" y="2664196"/>
                </a:cubicBezTo>
                <a:close/>
                <a:moveTo>
                  <a:pt x="13279433" y="2664196"/>
                </a:moveTo>
                <a:cubicBezTo>
                  <a:pt x="13284919" y="2664196"/>
                  <a:pt x="13287663" y="2674405"/>
                  <a:pt x="13287663" y="2689726"/>
                </a:cubicBezTo>
                <a:cubicBezTo>
                  <a:pt x="13282176" y="2689726"/>
                  <a:pt x="13279433" y="2678660"/>
                  <a:pt x="13279433" y="2664196"/>
                </a:cubicBezTo>
                <a:close/>
                <a:moveTo>
                  <a:pt x="12432489" y="2664196"/>
                </a:moveTo>
                <a:cubicBezTo>
                  <a:pt x="12438124" y="2664196"/>
                  <a:pt x="12443757" y="2664196"/>
                  <a:pt x="12449393" y="2664196"/>
                </a:cubicBezTo>
                <a:cubicBezTo>
                  <a:pt x="12449393" y="2674405"/>
                  <a:pt x="12449393" y="2683775"/>
                  <a:pt x="12449393" y="2689726"/>
                </a:cubicBezTo>
                <a:cubicBezTo>
                  <a:pt x="12443759" y="2689726"/>
                  <a:pt x="12438123" y="2689726"/>
                  <a:pt x="12432489" y="2689726"/>
                </a:cubicBezTo>
                <a:cubicBezTo>
                  <a:pt x="12432489" y="2683775"/>
                  <a:pt x="12432489" y="2674405"/>
                  <a:pt x="12432489" y="2664196"/>
                </a:cubicBezTo>
                <a:close/>
                <a:moveTo>
                  <a:pt x="15415884" y="2664195"/>
                </a:moveTo>
                <a:cubicBezTo>
                  <a:pt x="15415882" y="2678660"/>
                  <a:pt x="15413139" y="2689725"/>
                  <a:pt x="15407652" y="2689725"/>
                </a:cubicBezTo>
                <a:cubicBezTo>
                  <a:pt x="15407652" y="2674404"/>
                  <a:pt x="15407652" y="2664195"/>
                  <a:pt x="15415884" y="2664195"/>
                </a:cubicBezTo>
                <a:close/>
                <a:moveTo>
                  <a:pt x="14232788" y="2664195"/>
                </a:moveTo>
                <a:cubicBezTo>
                  <a:pt x="14238275" y="2664196"/>
                  <a:pt x="14241018" y="2674404"/>
                  <a:pt x="14241019" y="2689725"/>
                </a:cubicBezTo>
                <a:cubicBezTo>
                  <a:pt x="14235532" y="2689725"/>
                  <a:pt x="14232788" y="2683775"/>
                  <a:pt x="14232788" y="2664195"/>
                </a:cubicBezTo>
                <a:close/>
                <a:moveTo>
                  <a:pt x="13398873" y="2664195"/>
                </a:moveTo>
                <a:cubicBezTo>
                  <a:pt x="13402075" y="2664195"/>
                  <a:pt x="13404818" y="2664195"/>
                  <a:pt x="13407104" y="2664195"/>
                </a:cubicBezTo>
                <a:cubicBezTo>
                  <a:pt x="13407104" y="2684424"/>
                  <a:pt x="13407103" y="2700247"/>
                  <a:pt x="13407104" y="2716073"/>
                </a:cubicBezTo>
                <a:cubicBezTo>
                  <a:pt x="13404817" y="2716073"/>
                  <a:pt x="13402074" y="2716073"/>
                  <a:pt x="13398874" y="2716073"/>
                </a:cubicBezTo>
                <a:cubicBezTo>
                  <a:pt x="13398873" y="2700247"/>
                  <a:pt x="13398873" y="2684424"/>
                  <a:pt x="13398873" y="2664195"/>
                </a:cubicBezTo>
                <a:close/>
                <a:moveTo>
                  <a:pt x="13348926" y="2664194"/>
                </a:moveTo>
                <a:cubicBezTo>
                  <a:pt x="13354812" y="2664194"/>
                  <a:pt x="13360696" y="2664194"/>
                  <a:pt x="13363639" y="2664194"/>
                </a:cubicBezTo>
                <a:cubicBezTo>
                  <a:pt x="13363639" y="2684489"/>
                  <a:pt x="13359961" y="2693341"/>
                  <a:pt x="13356283" y="2692693"/>
                </a:cubicBezTo>
                <a:cubicBezTo>
                  <a:pt x="13352606" y="2692045"/>
                  <a:pt x="13348927" y="2681898"/>
                  <a:pt x="13348926" y="2664194"/>
                </a:cubicBezTo>
                <a:close/>
                <a:moveTo>
                  <a:pt x="12472202" y="2657566"/>
                </a:moveTo>
                <a:cubicBezTo>
                  <a:pt x="12479788" y="2656926"/>
                  <a:pt x="12488892" y="2662041"/>
                  <a:pt x="12494960" y="2662041"/>
                </a:cubicBezTo>
                <a:cubicBezTo>
                  <a:pt x="12494960" y="2687186"/>
                  <a:pt x="12488134" y="2693580"/>
                  <a:pt x="12480169" y="2693687"/>
                </a:cubicBezTo>
                <a:cubicBezTo>
                  <a:pt x="12472203" y="2693794"/>
                  <a:pt x="12463099" y="2687615"/>
                  <a:pt x="12458548" y="2687615"/>
                </a:cubicBezTo>
                <a:cubicBezTo>
                  <a:pt x="12458548" y="2664598"/>
                  <a:pt x="12464617" y="2658206"/>
                  <a:pt x="12472202" y="2657566"/>
                </a:cubicBezTo>
                <a:close/>
                <a:moveTo>
                  <a:pt x="14128288" y="2657248"/>
                </a:moveTo>
                <a:cubicBezTo>
                  <a:pt x="14137390" y="2657248"/>
                  <a:pt x="14147582" y="2663724"/>
                  <a:pt x="14151952" y="2663724"/>
                </a:cubicBezTo>
                <a:cubicBezTo>
                  <a:pt x="14151952" y="2691791"/>
                  <a:pt x="14143942" y="2698268"/>
                  <a:pt x="14134841" y="2697729"/>
                </a:cubicBezTo>
                <a:cubicBezTo>
                  <a:pt x="14125740" y="2697190"/>
                  <a:pt x="14115545" y="2689634"/>
                  <a:pt x="14111176" y="2689634"/>
                </a:cubicBezTo>
                <a:cubicBezTo>
                  <a:pt x="14111176" y="2663724"/>
                  <a:pt x="14119186" y="2657248"/>
                  <a:pt x="14128288" y="2657248"/>
                </a:cubicBezTo>
                <a:close/>
                <a:moveTo>
                  <a:pt x="14603318" y="2656189"/>
                </a:moveTo>
                <a:lnTo>
                  <a:pt x="14605626" y="2665966"/>
                </a:lnTo>
                <a:lnTo>
                  <a:pt x="14603610" y="2674076"/>
                </a:lnTo>
                <a:lnTo>
                  <a:pt x="14610584" y="2682160"/>
                </a:lnTo>
                <a:cubicBezTo>
                  <a:pt x="14616494" y="2682160"/>
                  <a:pt x="14622402" y="2688130"/>
                  <a:pt x="14628312" y="2688130"/>
                </a:cubicBezTo>
                <a:cubicBezTo>
                  <a:pt x="14628312" y="2657366"/>
                  <a:pt x="14616494" y="2662491"/>
                  <a:pt x="14610584" y="2662492"/>
                </a:cubicBezTo>
                <a:close/>
                <a:moveTo>
                  <a:pt x="14040105" y="2644211"/>
                </a:moveTo>
                <a:cubicBezTo>
                  <a:pt x="14028258" y="2644210"/>
                  <a:pt x="14022336" y="2659599"/>
                  <a:pt x="14022336" y="2690377"/>
                </a:cubicBezTo>
                <a:cubicBezTo>
                  <a:pt x="14034183" y="2679257"/>
                  <a:pt x="14046027" y="2684397"/>
                  <a:pt x="14057872" y="2690378"/>
                </a:cubicBezTo>
                <a:cubicBezTo>
                  <a:pt x="14057872" y="2654469"/>
                  <a:pt x="14051950" y="2644211"/>
                  <a:pt x="14040105" y="2644211"/>
                </a:cubicBezTo>
                <a:close/>
                <a:moveTo>
                  <a:pt x="13255546" y="2642705"/>
                </a:moveTo>
                <a:cubicBezTo>
                  <a:pt x="13261430" y="2642705"/>
                  <a:pt x="13270258" y="2637817"/>
                  <a:pt x="13270258" y="2662258"/>
                </a:cubicBezTo>
                <a:cubicBezTo>
                  <a:pt x="13264372" y="2662258"/>
                  <a:pt x="13255546" y="2667146"/>
                  <a:pt x="13255546" y="2642705"/>
                </a:cubicBezTo>
                <a:close/>
                <a:moveTo>
                  <a:pt x="14578084" y="2641986"/>
                </a:moveTo>
                <a:cubicBezTo>
                  <a:pt x="14578085" y="2667617"/>
                  <a:pt x="14586948" y="2662491"/>
                  <a:pt x="14595812" y="2662491"/>
                </a:cubicBezTo>
                <a:lnTo>
                  <a:pt x="14601160" y="2670862"/>
                </a:lnTo>
                <a:lnTo>
                  <a:pt x="14599795" y="2663438"/>
                </a:lnTo>
                <a:cubicBezTo>
                  <a:pt x="14599795" y="2660801"/>
                  <a:pt x="14600484" y="2659482"/>
                  <a:pt x="14601170" y="2658165"/>
                </a:cubicBezTo>
                <a:lnTo>
                  <a:pt x="14601983" y="2655030"/>
                </a:lnTo>
                <a:lnTo>
                  <a:pt x="14601721" y="2654802"/>
                </a:lnTo>
                <a:cubicBezTo>
                  <a:pt x="14598766" y="2650957"/>
                  <a:pt x="14595812" y="2647112"/>
                  <a:pt x="14592856" y="2647112"/>
                </a:cubicBezTo>
                <a:cubicBezTo>
                  <a:pt x="14586948" y="2641986"/>
                  <a:pt x="14581039" y="2641986"/>
                  <a:pt x="14578084" y="2641986"/>
                </a:cubicBezTo>
                <a:close/>
                <a:moveTo>
                  <a:pt x="14436466" y="2641584"/>
                </a:moveTo>
                <a:cubicBezTo>
                  <a:pt x="14436466" y="2657861"/>
                  <a:pt x="14433724" y="2663288"/>
                  <a:pt x="14428236" y="2663288"/>
                </a:cubicBezTo>
                <a:cubicBezTo>
                  <a:pt x="14428236" y="2647009"/>
                  <a:pt x="14430981" y="2641584"/>
                  <a:pt x="14436466" y="2641584"/>
                </a:cubicBezTo>
                <a:close/>
                <a:moveTo>
                  <a:pt x="14102032" y="2641584"/>
                </a:moveTo>
                <a:cubicBezTo>
                  <a:pt x="14102032" y="2657862"/>
                  <a:pt x="14096546" y="2663288"/>
                  <a:pt x="14093802" y="2663288"/>
                </a:cubicBezTo>
                <a:cubicBezTo>
                  <a:pt x="14093802" y="2647009"/>
                  <a:pt x="14096546" y="2641584"/>
                  <a:pt x="14102032" y="2641584"/>
                </a:cubicBezTo>
                <a:close/>
                <a:moveTo>
                  <a:pt x="6441143" y="2638460"/>
                </a:moveTo>
                <a:cubicBezTo>
                  <a:pt x="6443975" y="2654708"/>
                  <a:pt x="6438945" y="2660512"/>
                  <a:pt x="6436076" y="2661383"/>
                </a:cubicBezTo>
                <a:cubicBezTo>
                  <a:pt x="6433244" y="2645137"/>
                  <a:pt x="6435404" y="2640204"/>
                  <a:pt x="6441143" y="2638460"/>
                </a:cubicBezTo>
                <a:close/>
                <a:moveTo>
                  <a:pt x="14181419" y="2626136"/>
                </a:moveTo>
                <a:cubicBezTo>
                  <a:pt x="14182172" y="2624102"/>
                  <a:pt x="14183676" y="2625458"/>
                  <a:pt x="14186683" y="2628171"/>
                </a:cubicBezTo>
                <a:cubicBezTo>
                  <a:pt x="14183675" y="2633596"/>
                  <a:pt x="14183675" y="2639021"/>
                  <a:pt x="14180669" y="2644449"/>
                </a:cubicBezTo>
                <a:cubicBezTo>
                  <a:pt x="14180669" y="2633596"/>
                  <a:pt x="14180669" y="2628171"/>
                  <a:pt x="14181419" y="2626136"/>
                </a:cubicBezTo>
                <a:close/>
                <a:moveTo>
                  <a:pt x="15195297" y="2626135"/>
                </a:moveTo>
                <a:cubicBezTo>
                  <a:pt x="15195762" y="2624102"/>
                  <a:pt x="15196692" y="2625458"/>
                  <a:pt x="15198554" y="2628171"/>
                </a:cubicBezTo>
                <a:cubicBezTo>
                  <a:pt x="15194831" y="2633596"/>
                  <a:pt x="15194831" y="2639022"/>
                  <a:pt x="15194831" y="2644448"/>
                </a:cubicBezTo>
                <a:cubicBezTo>
                  <a:pt x="15194831" y="2633596"/>
                  <a:pt x="15194831" y="2628171"/>
                  <a:pt x="15195297" y="2626135"/>
                </a:cubicBezTo>
                <a:close/>
                <a:moveTo>
                  <a:pt x="6617618" y="2621889"/>
                </a:moveTo>
                <a:cubicBezTo>
                  <a:pt x="6619052" y="2621453"/>
                  <a:pt x="6620864" y="2623176"/>
                  <a:pt x="6623051" y="2627057"/>
                </a:cubicBezTo>
                <a:cubicBezTo>
                  <a:pt x="6622370" y="2631809"/>
                  <a:pt x="6621311" y="2634404"/>
                  <a:pt x="6619876" y="2634840"/>
                </a:cubicBezTo>
                <a:cubicBezTo>
                  <a:pt x="6618441" y="2635276"/>
                  <a:pt x="6616632" y="2633552"/>
                  <a:pt x="6614444" y="2629672"/>
                </a:cubicBezTo>
                <a:cubicBezTo>
                  <a:pt x="6615125" y="2624919"/>
                  <a:pt x="6616183" y="2622324"/>
                  <a:pt x="6617618" y="2621889"/>
                </a:cubicBezTo>
                <a:close/>
                <a:moveTo>
                  <a:pt x="6598425" y="2621750"/>
                </a:moveTo>
                <a:cubicBezTo>
                  <a:pt x="6605232" y="2621446"/>
                  <a:pt x="6612365" y="2625519"/>
                  <a:pt x="6619872" y="2636260"/>
                </a:cubicBezTo>
                <a:cubicBezTo>
                  <a:pt x="6603145" y="2651109"/>
                  <a:pt x="6585574" y="2680456"/>
                  <a:pt x="6565540" y="2685424"/>
                </a:cubicBezTo>
                <a:cubicBezTo>
                  <a:pt x="6558862" y="2687080"/>
                  <a:pt x="6551936" y="2686019"/>
                  <a:pt x="6544722" y="2680795"/>
                </a:cubicBezTo>
                <a:cubicBezTo>
                  <a:pt x="6560527" y="2662971"/>
                  <a:pt x="6578006" y="2622664"/>
                  <a:pt x="6598425" y="2621750"/>
                </a:cubicBezTo>
                <a:close/>
                <a:moveTo>
                  <a:pt x="12795156" y="2618975"/>
                </a:moveTo>
                <a:cubicBezTo>
                  <a:pt x="12800642" y="2618975"/>
                  <a:pt x="12803385" y="2629186"/>
                  <a:pt x="12803385" y="2644503"/>
                </a:cubicBezTo>
                <a:cubicBezTo>
                  <a:pt x="12797898" y="2644503"/>
                  <a:pt x="12795155" y="2634291"/>
                  <a:pt x="12795156" y="2618975"/>
                </a:cubicBezTo>
                <a:close/>
                <a:moveTo>
                  <a:pt x="14143751" y="2618974"/>
                </a:moveTo>
                <a:cubicBezTo>
                  <a:pt x="14149237" y="2618974"/>
                  <a:pt x="14151981" y="2629186"/>
                  <a:pt x="14151981" y="2644502"/>
                </a:cubicBezTo>
                <a:cubicBezTo>
                  <a:pt x="14146494" y="2644502"/>
                  <a:pt x="14143750" y="2634290"/>
                  <a:pt x="14143751" y="2618974"/>
                </a:cubicBezTo>
                <a:close/>
                <a:moveTo>
                  <a:pt x="13229033" y="2618973"/>
                </a:moveTo>
                <a:cubicBezTo>
                  <a:pt x="13229033" y="2638706"/>
                  <a:pt x="13229033" y="2663370"/>
                  <a:pt x="13220889" y="2663370"/>
                </a:cubicBezTo>
                <a:cubicBezTo>
                  <a:pt x="13220889" y="2643639"/>
                  <a:pt x="13218627" y="2618973"/>
                  <a:pt x="13229033" y="2618973"/>
                </a:cubicBezTo>
                <a:close/>
                <a:moveTo>
                  <a:pt x="12846793" y="2616326"/>
                </a:moveTo>
                <a:cubicBezTo>
                  <a:pt x="12846793" y="2628548"/>
                  <a:pt x="12844741" y="2634658"/>
                  <a:pt x="12841605" y="2637713"/>
                </a:cubicBezTo>
                <a:cubicBezTo>
                  <a:pt x="12838469" y="2640769"/>
                  <a:pt x="12834246" y="2640769"/>
                  <a:pt x="12829901" y="2640769"/>
                </a:cubicBezTo>
                <a:cubicBezTo>
                  <a:pt x="12829903" y="2611438"/>
                  <a:pt x="12841484" y="2616326"/>
                  <a:pt x="12846793" y="2616326"/>
                </a:cubicBezTo>
                <a:close/>
                <a:moveTo>
                  <a:pt x="13840218" y="2593456"/>
                </a:moveTo>
                <a:cubicBezTo>
                  <a:pt x="13840218" y="2608940"/>
                  <a:pt x="13843164" y="2619261"/>
                  <a:pt x="13849057" y="2619262"/>
                </a:cubicBezTo>
                <a:cubicBezTo>
                  <a:pt x="13849055" y="2603780"/>
                  <a:pt x="13846111" y="2593456"/>
                  <a:pt x="13840218" y="2593456"/>
                </a:cubicBezTo>
                <a:close/>
                <a:moveTo>
                  <a:pt x="12986260" y="2592595"/>
                </a:moveTo>
                <a:cubicBezTo>
                  <a:pt x="12991747" y="2592595"/>
                  <a:pt x="12994490" y="2602806"/>
                  <a:pt x="12994490" y="2618121"/>
                </a:cubicBezTo>
                <a:cubicBezTo>
                  <a:pt x="12989003" y="2618121"/>
                  <a:pt x="12986260" y="2607911"/>
                  <a:pt x="12986260" y="2592595"/>
                </a:cubicBezTo>
                <a:close/>
                <a:moveTo>
                  <a:pt x="12918482" y="2592595"/>
                </a:moveTo>
                <a:cubicBezTo>
                  <a:pt x="12918482" y="2607911"/>
                  <a:pt x="12915739" y="2618121"/>
                  <a:pt x="12910253" y="2618121"/>
                </a:cubicBezTo>
                <a:cubicBezTo>
                  <a:pt x="12910253" y="2602805"/>
                  <a:pt x="12912996" y="2592595"/>
                  <a:pt x="12918482" y="2592595"/>
                </a:cubicBezTo>
                <a:close/>
                <a:moveTo>
                  <a:pt x="14436466" y="2592595"/>
                </a:moveTo>
                <a:cubicBezTo>
                  <a:pt x="14436466" y="2607910"/>
                  <a:pt x="14433722" y="2618121"/>
                  <a:pt x="14428236" y="2618121"/>
                </a:cubicBezTo>
                <a:cubicBezTo>
                  <a:pt x="14428236" y="2602805"/>
                  <a:pt x="14430981" y="2592595"/>
                  <a:pt x="14436466" y="2592595"/>
                </a:cubicBezTo>
                <a:close/>
                <a:moveTo>
                  <a:pt x="13012320" y="2592595"/>
                </a:moveTo>
                <a:cubicBezTo>
                  <a:pt x="13017807" y="2592595"/>
                  <a:pt x="13020550" y="2602806"/>
                  <a:pt x="13020551" y="2618121"/>
                </a:cubicBezTo>
                <a:cubicBezTo>
                  <a:pt x="13015064" y="2618121"/>
                  <a:pt x="13012321" y="2607910"/>
                  <a:pt x="13012320" y="2592595"/>
                </a:cubicBezTo>
                <a:close/>
                <a:moveTo>
                  <a:pt x="13993464" y="2589713"/>
                </a:moveTo>
                <a:cubicBezTo>
                  <a:pt x="13999387" y="2590352"/>
                  <a:pt x="14006050" y="2595482"/>
                  <a:pt x="14010492" y="2598046"/>
                </a:cubicBezTo>
                <a:cubicBezTo>
                  <a:pt x="14028258" y="2608305"/>
                  <a:pt x="14048989" y="2613434"/>
                  <a:pt x="14066264" y="2618563"/>
                </a:cubicBezTo>
                <a:cubicBezTo>
                  <a:pt x="14069225" y="2659599"/>
                  <a:pt x="14072186" y="2715168"/>
                  <a:pt x="14089953" y="2725426"/>
                </a:cubicBezTo>
                <a:cubicBezTo>
                  <a:pt x="14116606" y="2740813"/>
                  <a:pt x="14143258" y="2745943"/>
                  <a:pt x="14172379" y="2761332"/>
                </a:cubicBezTo>
                <a:cubicBezTo>
                  <a:pt x="14196068" y="2771589"/>
                  <a:pt x="14222721" y="2792108"/>
                  <a:pt x="14249373" y="2797237"/>
                </a:cubicBezTo>
                <a:cubicBezTo>
                  <a:pt x="14257763" y="2797237"/>
                  <a:pt x="14266647" y="2797237"/>
                  <a:pt x="14275532" y="2807496"/>
                </a:cubicBezTo>
                <a:cubicBezTo>
                  <a:pt x="14284415" y="2817755"/>
                  <a:pt x="14281454" y="2842547"/>
                  <a:pt x="14281454" y="2863063"/>
                </a:cubicBezTo>
                <a:cubicBezTo>
                  <a:pt x="14184223" y="2822884"/>
                  <a:pt x="14084031" y="2776720"/>
                  <a:pt x="13983839" y="2730557"/>
                </a:cubicBezTo>
                <a:cubicBezTo>
                  <a:pt x="13989761" y="2694651"/>
                  <a:pt x="13992723" y="2654469"/>
                  <a:pt x="13995683" y="2618563"/>
                </a:cubicBezTo>
                <a:cubicBezTo>
                  <a:pt x="13989761" y="2613434"/>
                  <a:pt x="13983839" y="2613434"/>
                  <a:pt x="13980878" y="2608305"/>
                </a:cubicBezTo>
                <a:cubicBezTo>
                  <a:pt x="13982358" y="2592917"/>
                  <a:pt x="13987540" y="2589070"/>
                  <a:pt x="13993464" y="2589713"/>
                </a:cubicBezTo>
                <a:close/>
                <a:moveTo>
                  <a:pt x="6517388" y="2587748"/>
                </a:moveTo>
                <a:cubicBezTo>
                  <a:pt x="6518370" y="2586882"/>
                  <a:pt x="6519275" y="2587743"/>
                  <a:pt x="6521462" y="2591625"/>
                </a:cubicBezTo>
                <a:cubicBezTo>
                  <a:pt x="6520780" y="2596378"/>
                  <a:pt x="6520252" y="2597675"/>
                  <a:pt x="6519081" y="2597462"/>
                </a:cubicBezTo>
                <a:cubicBezTo>
                  <a:pt x="6517911" y="2597249"/>
                  <a:pt x="6516101" y="2595526"/>
                  <a:pt x="6512855" y="2594239"/>
                </a:cubicBezTo>
                <a:cubicBezTo>
                  <a:pt x="6515348" y="2591209"/>
                  <a:pt x="6516406" y="2588615"/>
                  <a:pt x="6517388" y="2587748"/>
                </a:cubicBezTo>
                <a:close/>
                <a:moveTo>
                  <a:pt x="15114482" y="2581290"/>
                </a:moveTo>
                <a:cubicBezTo>
                  <a:pt x="15126508" y="2581290"/>
                  <a:pt x="15138536" y="2581290"/>
                  <a:pt x="15150563" y="2586554"/>
                </a:cubicBezTo>
                <a:cubicBezTo>
                  <a:pt x="15159584" y="2597086"/>
                  <a:pt x="15156577" y="2623412"/>
                  <a:pt x="15156577" y="2644473"/>
                </a:cubicBezTo>
                <a:cubicBezTo>
                  <a:pt x="15138536" y="2644473"/>
                  <a:pt x="15126508" y="2607616"/>
                  <a:pt x="15114482" y="2581290"/>
                </a:cubicBezTo>
                <a:close/>
                <a:moveTo>
                  <a:pt x="12481884" y="2572058"/>
                </a:moveTo>
                <a:cubicBezTo>
                  <a:pt x="12481884" y="2587375"/>
                  <a:pt x="12487788" y="2592479"/>
                  <a:pt x="12493692" y="2592479"/>
                </a:cubicBezTo>
                <a:cubicBezTo>
                  <a:pt x="12493692" y="2577164"/>
                  <a:pt x="12487788" y="2572058"/>
                  <a:pt x="12481884" y="2572058"/>
                </a:cubicBezTo>
                <a:close/>
                <a:moveTo>
                  <a:pt x="15967469" y="2571105"/>
                </a:moveTo>
                <a:cubicBezTo>
                  <a:pt x="15967469" y="2583326"/>
                  <a:pt x="15964651" y="2588215"/>
                  <a:pt x="15961129" y="2590049"/>
                </a:cubicBezTo>
                <a:cubicBezTo>
                  <a:pt x="15957609" y="2591882"/>
                  <a:pt x="15953382" y="2590660"/>
                  <a:pt x="15950565" y="2590660"/>
                </a:cubicBezTo>
                <a:cubicBezTo>
                  <a:pt x="15950565" y="2566216"/>
                  <a:pt x="15961834" y="2571105"/>
                  <a:pt x="15967469" y="2571105"/>
                </a:cubicBezTo>
                <a:close/>
                <a:moveTo>
                  <a:pt x="12520632" y="2570782"/>
                </a:moveTo>
                <a:cubicBezTo>
                  <a:pt x="12517311" y="2569505"/>
                  <a:pt x="12512882" y="2572058"/>
                  <a:pt x="12508453" y="2572058"/>
                </a:cubicBezTo>
                <a:cubicBezTo>
                  <a:pt x="12508453" y="2597586"/>
                  <a:pt x="12520263" y="2592479"/>
                  <a:pt x="12526168" y="2592479"/>
                </a:cubicBezTo>
                <a:cubicBezTo>
                  <a:pt x="12526168" y="2577164"/>
                  <a:pt x="12523953" y="2572057"/>
                  <a:pt x="12520632" y="2570782"/>
                </a:cubicBezTo>
                <a:close/>
                <a:moveTo>
                  <a:pt x="6554699" y="2568449"/>
                </a:moveTo>
                <a:lnTo>
                  <a:pt x="6554684" y="2572719"/>
                </a:lnTo>
                <a:cubicBezTo>
                  <a:pt x="6554667" y="2577298"/>
                  <a:pt x="6554653" y="2581224"/>
                  <a:pt x="6554662" y="2578607"/>
                </a:cubicBezTo>
                <a:cubicBezTo>
                  <a:pt x="6554666" y="2577734"/>
                  <a:pt x="6554672" y="2576135"/>
                  <a:pt x="6554681" y="2573590"/>
                </a:cubicBezTo>
                <a:close/>
                <a:moveTo>
                  <a:pt x="6546398" y="2565467"/>
                </a:moveTo>
                <a:cubicBezTo>
                  <a:pt x="6550036" y="2568045"/>
                  <a:pt x="6550767" y="2572242"/>
                  <a:pt x="6554527" y="2575520"/>
                </a:cubicBezTo>
                <a:cubicBezTo>
                  <a:pt x="6549203" y="2581556"/>
                  <a:pt x="6543878" y="2587595"/>
                  <a:pt x="6538327" y="2589281"/>
                </a:cubicBezTo>
                <a:cubicBezTo>
                  <a:pt x="6535399" y="2572491"/>
                  <a:pt x="6540341" y="2567307"/>
                  <a:pt x="6546398" y="2565467"/>
                </a:cubicBezTo>
                <a:close/>
                <a:moveTo>
                  <a:pt x="6554719" y="2562904"/>
                </a:moveTo>
                <a:lnTo>
                  <a:pt x="6554699" y="2568449"/>
                </a:lnTo>
                <a:lnTo>
                  <a:pt x="6554707" y="2566093"/>
                </a:lnTo>
                <a:cubicBezTo>
                  <a:pt x="6554714" y="2564213"/>
                  <a:pt x="6554719" y="2562904"/>
                  <a:pt x="6554719" y="2562904"/>
                </a:cubicBezTo>
                <a:close/>
                <a:moveTo>
                  <a:pt x="6672924" y="2561731"/>
                </a:moveTo>
                <a:cubicBezTo>
                  <a:pt x="6673632" y="2565793"/>
                  <a:pt x="6677485" y="2568899"/>
                  <a:pt x="6677485" y="2568899"/>
                </a:cubicBezTo>
                <a:lnTo>
                  <a:pt x="6676615" y="2580101"/>
                </a:lnTo>
                <a:lnTo>
                  <a:pt x="6677135" y="2580610"/>
                </a:lnTo>
                <a:lnTo>
                  <a:pt x="6676501" y="2581569"/>
                </a:lnTo>
                <a:lnTo>
                  <a:pt x="6676464" y="2582040"/>
                </a:lnTo>
                <a:lnTo>
                  <a:pt x="6676354" y="2581790"/>
                </a:lnTo>
                <a:lnTo>
                  <a:pt x="6664588" y="2599610"/>
                </a:lnTo>
                <a:cubicBezTo>
                  <a:pt x="6655532" y="2611606"/>
                  <a:pt x="6645124" y="2621374"/>
                  <a:pt x="6633537" y="2623573"/>
                </a:cubicBezTo>
                <a:cubicBezTo>
                  <a:pt x="6627742" y="2624673"/>
                  <a:pt x="6621653" y="2623881"/>
                  <a:pt x="6615288" y="2620531"/>
                </a:cubicBezTo>
                <a:cubicBezTo>
                  <a:pt x="6628693" y="2597968"/>
                  <a:pt x="6646224" y="2557970"/>
                  <a:pt x="6667692" y="2571383"/>
                </a:cubicBezTo>
                <a:lnTo>
                  <a:pt x="6674871" y="2578396"/>
                </a:lnTo>
                <a:lnTo>
                  <a:pt x="6672335" y="2572602"/>
                </a:lnTo>
                <a:cubicBezTo>
                  <a:pt x="6671804" y="2569555"/>
                  <a:pt x="6672059" y="2566271"/>
                  <a:pt x="6672924" y="2561731"/>
                </a:cubicBezTo>
                <a:close/>
                <a:moveTo>
                  <a:pt x="15042327" y="2554913"/>
                </a:moveTo>
                <a:cubicBezTo>
                  <a:pt x="15033552" y="2565428"/>
                  <a:pt x="15024777" y="2575942"/>
                  <a:pt x="15018927" y="2591718"/>
                </a:cubicBezTo>
                <a:cubicBezTo>
                  <a:pt x="15021852" y="2560170"/>
                  <a:pt x="15021852" y="2560170"/>
                  <a:pt x="15042327" y="2554913"/>
                </a:cubicBezTo>
                <a:close/>
                <a:moveTo>
                  <a:pt x="13921887" y="2548546"/>
                </a:moveTo>
                <a:cubicBezTo>
                  <a:pt x="13924019" y="2549004"/>
                  <a:pt x="13926152" y="2550837"/>
                  <a:pt x="13928283" y="2554504"/>
                </a:cubicBezTo>
                <a:cubicBezTo>
                  <a:pt x="13919754" y="2559391"/>
                  <a:pt x="13911225" y="2569168"/>
                  <a:pt x="13902697" y="2569168"/>
                </a:cubicBezTo>
                <a:cubicBezTo>
                  <a:pt x="13909094" y="2558170"/>
                  <a:pt x="13915491" y="2547171"/>
                  <a:pt x="13921887" y="2548546"/>
                </a:cubicBezTo>
                <a:close/>
                <a:moveTo>
                  <a:pt x="12632280" y="2547375"/>
                </a:moveTo>
                <a:cubicBezTo>
                  <a:pt x="12638297" y="2547375"/>
                  <a:pt x="12638297" y="2557585"/>
                  <a:pt x="12638296" y="2572900"/>
                </a:cubicBezTo>
                <a:cubicBezTo>
                  <a:pt x="12632280" y="2572900"/>
                  <a:pt x="12632280" y="2562691"/>
                  <a:pt x="12632280" y="2547375"/>
                </a:cubicBezTo>
                <a:close/>
                <a:moveTo>
                  <a:pt x="14067743" y="2547374"/>
                </a:moveTo>
                <a:cubicBezTo>
                  <a:pt x="14073379" y="2547374"/>
                  <a:pt x="14079013" y="2547374"/>
                  <a:pt x="14084646" y="2547374"/>
                </a:cubicBezTo>
                <a:cubicBezTo>
                  <a:pt x="14084646" y="2552478"/>
                  <a:pt x="14084646" y="2562690"/>
                  <a:pt x="14084647" y="2572900"/>
                </a:cubicBezTo>
                <a:cubicBezTo>
                  <a:pt x="14079012" y="2572900"/>
                  <a:pt x="14073378" y="2572900"/>
                  <a:pt x="14067745" y="2572900"/>
                </a:cubicBezTo>
                <a:cubicBezTo>
                  <a:pt x="14067745" y="2562690"/>
                  <a:pt x="14067745" y="2552478"/>
                  <a:pt x="14067743" y="2547374"/>
                </a:cubicBezTo>
                <a:close/>
                <a:moveTo>
                  <a:pt x="12708289" y="2547374"/>
                </a:moveTo>
                <a:cubicBezTo>
                  <a:pt x="12713775" y="2547374"/>
                  <a:pt x="12716518" y="2557585"/>
                  <a:pt x="12716518" y="2572900"/>
                </a:cubicBezTo>
                <a:cubicBezTo>
                  <a:pt x="12711032" y="2572900"/>
                  <a:pt x="12708289" y="2562690"/>
                  <a:pt x="12708289" y="2547374"/>
                </a:cubicBezTo>
                <a:close/>
                <a:moveTo>
                  <a:pt x="12690457" y="2547374"/>
                </a:moveTo>
                <a:cubicBezTo>
                  <a:pt x="12690458" y="2562690"/>
                  <a:pt x="12687715" y="2572900"/>
                  <a:pt x="12682228" y="2572900"/>
                </a:cubicBezTo>
                <a:cubicBezTo>
                  <a:pt x="12682228" y="2557585"/>
                  <a:pt x="12684971" y="2547374"/>
                  <a:pt x="12690457" y="2547374"/>
                </a:cubicBezTo>
                <a:close/>
                <a:moveTo>
                  <a:pt x="14110708" y="2545098"/>
                </a:moveTo>
                <a:cubicBezTo>
                  <a:pt x="14110708" y="2560870"/>
                  <a:pt x="14107889" y="2567443"/>
                  <a:pt x="14104368" y="2570072"/>
                </a:cubicBezTo>
                <a:cubicBezTo>
                  <a:pt x="14100847" y="2572701"/>
                  <a:pt x="14096621" y="2571388"/>
                  <a:pt x="14093804" y="2571388"/>
                </a:cubicBezTo>
                <a:cubicBezTo>
                  <a:pt x="14093804" y="2539840"/>
                  <a:pt x="14102256" y="2545098"/>
                  <a:pt x="14110708" y="2545098"/>
                </a:cubicBezTo>
                <a:close/>
                <a:moveTo>
                  <a:pt x="14619449" y="2544581"/>
                </a:moveTo>
                <a:cubicBezTo>
                  <a:pt x="14619449" y="2559961"/>
                  <a:pt x="14619449" y="2575339"/>
                  <a:pt x="14619448" y="2590721"/>
                </a:cubicBezTo>
                <a:cubicBezTo>
                  <a:pt x="14622403" y="2590721"/>
                  <a:pt x="14628312" y="2590721"/>
                  <a:pt x="14630774" y="2590721"/>
                </a:cubicBezTo>
                <a:cubicBezTo>
                  <a:pt x="14639638" y="2590721"/>
                  <a:pt x="14645546" y="2590721"/>
                  <a:pt x="14654410" y="2590721"/>
                </a:cubicBezTo>
                <a:cubicBezTo>
                  <a:pt x="14681003" y="2611227"/>
                  <a:pt x="14704639" y="2626607"/>
                  <a:pt x="14731232" y="2626607"/>
                </a:cubicBezTo>
                <a:cubicBezTo>
                  <a:pt x="14719412" y="2590721"/>
                  <a:pt x="14701685" y="2590721"/>
                  <a:pt x="14683957" y="2580469"/>
                </a:cubicBezTo>
                <a:cubicBezTo>
                  <a:pt x="14663275" y="2575339"/>
                  <a:pt x="14639638" y="2565088"/>
                  <a:pt x="14619449" y="2544581"/>
                </a:cubicBezTo>
                <a:close/>
                <a:moveTo>
                  <a:pt x="12663474" y="2541505"/>
                </a:moveTo>
                <a:cubicBezTo>
                  <a:pt x="12668805" y="2542805"/>
                  <a:pt x="12673069" y="2549290"/>
                  <a:pt x="12673069" y="2570047"/>
                </a:cubicBezTo>
                <a:cubicBezTo>
                  <a:pt x="12664540" y="2570047"/>
                  <a:pt x="12647482" y="2580426"/>
                  <a:pt x="12647482" y="2544101"/>
                </a:cubicBezTo>
                <a:cubicBezTo>
                  <a:pt x="12651747" y="2544101"/>
                  <a:pt x="12658145" y="2540208"/>
                  <a:pt x="12663474" y="2541505"/>
                </a:cubicBezTo>
                <a:close/>
                <a:moveTo>
                  <a:pt x="15087275" y="2541504"/>
                </a:moveTo>
                <a:cubicBezTo>
                  <a:pt x="15092642" y="2540208"/>
                  <a:pt x="15099037" y="2544100"/>
                  <a:pt x="15103139" y="2544100"/>
                </a:cubicBezTo>
                <a:cubicBezTo>
                  <a:pt x="15103139" y="2562264"/>
                  <a:pt x="15098916" y="2568750"/>
                  <a:pt x="15093607" y="2570695"/>
                </a:cubicBezTo>
                <a:cubicBezTo>
                  <a:pt x="15088300" y="2572641"/>
                  <a:pt x="15081905" y="2570046"/>
                  <a:pt x="15077562" y="2570046"/>
                </a:cubicBezTo>
                <a:cubicBezTo>
                  <a:pt x="15077562" y="2549290"/>
                  <a:pt x="15081905" y="2542804"/>
                  <a:pt x="15087275" y="2541504"/>
                </a:cubicBezTo>
                <a:close/>
                <a:moveTo>
                  <a:pt x="11977686" y="2539409"/>
                </a:moveTo>
                <a:cubicBezTo>
                  <a:pt x="11970299" y="2539409"/>
                  <a:pt x="11961436" y="2545817"/>
                  <a:pt x="11955528" y="2545817"/>
                </a:cubicBezTo>
                <a:cubicBezTo>
                  <a:pt x="11955527" y="2591955"/>
                  <a:pt x="11982117" y="2571449"/>
                  <a:pt x="11990981" y="2571449"/>
                </a:cubicBezTo>
                <a:cubicBezTo>
                  <a:pt x="11990981" y="2545817"/>
                  <a:pt x="11985072" y="2539408"/>
                  <a:pt x="11977686" y="2539409"/>
                </a:cubicBezTo>
                <a:close/>
                <a:moveTo>
                  <a:pt x="13926357" y="2538448"/>
                </a:moveTo>
                <a:cubicBezTo>
                  <a:pt x="13927729" y="2538448"/>
                  <a:pt x="13929099" y="2540827"/>
                  <a:pt x="13930470" y="2545588"/>
                </a:cubicBezTo>
                <a:cubicBezTo>
                  <a:pt x="13929099" y="2547968"/>
                  <a:pt x="13927729" y="2549157"/>
                  <a:pt x="13926357" y="2549158"/>
                </a:cubicBezTo>
                <a:cubicBezTo>
                  <a:pt x="13924984" y="2549158"/>
                  <a:pt x="13923612" y="2547968"/>
                  <a:pt x="13922242" y="2545588"/>
                </a:cubicBezTo>
                <a:cubicBezTo>
                  <a:pt x="13923612" y="2540827"/>
                  <a:pt x="13924984" y="2538448"/>
                  <a:pt x="13926357" y="2538448"/>
                </a:cubicBezTo>
                <a:close/>
                <a:moveTo>
                  <a:pt x="12561104" y="2521005"/>
                </a:moveTo>
                <a:cubicBezTo>
                  <a:pt x="12561104" y="2536321"/>
                  <a:pt x="12561104" y="2551636"/>
                  <a:pt x="12561103" y="2572058"/>
                </a:cubicBezTo>
                <a:cubicBezTo>
                  <a:pt x="12564056" y="2572058"/>
                  <a:pt x="12569961" y="2572058"/>
                  <a:pt x="12572913" y="2572058"/>
                </a:cubicBezTo>
                <a:cubicBezTo>
                  <a:pt x="12581770" y="2572058"/>
                  <a:pt x="12593578" y="2566953"/>
                  <a:pt x="12602437" y="2572058"/>
                </a:cubicBezTo>
                <a:cubicBezTo>
                  <a:pt x="12605389" y="2572058"/>
                  <a:pt x="12617197" y="2577164"/>
                  <a:pt x="12620151" y="2587375"/>
                </a:cubicBezTo>
                <a:cubicBezTo>
                  <a:pt x="12623103" y="2597586"/>
                  <a:pt x="12584721" y="2607796"/>
                  <a:pt x="12581770" y="2607796"/>
                </a:cubicBezTo>
                <a:cubicBezTo>
                  <a:pt x="12564056" y="2607796"/>
                  <a:pt x="12546834" y="2612902"/>
                  <a:pt x="12529120" y="2612902"/>
                </a:cubicBezTo>
                <a:cubicBezTo>
                  <a:pt x="12487787" y="2623112"/>
                  <a:pt x="12446946" y="2633323"/>
                  <a:pt x="12405614" y="2643533"/>
                </a:cubicBezTo>
                <a:cubicBezTo>
                  <a:pt x="12390852" y="2648638"/>
                  <a:pt x="12376091" y="2653745"/>
                  <a:pt x="12361822" y="2653745"/>
                </a:cubicBezTo>
                <a:cubicBezTo>
                  <a:pt x="12352965" y="2653745"/>
                  <a:pt x="12341155" y="2648638"/>
                  <a:pt x="12332298" y="2663955"/>
                </a:cubicBezTo>
                <a:cubicBezTo>
                  <a:pt x="12320488" y="2678411"/>
                  <a:pt x="12332298" y="2693738"/>
                  <a:pt x="12338202" y="2693739"/>
                </a:cubicBezTo>
                <a:cubicBezTo>
                  <a:pt x="12347059" y="2693739"/>
                  <a:pt x="12352965" y="2689483"/>
                  <a:pt x="12361822" y="2683537"/>
                </a:cubicBezTo>
                <a:cubicBezTo>
                  <a:pt x="12370185" y="2683537"/>
                  <a:pt x="12384948" y="2674163"/>
                  <a:pt x="12393805" y="2689484"/>
                </a:cubicBezTo>
                <a:cubicBezTo>
                  <a:pt x="12405614" y="2709055"/>
                  <a:pt x="12384948" y="2719265"/>
                  <a:pt x="12381995" y="2724369"/>
                </a:cubicBezTo>
                <a:cubicBezTo>
                  <a:pt x="12341155" y="2739686"/>
                  <a:pt x="12302775" y="2744791"/>
                  <a:pt x="12264887" y="2760109"/>
                </a:cubicBezTo>
                <a:cubicBezTo>
                  <a:pt x="12182221" y="2785634"/>
                  <a:pt x="12100049" y="2811162"/>
                  <a:pt x="12017874" y="2836689"/>
                </a:cubicBezTo>
                <a:cubicBezTo>
                  <a:pt x="12017874" y="2795846"/>
                  <a:pt x="12035588" y="2821374"/>
                  <a:pt x="12041493" y="2806056"/>
                </a:cubicBezTo>
                <a:cubicBezTo>
                  <a:pt x="12050350" y="2790741"/>
                  <a:pt x="12011970" y="2770318"/>
                  <a:pt x="12009017" y="2765212"/>
                </a:cubicBezTo>
                <a:cubicBezTo>
                  <a:pt x="12011971" y="2749898"/>
                  <a:pt x="12014921" y="2734580"/>
                  <a:pt x="12017874" y="2714160"/>
                </a:cubicBezTo>
                <a:cubicBezTo>
                  <a:pt x="12023780" y="2714160"/>
                  <a:pt x="12029684" y="2709055"/>
                  <a:pt x="12035588" y="2709055"/>
                </a:cubicBezTo>
                <a:cubicBezTo>
                  <a:pt x="12050350" y="2703949"/>
                  <a:pt x="12065113" y="2703949"/>
                  <a:pt x="12076921" y="2703949"/>
                </a:cubicBezTo>
                <a:cubicBezTo>
                  <a:pt x="12082334" y="2739686"/>
                  <a:pt x="12071017" y="2755003"/>
                  <a:pt x="12062159" y="2775424"/>
                </a:cubicBezTo>
                <a:cubicBezTo>
                  <a:pt x="12085778" y="2765212"/>
                  <a:pt x="12111857" y="2760109"/>
                  <a:pt x="12135476" y="2744791"/>
                </a:cubicBezTo>
                <a:cubicBezTo>
                  <a:pt x="12141381" y="2739686"/>
                  <a:pt x="12150238" y="2729473"/>
                  <a:pt x="12156142" y="2755003"/>
                </a:cubicBezTo>
                <a:cubicBezTo>
                  <a:pt x="12164999" y="2744791"/>
                  <a:pt x="12176317" y="2739686"/>
                  <a:pt x="12185173" y="2739686"/>
                </a:cubicBezTo>
                <a:cubicBezTo>
                  <a:pt x="12182221" y="2709055"/>
                  <a:pt x="12170904" y="2698844"/>
                  <a:pt x="12164999" y="2678411"/>
                </a:cubicBezTo>
                <a:cubicBezTo>
                  <a:pt x="12191078" y="2638429"/>
                  <a:pt x="12226505" y="2638429"/>
                  <a:pt x="12256028" y="2628218"/>
                </a:cubicBezTo>
                <a:cubicBezTo>
                  <a:pt x="12290966" y="2618007"/>
                  <a:pt x="12323440" y="2602691"/>
                  <a:pt x="12358869" y="2592479"/>
                </a:cubicBezTo>
                <a:cubicBezTo>
                  <a:pt x="12426280" y="2566953"/>
                  <a:pt x="12493692" y="2541425"/>
                  <a:pt x="12561104" y="2521005"/>
                </a:cubicBezTo>
                <a:close/>
                <a:moveTo>
                  <a:pt x="13617752" y="2520998"/>
                </a:moveTo>
                <a:cubicBezTo>
                  <a:pt x="13617752" y="2536315"/>
                  <a:pt x="13615009" y="2546525"/>
                  <a:pt x="13609524" y="2546525"/>
                </a:cubicBezTo>
                <a:cubicBezTo>
                  <a:pt x="13609522" y="2526954"/>
                  <a:pt x="13612267" y="2520998"/>
                  <a:pt x="13617752" y="2520998"/>
                </a:cubicBezTo>
                <a:close/>
                <a:moveTo>
                  <a:pt x="12623136" y="2520998"/>
                </a:moveTo>
                <a:cubicBezTo>
                  <a:pt x="12623138" y="2536316"/>
                  <a:pt x="12620394" y="2546526"/>
                  <a:pt x="12614908" y="2546526"/>
                </a:cubicBezTo>
                <a:cubicBezTo>
                  <a:pt x="12614908" y="2526955"/>
                  <a:pt x="12617651" y="2520998"/>
                  <a:pt x="12623136" y="2520998"/>
                </a:cubicBezTo>
                <a:close/>
                <a:moveTo>
                  <a:pt x="15924050" y="2520998"/>
                </a:moveTo>
                <a:cubicBezTo>
                  <a:pt x="15924050" y="2536315"/>
                  <a:pt x="15921306" y="2546524"/>
                  <a:pt x="15915820" y="2546524"/>
                </a:cubicBezTo>
                <a:cubicBezTo>
                  <a:pt x="15915820" y="2526954"/>
                  <a:pt x="15918563" y="2520998"/>
                  <a:pt x="15924050" y="2520998"/>
                </a:cubicBezTo>
                <a:close/>
                <a:moveTo>
                  <a:pt x="14058598" y="2520997"/>
                </a:moveTo>
                <a:cubicBezTo>
                  <a:pt x="14058598" y="2536315"/>
                  <a:pt x="14055855" y="2546525"/>
                  <a:pt x="14050368" y="2546525"/>
                </a:cubicBezTo>
                <a:cubicBezTo>
                  <a:pt x="14050368" y="2526954"/>
                  <a:pt x="14053112" y="2520998"/>
                  <a:pt x="14058598" y="2520997"/>
                </a:cubicBezTo>
                <a:close/>
                <a:moveTo>
                  <a:pt x="6568886" y="2520703"/>
                </a:moveTo>
                <a:cubicBezTo>
                  <a:pt x="6570939" y="2532478"/>
                  <a:pt x="6572992" y="2544252"/>
                  <a:pt x="6575045" y="2556027"/>
                </a:cubicBezTo>
                <a:cubicBezTo>
                  <a:pt x="6565867" y="2558816"/>
                  <a:pt x="6556689" y="2561603"/>
                  <a:pt x="6549201" y="2555613"/>
                </a:cubicBezTo>
                <a:cubicBezTo>
                  <a:pt x="6557011" y="2544974"/>
                  <a:pt x="6564820" y="2534337"/>
                  <a:pt x="6568886" y="2520703"/>
                </a:cubicBezTo>
                <a:close/>
                <a:moveTo>
                  <a:pt x="15543997" y="2518347"/>
                </a:moveTo>
                <a:cubicBezTo>
                  <a:pt x="15543997" y="2530568"/>
                  <a:pt x="15541180" y="2536679"/>
                  <a:pt x="15537657" y="2539734"/>
                </a:cubicBezTo>
                <a:cubicBezTo>
                  <a:pt x="15534137" y="2542790"/>
                  <a:pt x="15529911" y="2542790"/>
                  <a:pt x="15527093" y="2542790"/>
                </a:cubicBezTo>
                <a:cubicBezTo>
                  <a:pt x="15527093" y="2513457"/>
                  <a:pt x="15535545" y="2518347"/>
                  <a:pt x="15543997" y="2518347"/>
                </a:cubicBezTo>
                <a:close/>
                <a:moveTo>
                  <a:pt x="12024836" y="2517943"/>
                </a:moveTo>
                <a:cubicBezTo>
                  <a:pt x="12019294" y="2516557"/>
                  <a:pt x="12012649" y="2520187"/>
                  <a:pt x="12008217" y="2520187"/>
                </a:cubicBezTo>
                <a:cubicBezTo>
                  <a:pt x="12008217" y="2556071"/>
                  <a:pt x="12025943" y="2545817"/>
                  <a:pt x="12034807" y="2545817"/>
                </a:cubicBezTo>
                <a:cubicBezTo>
                  <a:pt x="12034807" y="2525739"/>
                  <a:pt x="12030375" y="2519332"/>
                  <a:pt x="12024836" y="2517943"/>
                </a:cubicBezTo>
                <a:close/>
                <a:moveTo>
                  <a:pt x="12781718" y="2513264"/>
                </a:moveTo>
                <a:cubicBezTo>
                  <a:pt x="12789682" y="2513157"/>
                  <a:pt x="12798785" y="2519338"/>
                  <a:pt x="12803337" y="2519338"/>
                </a:cubicBezTo>
                <a:cubicBezTo>
                  <a:pt x="12803337" y="2542350"/>
                  <a:pt x="12797268" y="2548742"/>
                  <a:pt x="12789682" y="2549381"/>
                </a:cubicBezTo>
                <a:cubicBezTo>
                  <a:pt x="12782096" y="2550020"/>
                  <a:pt x="12772993" y="2544906"/>
                  <a:pt x="12766924" y="2544906"/>
                </a:cubicBezTo>
                <a:cubicBezTo>
                  <a:pt x="12766924" y="2519763"/>
                  <a:pt x="12773752" y="2513371"/>
                  <a:pt x="12781718" y="2513264"/>
                </a:cubicBezTo>
                <a:close/>
                <a:moveTo>
                  <a:pt x="13572303" y="2511875"/>
                </a:moveTo>
                <a:cubicBezTo>
                  <a:pt x="13579508" y="2513745"/>
                  <a:pt x="13587094" y="2520119"/>
                  <a:pt x="13591645" y="2520119"/>
                </a:cubicBezTo>
                <a:cubicBezTo>
                  <a:pt x="13591646" y="2526273"/>
                  <a:pt x="13591645" y="2535946"/>
                  <a:pt x="13591645" y="2546496"/>
                </a:cubicBezTo>
                <a:cubicBezTo>
                  <a:pt x="13579508" y="2541220"/>
                  <a:pt x="13567372" y="2535946"/>
                  <a:pt x="13555235" y="2530670"/>
                </a:cubicBezTo>
                <a:cubicBezTo>
                  <a:pt x="13558269" y="2512645"/>
                  <a:pt x="13565095" y="2510007"/>
                  <a:pt x="13572303" y="2511875"/>
                </a:cubicBezTo>
                <a:close/>
                <a:moveTo>
                  <a:pt x="6724830" y="2511233"/>
                </a:moveTo>
                <a:cubicBezTo>
                  <a:pt x="6727540" y="2526782"/>
                  <a:pt x="6729662" y="2538951"/>
                  <a:pt x="6731784" y="2551119"/>
                </a:cubicBezTo>
                <a:cubicBezTo>
                  <a:pt x="6723970" y="2553494"/>
                  <a:pt x="6713485" y="2564154"/>
                  <a:pt x="6702987" y="2570012"/>
                </a:cubicBezTo>
                <a:cubicBezTo>
                  <a:pt x="6692489" y="2575871"/>
                  <a:pt x="6681977" y="2576929"/>
                  <a:pt x="6674106" y="2560099"/>
                </a:cubicBezTo>
                <a:cubicBezTo>
                  <a:pt x="6690739" y="2542233"/>
                  <a:pt x="6708079" y="2528423"/>
                  <a:pt x="6724830" y="2511233"/>
                </a:cubicBezTo>
                <a:close/>
                <a:moveTo>
                  <a:pt x="14975024" y="2496107"/>
                </a:moveTo>
                <a:cubicBezTo>
                  <a:pt x="14975024" y="2511881"/>
                  <a:pt x="14972207" y="2518235"/>
                  <a:pt x="14968685" y="2520644"/>
                </a:cubicBezTo>
                <a:cubicBezTo>
                  <a:pt x="14965163" y="2523054"/>
                  <a:pt x="14960937" y="2521520"/>
                  <a:pt x="14958121" y="2521520"/>
                </a:cubicBezTo>
                <a:cubicBezTo>
                  <a:pt x="14958121" y="2490849"/>
                  <a:pt x="14966571" y="2496107"/>
                  <a:pt x="14975024" y="2496107"/>
                </a:cubicBezTo>
                <a:close/>
                <a:moveTo>
                  <a:pt x="15767867" y="2495760"/>
                </a:moveTo>
                <a:cubicBezTo>
                  <a:pt x="15774179" y="2492732"/>
                  <a:pt x="15780694" y="2504843"/>
                  <a:pt x="15787210" y="2504843"/>
                </a:cubicBezTo>
                <a:cubicBezTo>
                  <a:pt x="15787210" y="2510227"/>
                  <a:pt x="15784314" y="2514718"/>
                  <a:pt x="15784314" y="2520097"/>
                </a:cubicBezTo>
                <a:cubicBezTo>
                  <a:pt x="15775627" y="2514718"/>
                  <a:pt x="15769836" y="2510227"/>
                  <a:pt x="15761632" y="2504843"/>
                </a:cubicBezTo>
                <a:cubicBezTo>
                  <a:pt x="15763682" y="2499460"/>
                  <a:pt x="15765763" y="2496768"/>
                  <a:pt x="15767867" y="2495760"/>
                </a:cubicBezTo>
                <a:close/>
                <a:moveTo>
                  <a:pt x="12076170" y="2495409"/>
                </a:moveTo>
                <a:cubicBezTo>
                  <a:pt x="12076170" y="2526167"/>
                  <a:pt x="12087495" y="2520187"/>
                  <a:pt x="12093405" y="2520187"/>
                </a:cubicBezTo>
                <a:cubicBezTo>
                  <a:pt x="12093405" y="2490283"/>
                  <a:pt x="12085033" y="2495409"/>
                  <a:pt x="12076170" y="2495409"/>
                </a:cubicBezTo>
                <a:close/>
                <a:moveTo>
                  <a:pt x="11937800" y="2495409"/>
                </a:moveTo>
                <a:cubicBezTo>
                  <a:pt x="11905301" y="2505661"/>
                  <a:pt x="11870340" y="2520187"/>
                  <a:pt x="11834885" y="2530438"/>
                </a:cubicBezTo>
                <a:cubicBezTo>
                  <a:pt x="11828976" y="2535563"/>
                  <a:pt x="11820113" y="2535563"/>
                  <a:pt x="11814203" y="2540691"/>
                </a:cubicBezTo>
                <a:cubicBezTo>
                  <a:pt x="11805340" y="2545817"/>
                  <a:pt x="11802878" y="2561197"/>
                  <a:pt x="11796969" y="2571449"/>
                </a:cubicBezTo>
                <a:cubicBezTo>
                  <a:pt x="11785151" y="2581704"/>
                  <a:pt x="11770379" y="2581704"/>
                  <a:pt x="11755606" y="2586829"/>
                </a:cubicBezTo>
                <a:cubicBezTo>
                  <a:pt x="11723106" y="2602208"/>
                  <a:pt x="11691099" y="2627837"/>
                  <a:pt x="11658600" y="2653470"/>
                </a:cubicBezTo>
                <a:cubicBezTo>
                  <a:pt x="11640872" y="2663721"/>
                  <a:pt x="11626100" y="2683392"/>
                  <a:pt x="11611328" y="2689361"/>
                </a:cubicBezTo>
                <a:cubicBezTo>
                  <a:pt x="11602955" y="2689361"/>
                  <a:pt x="11594092" y="2689360"/>
                  <a:pt x="11594092" y="2714134"/>
                </a:cubicBezTo>
                <a:cubicBezTo>
                  <a:pt x="11626100" y="2683392"/>
                  <a:pt x="11661554" y="2673969"/>
                  <a:pt x="11697008" y="2663721"/>
                </a:cubicBezTo>
                <a:cubicBezTo>
                  <a:pt x="11697008" y="2689360"/>
                  <a:pt x="11682235" y="2698757"/>
                  <a:pt x="11676326" y="2709008"/>
                </a:cubicBezTo>
                <a:cubicBezTo>
                  <a:pt x="11664508" y="2729511"/>
                  <a:pt x="11658600" y="2739766"/>
                  <a:pt x="11646782" y="2744892"/>
                </a:cubicBezTo>
                <a:cubicBezTo>
                  <a:pt x="11634963" y="2750019"/>
                  <a:pt x="11620191" y="2760274"/>
                  <a:pt x="11608866" y="2765397"/>
                </a:cubicBezTo>
                <a:cubicBezTo>
                  <a:pt x="11602955" y="2765397"/>
                  <a:pt x="11591137" y="2770523"/>
                  <a:pt x="11588183" y="2791028"/>
                </a:cubicBezTo>
                <a:cubicBezTo>
                  <a:pt x="11579319" y="2791028"/>
                  <a:pt x="11567994" y="2791028"/>
                  <a:pt x="11559131" y="2791028"/>
                </a:cubicBezTo>
                <a:cubicBezTo>
                  <a:pt x="11559131" y="2826915"/>
                  <a:pt x="11602955" y="2796154"/>
                  <a:pt x="11611328" y="2791028"/>
                </a:cubicBezTo>
                <a:cubicBezTo>
                  <a:pt x="11626100" y="2780776"/>
                  <a:pt x="11640872" y="2770523"/>
                  <a:pt x="11658599" y="2765397"/>
                </a:cubicBezTo>
                <a:cubicBezTo>
                  <a:pt x="11667462" y="2765397"/>
                  <a:pt x="11676326" y="2755144"/>
                  <a:pt x="11685190" y="2765397"/>
                </a:cubicBezTo>
                <a:cubicBezTo>
                  <a:pt x="11691098" y="2775650"/>
                  <a:pt x="11697008" y="2791028"/>
                  <a:pt x="11705379" y="2791028"/>
                </a:cubicBezTo>
                <a:cubicBezTo>
                  <a:pt x="11705379" y="2770523"/>
                  <a:pt x="11705379" y="2755144"/>
                  <a:pt x="11705379" y="2739765"/>
                </a:cubicBezTo>
                <a:cubicBezTo>
                  <a:pt x="11723106" y="2744891"/>
                  <a:pt x="11740832" y="2755144"/>
                  <a:pt x="11755607" y="2765397"/>
                </a:cubicBezTo>
                <a:cubicBezTo>
                  <a:pt x="11755607" y="2739765"/>
                  <a:pt x="11746743" y="2739766"/>
                  <a:pt x="11740832" y="2739766"/>
                </a:cubicBezTo>
                <a:cubicBezTo>
                  <a:pt x="11740832" y="2718624"/>
                  <a:pt x="11747895" y="2712619"/>
                  <a:pt x="11757167" y="2713638"/>
                </a:cubicBezTo>
                <a:lnTo>
                  <a:pt x="11764765" y="2716006"/>
                </a:lnTo>
                <a:lnTo>
                  <a:pt x="11764306" y="2712732"/>
                </a:lnTo>
                <a:lnTo>
                  <a:pt x="11765776" y="2704983"/>
                </a:lnTo>
                <a:lnTo>
                  <a:pt x="11764469" y="2703882"/>
                </a:lnTo>
                <a:lnTo>
                  <a:pt x="11766217" y="2702648"/>
                </a:lnTo>
                <a:lnTo>
                  <a:pt x="11766363" y="2701881"/>
                </a:lnTo>
                <a:lnTo>
                  <a:pt x="11766562" y="2702405"/>
                </a:lnTo>
                <a:lnTo>
                  <a:pt x="11824237" y="2661693"/>
                </a:lnTo>
                <a:cubicBezTo>
                  <a:pt x="11843749" y="2648343"/>
                  <a:pt x="11862952" y="2635530"/>
                  <a:pt x="11882158" y="2622718"/>
                </a:cubicBezTo>
                <a:cubicBezTo>
                  <a:pt x="11893483" y="2612459"/>
                  <a:pt x="11908255" y="2617587"/>
                  <a:pt x="11917119" y="2597082"/>
                </a:cubicBezTo>
                <a:cubicBezTo>
                  <a:pt x="11931892" y="2576569"/>
                  <a:pt x="11931892" y="2530438"/>
                  <a:pt x="11937800" y="2495409"/>
                </a:cubicBezTo>
                <a:close/>
                <a:moveTo>
                  <a:pt x="14006247" y="2495285"/>
                </a:moveTo>
                <a:cubicBezTo>
                  <a:pt x="14010195" y="2496033"/>
                  <a:pt x="14013954" y="2498967"/>
                  <a:pt x="14016959" y="2504185"/>
                </a:cubicBezTo>
                <a:cubicBezTo>
                  <a:pt x="14019967" y="2513750"/>
                  <a:pt x="14025981" y="2534621"/>
                  <a:pt x="14016960" y="2539838"/>
                </a:cubicBezTo>
                <a:cubicBezTo>
                  <a:pt x="14010946" y="2545056"/>
                  <a:pt x="14004932" y="2546360"/>
                  <a:pt x="13998919" y="2546360"/>
                </a:cubicBezTo>
                <a:cubicBezTo>
                  <a:pt x="13992905" y="2546360"/>
                  <a:pt x="13986891" y="2545056"/>
                  <a:pt x="13980878" y="2545056"/>
                </a:cubicBezTo>
                <a:cubicBezTo>
                  <a:pt x="13980878" y="2510489"/>
                  <a:pt x="13994408" y="2493043"/>
                  <a:pt x="14006247" y="2495285"/>
                </a:cubicBezTo>
                <a:close/>
                <a:moveTo>
                  <a:pt x="15976169" y="2494618"/>
                </a:moveTo>
                <a:cubicBezTo>
                  <a:pt x="15976169" y="2514842"/>
                  <a:pt x="15973425" y="2520114"/>
                  <a:pt x="15967938" y="2520114"/>
                </a:cubicBezTo>
                <a:cubicBezTo>
                  <a:pt x="15967937" y="2499894"/>
                  <a:pt x="15970681" y="2494618"/>
                  <a:pt x="15976169" y="2494618"/>
                </a:cubicBezTo>
                <a:close/>
                <a:moveTo>
                  <a:pt x="15848041" y="2494618"/>
                </a:moveTo>
                <a:cubicBezTo>
                  <a:pt x="15848041" y="2514843"/>
                  <a:pt x="15845297" y="2520115"/>
                  <a:pt x="15839811" y="2520115"/>
                </a:cubicBezTo>
                <a:cubicBezTo>
                  <a:pt x="15839811" y="2499894"/>
                  <a:pt x="15842555" y="2494618"/>
                  <a:pt x="15848041" y="2494618"/>
                </a:cubicBezTo>
                <a:close/>
                <a:moveTo>
                  <a:pt x="13513972" y="2494618"/>
                </a:moveTo>
                <a:cubicBezTo>
                  <a:pt x="13528536" y="2499894"/>
                  <a:pt x="13540186" y="2505169"/>
                  <a:pt x="13554748" y="2505169"/>
                </a:cubicBezTo>
                <a:cubicBezTo>
                  <a:pt x="13551837" y="2517919"/>
                  <a:pt x="13541642" y="2528251"/>
                  <a:pt x="13532177" y="2528910"/>
                </a:cubicBezTo>
                <a:cubicBezTo>
                  <a:pt x="13522711" y="2529570"/>
                  <a:pt x="13513972" y="2520557"/>
                  <a:pt x="13513972" y="2494618"/>
                </a:cubicBezTo>
                <a:close/>
                <a:moveTo>
                  <a:pt x="13186052" y="2494618"/>
                </a:moveTo>
                <a:cubicBezTo>
                  <a:pt x="13191539" y="2494618"/>
                  <a:pt x="13194282" y="2499894"/>
                  <a:pt x="13194282" y="2520116"/>
                </a:cubicBezTo>
                <a:cubicBezTo>
                  <a:pt x="13188795" y="2520116"/>
                  <a:pt x="13186052" y="2514843"/>
                  <a:pt x="13186052" y="2494618"/>
                </a:cubicBezTo>
                <a:close/>
                <a:moveTo>
                  <a:pt x="12890251" y="2494618"/>
                </a:moveTo>
                <a:cubicBezTo>
                  <a:pt x="12890251" y="2514843"/>
                  <a:pt x="12887508" y="2520116"/>
                  <a:pt x="12882021" y="2520116"/>
                </a:cubicBezTo>
                <a:cubicBezTo>
                  <a:pt x="12882021" y="2499894"/>
                  <a:pt x="12884765" y="2494618"/>
                  <a:pt x="12890251" y="2494618"/>
                </a:cubicBezTo>
                <a:close/>
                <a:moveTo>
                  <a:pt x="15741032" y="2486227"/>
                </a:moveTo>
                <a:lnTo>
                  <a:pt x="15740762" y="2488061"/>
                </a:lnTo>
                <a:cubicBezTo>
                  <a:pt x="15740291" y="2491234"/>
                  <a:pt x="15739916" y="2493772"/>
                  <a:pt x="15739916" y="2493772"/>
                </a:cubicBezTo>
                <a:close/>
                <a:moveTo>
                  <a:pt x="15741931" y="2480162"/>
                </a:moveTo>
                <a:lnTo>
                  <a:pt x="15741032" y="2486227"/>
                </a:lnTo>
                <a:lnTo>
                  <a:pt x="15741642" y="2482111"/>
                </a:lnTo>
                <a:close/>
                <a:moveTo>
                  <a:pt x="6630860" y="2479803"/>
                </a:moveTo>
                <a:cubicBezTo>
                  <a:pt x="6632984" y="2491989"/>
                  <a:pt x="6631371" y="2501032"/>
                  <a:pt x="6625819" y="2502719"/>
                </a:cubicBezTo>
                <a:cubicBezTo>
                  <a:pt x="6623694" y="2490534"/>
                  <a:pt x="6624802" y="2481643"/>
                  <a:pt x="6630860" y="2479803"/>
                </a:cubicBezTo>
                <a:close/>
                <a:moveTo>
                  <a:pt x="15199174" y="2479547"/>
                </a:moveTo>
                <a:cubicBezTo>
                  <a:pt x="15222897" y="2479547"/>
                  <a:pt x="15246621" y="2484765"/>
                  <a:pt x="15270346" y="2505635"/>
                </a:cubicBezTo>
                <a:cubicBezTo>
                  <a:pt x="15261449" y="2515200"/>
                  <a:pt x="15252552" y="2530853"/>
                  <a:pt x="15243657" y="2546506"/>
                </a:cubicBezTo>
                <a:cubicBezTo>
                  <a:pt x="15234759" y="2505635"/>
                  <a:pt x="15214002" y="2495200"/>
                  <a:pt x="15199174" y="2479547"/>
                </a:cubicBezTo>
                <a:close/>
                <a:moveTo>
                  <a:pt x="14410864" y="2479545"/>
                </a:moveTo>
                <a:cubicBezTo>
                  <a:pt x="14434753" y="2484570"/>
                  <a:pt x="14458145" y="2489595"/>
                  <a:pt x="14482032" y="2494618"/>
                </a:cubicBezTo>
                <a:cubicBezTo>
                  <a:pt x="14478299" y="2513251"/>
                  <a:pt x="14473292" y="2522881"/>
                  <a:pt x="14467553" y="2526531"/>
                </a:cubicBezTo>
                <a:cubicBezTo>
                  <a:pt x="14450337" y="2537483"/>
                  <a:pt x="14426541" y="2494618"/>
                  <a:pt x="14410864" y="2479545"/>
                </a:cubicBezTo>
                <a:close/>
                <a:moveTo>
                  <a:pt x="15742452" y="2476640"/>
                </a:moveTo>
                <a:lnTo>
                  <a:pt x="15741931" y="2480162"/>
                </a:lnTo>
                <a:lnTo>
                  <a:pt x="15742170" y="2478545"/>
                </a:lnTo>
                <a:cubicBezTo>
                  <a:pt x="15742546" y="2476007"/>
                  <a:pt x="15742734" y="2474738"/>
                  <a:pt x="15742452" y="2476640"/>
                </a:cubicBezTo>
                <a:close/>
                <a:moveTo>
                  <a:pt x="15750186" y="2476535"/>
                </a:moveTo>
                <a:cubicBezTo>
                  <a:pt x="15753357" y="2475896"/>
                  <a:pt x="15757581" y="2478448"/>
                  <a:pt x="15758989" y="2478449"/>
                </a:cubicBezTo>
                <a:cubicBezTo>
                  <a:pt x="15756173" y="2488661"/>
                  <a:pt x="15753355" y="2493766"/>
                  <a:pt x="15747721" y="2493766"/>
                </a:cubicBezTo>
                <a:cubicBezTo>
                  <a:pt x="15744903" y="2481002"/>
                  <a:pt x="15747017" y="2477173"/>
                  <a:pt x="15750186" y="2476535"/>
                </a:cubicBezTo>
                <a:close/>
                <a:moveTo>
                  <a:pt x="12249500" y="2469779"/>
                </a:moveTo>
                <a:cubicBezTo>
                  <a:pt x="12249500" y="2490283"/>
                  <a:pt x="12249500" y="2520187"/>
                  <a:pt x="12258364" y="2520187"/>
                </a:cubicBezTo>
                <a:cubicBezTo>
                  <a:pt x="12258364" y="2500535"/>
                  <a:pt x="12258364" y="2469779"/>
                  <a:pt x="12249500" y="2469779"/>
                </a:cubicBezTo>
                <a:close/>
                <a:moveTo>
                  <a:pt x="15902285" y="2469730"/>
                </a:moveTo>
                <a:cubicBezTo>
                  <a:pt x="15902285" y="2485504"/>
                  <a:pt x="15899254" y="2492076"/>
                  <a:pt x="15895087" y="2494705"/>
                </a:cubicBezTo>
                <a:cubicBezTo>
                  <a:pt x="15890920" y="2497334"/>
                  <a:pt x="15885618" y="2496019"/>
                  <a:pt x="15881072" y="2496019"/>
                </a:cubicBezTo>
                <a:cubicBezTo>
                  <a:pt x="15881072" y="2464472"/>
                  <a:pt x="15893194" y="2469730"/>
                  <a:pt x="15902285" y="2469730"/>
                </a:cubicBezTo>
                <a:close/>
                <a:moveTo>
                  <a:pt x="15614287" y="2469054"/>
                </a:moveTo>
                <a:cubicBezTo>
                  <a:pt x="15614288" y="2484429"/>
                  <a:pt x="15617243" y="2494680"/>
                  <a:pt x="15623156" y="2494680"/>
                </a:cubicBezTo>
                <a:cubicBezTo>
                  <a:pt x="15623156" y="2479305"/>
                  <a:pt x="15620200" y="2469054"/>
                  <a:pt x="15614287" y="2469054"/>
                </a:cubicBezTo>
                <a:close/>
                <a:moveTo>
                  <a:pt x="12690915" y="2468239"/>
                </a:moveTo>
                <a:cubicBezTo>
                  <a:pt x="12696402" y="2468238"/>
                  <a:pt x="12699145" y="2478450"/>
                  <a:pt x="12699145" y="2493766"/>
                </a:cubicBezTo>
                <a:cubicBezTo>
                  <a:pt x="12693659" y="2493766"/>
                  <a:pt x="12690915" y="2488661"/>
                  <a:pt x="12690915" y="2468239"/>
                </a:cubicBezTo>
                <a:close/>
                <a:moveTo>
                  <a:pt x="16115153" y="2468237"/>
                </a:moveTo>
                <a:cubicBezTo>
                  <a:pt x="16115153" y="2483555"/>
                  <a:pt x="16112409" y="2493765"/>
                  <a:pt x="16106924" y="2493765"/>
                </a:cubicBezTo>
                <a:cubicBezTo>
                  <a:pt x="16106923" y="2478448"/>
                  <a:pt x="16109666" y="2468236"/>
                  <a:pt x="16115153" y="2468237"/>
                </a:cubicBezTo>
                <a:close/>
                <a:moveTo>
                  <a:pt x="15018927" y="2468237"/>
                </a:moveTo>
                <a:cubicBezTo>
                  <a:pt x="15024940" y="2468238"/>
                  <a:pt x="15024941" y="2478449"/>
                  <a:pt x="15024941" y="2493766"/>
                </a:cubicBezTo>
                <a:cubicBezTo>
                  <a:pt x="15018927" y="2493766"/>
                  <a:pt x="15018927" y="2483555"/>
                  <a:pt x="15018927" y="2468237"/>
                </a:cubicBezTo>
                <a:close/>
                <a:moveTo>
                  <a:pt x="13099186" y="2468237"/>
                </a:moveTo>
                <a:cubicBezTo>
                  <a:pt x="13105200" y="2468238"/>
                  <a:pt x="13105200" y="2478450"/>
                  <a:pt x="13105200" y="2493766"/>
                </a:cubicBezTo>
                <a:cubicBezTo>
                  <a:pt x="13099187" y="2493766"/>
                  <a:pt x="13099186" y="2483555"/>
                  <a:pt x="13099186" y="2468237"/>
                </a:cubicBezTo>
                <a:close/>
                <a:moveTo>
                  <a:pt x="12803384" y="2468237"/>
                </a:moveTo>
                <a:cubicBezTo>
                  <a:pt x="12803385" y="2488661"/>
                  <a:pt x="12800642" y="2493766"/>
                  <a:pt x="12795155" y="2493766"/>
                </a:cubicBezTo>
                <a:cubicBezTo>
                  <a:pt x="12795155" y="2478450"/>
                  <a:pt x="12797898" y="2468238"/>
                  <a:pt x="12803384" y="2468237"/>
                </a:cubicBezTo>
                <a:close/>
                <a:moveTo>
                  <a:pt x="12766924" y="2468237"/>
                </a:moveTo>
                <a:cubicBezTo>
                  <a:pt x="12776015" y="2468237"/>
                  <a:pt x="12782074" y="2468238"/>
                  <a:pt x="12788134" y="2468237"/>
                </a:cubicBezTo>
                <a:cubicBezTo>
                  <a:pt x="12788134" y="2478450"/>
                  <a:pt x="12788134" y="2488661"/>
                  <a:pt x="12788135" y="2493766"/>
                </a:cubicBezTo>
                <a:cubicBezTo>
                  <a:pt x="12782074" y="2493766"/>
                  <a:pt x="12776015" y="2493766"/>
                  <a:pt x="12766924" y="2493766"/>
                </a:cubicBezTo>
                <a:cubicBezTo>
                  <a:pt x="12766924" y="2488661"/>
                  <a:pt x="12766924" y="2478450"/>
                  <a:pt x="12766924" y="2468237"/>
                </a:cubicBezTo>
                <a:close/>
                <a:moveTo>
                  <a:pt x="15958795" y="2468236"/>
                </a:moveTo>
                <a:cubicBezTo>
                  <a:pt x="15958795" y="2483555"/>
                  <a:pt x="15956051" y="2493766"/>
                  <a:pt x="15950565" y="2493766"/>
                </a:cubicBezTo>
                <a:cubicBezTo>
                  <a:pt x="15950565" y="2478449"/>
                  <a:pt x="15953765" y="2468236"/>
                  <a:pt x="15958795" y="2468236"/>
                </a:cubicBezTo>
                <a:close/>
                <a:moveTo>
                  <a:pt x="15830667" y="2468236"/>
                </a:moveTo>
                <a:cubicBezTo>
                  <a:pt x="15830667" y="2483555"/>
                  <a:pt x="15827923" y="2493766"/>
                  <a:pt x="15822439" y="2493766"/>
                </a:cubicBezTo>
                <a:cubicBezTo>
                  <a:pt x="15822439" y="2478449"/>
                  <a:pt x="15825181" y="2468237"/>
                  <a:pt x="15830667" y="2468236"/>
                </a:cubicBezTo>
                <a:close/>
                <a:moveTo>
                  <a:pt x="14886454" y="2453166"/>
                </a:moveTo>
                <a:cubicBezTo>
                  <a:pt x="14903828" y="2463601"/>
                  <a:pt x="14920719" y="2468816"/>
                  <a:pt x="14938093" y="2479254"/>
                </a:cubicBezTo>
                <a:cubicBezTo>
                  <a:pt x="14923615" y="2489689"/>
                  <a:pt x="14909620" y="2505342"/>
                  <a:pt x="14895142" y="2520124"/>
                </a:cubicBezTo>
                <a:cubicBezTo>
                  <a:pt x="14898038" y="2505342"/>
                  <a:pt x="14898038" y="2494906"/>
                  <a:pt x="14900932" y="2489689"/>
                </a:cubicBezTo>
                <a:cubicBezTo>
                  <a:pt x="14898037" y="2479254"/>
                  <a:pt x="14892246" y="2468816"/>
                  <a:pt x="14886454" y="2453166"/>
                </a:cubicBezTo>
                <a:close/>
                <a:moveTo>
                  <a:pt x="13364129" y="2453165"/>
                </a:moveTo>
                <a:cubicBezTo>
                  <a:pt x="13407795" y="2458384"/>
                  <a:pt x="13451952" y="2463599"/>
                  <a:pt x="13496109" y="2468815"/>
                </a:cubicBezTo>
                <a:cubicBezTo>
                  <a:pt x="13496109" y="2494469"/>
                  <a:pt x="13488014" y="2502296"/>
                  <a:pt x="13478445" y="2503710"/>
                </a:cubicBezTo>
                <a:cubicBezTo>
                  <a:pt x="13468880" y="2505124"/>
                  <a:pt x="13457840" y="2500124"/>
                  <a:pt x="13451952" y="2500124"/>
                </a:cubicBezTo>
                <a:cubicBezTo>
                  <a:pt x="13437233" y="2494906"/>
                  <a:pt x="13422514" y="2505341"/>
                  <a:pt x="13407795" y="2494906"/>
                </a:cubicBezTo>
                <a:cubicBezTo>
                  <a:pt x="13393568" y="2489689"/>
                  <a:pt x="13378849" y="2468815"/>
                  <a:pt x="13364129" y="2453165"/>
                </a:cubicBezTo>
                <a:close/>
                <a:moveTo>
                  <a:pt x="15806944" y="2446155"/>
                </a:moveTo>
                <a:cubicBezTo>
                  <a:pt x="15810465" y="2448783"/>
                  <a:pt x="15813283" y="2457986"/>
                  <a:pt x="15813283" y="2471130"/>
                </a:cubicBezTo>
                <a:cubicBezTo>
                  <a:pt x="15807647" y="2471130"/>
                  <a:pt x="15802014" y="2465871"/>
                  <a:pt x="15796379" y="2460614"/>
                </a:cubicBezTo>
                <a:cubicBezTo>
                  <a:pt x="15799197" y="2447468"/>
                  <a:pt x="15803423" y="2443526"/>
                  <a:pt x="15806944" y="2446155"/>
                </a:cubicBezTo>
                <a:close/>
                <a:moveTo>
                  <a:pt x="15874101" y="2445629"/>
                </a:moveTo>
                <a:cubicBezTo>
                  <a:pt x="15874101" y="2466050"/>
                  <a:pt x="15871357" y="2471157"/>
                  <a:pt x="15865872" y="2471157"/>
                </a:cubicBezTo>
                <a:cubicBezTo>
                  <a:pt x="15865872" y="2455840"/>
                  <a:pt x="15868613" y="2445629"/>
                  <a:pt x="15874101" y="2445629"/>
                </a:cubicBezTo>
                <a:close/>
                <a:moveTo>
                  <a:pt x="12829432" y="2445627"/>
                </a:moveTo>
                <a:cubicBezTo>
                  <a:pt x="12829431" y="2460292"/>
                  <a:pt x="12827319" y="2466403"/>
                  <a:pt x="12824150" y="2468847"/>
                </a:cubicBezTo>
                <a:cubicBezTo>
                  <a:pt x="12820981" y="2471292"/>
                  <a:pt x="12816755" y="2470070"/>
                  <a:pt x="12812529" y="2470070"/>
                </a:cubicBezTo>
                <a:cubicBezTo>
                  <a:pt x="12812530" y="2445627"/>
                  <a:pt x="12823798" y="2445627"/>
                  <a:pt x="12829432" y="2445627"/>
                </a:cubicBezTo>
                <a:close/>
                <a:moveTo>
                  <a:pt x="6816219" y="2445558"/>
                </a:moveTo>
                <a:cubicBezTo>
                  <a:pt x="6820288" y="2468894"/>
                  <a:pt x="6810771" y="2467690"/>
                  <a:pt x="6801931" y="2470375"/>
                </a:cubicBezTo>
                <a:cubicBezTo>
                  <a:pt x="6798541" y="2450929"/>
                  <a:pt x="6807380" y="2448243"/>
                  <a:pt x="6816219" y="2445558"/>
                </a:cubicBezTo>
                <a:close/>
                <a:moveTo>
                  <a:pt x="13646749" y="2444654"/>
                </a:moveTo>
                <a:cubicBezTo>
                  <a:pt x="13658533" y="2444654"/>
                  <a:pt x="13673264" y="2454975"/>
                  <a:pt x="13685049" y="2460135"/>
                </a:cubicBezTo>
                <a:cubicBezTo>
                  <a:pt x="13722859" y="2480778"/>
                  <a:pt x="13767052" y="2491101"/>
                  <a:pt x="13804864" y="2506583"/>
                </a:cubicBezTo>
                <a:cubicBezTo>
                  <a:pt x="13784239" y="2567654"/>
                  <a:pt x="13731698" y="2434329"/>
                  <a:pt x="13719912" y="2547010"/>
                </a:cubicBezTo>
                <a:cubicBezTo>
                  <a:pt x="13737590" y="2552169"/>
                  <a:pt x="13849057" y="2634744"/>
                  <a:pt x="13849057" y="2547010"/>
                </a:cubicBezTo>
                <a:cubicBezTo>
                  <a:pt x="13840218" y="2547010"/>
                  <a:pt x="13825487" y="2557332"/>
                  <a:pt x="13825487" y="2521205"/>
                </a:cubicBezTo>
                <a:cubicBezTo>
                  <a:pt x="13837271" y="2521206"/>
                  <a:pt x="13852003" y="2527227"/>
                  <a:pt x="13866734" y="2531526"/>
                </a:cubicBezTo>
                <a:cubicBezTo>
                  <a:pt x="13846110" y="2567654"/>
                  <a:pt x="13892759" y="2583137"/>
                  <a:pt x="13892759" y="2619261"/>
                </a:cubicBezTo>
                <a:cubicBezTo>
                  <a:pt x="13889814" y="2619261"/>
                  <a:pt x="13875573" y="2614101"/>
                  <a:pt x="13875573" y="2629584"/>
                </a:cubicBezTo>
                <a:cubicBezTo>
                  <a:pt x="13875573" y="2650228"/>
                  <a:pt x="13886868" y="2650228"/>
                  <a:pt x="13889814" y="2650228"/>
                </a:cubicBezTo>
                <a:cubicBezTo>
                  <a:pt x="13904546" y="2650228"/>
                  <a:pt x="13919277" y="2634744"/>
                  <a:pt x="13936955" y="2619262"/>
                </a:cubicBezTo>
                <a:cubicBezTo>
                  <a:pt x="13934007" y="2634745"/>
                  <a:pt x="13931060" y="2655389"/>
                  <a:pt x="13928114" y="2670869"/>
                </a:cubicBezTo>
                <a:cubicBezTo>
                  <a:pt x="13922221" y="2670869"/>
                  <a:pt x="13916329" y="2670869"/>
                  <a:pt x="13907490" y="2670869"/>
                </a:cubicBezTo>
                <a:cubicBezTo>
                  <a:pt x="13895706" y="2665708"/>
                  <a:pt x="13880975" y="2665708"/>
                  <a:pt x="13866733" y="2665708"/>
                </a:cubicBezTo>
                <a:cubicBezTo>
                  <a:pt x="13840218" y="2665708"/>
                  <a:pt x="13816648" y="2655389"/>
                  <a:pt x="13790131" y="2645067"/>
                </a:cubicBezTo>
                <a:cubicBezTo>
                  <a:pt x="13737590" y="2624422"/>
                  <a:pt x="13687995" y="2598618"/>
                  <a:pt x="13634962" y="2593456"/>
                </a:cubicBezTo>
                <a:cubicBezTo>
                  <a:pt x="13637909" y="2557332"/>
                  <a:pt x="13643800" y="2521205"/>
                  <a:pt x="13655587" y="2506583"/>
                </a:cubicBezTo>
                <a:cubicBezTo>
                  <a:pt x="13670318" y="2480778"/>
                  <a:pt x="13687995" y="2501422"/>
                  <a:pt x="13702236" y="2506583"/>
                </a:cubicBezTo>
                <a:cubicBezTo>
                  <a:pt x="13690450" y="2496261"/>
                  <a:pt x="13681611" y="2485940"/>
                  <a:pt x="13670318" y="2470458"/>
                </a:cubicBezTo>
                <a:cubicBezTo>
                  <a:pt x="13664424" y="2480778"/>
                  <a:pt x="13661479" y="2485940"/>
                  <a:pt x="13661478" y="2496261"/>
                </a:cubicBezTo>
                <a:cubicBezTo>
                  <a:pt x="13655587" y="2491101"/>
                  <a:pt x="13652640" y="2480778"/>
                  <a:pt x="13649693" y="2475618"/>
                </a:cubicBezTo>
                <a:cubicBezTo>
                  <a:pt x="13643801" y="2491101"/>
                  <a:pt x="13643801" y="2506583"/>
                  <a:pt x="13637909" y="2521206"/>
                </a:cubicBezTo>
                <a:cubicBezTo>
                  <a:pt x="13634962" y="2485940"/>
                  <a:pt x="13629071" y="2444654"/>
                  <a:pt x="13646749" y="2444654"/>
                </a:cubicBezTo>
                <a:close/>
                <a:moveTo>
                  <a:pt x="13234056" y="2443518"/>
                </a:moveTo>
                <a:cubicBezTo>
                  <a:pt x="13235086" y="2440805"/>
                  <a:pt x="13237142" y="2440805"/>
                  <a:pt x="13239885" y="2443518"/>
                </a:cubicBezTo>
                <a:lnTo>
                  <a:pt x="13235061" y="2457831"/>
                </a:lnTo>
                <a:lnTo>
                  <a:pt x="13235498" y="2459907"/>
                </a:lnTo>
                <a:cubicBezTo>
                  <a:pt x="13232491" y="2459907"/>
                  <a:pt x="13232491" y="2459907"/>
                  <a:pt x="13229484" y="2459907"/>
                </a:cubicBezTo>
                <a:cubicBezTo>
                  <a:pt x="13229484" y="2455148"/>
                  <a:pt x="13229484" y="2450386"/>
                  <a:pt x="13232492" y="2445627"/>
                </a:cubicBezTo>
                <a:lnTo>
                  <a:pt x="13234280" y="2454119"/>
                </a:lnTo>
                <a:close/>
                <a:moveTo>
                  <a:pt x="15684288" y="2434320"/>
                </a:moveTo>
                <a:cubicBezTo>
                  <a:pt x="15685792" y="2439425"/>
                  <a:pt x="15686544" y="2443255"/>
                  <a:pt x="15686544" y="2447084"/>
                </a:cubicBezTo>
                <a:lnTo>
                  <a:pt x="15684621" y="2457962"/>
                </a:lnTo>
                <a:lnTo>
                  <a:pt x="15683386" y="2454743"/>
                </a:lnTo>
                <a:lnTo>
                  <a:pt x="15682033" y="2447084"/>
                </a:lnTo>
                <a:cubicBezTo>
                  <a:pt x="15682032" y="2443256"/>
                  <a:pt x="15682784" y="2439425"/>
                  <a:pt x="15684288" y="2434320"/>
                </a:cubicBezTo>
                <a:close/>
                <a:moveTo>
                  <a:pt x="13907770" y="2433919"/>
                </a:moveTo>
                <a:cubicBezTo>
                  <a:pt x="13931259" y="2438357"/>
                  <a:pt x="13953337" y="2456091"/>
                  <a:pt x="13969528" y="2504234"/>
                </a:cubicBezTo>
                <a:cubicBezTo>
                  <a:pt x="13962906" y="2511202"/>
                  <a:pt x="13951314" y="2535750"/>
                  <a:pt x="13940965" y="2539035"/>
                </a:cubicBezTo>
                <a:cubicBezTo>
                  <a:pt x="13937514" y="2540130"/>
                  <a:pt x="13934203" y="2538863"/>
                  <a:pt x="13931259" y="2533795"/>
                </a:cubicBezTo>
                <a:cubicBezTo>
                  <a:pt x="13925372" y="2518592"/>
                  <a:pt x="13928315" y="2499166"/>
                  <a:pt x="13916540" y="2489029"/>
                </a:cubicBezTo>
                <a:cubicBezTo>
                  <a:pt x="13904765" y="2478895"/>
                  <a:pt x="13890046" y="2478895"/>
                  <a:pt x="13878270" y="2473827"/>
                </a:cubicBezTo>
                <a:cubicBezTo>
                  <a:pt x="13864042" y="2463692"/>
                  <a:pt x="13849323" y="2458626"/>
                  <a:pt x="13837548" y="2443421"/>
                </a:cubicBezTo>
                <a:cubicBezTo>
                  <a:pt x="13859381" y="2438357"/>
                  <a:pt x="13884281" y="2429484"/>
                  <a:pt x="13907770" y="2433919"/>
                </a:cubicBezTo>
                <a:close/>
                <a:moveTo>
                  <a:pt x="13231157" y="2431675"/>
                </a:moveTo>
                <a:cubicBezTo>
                  <a:pt x="13226033" y="2437785"/>
                  <a:pt x="13220880" y="2441758"/>
                  <a:pt x="13215703" y="2444355"/>
                </a:cubicBezTo>
                <a:cubicBezTo>
                  <a:pt x="13200169" y="2452146"/>
                  <a:pt x="13184425" y="2447563"/>
                  <a:pt x="13168680" y="2451229"/>
                </a:cubicBezTo>
                <a:cubicBezTo>
                  <a:pt x="13186673" y="2426787"/>
                  <a:pt x="13210666" y="2431675"/>
                  <a:pt x="13231157" y="2431675"/>
                </a:cubicBezTo>
                <a:close/>
                <a:moveTo>
                  <a:pt x="15791808" y="2427764"/>
                </a:moveTo>
                <a:cubicBezTo>
                  <a:pt x="15793179" y="2428442"/>
                  <a:pt x="15794550" y="2431156"/>
                  <a:pt x="15795922" y="2433868"/>
                </a:cubicBezTo>
                <a:cubicBezTo>
                  <a:pt x="15795922" y="2439297"/>
                  <a:pt x="15793178" y="2439297"/>
                  <a:pt x="15790436" y="2444721"/>
                </a:cubicBezTo>
                <a:cubicBezTo>
                  <a:pt x="15790436" y="2439297"/>
                  <a:pt x="15790436" y="2439297"/>
                  <a:pt x="15787692" y="2433868"/>
                </a:cubicBezTo>
                <a:cubicBezTo>
                  <a:pt x="15789064" y="2428443"/>
                  <a:pt x="15790435" y="2427086"/>
                  <a:pt x="15791808" y="2427764"/>
                </a:cubicBezTo>
                <a:close/>
                <a:moveTo>
                  <a:pt x="6688184" y="2424505"/>
                </a:moveTo>
                <a:cubicBezTo>
                  <a:pt x="6690308" y="2436690"/>
                  <a:pt x="6688854" y="2445685"/>
                  <a:pt x="6683117" y="2447429"/>
                </a:cubicBezTo>
                <a:cubicBezTo>
                  <a:pt x="6680284" y="2431181"/>
                  <a:pt x="6682444" y="2426248"/>
                  <a:pt x="6688184" y="2424505"/>
                </a:cubicBezTo>
                <a:close/>
                <a:moveTo>
                  <a:pt x="13798231" y="2424354"/>
                </a:moveTo>
                <a:cubicBezTo>
                  <a:pt x="13801539" y="2425632"/>
                  <a:pt x="13804481" y="2432011"/>
                  <a:pt x="13804481" y="2444775"/>
                </a:cubicBezTo>
                <a:cubicBezTo>
                  <a:pt x="13801539" y="2444775"/>
                  <a:pt x="13795656" y="2439671"/>
                  <a:pt x="13789772" y="2434563"/>
                </a:cubicBezTo>
                <a:cubicBezTo>
                  <a:pt x="13791243" y="2426906"/>
                  <a:pt x="13794920" y="2423079"/>
                  <a:pt x="13798231" y="2424354"/>
                </a:cubicBezTo>
                <a:close/>
                <a:moveTo>
                  <a:pt x="15856700" y="2424136"/>
                </a:moveTo>
                <a:cubicBezTo>
                  <a:pt x="15856700" y="2436358"/>
                  <a:pt x="15853926" y="2441247"/>
                  <a:pt x="15850426" y="2443080"/>
                </a:cubicBezTo>
                <a:cubicBezTo>
                  <a:pt x="15846928" y="2444913"/>
                  <a:pt x="15842707" y="2443692"/>
                  <a:pt x="15839811" y="2443692"/>
                </a:cubicBezTo>
                <a:cubicBezTo>
                  <a:pt x="15839811" y="2419249"/>
                  <a:pt x="15848497" y="2424137"/>
                  <a:pt x="15856700" y="2424136"/>
                </a:cubicBezTo>
                <a:close/>
                <a:moveTo>
                  <a:pt x="15440226" y="2423017"/>
                </a:moveTo>
                <a:cubicBezTo>
                  <a:pt x="15445715" y="2423017"/>
                  <a:pt x="15448457" y="2428442"/>
                  <a:pt x="15448457" y="2444721"/>
                </a:cubicBezTo>
                <a:cubicBezTo>
                  <a:pt x="15445715" y="2444721"/>
                  <a:pt x="15440226" y="2439297"/>
                  <a:pt x="15440226" y="2423017"/>
                </a:cubicBezTo>
                <a:close/>
                <a:moveTo>
                  <a:pt x="13826232" y="2423017"/>
                </a:moveTo>
                <a:cubicBezTo>
                  <a:pt x="13826232" y="2439297"/>
                  <a:pt x="13820745" y="2444722"/>
                  <a:pt x="13818002" y="2444722"/>
                </a:cubicBezTo>
                <a:cubicBezTo>
                  <a:pt x="13818002" y="2428442"/>
                  <a:pt x="13820746" y="2423017"/>
                  <a:pt x="13826232" y="2423017"/>
                </a:cubicBezTo>
                <a:close/>
                <a:moveTo>
                  <a:pt x="13618211" y="2423017"/>
                </a:moveTo>
                <a:cubicBezTo>
                  <a:pt x="13623845" y="2428122"/>
                  <a:pt x="13629479" y="2428122"/>
                  <a:pt x="13635114" y="2433228"/>
                </a:cubicBezTo>
                <a:cubicBezTo>
                  <a:pt x="13632297" y="2440887"/>
                  <a:pt x="13628071" y="2444716"/>
                  <a:pt x="13624549" y="2443439"/>
                </a:cubicBezTo>
                <a:cubicBezTo>
                  <a:pt x="13621027" y="2442163"/>
                  <a:pt x="13618211" y="2435781"/>
                  <a:pt x="13618211" y="2423017"/>
                </a:cubicBezTo>
                <a:close/>
                <a:moveTo>
                  <a:pt x="14300591" y="2421607"/>
                </a:moveTo>
                <a:cubicBezTo>
                  <a:pt x="14300591" y="2436864"/>
                  <a:pt x="14303557" y="2441956"/>
                  <a:pt x="14309489" y="2441956"/>
                </a:cubicBezTo>
                <a:cubicBezTo>
                  <a:pt x="14309489" y="2426694"/>
                  <a:pt x="14306523" y="2421608"/>
                  <a:pt x="14300591" y="2421607"/>
                </a:cubicBezTo>
                <a:close/>
                <a:moveTo>
                  <a:pt x="13320880" y="2420435"/>
                </a:moveTo>
                <a:cubicBezTo>
                  <a:pt x="13315341" y="2419795"/>
                  <a:pt x="13308693" y="2423640"/>
                  <a:pt x="13304260" y="2423640"/>
                </a:cubicBezTo>
                <a:cubicBezTo>
                  <a:pt x="13304260" y="2459525"/>
                  <a:pt x="13321989" y="2444147"/>
                  <a:pt x="13330853" y="2444146"/>
                </a:cubicBezTo>
                <a:cubicBezTo>
                  <a:pt x="13330852" y="2426203"/>
                  <a:pt x="13326421" y="2421080"/>
                  <a:pt x="13320880" y="2420435"/>
                </a:cubicBezTo>
                <a:close/>
                <a:moveTo>
                  <a:pt x="6857995" y="2410819"/>
                </a:moveTo>
                <a:cubicBezTo>
                  <a:pt x="6860547" y="2425460"/>
                  <a:pt x="6856882" y="2433182"/>
                  <a:pt x="6851113" y="2436035"/>
                </a:cubicBezTo>
                <a:cubicBezTo>
                  <a:pt x="6845346" y="2438889"/>
                  <a:pt x="6837475" y="2436875"/>
                  <a:pt x="6831622" y="2432046"/>
                </a:cubicBezTo>
                <a:cubicBezTo>
                  <a:pt x="6819913" y="2422388"/>
                  <a:pt x="6854823" y="2411783"/>
                  <a:pt x="6857995" y="2410819"/>
                </a:cubicBezTo>
                <a:close/>
                <a:moveTo>
                  <a:pt x="12137721" y="2408261"/>
                </a:moveTo>
                <a:cubicBezTo>
                  <a:pt x="12073215" y="2428766"/>
                  <a:pt x="12011171" y="2449272"/>
                  <a:pt x="11946664" y="2469779"/>
                </a:cubicBezTo>
                <a:cubicBezTo>
                  <a:pt x="11952573" y="2510787"/>
                  <a:pt x="11967345" y="2510787"/>
                  <a:pt x="11979163" y="2505661"/>
                </a:cubicBezTo>
                <a:cubicBezTo>
                  <a:pt x="11999352" y="2495409"/>
                  <a:pt x="12017078" y="2490283"/>
                  <a:pt x="12037761" y="2490283"/>
                </a:cubicBezTo>
                <a:cubicBezTo>
                  <a:pt x="12055488" y="2485156"/>
                  <a:pt x="12076170" y="2464651"/>
                  <a:pt x="12096359" y="2474903"/>
                </a:cubicBezTo>
                <a:lnTo>
                  <a:pt x="12108673" y="2474903"/>
                </a:lnTo>
                <a:lnTo>
                  <a:pt x="12106743" y="2471553"/>
                </a:lnTo>
                <a:cubicBezTo>
                  <a:pt x="12108305" y="2468838"/>
                  <a:pt x="12109869" y="2467144"/>
                  <a:pt x="12111237" y="2466381"/>
                </a:cubicBezTo>
                <a:lnTo>
                  <a:pt x="12112568" y="2466551"/>
                </a:lnTo>
                <a:lnTo>
                  <a:pt x="12111131" y="2459525"/>
                </a:lnTo>
                <a:cubicBezTo>
                  <a:pt x="12119995" y="2439024"/>
                  <a:pt x="12128860" y="2423640"/>
                  <a:pt x="12137721" y="2408261"/>
                </a:cubicBezTo>
                <a:close/>
                <a:moveTo>
                  <a:pt x="13786180" y="2407568"/>
                </a:moveTo>
                <a:cubicBezTo>
                  <a:pt x="13786933" y="2405534"/>
                  <a:pt x="13788436" y="2406890"/>
                  <a:pt x="13791443" y="2409603"/>
                </a:cubicBezTo>
                <a:cubicBezTo>
                  <a:pt x="13788436" y="2415029"/>
                  <a:pt x="13788436" y="2415029"/>
                  <a:pt x="13785429" y="2425881"/>
                </a:cubicBezTo>
                <a:cubicBezTo>
                  <a:pt x="13785429" y="2415029"/>
                  <a:pt x="13785429" y="2409603"/>
                  <a:pt x="13786180" y="2407568"/>
                </a:cubicBezTo>
                <a:close/>
                <a:moveTo>
                  <a:pt x="15774239" y="2400276"/>
                </a:moveTo>
                <a:cubicBezTo>
                  <a:pt x="15778523" y="2402249"/>
                  <a:pt x="15782867" y="2407506"/>
                  <a:pt x="15787210" y="2410134"/>
                </a:cubicBezTo>
                <a:cubicBezTo>
                  <a:pt x="15787210" y="2415392"/>
                  <a:pt x="15784314" y="2420651"/>
                  <a:pt x="15784314" y="2425909"/>
                </a:cubicBezTo>
                <a:cubicBezTo>
                  <a:pt x="15775627" y="2420651"/>
                  <a:pt x="15769836" y="2415392"/>
                  <a:pt x="15761632" y="2410134"/>
                </a:cubicBezTo>
                <a:cubicBezTo>
                  <a:pt x="15765734" y="2399619"/>
                  <a:pt x="15769956" y="2398304"/>
                  <a:pt x="15774239" y="2400276"/>
                </a:cubicBezTo>
                <a:close/>
                <a:moveTo>
                  <a:pt x="15407169" y="2398128"/>
                </a:moveTo>
                <a:cubicBezTo>
                  <a:pt x="15407170" y="2413902"/>
                  <a:pt x="15404274" y="2420474"/>
                  <a:pt x="15400715" y="2423103"/>
                </a:cubicBezTo>
                <a:cubicBezTo>
                  <a:pt x="15397156" y="2425732"/>
                  <a:pt x="15392933" y="2424417"/>
                  <a:pt x="15390280" y="2424417"/>
                </a:cubicBezTo>
                <a:cubicBezTo>
                  <a:pt x="15390280" y="2392870"/>
                  <a:pt x="15398483" y="2398128"/>
                  <a:pt x="15407169" y="2398128"/>
                </a:cubicBezTo>
                <a:close/>
                <a:moveTo>
                  <a:pt x="12146586" y="2398007"/>
                </a:moveTo>
                <a:cubicBezTo>
                  <a:pt x="12146586" y="2413390"/>
                  <a:pt x="12149541" y="2423640"/>
                  <a:pt x="12155449" y="2423640"/>
                </a:cubicBezTo>
                <a:cubicBezTo>
                  <a:pt x="12155449" y="2403134"/>
                  <a:pt x="12152495" y="2398007"/>
                  <a:pt x="12146586" y="2398007"/>
                </a:cubicBezTo>
                <a:close/>
                <a:moveTo>
                  <a:pt x="11634963" y="2398007"/>
                </a:moveTo>
                <a:cubicBezTo>
                  <a:pt x="11634963" y="2413390"/>
                  <a:pt x="11637918" y="2423640"/>
                  <a:pt x="11643828" y="2423640"/>
                </a:cubicBezTo>
                <a:cubicBezTo>
                  <a:pt x="11643827" y="2403134"/>
                  <a:pt x="11640872" y="2398007"/>
                  <a:pt x="11634963" y="2398007"/>
                </a:cubicBezTo>
                <a:close/>
                <a:moveTo>
                  <a:pt x="11626100" y="2398007"/>
                </a:moveTo>
                <a:cubicBezTo>
                  <a:pt x="11620191" y="2398008"/>
                  <a:pt x="11620191" y="2408261"/>
                  <a:pt x="11620191" y="2423640"/>
                </a:cubicBezTo>
                <a:cubicBezTo>
                  <a:pt x="11626100" y="2423640"/>
                  <a:pt x="11626100" y="2413390"/>
                  <a:pt x="11626100" y="2398007"/>
                </a:cubicBezTo>
                <a:close/>
                <a:moveTo>
                  <a:pt x="15906633" y="2396638"/>
                </a:moveTo>
                <a:cubicBezTo>
                  <a:pt x="15906633" y="2411952"/>
                  <a:pt x="15906631" y="2422163"/>
                  <a:pt x="15900616" y="2422163"/>
                </a:cubicBezTo>
                <a:cubicBezTo>
                  <a:pt x="15900616" y="2406848"/>
                  <a:pt x="15900616" y="2396638"/>
                  <a:pt x="15906633" y="2396638"/>
                </a:cubicBezTo>
                <a:close/>
                <a:moveTo>
                  <a:pt x="15259522" y="2396638"/>
                </a:moveTo>
                <a:cubicBezTo>
                  <a:pt x="15259523" y="2411952"/>
                  <a:pt x="15256779" y="2422163"/>
                  <a:pt x="15251293" y="2422164"/>
                </a:cubicBezTo>
                <a:cubicBezTo>
                  <a:pt x="15251293" y="2406847"/>
                  <a:pt x="15254035" y="2396638"/>
                  <a:pt x="15259522" y="2396638"/>
                </a:cubicBezTo>
                <a:close/>
                <a:moveTo>
                  <a:pt x="13920073" y="2396638"/>
                </a:moveTo>
                <a:cubicBezTo>
                  <a:pt x="13925558" y="2396638"/>
                  <a:pt x="13928300" y="2401743"/>
                  <a:pt x="13928301" y="2422164"/>
                </a:cubicBezTo>
                <a:cubicBezTo>
                  <a:pt x="13922814" y="2422164"/>
                  <a:pt x="13920073" y="2411953"/>
                  <a:pt x="13920073" y="2396638"/>
                </a:cubicBezTo>
                <a:close/>
                <a:moveTo>
                  <a:pt x="13165172" y="2396638"/>
                </a:moveTo>
                <a:cubicBezTo>
                  <a:pt x="13165172" y="2401856"/>
                  <a:pt x="13168180" y="2401856"/>
                  <a:pt x="13168180" y="2407072"/>
                </a:cubicBezTo>
                <a:cubicBezTo>
                  <a:pt x="13162163" y="2407072"/>
                  <a:pt x="13162163" y="2407072"/>
                  <a:pt x="13165172" y="2396638"/>
                </a:cubicBezTo>
                <a:close/>
                <a:moveTo>
                  <a:pt x="13114959" y="2389102"/>
                </a:moveTo>
                <a:cubicBezTo>
                  <a:pt x="13119075" y="2397242"/>
                  <a:pt x="13117018" y="2405381"/>
                  <a:pt x="13114573" y="2404364"/>
                </a:cubicBezTo>
                <a:cubicBezTo>
                  <a:pt x="13113760" y="2404025"/>
                  <a:pt x="13112902" y="2402668"/>
                  <a:pt x="13112217" y="2399954"/>
                </a:cubicBezTo>
                <a:cubicBezTo>
                  <a:pt x="13112217" y="2394530"/>
                  <a:pt x="13114959" y="2389102"/>
                  <a:pt x="13114959" y="2389102"/>
                </a:cubicBezTo>
                <a:close/>
                <a:moveTo>
                  <a:pt x="11670418" y="2372376"/>
                </a:moveTo>
                <a:cubicBezTo>
                  <a:pt x="11670418" y="2387755"/>
                  <a:pt x="11674849" y="2396726"/>
                  <a:pt x="11679281" y="2397367"/>
                </a:cubicBezTo>
                <a:cubicBezTo>
                  <a:pt x="11683712" y="2398008"/>
                  <a:pt x="11688144" y="2390318"/>
                  <a:pt x="11688144" y="2372376"/>
                </a:cubicBezTo>
                <a:cubicBezTo>
                  <a:pt x="11682235" y="2372376"/>
                  <a:pt x="11676326" y="2372376"/>
                  <a:pt x="11670418" y="2372376"/>
                </a:cubicBezTo>
                <a:close/>
                <a:moveTo>
                  <a:pt x="14957652" y="2371379"/>
                </a:moveTo>
                <a:cubicBezTo>
                  <a:pt x="14957652" y="2383601"/>
                  <a:pt x="14954833" y="2389711"/>
                  <a:pt x="14951312" y="2392767"/>
                </a:cubicBezTo>
                <a:cubicBezTo>
                  <a:pt x="14947792" y="2395822"/>
                  <a:pt x="14943565" y="2395822"/>
                  <a:pt x="14940748" y="2395822"/>
                </a:cubicBezTo>
                <a:cubicBezTo>
                  <a:pt x="14940748" y="2366491"/>
                  <a:pt x="14949200" y="2371379"/>
                  <a:pt x="14957652" y="2371379"/>
                </a:cubicBezTo>
                <a:close/>
                <a:moveTo>
                  <a:pt x="13850579" y="2371379"/>
                </a:moveTo>
                <a:cubicBezTo>
                  <a:pt x="13859029" y="2371379"/>
                  <a:pt x="13867481" y="2366493"/>
                  <a:pt x="13867482" y="2395823"/>
                </a:cubicBezTo>
                <a:cubicBezTo>
                  <a:pt x="13861848" y="2395823"/>
                  <a:pt x="13850578" y="2395823"/>
                  <a:pt x="13850579" y="2371379"/>
                </a:cubicBezTo>
                <a:close/>
                <a:moveTo>
                  <a:pt x="15123167" y="2370260"/>
                </a:moveTo>
                <a:cubicBezTo>
                  <a:pt x="15129179" y="2370260"/>
                  <a:pt x="15129179" y="2380472"/>
                  <a:pt x="15129179" y="2395788"/>
                </a:cubicBezTo>
                <a:cubicBezTo>
                  <a:pt x="15123165" y="2395788"/>
                  <a:pt x="15123167" y="2385577"/>
                  <a:pt x="15123167" y="2370260"/>
                </a:cubicBezTo>
                <a:close/>
                <a:moveTo>
                  <a:pt x="6737647" y="2365276"/>
                </a:moveTo>
                <a:cubicBezTo>
                  <a:pt x="6732067" y="2388140"/>
                  <a:pt x="6723460" y="2411924"/>
                  <a:pt x="6717683" y="2430615"/>
                </a:cubicBezTo>
                <a:cubicBezTo>
                  <a:pt x="6712553" y="2419472"/>
                  <a:pt x="6707421" y="2408329"/>
                  <a:pt x="6705318" y="2396267"/>
                </a:cubicBezTo>
                <a:cubicBezTo>
                  <a:pt x="6715523" y="2384698"/>
                  <a:pt x="6726936" y="2376997"/>
                  <a:pt x="6737647" y="2365276"/>
                </a:cubicBezTo>
                <a:close/>
                <a:moveTo>
                  <a:pt x="7191770" y="2359668"/>
                </a:moveTo>
                <a:cubicBezTo>
                  <a:pt x="7180815" y="2357852"/>
                  <a:pt x="7168382" y="2362977"/>
                  <a:pt x="7162474" y="2362977"/>
                </a:cubicBezTo>
                <a:cubicBezTo>
                  <a:pt x="7168382" y="2423640"/>
                  <a:pt x="7197433" y="2398007"/>
                  <a:pt x="7212206" y="2398008"/>
                </a:cubicBezTo>
                <a:cubicBezTo>
                  <a:pt x="7212206" y="2370242"/>
                  <a:pt x="7202726" y="2361482"/>
                  <a:pt x="7191770" y="2359668"/>
                </a:cubicBezTo>
                <a:close/>
                <a:moveTo>
                  <a:pt x="12737631" y="2355624"/>
                </a:moveTo>
                <a:lnTo>
                  <a:pt x="12736752" y="2358210"/>
                </a:lnTo>
                <a:lnTo>
                  <a:pt x="12736437" y="2359135"/>
                </a:lnTo>
                <a:close/>
                <a:moveTo>
                  <a:pt x="15206370" y="2351470"/>
                </a:moveTo>
                <a:cubicBezTo>
                  <a:pt x="15213939" y="2348272"/>
                  <a:pt x="15222352" y="2364625"/>
                  <a:pt x="15229080" y="2371751"/>
                </a:cubicBezTo>
                <a:cubicBezTo>
                  <a:pt x="15220108" y="2376931"/>
                  <a:pt x="15208147" y="2371751"/>
                  <a:pt x="15199174" y="2362250"/>
                </a:cubicBezTo>
                <a:cubicBezTo>
                  <a:pt x="15201417" y="2355775"/>
                  <a:pt x="15203847" y="2352536"/>
                  <a:pt x="15206370" y="2351470"/>
                </a:cubicBezTo>
                <a:close/>
                <a:moveTo>
                  <a:pt x="13826232" y="2347650"/>
                </a:moveTo>
                <a:cubicBezTo>
                  <a:pt x="13826232" y="2367874"/>
                  <a:pt x="13820745" y="2373148"/>
                  <a:pt x="13818002" y="2373148"/>
                </a:cubicBezTo>
                <a:cubicBezTo>
                  <a:pt x="13818002" y="2352045"/>
                  <a:pt x="13820745" y="2347650"/>
                  <a:pt x="13826232" y="2347650"/>
                </a:cubicBezTo>
                <a:close/>
                <a:moveTo>
                  <a:pt x="12740343" y="2347649"/>
                </a:moveTo>
                <a:lnTo>
                  <a:pt x="12737631" y="2355624"/>
                </a:lnTo>
                <a:lnTo>
                  <a:pt x="12738583" y="2352822"/>
                </a:lnTo>
                <a:cubicBezTo>
                  <a:pt x="12739561" y="2349948"/>
                  <a:pt x="12740343" y="2347649"/>
                  <a:pt x="12740343" y="2347649"/>
                </a:cubicBezTo>
                <a:close/>
                <a:moveTo>
                  <a:pt x="15865414" y="2347648"/>
                </a:moveTo>
                <a:cubicBezTo>
                  <a:pt x="15865414" y="2367873"/>
                  <a:pt x="15859927" y="2373148"/>
                  <a:pt x="15857185" y="2373148"/>
                </a:cubicBezTo>
                <a:cubicBezTo>
                  <a:pt x="15857185" y="2352044"/>
                  <a:pt x="15859927" y="2347649"/>
                  <a:pt x="15865414" y="2347648"/>
                </a:cubicBezTo>
                <a:close/>
                <a:moveTo>
                  <a:pt x="13787358" y="2346326"/>
                </a:moveTo>
                <a:cubicBezTo>
                  <a:pt x="13793030" y="2346887"/>
                  <a:pt x="13797975" y="2354736"/>
                  <a:pt x="13797977" y="2373130"/>
                </a:cubicBezTo>
                <a:cubicBezTo>
                  <a:pt x="13789290" y="2367747"/>
                  <a:pt x="13781086" y="2363260"/>
                  <a:pt x="13772398" y="2363260"/>
                </a:cubicBezTo>
                <a:cubicBezTo>
                  <a:pt x="13775294" y="2352495"/>
                  <a:pt x="13781689" y="2345765"/>
                  <a:pt x="13787358" y="2346326"/>
                </a:cubicBezTo>
                <a:close/>
                <a:moveTo>
                  <a:pt x="11739726" y="2344929"/>
                </a:moveTo>
                <a:cubicBezTo>
                  <a:pt x="11734185" y="2343755"/>
                  <a:pt x="11727538" y="2347602"/>
                  <a:pt x="11723106" y="2347602"/>
                </a:cubicBezTo>
                <a:cubicBezTo>
                  <a:pt x="11723106" y="2387756"/>
                  <a:pt x="11740834" y="2372376"/>
                  <a:pt x="11749697" y="2372376"/>
                </a:cubicBezTo>
                <a:cubicBezTo>
                  <a:pt x="11749697" y="2352298"/>
                  <a:pt x="11745264" y="2346104"/>
                  <a:pt x="11739726" y="2344929"/>
                </a:cubicBezTo>
                <a:close/>
                <a:moveTo>
                  <a:pt x="13764549" y="2336345"/>
                </a:moveTo>
                <a:cubicBezTo>
                  <a:pt x="13766805" y="2344001"/>
                  <a:pt x="13765678" y="2354531"/>
                  <a:pt x="13763703" y="2352856"/>
                </a:cubicBezTo>
                <a:lnTo>
                  <a:pt x="13763105" y="2351111"/>
                </a:lnTo>
                <a:lnTo>
                  <a:pt x="13765382" y="2361927"/>
                </a:lnTo>
                <a:cubicBezTo>
                  <a:pt x="13762375" y="2361927"/>
                  <a:pt x="13760872" y="2361927"/>
                  <a:pt x="13760496" y="2360142"/>
                </a:cubicBezTo>
                <a:lnTo>
                  <a:pt x="13762234" y="2348578"/>
                </a:lnTo>
                <a:lnTo>
                  <a:pt x="13761542" y="2346553"/>
                </a:lnTo>
                <a:cubicBezTo>
                  <a:pt x="13761541" y="2341449"/>
                  <a:pt x="13761542" y="2336345"/>
                  <a:pt x="13764549" y="2336345"/>
                </a:cubicBezTo>
                <a:close/>
                <a:moveTo>
                  <a:pt x="15841690" y="2325445"/>
                </a:moveTo>
                <a:cubicBezTo>
                  <a:pt x="15845213" y="2327278"/>
                  <a:pt x="15848029" y="2334611"/>
                  <a:pt x="15848029" y="2346834"/>
                </a:cubicBezTo>
                <a:cubicBezTo>
                  <a:pt x="15842393" y="2341944"/>
                  <a:pt x="15836760" y="2337055"/>
                  <a:pt x="15831125" y="2337055"/>
                </a:cubicBezTo>
                <a:cubicBezTo>
                  <a:pt x="15833942" y="2327278"/>
                  <a:pt x="15838169" y="2323611"/>
                  <a:pt x="15841690" y="2325445"/>
                </a:cubicBezTo>
                <a:close/>
                <a:moveTo>
                  <a:pt x="14725088" y="2325038"/>
                </a:moveTo>
                <a:cubicBezTo>
                  <a:pt x="14728095" y="2349322"/>
                  <a:pt x="14734109" y="2369419"/>
                  <a:pt x="14746136" y="2369419"/>
                </a:cubicBezTo>
                <a:lnTo>
                  <a:pt x="14747091" y="2374208"/>
                </a:lnTo>
                <a:lnTo>
                  <a:pt x="14748041" y="2362723"/>
                </a:lnTo>
                <a:lnTo>
                  <a:pt x="14749746" y="2364498"/>
                </a:lnTo>
                <a:lnTo>
                  <a:pt x="14765186" y="2348350"/>
                </a:lnTo>
                <a:cubicBezTo>
                  <a:pt x="14770359" y="2345137"/>
                  <a:pt x="14775518" y="2343991"/>
                  <a:pt x="14780662" y="2344477"/>
                </a:cubicBezTo>
                <a:cubicBezTo>
                  <a:pt x="14811529" y="2347393"/>
                  <a:pt x="14841841" y="2409081"/>
                  <a:pt x="14870761" y="2436280"/>
                </a:cubicBezTo>
                <a:cubicBezTo>
                  <a:pt x="14852964" y="2431101"/>
                  <a:pt x="14826763" y="2415558"/>
                  <a:pt x="14811933" y="2467371"/>
                </a:cubicBezTo>
                <a:cubicBezTo>
                  <a:pt x="14801550" y="2457009"/>
                  <a:pt x="14790426" y="2442761"/>
                  <a:pt x="14779675" y="2425381"/>
                </a:cubicBezTo>
                <a:lnTo>
                  <a:pt x="14753513" y="2372441"/>
                </a:lnTo>
                <a:lnTo>
                  <a:pt x="14748041" y="2388223"/>
                </a:lnTo>
                <a:lnTo>
                  <a:pt x="14747694" y="2383785"/>
                </a:lnTo>
                <a:lnTo>
                  <a:pt x="14729848" y="2375072"/>
                </a:lnTo>
                <a:cubicBezTo>
                  <a:pt x="14723208" y="2373187"/>
                  <a:pt x="14716568" y="2371931"/>
                  <a:pt x="14710553" y="2369420"/>
                </a:cubicBezTo>
                <a:cubicBezTo>
                  <a:pt x="14713561" y="2354346"/>
                  <a:pt x="14719573" y="2340111"/>
                  <a:pt x="14725088" y="2325038"/>
                </a:cubicBezTo>
                <a:close/>
                <a:moveTo>
                  <a:pt x="15181800" y="2321273"/>
                </a:moveTo>
                <a:cubicBezTo>
                  <a:pt x="15187592" y="2326654"/>
                  <a:pt x="15193382" y="2332039"/>
                  <a:pt x="15198691" y="2337422"/>
                </a:cubicBezTo>
                <a:cubicBezTo>
                  <a:pt x="15196037" y="2340113"/>
                  <a:pt x="15191815" y="2345271"/>
                  <a:pt x="15188255" y="2345159"/>
                </a:cubicBezTo>
                <a:cubicBezTo>
                  <a:pt x="15184696" y="2345047"/>
                  <a:pt x="15181800" y="2339664"/>
                  <a:pt x="15181800" y="2321273"/>
                </a:cubicBezTo>
                <a:close/>
                <a:moveTo>
                  <a:pt x="14654090" y="2321273"/>
                </a:moveTo>
                <a:cubicBezTo>
                  <a:pt x="14665758" y="2326547"/>
                  <a:pt x="14677427" y="2331825"/>
                  <a:pt x="14686175" y="2337098"/>
                </a:cubicBezTo>
                <a:cubicBezTo>
                  <a:pt x="14683260" y="2347211"/>
                  <a:pt x="14675237" y="2356224"/>
                  <a:pt x="14667945" y="2356224"/>
                </a:cubicBezTo>
                <a:cubicBezTo>
                  <a:pt x="14660654" y="2356224"/>
                  <a:pt x="14654091" y="2347212"/>
                  <a:pt x="14654090" y="2321273"/>
                </a:cubicBezTo>
                <a:close/>
                <a:moveTo>
                  <a:pt x="15785052" y="2321271"/>
                </a:moveTo>
                <a:cubicBezTo>
                  <a:pt x="15785050" y="2335924"/>
                  <a:pt x="15782937" y="2342204"/>
                  <a:pt x="15779768" y="2344820"/>
                </a:cubicBezTo>
                <a:cubicBezTo>
                  <a:pt x="15776598" y="2347437"/>
                  <a:pt x="15772373" y="2346390"/>
                  <a:pt x="15768148" y="2346390"/>
                </a:cubicBezTo>
                <a:cubicBezTo>
                  <a:pt x="15768148" y="2321271"/>
                  <a:pt x="15779416" y="2321271"/>
                  <a:pt x="15785052" y="2321271"/>
                </a:cubicBezTo>
                <a:close/>
                <a:moveTo>
                  <a:pt x="13427105" y="2321271"/>
                </a:moveTo>
                <a:cubicBezTo>
                  <a:pt x="13435557" y="2321271"/>
                  <a:pt x="13444009" y="2321271"/>
                  <a:pt x="13444008" y="2346391"/>
                </a:cubicBezTo>
                <a:cubicBezTo>
                  <a:pt x="13435557" y="2346391"/>
                  <a:pt x="13427105" y="2350578"/>
                  <a:pt x="13427105" y="2321271"/>
                </a:cubicBezTo>
                <a:close/>
                <a:moveTo>
                  <a:pt x="15318615" y="2321270"/>
                </a:moveTo>
                <a:cubicBezTo>
                  <a:pt x="15324249" y="2326293"/>
                  <a:pt x="15329885" y="2331315"/>
                  <a:pt x="15335518" y="2336343"/>
                </a:cubicBezTo>
                <a:cubicBezTo>
                  <a:pt x="15334109" y="2339901"/>
                  <a:pt x="15332349" y="2342570"/>
                  <a:pt x="15330501" y="2344114"/>
                </a:cubicBezTo>
                <a:cubicBezTo>
                  <a:pt x="15324953" y="2348746"/>
                  <a:pt x="15318615" y="2343250"/>
                  <a:pt x="15318615" y="2321270"/>
                </a:cubicBezTo>
                <a:close/>
                <a:moveTo>
                  <a:pt x="14894672" y="2321270"/>
                </a:moveTo>
                <a:cubicBezTo>
                  <a:pt x="14894672" y="2335924"/>
                  <a:pt x="14892559" y="2342204"/>
                  <a:pt x="14889391" y="2344820"/>
                </a:cubicBezTo>
                <a:cubicBezTo>
                  <a:pt x="14886221" y="2347438"/>
                  <a:pt x="14881995" y="2346391"/>
                  <a:pt x="14877769" y="2346391"/>
                </a:cubicBezTo>
                <a:cubicBezTo>
                  <a:pt x="14877769" y="2321271"/>
                  <a:pt x="14889039" y="2321271"/>
                  <a:pt x="14894672" y="2321270"/>
                </a:cubicBezTo>
                <a:close/>
                <a:moveTo>
                  <a:pt x="14072418" y="2300426"/>
                </a:moveTo>
                <a:cubicBezTo>
                  <a:pt x="14078121" y="2301391"/>
                  <a:pt x="14084634" y="2331334"/>
                  <a:pt x="14084634" y="2346790"/>
                </a:cubicBezTo>
                <a:cubicBezTo>
                  <a:pt x="14081738" y="2346790"/>
                  <a:pt x="14059056" y="2331334"/>
                  <a:pt x="14067261" y="2310729"/>
                </a:cubicBezTo>
                <a:cubicBezTo>
                  <a:pt x="14068709" y="2303001"/>
                  <a:pt x="14070519" y="2300103"/>
                  <a:pt x="14072418" y="2300426"/>
                </a:cubicBezTo>
                <a:close/>
                <a:moveTo>
                  <a:pt x="14785210" y="2299067"/>
                </a:moveTo>
                <a:cubicBezTo>
                  <a:pt x="14789084" y="2300899"/>
                  <a:pt x="14792606" y="2308232"/>
                  <a:pt x="14792606" y="2320452"/>
                </a:cubicBezTo>
                <a:cubicBezTo>
                  <a:pt x="14786970" y="2320452"/>
                  <a:pt x="14781338" y="2315565"/>
                  <a:pt x="14775702" y="2310676"/>
                </a:cubicBezTo>
                <a:cubicBezTo>
                  <a:pt x="14777110" y="2300900"/>
                  <a:pt x="14781338" y="2297232"/>
                  <a:pt x="14785210" y="2299067"/>
                </a:cubicBezTo>
                <a:close/>
                <a:moveTo>
                  <a:pt x="13653573" y="2296680"/>
                </a:moveTo>
                <a:cubicBezTo>
                  <a:pt x="13656373" y="2297085"/>
                  <a:pt x="13659037" y="2297733"/>
                  <a:pt x="13661169" y="2297733"/>
                </a:cubicBezTo>
                <a:cubicBezTo>
                  <a:pt x="13661169" y="2318491"/>
                  <a:pt x="13656906" y="2324977"/>
                  <a:pt x="13651574" y="2326275"/>
                </a:cubicBezTo>
                <a:cubicBezTo>
                  <a:pt x="13646245" y="2327572"/>
                  <a:pt x="13639848" y="2323680"/>
                  <a:pt x="13635584" y="2323680"/>
                </a:cubicBezTo>
                <a:cubicBezTo>
                  <a:pt x="13635584" y="2296437"/>
                  <a:pt x="13645178" y="2295464"/>
                  <a:pt x="13653573" y="2296680"/>
                </a:cubicBezTo>
                <a:close/>
                <a:moveTo>
                  <a:pt x="13045742" y="2296338"/>
                </a:moveTo>
                <a:cubicBezTo>
                  <a:pt x="13039833" y="2301464"/>
                  <a:pt x="13039833" y="2301464"/>
                  <a:pt x="13045742" y="2321969"/>
                </a:cubicBezTo>
                <a:cubicBezTo>
                  <a:pt x="13045742" y="2311713"/>
                  <a:pt x="13045740" y="2306589"/>
                  <a:pt x="13045742" y="2296338"/>
                </a:cubicBezTo>
                <a:close/>
                <a:moveTo>
                  <a:pt x="13019643" y="2296338"/>
                </a:moveTo>
                <a:lnTo>
                  <a:pt x="13022025" y="2298861"/>
                </a:lnTo>
                <a:lnTo>
                  <a:pt x="13020057" y="2300119"/>
                </a:lnTo>
                <a:close/>
                <a:moveTo>
                  <a:pt x="15813754" y="2294892"/>
                </a:moveTo>
                <a:cubicBezTo>
                  <a:pt x="15819387" y="2299997"/>
                  <a:pt x="15825021" y="2305103"/>
                  <a:pt x="15830655" y="2310208"/>
                </a:cubicBezTo>
                <a:cubicBezTo>
                  <a:pt x="15827836" y="2315314"/>
                  <a:pt x="15827838" y="2320419"/>
                  <a:pt x="15825021" y="2320419"/>
                </a:cubicBezTo>
                <a:cubicBezTo>
                  <a:pt x="15819387" y="2320419"/>
                  <a:pt x="15813753" y="2320419"/>
                  <a:pt x="15813754" y="2294892"/>
                </a:cubicBezTo>
                <a:close/>
                <a:moveTo>
                  <a:pt x="15415884" y="2294892"/>
                </a:moveTo>
                <a:cubicBezTo>
                  <a:pt x="15415884" y="2310208"/>
                  <a:pt x="15413139" y="2320419"/>
                  <a:pt x="15407652" y="2320419"/>
                </a:cubicBezTo>
                <a:cubicBezTo>
                  <a:pt x="15407651" y="2305103"/>
                  <a:pt x="15407652" y="2294892"/>
                  <a:pt x="15415884" y="2294892"/>
                </a:cubicBezTo>
                <a:close/>
                <a:moveTo>
                  <a:pt x="14004309" y="2294892"/>
                </a:moveTo>
                <a:cubicBezTo>
                  <a:pt x="14004309" y="2315315"/>
                  <a:pt x="14001565" y="2320420"/>
                  <a:pt x="13996079" y="2320420"/>
                </a:cubicBezTo>
                <a:cubicBezTo>
                  <a:pt x="13996078" y="2305103"/>
                  <a:pt x="13998822" y="2294892"/>
                  <a:pt x="14004309" y="2294892"/>
                </a:cubicBezTo>
                <a:close/>
                <a:moveTo>
                  <a:pt x="13529173" y="2294892"/>
                </a:moveTo>
                <a:cubicBezTo>
                  <a:pt x="13538556" y="2294893"/>
                  <a:pt x="13541682" y="2305106"/>
                  <a:pt x="13541683" y="2320420"/>
                </a:cubicBezTo>
                <a:cubicBezTo>
                  <a:pt x="13532301" y="2320420"/>
                  <a:pt x="13529173" y="2315315"/>
                  <a:pt x="13529173" y="2294892"/>
                </a:cubicBezTo>
                <a:close/>
                <a:moveTo>
                  <a:pt x="16165060" y="2294891"/>
                </a:moveTo>
                <a:cubicBezTo>
                  <a:pt x="16165060" y="2310208"/>
                  <a:pt x="16165060" y="2320419"/>
                  <a:pt x="16159045" y="2320419"/>
                </a:cubicBezTo>
                <a:cubicBezTo>
                  <a:pt x="16159045" y="2305103"/>
                  <a:pt x="16159045" y="2294892"/>
                  <a:pt x="16165060" y="2294891"/>
                </a:cubicBezTo>
                <a:close/>
                <a:moveTo>
                  <a:pt x="13774049" y="2294891"/>
                </a:moveTo>
                <a:cubicBezTo>
                  <a:pt x="13774047" y="2310458"/>
                  <a:pt x="13774049" y="2320837"/>
                  <a:pt x="13774047" y="2336406"/>
                </a:cubicBezTo>
                <a:cubicBezTo>
                  <a:pt x="13770922" y="2336406"/>
                  <a:pt x="13770922" y="2341595"/>
                  <a:pt x="13767795" y="2346783"/>
                </a:cubicBezTo>
                <a:cubicBezTo>
                  <a:pt x="13764667" y="2331216"/>
                  <a:pt x="13761542" y="2294890"/>
                  <a:pt x="13774049" y="2294891"/>
                </a:cubicBezTo>
                <a:close/>
                <a:moveTo>
                  <a:pt x="15292555" y="2294889"/>
                </a:moveTo>
                <a:cubicBezTo>
                  <a:pt x="15301006" y="2294889"/>
                  <a:pt x="15309458" y="2294889"/>
                  <a:pt x="15309458" y="2319332"/>
                </a:cubicBezTo>
                <a:cubicBezTo>
                  <a:pt x="15303823" y="2319332"/>
                  <a:pt x="15292555" y="2324220"/>
                  <a:pt x="15292555" y="2294889"/>
                </a:cubicBezTo>
                <a:close/>
                <a:moveTo>
                  <a:pt x="14174402" y="2289941"/>
                </a:moveTo>
                <a:cubicBezTo>
                  <a:pt x="14199263" y="2294939"/>
                  <a:pt x="14224340" y="2313717"/>
                  <a:pt x="14247698" y="2330885"/>
                </a:cubicBezTo>
                <a:cubicBezTo>
                  <a:pt x="14288727" y="2361409"/>
                  <a:pt x="14330251" y="2396171"/>
                  <a:pt x="14371280" y="2421608"/>
                </a:cubicBezTo>
                <a:cubicBezTo>
                  <a:pt x="14368313" y="2436863"/>
                  <a:pt x="14365348" y="2462304"/>
                  <a:pt x="14359415" y="2462304"/>
                </a:cubicBezTo>
                <a:cubicBezTo>
                  <a:pt x="14354966" y="2464847"/>
                  <a:pt x="14350641" y="2466119"/>
                  <a:pt x="14346315" y="2466755"/>
                </a:cubicBezTo>
                <a:cubicBezTo>
                  <a:pt x="14341990" y="2467390"/>
                  <a:pt x="14337666" y="2467390"/>
                  <a:pt x="14333217" y="2467390"/>
                </a:cubicBezTo>
                <a:cubicBezTo>
                  <a:pt x="14315421" y="2467391"/>
                  <a:pt x="14297625" y="2462304"/>
                  <a:pt x="14279829" y="2447043"/>
                </a:cubicBezTo>
                <a:cubicBezTo>
                  <a:pt x="14270931" y="2436864"/>
                  <a:pt x="14264999" y="2421607"/>
                  <a:pt x="14259067" y="2406346"/>
                </a:cubicBezTo>
                <a:cubicBezTo>
                  <a:pt x="14247698" y="2406346"/>
                  <a:pt x="14238800" y="2406346"/>
                  <a:pt x="14229902" y="2406346"/>
                </a:cubicBezTo>
                <a:cubicBezTo>
                  <a:pt x="14209141" y="2406346"/>
                  <a:pt x="14191345" y="2401259"/>
                  <a:pt x="14170582" y="2385997"/>
                </a:cubicBezTo>
                <a:cubicBezTo>
                  <a:pt x="14170582" y="2375823"/>
                  <a:pt x="14173548" y="2370735"/>
                  <a:pt x="14176514" y="2370735"/>
                </a:cubicBezTo>
                <a:cubicBezTo>
                  <a:pt x="14164650" y="2355475"/>
                  <a:pt x="14156248" y="2370735"/>
                  <a:pt x="14144384" y="2361409"/>
                </a:cubicBezTo>
                <a:cubicBezTo>
                  <a:pt x="14135486" y="2350387"/>
                  <a:pt x="14126588" y="2330885"/>
                  <a:pt x="14117690" y="2310537"/>
                </a:cubicBezTo>
                <a:cubicBezTo>
                  <a:pt x="14128071" y="2299092"/>
                  <a:pt x="14138791" y="2292732"/>
                  <a:pt x="14149683" y="2290109"/>
                </a:cubicBezTo>
                <a:cubicBezTo>
                  <a:pt x="14157850" y="2288142"/>
                  <a:pt x="14166114" y="2288277"/>
                  <a:pt x="14174402" y="2289941"/>
                </a:cubicBezTo>
                <a:close/>
                <a:moveTo>
                  <a:pt x="15736383" y="2283803"/>
                </a:moveTo>
                <a:cubicBezTo>
                  <a:pt x="15742947" y="2285759"/>
                  <a:pt x="15750969" y="2294889"/>
                  <a:pt x="15756804" y="2297499"/>
                </a:cubicBezTo>
                <a:cubicBezTo>
                  <a:pt x="15750241" y="2305326"/>
                  <a:pt x="15740395" y="2324891"/>
                  <a:pt x="15732190" y="2323179"/>
                </a:cubicBezTo>
                <a:lnTo>
                  <a:pt x="15730634" y="2321091"/>
                </a:lnTo>
                <a:lnTo>
                  <a:pt x="15726658" y="2328956"/>
                </a:lnTo>
                <a:cubicBezTo>
                  <a:pt x="15725286" y="2328956"/>
                  <a:pt x="15723914" y="2326242"/>
                  <a:pt x="15722542" y="2320816"/>
                </a:cubicBezTo>
                <a:cubicBezTo>
                  <a:pt x="15723228" y="2318102"/>
                  <a:pt x="15723913" y="2316408"/>
                  <a:pt x="15724599" y="2315475"/>
                </a:cubicBezTo>
                <a:lnTo>
                  <a:pt x="15726048" y="2314938"/>
                </a:lnTo>
                <a:lnTo>
                  <a:pt x="15724717" y="2313152"/>
                </a:lnTo>
                <a:cubicBezTo>
                  <a:pt x="15724717" y="2287063"/>
                  <a:pt x="15729820" y="2281845"/>
                  <a:pt x="15736383" y="2283803"/>
                </a:cubicBezTo>
                <a:close/>
                <a:moveTo>
                  <a:pt x="13726765" y="2279820"/>
                </a:moveTo>
                <a:cubicBezTo>
                  <a:pt x="13735867" y="2284972"/>
                  <a:pt x="13741935" y="2290124"/>
                  <a:pt x="13748004" y="2295275"/>
                </a:cubicBezTo>
                <a:cubicBezTo>
                  <a:pt x="13744970" y="2315880"/>
                  <a:pt x="13744970" y="2331334"/>
                  <a:pt x="13741935" y="2346790"/>
                </a:cubicBezTo>
                <a:cubicBezTo>
                  <a:pt x="13732832" y="2331334"/>
                  <a:pt x="13723730" y="2331334"/>
                  <a:pt x="13711593" y="2336488"/>
                </a:cubicBezTo>
                <a:cubicBezTo>
                  <a:pt x="13717663" y="2315880"/>
                  <a:pt x="13720695" y="2295275"/>
                  <a:pt x="13726765" y="2279820"/>
                </a:cubicBezTo>
                <a:close/>
                <a:moveTo>
                  <a:pt x="15276884" y="2277539"/>
                </a:moveTo>
                <a:cubicBezTo>
                  <a:pt x="15276884" y="2293312"/>
                  <a:pt x="15274066" y="2298569"/>
                  <a:pt x="15270546" y="2299884"/>
                </a:cubicBezTo>
                <a:cubicBezTo>
                  <a:pt x="15267023" y="2301199"/>
                  <a:pt x="15262798" y="2298569"/>
                  <a:pt x="15259982" y="2298569"/>
                </a:cubicBezTo>
                <a:cubicBezTo>
                  <a:pt x="15259982" y="2272279"/>
                  <a:pt x="15268431" y="2277539"/>
                  <a:pt x="15276884" y="2277539"/>
                </a:cubicBezTo>
                <a:close/>
                <a:moveTo>
                  <a:pt x="13203427" y="2277169"/>
                </a:moveTo>
                <a:cubicBezTo>
                  <a:pt x="13209216" y="2277169"/>
                  <a:pt x="13220316" y="2272280"/>
                  <a:pt x="13220316" y="2296723"/>
                </a:cubicBezTo>
                <a:cubicBezTo>
                  <a:pt x="13211630" y="2296722"/>
                  <a:pt x="13203426" y="2301611"/>
                  <a:pt x="13203427" y="2277169"/>
                </a:cubicBezTo>
                <a:close/>
                <a:moveTo>
                  <a:pt x="12974932" y="2277169"/>
                </a:moveTo>
                <a:cubicBezTo>
                  <a:pt x="12974932" y="2289389"/>
                  <a:pt x="12972819" y="2294278"/>
                  <a:pt x="12969650" y="2296111"/>
                </a:cubicBezTo>
                <a:cubicBezTo>
                  <a:pt x="12966481" y="2297945"/>
                  <a:pt x="12962254" y="2296722"/>
                  <a:pt x="12958029" y="2296723"/>
                </a:cubicBezTo>
                <a:cubicBezTo>
                  <a:pt x="12958029" y="2272281"/>
                  <a:pt x="12969298" y="2277169"/>
                  <a:pt x="12974932" y="2277169"/>
                </a:cubicBezTo>
                <a:close/>
                <a:moveTo>
                  <a:pt x="14110703" y="2276051"/>
                </a:moveTo>
                <a:cubicBezTo>
                  <a:pt x="14110703" y="2291619"/>
                  <a:pt x="14110703" y="2322754"/>
                  <a:pt x="14105017" y="2322753"/>
                </a:cubicBezTo>
                <a:cubicBezTo>
                  <a:pt x="14096488" y="2327943"/>
                  <a:pt x="14087959" y="2312376"/>
                  <a:pt x="14085116" y="2291619"/>
                </a:cubicBezTo>
                <a:cubicBezTo>
                  <a:pt x="14093645" y="2281240"/>
                  <a:pt x="14102174" y="2281240"/>
                  <a:pt x="14110703" y="2276051"/>
                </a:cubicBezTo>
                <a:close/>
                <a:moveTo>
                  <a:pt x="14749643" y="2276049"/>
                </a:moveTo>
                <a:cubicBezTo>
                  <a:pt x="14758172" y="2281307"/>
                  <a:pt x="14766701" y="2286564"/>
                  <a:pt x="14775228" y="2286564"/>
                </a:cubicBezTo>
                <a:cubicBezTo>
                  <a:pt x="14772387" y="2297080"/>
                  <a:pt x="14765989" y="2303653"/>
                  <a:pt x="14760303" y="2302996"/>
                </a:cubicBezTo>
                <a:cubicBezTo>
                  <a:pt x="14754617" y="2302339"/>
                  <a:pt x="14749643" y="2294452"/>
                  <a:pt x="14749643" y="2276049"/>
                </a:cubicBezTo>
                <a:close/>
                <a:moveTo>
                  <a:pt x="13946130" y="2276049"/>
                </a:moveTo>
                <a:cubicBezTo>
                  <a:pt x="13948874" y="2276049"/>
                  <a:pt x="13954360" y="2281475"/>
                  <a:pt x="13954360" y="2297753"/>
                </a:cubicBezTo>
                <a:cubicBezTo>
                  <a:pt x="13948874" y="2297753"/>
                  <a:pt x="13946130" y="2292327"/>
                  <a:pt x="13946130" y="2276049"/>
                </a:cubicBezTo>
                <a:close/>
                <a:moveTo>
                  <a:pt x="12173176" y="2275832"/>
                </a:moveTo>
                <a:cubicBezTo>
                  <a:pt x="12173177" y="2291211"/>
                  <a:pt x="12175638" y="2296338"/>
                  <a:pt x="12181547" y="2296338"/>
                </a:cubicBezTo>
                <a:cubicBezTo>
                  <a:pt x="12181548" y="2280958"/>
                  <a:pt x="12175638" y="2275833"/>
                  <a:pt x="12173176" y="2275832"/>
                </a:cubicBezTo>
                <a:close/>
                <a:moveTo>
                  <a:pt x="15565012" y="2273527"/>
                </a:moveTo>
                <a:cubicBezTo>
                  <a:pt x="15575371" y="2274002"/>
                  <a:pt x="15587253" y="2301524"/>
                  <a:pt x="15596096" y="2309116"/>
                </a:cubicBezTo>
                <a:cubicBezTo>
                  <a:pt x="15581359" y="2309116"/>
                  <a:pt x="15567112" y="2304055"/>
                  <a:pt x="15555326" y="2283809"/>
                </a:cubicBezTo>
                <a:cubicBezTo>
                  <a:pt x="15558272" y="2276216"/>
                  <a:pt x="15561557" y="2273370"/>
                  <a:pt x="15565012" y="2273527"/>
                </a:cubicBezTo>
                <a:close/>
                <a:moveTo>
                  <a:pt x="13697828" y="2271510"/>
                </a:moveTo>
                <a:cubicBezTo>
                  <a:pt x="13703427" y="2270194"/>
                  <a:pt x="13708654" y="2271511"/>
                  <a:pt x="13711638" y="2282040"/>
                </a:cubicBezTo>
                <a:cubicBezTo>
                  <a:pt x="13716117" y="2297836"/>
                  <a:pt x="13713878" y="2313631"/>
                  <a:pt x="13708699" y="2318319"/>
                </a:cubicBezTo>
                <a:cubicBezTo>
                  <a:pt x="13706973" y="2319882"/>
                  <a:pt x="13704920" y="2320211"/>
                  <a:pt x="13702681" y="2318895"/>
                </a:cubicBezTo>
                <a:cubicBezTo>
                  <a:pt x="13690735" y="2318895"/>
                  <a:pt x="13681778" y="2318895"/>
                  <a:pt x="13670331" y="2324160"/>
                </a:cubicBezTo>
                <a:cubicBezTo>
                  <a:pt x="13670330" y="2297835"/>
                  <a:pt x="13670330" y="2276776"/>
                  <a:pt x="13681778" y="2276775"/>
                </a:cubicBezTo>
                <a:cubicBezTo>
                  <a:pt x="13686257" y="2276775"/>
                  <a:pt x="13692229" y="2272826"/>
                  <a:pt x="13697828" y="2271510"/>
                </a:cubicBezTo>
                <a:close/>
                <a:moveTo>
                  <a:pt x="13583181" y="2270172"/>
                </a:moveTo>
                <a:cubicBezTo>
                  <a:pt x="13587163" y="2267458"/>
                  <a:pt x="13591518" y="2267458"/>
                  <a:pt x="13595996" y="2270172"/>
                </a:cubicBezTo>
                <a:cubicBezTo>
                  <a:pt x="13587039" y="2275597"/>
                  <a:pt x="13578577" y="2281023"/>
                  <a:pt x="13572606" y="2286450"/>
                </a:cubicBezTo>
                <a:cubicBezTo>
                  <a:pt x="13575592" y="2278311"/>
                  <a:pt x="13579201" y="2272884"/>
                  <a:pt x="13583181" y="2270172"/>
                </a:cubicBezTo>
                <a:close/>
                <a:moveTo>
                  <a:pt x="12723083" y="2268895"/>
                </a:moveTo>
                <a:cubicBezTo>
                  <a:pt x="12731048" y="2268895"/>
                  <a:pt x="12740150" y="2274047"/>
                  <a:pt x="12744701" y="2274047"/>
                </a:cubicBezTo>
                <a:cubicBezTo>
                  <a:pt x="12744701" y="2297228"/>
                  <a:pt x="12737874" y="2302380"/>
                  <a:pt x="12729909" y="2301736"/>
                </a:cubicBezTo>
                <a:cubicBezTo>
                  <a:pt x="12721945" y="2301093"/>
                  <a:pt x="12712842" y="2294653"/>
                  <a:pt x="12708290" y="2294653"/>
                </a:cubicBezTo>
                <a:cubicBezTo>
                  <a:pt x="12708289" y="2274047"/>
                  <a:pt x="12715118" y="2268895"/>
                  <a:pt x="12723083" y="2268895"/>
                </a:cubicBezTo>
                <a:close/>
                <a:moveTo>
                  <a:pt x="14988317" y="2260978"/>
                </a:moveTo>
                <a:cubicBezTo>
                  <a:pt x="15002812" y="2260978"/>
                  <a:pt x="15020805" y="2286100"/>
                  <a:pt x="15035800" y="2296147"/>
                </a:cubicBezTo>
                <a:cubicBezTo>
                  <a:pt x="15035800" y="2323362"/>
                  <a:pt x="15026178" y="2329643"/>
                  <a:pt x="15015057" y="2327864"/>
                </a:cubicBezTo>
                <a:cubicBezTo>
                  <a:pt x="15003937" y="2326085"/>
                  <a:pt x="14991317" y="2316245"/>
                  <a:pt x="14985319" y="2311219"/>
                </a:cubicBezTo>
                <a:cubicBezTo>
                  <a:pt x="14973323" y="2301171"/>
                  <a:pt x="14973323" y="2260977"/>
                  <a:pt x="14988317" y="2260978"/>
                </a:cubicBezTo>
                <a:close/>
                <a:moveTo>
                  <a:pt x="14066536" y="2260978"/>
                </a:moveTo>
                <a:cubicBezTo>
                  <a:pt x="14066536" y="2266405"/>
                  <a:pt x="14069431" y="2271830"/>
                  <a:pt x="14069433" y="2277255"/>
                </a:cubicBezTo>
                <a:cubicBezTo>
                  <a:pt x="14066536" y="2282681"/>
                  <a:pt x="14061227" y="2277255"/>
                  <a:pt x="14066536" y="2260978"/>
                </a:cubicBezTo>
                <a:close/>
                <a:moveTo>
                  <a:pt x="15554824" y="2260976"/>
                </a:moveTo>
                <a:cubicBezTo>
                  <a:pt x="15551817" y="2265734"/>
                  <a:pt x="15551817" y="2270495"/>
                  <a:pt x="15548810" y="2275255"/>
                </a:cubicBezTo>
                <a:cubicBezTo>
                  <a:pt x="15548810" y="2260976"/>
                  <a:pt x="15548810" y="2260976"/>
                  <a:pt x="15554824" y="2260976"/>
                </a:cubicBezTo>
                <a:close/>
                <a:moveTo>
                  <a:pt x="12267229" y="2250205"/>
                </a:moveTo>
                <a:cubicBezTo>
                  <a:pt x="12267227" y="2265581"/>
                  <a:pt x="12269691" y="2275833"/>
                  <a:pt x="12275600" y="2275832"/>
                </a:cubicBezTo>
                <a:cubicBezTo>
                  <a:pt x="12275600" y="2260456"/>
                  <a:pt x="12273136" y="2250205"/>
                  <a:pt x="12267229" y="2250205"/>
                </a:cubicBezTo>
                <a:close/>
                <a:moveTo>
                  <a:pt x="14593282" y="2249676"/>
                </a:moveTo>
                <a:cubicBezTo>
                  <a:pt x="14608091" y="2254728"/>
                  <a:pt x="14619936" y="2249676"/>
                  <a:pt x="14631288" y="2259782"/>
                </a:cubicBezTo>
                <a:cubicBezTo>
                  <a:pt x="14657940" y="2279997"/>
                  <a:pt x="14616974" y="2315375"/>
                  <a:pt x="14611052" y="2320427"/>
                </a:cubicBezTo>
                <a:cubicBezTo>
                  <a:pt x="14605129" y="2300213"/>
                  <a:pt x="14599207" y="2274944"/>
                  <a:pt x="14593282" y="2249676"/>
                </a:cubicBezTo>
                <a:close/>
                <a:moveTo>
                  <a:pt x="15785061" y="2249671"/>
                </a:moveTo>
                <a:cubicBezTo>
                  <a:pt x="15785062" y="2264986"/>
                  <a:pt x="15782318" y="2275198"/>
                  <a:pt x="15776832" y="2275198"/>
                </a:cubicBezTo>
                <a:cubicBezTo>
                  <a:pt x="15776834" y="2259882"/>
                  <a:pt x="15779577" y="2249672"/>
                  <a:pt x="15785061" y="2249671"/>
                </a:cubicBezTo>
                <a:close/>
                <a:moveTo>
                  <a:pt x="16141202" y="2249668"/>
                </a:moveTo>
                <a:cubicBezTo>
                  <a:pt x="16141202" y="2264333"/>
                  <a:pt x="16138384" y="2270444"/>
                  <a:pt x="16134862" y="2272888"/>
                </a:cubicBezTo>
                <a:cubicBezTo>
                  <a:pt x="16131340" y="2275332"/>
                  <a:pt x="16127116" y="2274110"/>
                  <a:pt x="16124299" y="2274110"/>
                </a:cubicBezTo>
                <a:cubicBezTo>
                  <a:pt x="16124298" y="2249668"/>
                  <a:pt x="16132749" y="2249668"/>
                  <a:pt x="16141202" y="2249668"/>
                </a:cubicBezTo>
                <a:close/>
                <a:moveTo>
                  <a:pt x="11619822" y="2247644"/>
                </a:moveTo>
                <a:cubicBezTo>
                  <a:pt x="11615019" y="2248928"/>
                  <a:pt x="11611328" y="2255330"/>
                  <a:pt x="11611328" y="2275832"/>
                </a:cubicBezTo>
                <a:cubicBezTo>
                  <a:pt x="11615760" y="2275833"/>
                  <a:pt x="11621667" y="2279677"/>
                  <a:pt x="11626469" y="2278396"/>
                </a:cubicBezTo>
                <a:cubicBezTo>
                  <a:pt x="11631270" y="2277114"/>
                  <a:pt x="11634963" y="2270708"/>
                  <a:pt x="11634963" y="2250205"/>
                </a:cubicBezTo>
                <a:cubicBezTo>
                  <a:pt x="11630532" y="2250205"/>
                  <a:pt x="11624621" y="2246363"/>
                  <a:pt x="11619822" y="2247644"/>
                </a:cubicBezTo>
                <a:close/>
                <a:moveTo>
                  <a:pt x="14719898" y="2246253"/>
                </a:moveTo>
                <a:cubicBezTo>
                  <a:pt x="14724226" y="2246253"/>
                  <a:pt x="14728613" y="2248884"/>
                  <a:pt x="14731782" y="2248883"/>
                </a:cubicBezTo>
                <a:cubicBezTo>
                  <a:pt x="14731782" y="2259397"/>
                  <a:pt x="14731782" y="2264655"/>
                  <a:pt x="14731782" y="2275172"/>
                </a:cubicBezTo>
                <a:cubicBezTo>
                  <a:pt x="14725444" y="2269914"/>
                  <a:pt x="14717157" y="2264655"/>
                  <a:pt x="14708382" y="2259397"/>
                </a:cubicBezTo>
                <a:cubicBezTo>
                  <a:pt x="14711307" y="2248885"/>
                  <a:pt x="14715572" y="2246253"/>
                  <a:pt x="14719898" y="2246253"/>
                </a:cubicBezTo>
                <a:close/>
                <a:moveTo>
                  <a:pt x="12231774" y="2243802"/>
                </a:moveTo>
                <a:cubicBezTo>
                  <a:pt x="12222172" y="2243803"/>
                  <a:pt x="12211092" y="2250205"/>
                  <a:pt x="12205184" y="2250205"/>
                </a:cubicBezTo>
                <a:cubicBezTo>
                  <a:pt x="12205184" y="2292493"/>
                  <a:pt x="12223465" y="2285765"/>
                  <a:pt x="12237591" y="2279756"/>
                </a:cubicBezTo>
                <a:cubicBezTo>
                  <a:pt x="12242300" y="2277754"/>
                  <a:pt x="12246546" y="2275833"/>
                  <a:pt x="12249500" y="2275833"/>
                </a:cubicBezTo>
                <a:cubicBezTo>
                  <a:pt x="12249500" y="2250205"/>
                  <a:pt x="12241376" y="2243802"/>
                  <a:pt x="12231774" y="2243802"/>
                </a:cubicBezTo>
                <a:close/>
                <a:moveTo>
                  <a:pt x="14025528" y="2242042"/>
                </a:moveTo>
                <a:cubicBezTo>
                  <a:pt x="14040409" y="2243265"/>
                  <a:pt x="14056476" y="2254023"/>
                  <a:pt x="14067248" y="2285326"/>
                </a:cubicBezTo>
                <a:cubicBezTo>
                  <a:pt x="14058704" y="2308805"/>
                  <a:pt x="14046539" y="2279456"/>
                  <a:pt x="14046005" y="2287529"/>
                </a:cubicBezTo>
                <a:lnTo>
                  <a:pt x="14046737" y="2294690"/>
                </a:lnTo>
                <a:lnTo>
                  <a:pt x="14049032" y="2292459"/>
                </a:lnTo>
                <a:cubicBezTo>
                  <a:pt x="14051289" y="2288630"/>
                  <a:pt x="14050161" y="2302032"/>
                  <a:pt x="14049457" y="2308972"/>
                </a:cubicBezTo>
                <a:lnTo>
                  <a:pt x="14049452" y="2309013"/>
                </a:lnTo>
                <a:lnTo>
                  <a:pt x="14049914" y="2311412"/>
                </a:lnTo>
                <a:lnTo>
                  <a:pt x="14049270" y="2310693"/>
                </a:lnTo>
                <a:lnTo>
                  <a:pt x="14049032" y="2312883"/>
                </a:lnTo>
                <a:lnTo>
                  <a:pt x="14048415" y="2309737"/>
                </a:lnTo>
                <a:lnTo>
                  <a:pt x="14028368" y="2287283"/>
                </a:lnTo>
                <a:cubicBezTo>
                  <a:pt x="14021681" y="2276195"/>
                  <a:pt x="14015739" y="2261848"/>
                  <a:pt x="14011280" y="2243592"/>
                </a:cubicBezTo>
                <a:cubicBezTo>
                  <a:pt x="14015739" y="2242286"/>
                  <a:pt x="14020566" y="2241638"/>
                  <a:pt x="14025528" y="2242042"/>
                </a:cubicBezTo>
                <a:close/>
                <a:moveTo>
                  <a:pt x="14702618" y="2234900"/>
                </a:moveTo>
                <a:cubicBezTo>
                  <a:pt x="14703370" y="2233531"/>
                  <a:pt x="14704871" y="2236266"/>
                  <a:pt x="14707880" y="2241686"/>
                </a:cubicBezTo>
                <a:cubicBezTo>
                  <a:pt x="14704871" y="2247110"/>
                  <a:pt x="14701866" y="2247110"/>
                  <a:pt x="14701866" y="2252536"/>
                </a:cubicBezTo>
                <a:cubicBezTo>
                  <a:pt x="14701866" y="2241685"/>
                  <a:pt x="14701866" y="2236266"/>
                  <a:pt x="14702618" y="2234900"/>
                </a:cubicBezTo>
                <a:close/>
                <a:moveTo>
                  <a:pt x="13517900" y="2227271"/>
                </a:moveTo>
                <a:cubicBezTo>
                  <a:pt x="13531359" y="2226620"/>
                  <a:pt x="13544514" y="2233135"/>
                  <a:pt x="13554746" y="2261847"/>
                </a:cubicBezTo>
                <a:cubicBezTo>
                  <a:pt x="13548899" y="2264455"/>
                  <a:pt x="13542321" y="2269672"/>
                  <a:pt x="13535378" y="2272934"/>
                </a:cubicBezTo>
                <a:cubicBezTo>
                  <a:pt x="13528435" y="2276194"/>
                  <a:pt x="13521127" y="2277498"/>
                  <a:pt x="13513819" y="2272280"/>
                </a:cubicBezTo>
                <a:cubicBezTo>
                  <a:pt x="13502125" y="2261847"/>
                  <a:pt x="13490919" y="2246193"/>
                  <a:pt x="13479224" y="2235751"/>
                </a:cubicBezTo>
                <a:cubicBezTo>
                  <a:pt x="13490676" y="2235751"/>
                  <a:pt x="13504440" y="2227925"/>
                  <a:pt x="13517900" y="2227271"/>
                </a:cubicBezTo>
                <a:close/>
                <a:moveTo>
                  <a:pt x="11652690" y="2224552"/>
                </a:moveTo>
                <a:cubicBezTo>
                  <a:pt x="11646782" y="2224552"/>
                  <a:pt x="11643828" y="2234816"/>
                  <a:pt x="11643827" y="2250205"/>
                </a:cubicBezTo>
                <a:cubicBezTo>
                  <a:pt x="11649736" y="2250205"/>
                  <a:pt x="11652690" y="2239965"/>
                  <a:pt x="11652690" y="2224552"/>
                </a:cubicBezTo>
                <a:close/>
                <a:moveTo>
                  <a:pt x="14566731" y="2223287"/>
                </a:moveTo>
                <a:cubicBezTo>
                  <a:pt x="14566731" y="2238488"/>
                  <a:pt x="14566731" y="2258725"/>
                  <a:pt x="14566731" y="2273909"/>
                </a:cubicBezTo>
                <a:cubicBezTo>
                  <a:pt x="14560807" y="2273909"/>
                  <a:pt x="14551924" y="2278970"/>
                  <a:pt x="14543532" y="2268846"/>
                </a:cubicBezTo>
                <a:cubicBezTo>
                  <a:pt x="14534649" y="2258725"/>
                  <a:pt x="14566731" y="2223287"/>
                  <a:pt x="14566731" y="2223287"/>
                </a:cubicBezTo>
                <a:close/>
                <a:moveTo>
                  <a:pt x="15759003" y="2223285"/>
                </a:moveTo>
                <a:cubicBezTo>
                  <a:pt x="15759002" y="2238616"/>
                  <a:pt x="15756259" y="2248818"/>
                  <a:pt x="15750772" y="2248819"/>
                </a:cubicBezTo>
                <a:cubicBezTo>
                  <a:pt x="15750772" y="2233488"/>
                  <a:pt x="15753516" y="2223285"/>
                  <a:pt x="15759003" y="2223285"/>
                </a:cubicBezTo>
                <a:close/>
                <a:moveTo>
                  <a:pt x="15564012" y="2223285"/>
                </a:moveTo>
                <a:cubicBezTo>
                  <a:pt x="15570028" y="2223285"/>
                  <a:pt x="15570028" y="2233488"/>
                  <a:pt x="15570028" y="2248818"/>
                </a:cubicBezTo>
                <a:cubicBezTo>
                  <a:pt x="15564011" y="2248819"/>
                  <a:pt x="15564012" y="2238616"/>
                  <a:pt x="15564012" y="2223285"/>
                </a:cubicBezTo>
                <a:close/>
                <a:moveTo>
                  <a:pt x="14688347" y="2223285"/>
                </a:moveTo>
                <a:cubicBezTo>
                  <a:pt x="14688346" y="2237955"/>
                  <a:pt x="14686139" y="2244068"/>
                  <a:pt x="14683197" y="2246513"/>
                </a:cubicBezTo>
                <a:cubicBezTo>
                  <a:pt x="14680255" y="2248959"/>
                  <a:pt x="14676578" y="2247736"/>
                  <a:pt x="14673635" y="2247736"/>
                </a:cubicBezTo>
                <a:cubicBezTo>
                  <a:pt x="14673635" y="2223285"/>
                  <a:pt x="14682464" y="2223285"/>
                  <a:pt x="14688347" y="2223285"/>
                </a:cubicBezTo>
                <a:close/>
                <a:moveTo>
                  <a:pt x="13789772" y="2215755"/>
                </a:moveTo>
                <a:cubicBezTo>
                  <a:pt x="13822260" y="2215755"/>
                  <a:pt x="13857700" y="2231541"/>
                  <a:pt x="13892650" y="2231541"/>
                </a:cubicBezTo>
                <a:cubicBezTo>
                  <a:pt x="13904464" y="2231540"/>
                  <a:pt x="13936952" y="2226283"/>
                  <a:pt x="13936952" y="2278938"/>
                </a:cubicBezTo>
                <a:cubicBezTo>
                  <a:pt x="13919231" y="2278938"/>
                  <a:pt x="13901511" y="2278938"/>
                  <a:pt x="13883790" y="2278938"/>
                </a:cubicBezTo>
                <a:cubicBezTo>
                  <a:pt x="13851795" y="2257879"/>
                  <a:pt x="13822260" y="2236828"/>
                  <a:pt x="13789772" y="2215755"/>
                </a:cubicBezTo>
                <a:close/>
                <a:moveTo>
                  <a:pt x="14534558" y="2209242"/>
                </a:moveTo>
                <a:cubicBezTo>
                  <a:pt x="14536988" y="2209562"/>
                  <a:pt x="14539116" y="2212460"/>
                  <a:pt x="14540473" y="2218898"/>
                </a:cubicBezTo>
                <a:cubicBezTo>
                  <a:pt x="14544915" y="2239507"/>
                  <a:pt x="14540596" y="2247236"/>
                  <a:pt x="14534426" y="2249812"/>
                </a:cubicBezTo>
                <a:cubicBezTo>
                  <a:pt x="14528257" y="2252389"/>
                  <a:pt x="14520237" y="2249813"/>
                  <a:pt x="14517276" y="2249812"/>
                </a:cubicBezTo>
                <a:cubicBezTo>
                  <a:pt x="14517276" y="2230481"/>
                  <a:pt x="14527271" y="2208275"/>
                  <a:pt x="14534558" y="2209242"/>
                </a:cubicBezTo>
                <a:close/>
                <a:moveTo>
                  <a:pt x="15518406" y="2204445"/>
                </a:moveTo>
                <a:cubicBezTo>
                  <a:pt x="15523892" y="2204445"/>
                  <a:pt x="15526635" y="2209871"/>
                  <a:pt x="15526635" y="2226147"/>
                </a:cubicBezTo>
                <a:cubicBezTo>
                  <a:pt x="15521150" y="2226147"/>
                  <a:pt x="15518408" y="2220723"/>
                  <a:pt x="15518406" y="2204445"/>
                </a:cubicBezTo>
                <a:close/>
                <a:moveTo>
                  <a:pt x="15500578" y="2204445"/>
                </a:moveTo>
                <a:cubicBezTo>
                  <a:pt x="15500578" y="2224172"/>
                  <a:pt x="15500578" y="2248846"/>
                  <a:pt x="15492348" y="2248847"/>
                </a:cubicBezTo>
                <a:cubicBezTo>
                  <a:pt x="15492348" y="2229109"/>
                  <a:pt x="15492348" y="2204444"/>
                  <a:pt x="15500578" y="2204445"/>
                </a:cubicBezTo>
                <a:close/>
                <a:moveTo>
                  <a:pt x="14662294" y="2204445"/>
                </a:moveTo>
                <a:cubicBezTo>
                  <a:pt x="14662294" y="2219244"/>
                  <a:pt x="14662294" y="2234049"/>
                  <a:pt x="14662294" y="2248847"/>
                </a:cubicBezTo>
                <a:cubicBezTo>
                  <a:pt x="14656502" y="2248847"/>
                  <a:pt x="14650711" y="2248847"/>
                  <a:pt x="14644922" y="2248847"/>
                </a:cubicBezTo>
                <a:cubicBezTo>
                  <a:pt x="14642026" y="2238988"/>
                  <a:pt x="14639130" y="2229108"/>
                  <a:pt x="14636716" y="2219244"/>
                </a:cubicBezTo>
                <a:cubicBezTo>
                  <a:pt x="14644922" y="2209377"/>
                  <a:pt x="14653607" y="2204444"/>
                  <a:pt x="14662294" y="2204445"/>
                </a:cubicBezTo>
                <a:close/>
                <a:moveTo>
                  <a:pt x="13961331" y="2204445"/>
                </a:moveTo>
                <a:cubicBezTo>
                  <a:pt x="13975577" y="2209378"/>
                  <a:pt x="13987367" y="2219244"/>
                  <a:pt x="14002102" y="2224172"/>
                </a:cubicBezTo>
                <a:cubicBezTo>
                  <a:pt x="13987367" y="2229108"/>
                  <a:pt x="13975577" y="2238988"/>
                  <a:pt x="13961331" y="2248847"/>
                </a:cubicBezTo>
                <a:cubicBezTo>
                  <a:pt x="13961331" y="2234049"/>
                  <a:pt x="13961331" y="2219244"/>
                  <a:pt x="13961331" y="2204445"/>
                </a:cubicBezTo>
                <a:close/>
                <a:moveTo>
                  <a:pt x="15731912" y="2202344"/>
                </a:moveTo>
                <a:cubicBezTo>
                  <a:pt x="15736077" y="2201029"/>
                  <a:pt x="15741379" y="2203657"/>
                  <a:pt x="15745923" y="2203657"/>
                </a:cubicBezTo>
                <a:cubicBezTo>
                  <a:pt x="15745925" y="2216798"/>
                  <a:pt x="15742894" y="2222056"/>
                  <a:pt x="15738728" y="2224029"/>
                </a:cubicBezTo>
                <a:cubicBezTo>
                  <a:pt x="15734562" y="2226000"/>
                  <a:pt x="15729260" y="2224687"/>
                  <a:pt x="15724714" y="2224687"/>
                </a:cubicBezTo>
                <a:cubicBezTo>
                  <a:pt x="15724714" y="2208915"/>
                  <a:pt x="15727743" y="2203658"/>
                  <a:pt x="15731912" y="2202344"/>
                </a:cubicBezTo>
                <a:close/>
                <a:moveTo>
                  <a:pt x="14627560" y="2179685"/>
                </a:moveTo>
                <a:cubicBezTo>
                  <a:pt x="14627560" y="2195385"/>
                  <a:pt x="14625448" y="2201889"/>
                  <a:pt x="14622278" y="2204469"/>
                </a:cubicBezTo>
                <a:cubicBezTo>
                  <a:pt x="14619108" y="2207049"/>
                  <a:pt x="14614883" y="2205703"/>
                  <a:pt x="14610657" y="2205703"/>
                </a:cubicBezTo>
                <a:cubicBezTo>
                  <a:pt x="14610656" y="2174300"/>
                  <a:pt x="14621925" y="2179684"/>
                  <a:pt x="14627560" y="2179685"/>
                </a:cubicBezTo>
                <a:close/>
                <a:moveTo>
                  <a:pt x="14877312" y="2178068"/>
                </a:moveTo>
                <a:cubicBezTo>
                  <a:pt x="14877312" y="2193014"/>
                  <a:pt x="14874569" y="2203565"/>
                  <a:pt x="14869082" y="2203565"/>
                </a:cubicBezTo>
                <a:cubicBezTo>
                  <a:pt x="14869081" y="2183343"/>
                  <a:pt x="14871825" y="2178068"/>
                  <a:pt x="14877312" y="2178068"/>
                </a:cubicBezTo>
                <a:close/>
                <a:moveTo>
                  <a:pt x="13711135" y="2178068"/>
                </a:moveTo>
                <a:cubicBezTo>
                  <a:pt x="13711136" y="2193015"/>
                  <a:pt x="13708393" y="2203565"/>
                  <a:pt x="13702905" y="2203565"/>
                </a:cubicBezTo>
                <a:cubicBezTo>
                  <a:pt x="13702905" y="2183344"/>
                  <a:pt x="13705649" y="2178068"/>
                  <a:pt x="13711135" y="2178068"/>
                </a:cubicBezTo>
                <a:close/>
                <a:moveTo>
                  <a:pt x="12524639" y="2176612"/>
                </a:moveTo>
                <a:cubicBezTo>
                  <a:pt x="12519099" y="2175437"/>
                  <a:pt x="12512452" y="2179282"/>
                  <a:pt x="12508020" y="2179282"/>
                </a:cubicBezTo>
                <a:cubicBezTo>
                  <a:pt x="12508020" y="2214308"/>
                  <a:pt x="12525747" y="2204056"/>
                  <a:pt x="12534610" y="2204056"/>
                </a:cubicBezTo>
                <a:cubicBezTo>
                  <a:pt x="12534610" y="2183982"/>
                  <a:pt x="12530178" y="2177785"/>
                  <a:pt x="12524639" y="2176612"/>
                </a:cubicBezTo>
                <a:close/>
                <a:moveTo>
                  <a:pt x="15468182" y="2175735"/>
                </a:moveTo>
                <a:cubicBezTo>
                  <a:pt x="15472935" y="2174558"/>
                  <a:pt x="15478785" y="2178411"/>
                  <a:pt x="15483175" y="2178411"/>
                </a:cubicBezTo>
                <a:cubicBezTo>
                  <a:pt x="15483175" y="2198536"/>
                  <a:pt x="15479518" y="2204745"/>
                  <a:pt x="15474764" y="2205922"/>
                </a:cubicBezTo>
                <a:cubicBezTo>
                  <a:pt x="15470010" y="2207099"/>
                  <a:pt x="15464160" y="2203245"/>
                  <a:pt x="15459773" y="2203245"/>
                </a:cubicBezTo>
                <a:cubicBezTo>
                  <a:pt x="15459773" y="2183121"/>
                  <a:pt x="15463428" y="2176911"/>
                  <a:pt x="15468182" y="2175735"/>
                </a:cubicBezTo>
                <a:close/>
                <a:moveTo>
                  <a:pt x="15695180" y="2151844"/>
                </a:moveTo>
                <a:cubicBezTo>
                  <a:pt x="15699800" y="2154382"/>
                  <a:pt x="15704775" y="2161997"/>
                  <a:pt x="15709039" y="2167072"/>
                </a:cubicBezTo>
                <a:cubicBezTo>
                  <a:pt x="15706196" y="2167072"/>
                  <a:pt x="15706196" y="2172148"/>
                  <a:pt x="15703354" y="2177223"/>
                </a:cubicBezTo>
                <a:cubicBezTo>
                  <a:pt x="15697667" y="2172148"/>
                  <a:pt x="15689139" y="2167072"/>
                  <a:pt x="15683452" y="2167072"/>
                </a:cubicBezTo>
                <a:cubicBezTo>
                  <a:pt x="15686296" y="2151844"/>
                  <a:pt x="15690560" y="2149307"/>
                  <a:pt x="15695180" y="2151844"/>
                </a:cubicBezTo>
                <a:close/>
                <a:moveTo>
                  <a:pt x="16063034" y="2151692"/>
                </a:moveTo>
                <a:cubicBezTo>
                  <a:pt x="16063034" y="2167007"/>
                  <a:pt x="16060291" y="2177218"/>
                  <a:pt x="16054806" y="2177218"/>
                </a:cubicBezTo>
                <a:cubicBezTo>
                  <a:pt x="16054806" y="2161901"/>
                  <a:pt x="16057548" y="2151692"/>
                  <a:pt x="16063034" y="2151692"/>
                </a:cubicBezTo>
                <a:close/>
                <a:moveTo>
                  <a:pt x="14842521" y="2151692"/>
                </a:moveTo>
                <a:cubicBezTo>
                  <a:pt x="14842522" y="2167007"/>
                  <a:pt x="14842522" y="2177218"/>
                  <a:pt x="14836510" y="2177218"/>
                </a:cubicBezTo>
                <a:cubicBezTo>
                  <a:pt x="14836508" y="2161902"/>
                  <a:pt x="14836510" y="2151692"/>
                  <a:pt x="14842521" y="2151692"/>
                </a:cubicBezTo>
                <a:close/>
                <a:moveTo>
                  <a:pt x="15889302" y="2151690"/>
                </a:moveTo>
                <a:cubicBezTo>
                  <a:pt x="15889302" y="2167007"/>
                  <a:pt x="15886558" y="2177218"/>
                  <a:pt x="15881072" y="2177218"/>
                </a:cubicBezTo>
                <a:cubicBezTo>
                  <a:pt x="15881072" y="2156796"/>
                  <a:pt x="15883814" y="2151692"/>
                  <a:pt x="15889302" y="2151690"/>
                </a:cubicBezTo>
                <a:close/>
                <a:moveTo>
                  <a:pt x="13881946" y="2151690"/>
                </a:moveTo>
                <a:cubicBezTo>
                  <a:pt x="13893528" y="2162240"/>
                  <a:pt x="13919589" y="2151690"/>
                  <a:pt x="13919588" y="2203568"/>
                </a:cubicBezTo>
                <a:cubicBezTo>
                  <a:pt x="13902216" y="2203568"/>
                  <a:pt x="13884842" y="2203568"/>
                  <a:pt x="13867951" y="2203568"/>
                </a:cubicBezTo>
                <a:cubicBezTo>
                  <a:pt x="13870363" y="2183344"/>
                  <a:pt x="13876637" y="2167516"/>
                  <a:pt x="13881946" y="2151690"/>
                </a:cubicBezTo>
                <a:close/>
                <a:moveTo>
                  <a:pt x="14575544" y="2149962"/>
                </a:moveTo>
                <a:cubicBezTo>
                  <a:pt x="14582132" y="2148549"/>
                  <a:pt x="14588300" y="2154201"/>
                  <a:pt x="14592786" y="2154201"/>
                </a:cubicBezTo>
                <a:cubicBezTo>
                  <a:pt x="14592786" y="2188534"/>
                  <a:pt x="14577833" y="2193558"/>
                  <a:pt x="14565871" y="2203608"/>
                </a:cubicBezTo>
                <a:cubicBezTo>
                  <a:pt x="14565871" y="2188534"/>
                  <a:pt x="14562880" y="2164250"/>
                  <a:pt x="14568862" y="2154201"/>
                </a:cubicBezTo>
                <a:cubicBezTo>
                  <a:pt x="14571105" y="2151690"/>
                  <a:pt x="14573348" y="2150433"/>
                  <a:pt x="14575544" y="2149962"/>
                </a:cubicBezTo>
                <a:close/>
                <a:moveTo>
                  <a:pt x="15678064" y="2138994"/>
                </a:moveTo>
                <a:cubicBezTo>
                  <a:pt x="15678440" y="2137805"/>
                  <a:pt x="15679945" y="2138994"/>
                  <a:pt x="15682952" y="2141374"/>
                </a:cubicBezTo>
                <a:cubicBezTo>
                  <a:pt x="15679945" y="2141375"/>
                  <a:pt x="15679945" y="2146135"/>
                  <a:pt x="15679945" y="2150894"/>
                </a:cubicBezTo>
                <a:cubicBezTo>
                  <a:pt x="15678440" y="2143755"/>
                  <a:pt x="15677688" y="2140185"/>
                  <a:pt x="15678064" y="2138994"/>
                </a:cubicBezTo>
                <a:close/>
                <a:moveTo>
                  <a:pt x="12613891" y="2133145"/>
                </a:moveTo>
                <a:cubicBezTo>
                  <a:pt x="12590255" y="2143396"/>
                  <a:pt x="12566619" y="2153651"/>
                  <a:pt x="12543475" y="2163903"/>
                </a:cubicBezTo>
                <a:cubicBezTo>
                  <a:pt x="12549384" y="2174153"/>
                  <a:pt x="12555293" y="2188679"/>
                  <a:pt x="12560709" y="2204056"/>
                </a:cubicBezTo>
                <a:cubicBezTo>
                  <a:pt x="12566619" y="2199785"/>
                  <a:pt x="12572527" y="2193805"/>
                  <a:pt x="12581391" y="2193805"/>
                </a:cubicBezTo>
                <a:cubicBezTo>
                  <a:pt x="12593209" y="2188679"/>
                  <a:pt x="12607981" y="2184406"/>
                  <a:pt x="12622754" y="2179282"/>
                </a:cubicBezTo>
                <a:cubicBezTo>
                  <a:pt x="12619799" y="2163903"/>
                  <a:pt x="12616845" y="2148524"/>
                  <a:pt x="12613891" y="2133145"/>
                </a:cubicBezTo>
                <a:close/>
                <a:moveTo>
                  <a:pt x="13804973" y="2129081"/>
                </a:moveTo>
                <a:cubicBezTo>
                  <a:pt x="13810857" y="2139459"/>
                  <a:pt x="13813801" y="2144648"/>
                  <a:pt x="13819685" y="2155027"/>
                </a:cubicBezTo>
                <a:cubicBezTo>
                  <a:pt x="13813800" y="2160216"/>
                  <a:pt x="13810857" y="2170595"/>
                  <a:pt x="13804973" y="2180973"/>
                </a:cubicBezTo>
                <a:cubicBezTo>
                  <a:pt x="13804973" y="2165405"/>
                  <a:pt x="13804973" y="2144648"/>
                  <a:pt x="13804973" y="2129081"/>
                </a:cubicBezTo>
                <a:close/>
                <a:moveTo>
                  <a:pt x="13790727" y="2129080"/>
                </a:moveTo>
                <a:cubicBezTo>
                  <a:pt x="13800110" y="2129081"/>
                  <a:pt x="13800110" y="2160216"/>
                  <a:pt x="13800110" y="2180973"/>
                </a:cubicBezTo>
                <a:cubicBezTo>
                  <a:pt x="13787601" y="2180973"/>
                  <a:pt x="13790727" y="2149838"/>
                  <a:pt x="13790727" y="2129080"/>
                </a:cubicBezTo>
                <a:close/>
                <a:moveTo>
                  <a:pt x="16045636" y="2129080"/>
                </a:moveTo>
                <a:cubicBezTo>
                  <a:pt x="16045636" y="2149502"/>
                  <a:pt x="16043222" y="2154606"/>
                  <a:pt x="16037431" y="2154606"/>
                </a:cubicBezTo>
                <a:cubicBezTo>
                  <a:pt x="16037430" y="2134185"/>
                  <a:pt x="16043222" y="2129080"/>
                  <a:pt x="16045636" y="2129080"/>
                </a:cubicBezTo>
                <a:close/>
                <a:moveTo>
                  <a:pt x="15500578" y="2129080"/>
                </a:moveTo>
                <a:cubicBezTo>
                  <a:pt x="15500578" y="2149502"/>
                  <a:pt x="15497834" y="2154606"/>
                  <a:pt x="15492348" y="2154606"/>
                </a:cubicBezTo>
                <a:cubicBezTo>
                  <a:pt x="15492347" y="2134185"/>
                  <a:pt x="15495091" y="2129080"/>
                  <a:pt x="15500578" y="2129080"/>
                </a:cubicBezTo>
                <a:close/>
                <a:moveTo>
                  <a:pt x="13771929" y="2126800"/>
                </a:moveTo>
                <a:cubicBezTo>
                  <a:pt x="13771929" y="2142574"/>
                  <a:pt x="13769111" y="2149147"/>
                  <a:pt x="13765591" y="2151777"/>
                </a:cubicBezTo>
                <a:cubicBezTo>
                  <a:pt x="13762069" y="2154405"/>
                  <a:pt x="13757843" y="2153091"/>
                  <a:pt x="13755027" y="2153091"/>
                </a:cubicBezTo>
                <a:cubicBezTo>
                  <a:pt x="13755025" y="2121543"/>
                  <a:pt x="13766295" y="2126801"/>
                  <a:pt x="13771929" y="2126800"/>
                </a:cubicBezTo>
                <a:close/>
                <a:moveTo>
                  <a:pt x="13656722" y="2107594"/>
                </a:moveTo>
                <a:cubicBezTo>
                  <a:pt x="13669283" y="2101615"/>
                  <a:pt x="13695902" y="2149425"/>
                  <a:pt x="13695901" y="2181298"/>
                </a:cubicBezTo>
                <a:cubicBezTo>
                  <a:pt x="13684639" y="2181297"/>
                  <a:pt x="13664071" y="2196040"/>
                  <a:pt x="13655258" y="2181297"/>
                </a:cubicBezTo>
                <a:cubicBezTo>
                  <a:pt x="13646443" y="2165688"/>
                  <a:pt x="13652319" y="2134464"/>
                  <a:pt x="13652319" y="2113649"/>
                </a:cubicBezTo>
                <a:cubicBezTo>
                  <a:pt x="13653421" y="2110397"/>
                  <a:pt x="13654928" y="2108446"/>
                  <a:pt x="13656722" y="2107594"/>
                </a:cubicBezTo>
                <a:close/>
                <a:moveTo>
                  <a:pt x="13719789" y="2102704"/>
                </a:moveTo>
                <a:cubicBezTo>
                  <a:pt x="13716847" y="2118272"/>
                  <a:pt x="13713906" y="2133839"/>
                  <a:pt x="13710963" y="2154595"/>
                </a:cubicBezTo>
                <a:cubicBezTo>
                  <a:pt x="13708019" y="2144217"/>
                  <a:pt x="13708021" y="2133839"/>
                  <a:pt x="13705078" y="2123461"/>
                </a:cubicBezTo>
                <a:cubicBezTo>
                  <a:pt x="13708021" y="2113082"/>
                  <a:pt x="13713906" y="2107893"/>
                  <a:pt x="13719789" y="2102704"/>
                </a:cubicBezTo>
                <a:close/>
                <a:moveTo>
                  <a:pt x="14280109" y="2102703"/>
                </a:moveTo>
                <a:cubicBezTo>
                  <a:pt x="14280109" y="2123124"/>
                  <a:pt x="14277365" y="2128229"/>
                  <a:pt x="14271879" y="2128229"/>
                </a:cubicBezTo>
                <a:cubicBezTo>
                  <a:pt x="14271879" y="2112913"/>
                  <a:pt x="14274623" y="2102703"/>
                  <a:pt x="14280109" y="2102703"/>
                </a:cubicBezTo>
                <a:close/>
                <a:moveTo>
                  <a:pt x="13270745" y="2102703"/>
                </a:moveTo>
                <a:cubicBezTo>
                  <a:pt x="13276232" y="2102703"/>
                  <a:pt x="13278975" y="2112914"/>
                  <a:pt x="13278975" y="2128229"/>
                </a:cubicBezTo>
                <a:cubicBezTo>
                  <a:pt x="13273489" y="2128229"/>
                  <a:pt x="13270745" y="2123124"/>
                  <a:pt x="13270745" y="2102703"/>
                </a:cubicBezTo>
                <a:close/>
                <a:moveTo>
                  <a:pt x="16030460" y="2102702"/>
                </a:moveTo>
                <a:cubicBezTo>
                  <a:pt x="16030459" y="2123123"/>
                  <a:pt x="16027714" y="2128228"/>
                  <a:pt x="16022231" y="2128227"/>
                </a:cubicBezTo>
                <a:cubicBezTo>
                  <a:pt x="16022230" y="2112913"/>
                  <a:pt x="16024973" y="2102702"/>
                  <a:pt x="16030460" y="2102702"/>
                </a:cubicBezTo>
                <a:close/>
                <a:moveTo>
                  <a:pt x="15856703" y="2102702"/>
                </a:moveTo>
                <a:cubicBezTo>
                  <a:pt x="15856703" y="2118018"/>
                  <a:pt x="15854289" y="2128228"/>
                  <a:pt x="15848498" y="2128227"/>
                </a:cubicBezTo>
                <a:cubicBezTo>
                  <a:pt x="15848498" y="2112912"/>
                  <a:pt x="15848498" y="2102702"/>
                  <a:pt x="15856703" y="2102702"/>
                </a:cubicBezTo>
                <a:close/>
                <a:moveTo>
                  <a:pt x="15051502" y="2102702"/>
                </a:moveTo>
                <a:cubicBezTo>
                  <a:pt x="15056988" y="2102702"/>
                  <a:pt x="15059732" y="2112913"/>
                  <a:pt x="15059732" y="2128229"/>
                </a:cubicBezTo>
                <a:cubicBezTo>
                  <a:pt x="15054245" y="2128229"/>
                  <a:pt x="15051501" y="2123124"/>
                  <a:pt x="15051502" y="2102702"/>
                </a:cubicBezTo>
                <a:close/>
                <a:moveTo>
                  <a:pt x="15030461" y="2102499"/>
                </a:moveTo>
                <a:cubicBezTo>
                  <a:pt x="15036007" y="2098832"/>
                  <a:pt x="15042346" y="2106165"/>
                  <a:pt x="15042346" y="2124497"/>
                </a:cubicBezTo>
                <a:cubicBezTo>
                  <a:pt x="15036708" y="2119608"/>
                  <a:pt x="15031075" y="2114719"/>
                  <a:pt x="15025442" y="2109832"/>
                </a:cubicBezTo>
                <a:cubicBezTo>
                  <a:pt x="15026849" y="2106165"/>
                  <a:pt x="15028611" y="2103721"/>
                  <a:pt x="15030461" y="2102499"/>
                </a:cubicBezTo>
                <a:close/>
                <a:moveTo>
                  <a:pt x="13028506" y="2102387"/>
                </a:moveTo>
                <a:cubicBezTo>
                  <a:pt x="13028506" y="2122893"/>
                  <a:pt x="13030968" y="2128018"/>
                  <a:pt x="13036879" y="2128018"/>
                </a:cubicBezTo>
                <a:cubicBezTo>
                  <a:pt x="13036879" y="2112639"/>
                  <a:pt x="13033922" y="2102386"/>
                  <a:pt x="13028506" y="2102387"/>
                </a:cubicBezTo>
                <a:close/>
                <a:moveTo>
                  <a:pt x="12319917" y="2102387"/>
                </a:moveTo>
                <a:cubicBezTo>
                  <a:pt x="12319917" y="2117767"/>
                  <a:pt x="12319917" y="2128018"/>
                  <a:pt x="12328781" y="2128018"/>
                </a:cubicBezTo>
                <a:cubicBezTo>
                  <a:pt x="12328781" y="2112639"/>
                  <a:pt x="12325825" y="2102386"/>
                  <a:pt x="12319917" y="2102387"/>
                </a:cubicBezTo>
                <a:close/>
                <a:moveTo>
                  <a:pt x="12690216" y="2102386"/>
                </a:moveTo>
                <a:cubicBezTo>
                  <a:pt x="12690216" y="2117767"/>
                  <a:pt x="12687262" y="2148524"/>
                  <a:pt x="12696124" y="2153650"/>
                </a:cubicBezTo>
                <a:cubicBezTo>
                  <a:pt x="12704988" y="2158776"/>
                  <a:pt x="12716806" y="2153651"/>
                  <a:pt x="12728624" y="2153650"/>
                </a:cubicBezTo>
                <a:cubicBezTo>
                  <a:pt x="12748813" y="2153651"/>
                  <a:pt x="12769494" y="2153651"/>
                  <a:pt x="12790177" y="2158775"/>
                </a:cubicBezTo>
                <a:cubicBezTo>
                  <a:pt x="12804949" y="2161339"/>
                  <a:pt x="12821814" y="2167747"/>
                  <a:pt x="12837941" y="2164542"/>
                </a:cubicBezTo>
                <a:cubicBezTo>
                  <a:pt x="12854068" y="2161339"/>
                  <a:pt x="12869455" y="2148522"/>
                  <a:pt x="12881273" y="2112639"/>
                </a:cubicBezTo>
                <a:cubicBezTo>
                  <a:pt x="12816767" y="2112639"/>
                  <a:pt x="12754722" y="2107514"/>
                  <a:pt x="12690216" y="2102386"/>
                </a:cubicBezTo>
                <a:close/>
                <a:moveTo>
                  <a:pt x="15364476" y="2101772"/>
                </a:moveTo>
                <a:cubicBezTo>
                  <a:pt x="15364474" y="2122273"/>
                  <a:pt x="15367432" y="2127397"/>
                  <a:pt x="15373342" y="2127397"/>
                </a:cubicBezTo>
                <a:cubicBezTo>
                  <a:pt x="15373342" y="2112021"/>
                  <a:pt x="15370388" y="2101772"/>
                  <a:pt x="15364476" y="2101772"/>
                </a:cubicBezTo>
                <a:close/>
                <a:moveTo>
                  <a:pt x="15475814" y="2100722"/>
                </a:moveTo>
                <a:cubicBezTo>
                  <a:pt x="15478420" y="2101127"/>
                  <a:pt x="15480981" y="2101774"/>
                  <a:pt x="15483175" y="2101774"/>
                </a:cubicBezTo>
                <a:cubicBezTo>
                  <a:pt x="15483175" y="2122531"/>
                  <a:pt x="15479518" y="2129018"/>
                  <a:pt x="15474764" y="2130315"/>
                </a:cubicBezTo>
                <a:cubicBezTo>
                  <a:pt x="15470011" y="2131612"/>
                  <a:pt x="15464160" y="2127721"/>
                  <a:pt x="15459773" y="2127721"/>
                </a:cubicBezTo>
                <a:cubicBezTo>
                  <a:pt x="15459773" y="2100477"/>
                  <a:pt x="15467999" y="2099504"/>
                  <a:pt x="15475814" y="2100722"/>
                </a:cubicBezTo>
                <a:close/>
                <a:moveTo>
                  <a:pt x="14491831" y="2100722"/>
                </a:moveTo>
                <a:cubicBezTo>
                  <a:pt x="14494630" y="2101127"/>
                  <a:pt x="14497294" y="2101776"/>
                  <a:pt x="14499427" y="2101776"/>
                </a:cubicBezTo>
                <a:cubicBezTo>
                  <a:pt x="14499427" y="2122533"/>
                  <a:pt x="14495164" y="2129019"/>
                  <a:pt x="14489832" y="2130316"/>
                </a:cubicBezTo>
                <a:cubicBezTo>
                  <a:pt x="14484503" y="2131613"/>
                  <a:pt x="14478106" y="2127721"/>
                  <a:pt x="14473841" y="2127721"/>
                </a:cubicBezTo>
                <a:cubicBezTo>
                  <a:pt x="14473841" y="2100477"/>
                  <a:pt x="14483435" y="2099505"/>
                  <a:pt x="14491831" y="2100722"/>
                </a:cubicBezTo>
                <a:close/>
                <a:moveTo>
                  <a:pt x="13665159" y="2096578"/>
                </a:moveTo>
                <a:lnTo>
                  <a:pt x="13667851" y="2100553"/>
                </a:lnTo>
                <a:cubicBezTo>
                  <a:pt x="13668542" y="2101570"/>
                  <a:pt x="13668081" y="2100892"/>
                  <a:pt x="13667161" y="2099535"/>
                </a:cubicBezTo>
                <a:close/>
                <a:moveTo>
                  <a:pt x="12361402" y="2095979"/>
                </a:moveTo>
                <a:cubicBezTo>
                  <a:pt x="12352293" y="2095979"/>
                  <a:pt x="12342076" y="2102386"/>
                  <a:pt x="12337643" y="2102386"/>
                </a:cubicBezTo>
                <a:cubicBezTo>
                  <a:pt x="12337643" y="2130581"/>
                  <a:pt x="12345646" y="2136989"/>
                  <a:pt x="12354755" y="2136348"/>
                </a:cubicBezTo>
                <a:cubicBezTo>
                  <a:pt x="12363865" y="2135708"/>
                  <a:pt x="12374083" y="2128018"/>
                  <a:pt x="12378514" y="2128018"/>
                </a:cubicBezTo>
                <a:cubicBezTo>
                  <a:pt x="12378514" y="2102386"/>
                  <a:pt x="12370513" y="2095979"/>
                  <a:pt x="12361402" y="2095979"/>
                </a:cubicBezTo>
                <a:close/>
                <a:moveTo>
                  <a:pt x="13664901" y="2090008"/>
                </a:moveTo>
                <a:lnTo>
                  <a:pt x="13665159" y="2096578"/>
                </a:lnTo>
                <a:lnTo>
                  <a:pt x="13665367" y="2101909"/>
                </a:lnTo>
                <a:cubicBezTo>
                  <a:pt x="13661643" y="2101909"/>
                  <a:pt x="13661644" y="2097149"/>
                  <a:pt x="13661644" y="2092388"/>
                </a:cubicBezTo>
                <a:cubicBezTo>
                  <a:pt x="13663504" y="2090008"/>
                  <a:pt x="13664435" y="2088818"/>
                  <a:pt x="13664901" y="2090008"/>
                </a:cubicBezTo>
                <a:close/>
                <a:moveTo>
                  <a:pt x="15113656" y="2080095"/>
                </a:moveTo>
                <a:cubicBezTo>
                  <a:pt x="15125554" y="2136943"/>
                  <a:pt x="15146377" y="2162783"/>
                  <a:pt x="15167202" y="2187761"/>
                </a:cubicBezTo>
                <a:cubicBezTo>
                  <a:pt x="15196452" y="2213599"/>
                  <a:pt x="15223224" y="2234277"/>
                  <a:pt x="15252970" y="2260114"/>
                </a:cubicBezTo>
                <a:cubicBezTo>
                  <a:pt x="15220249" y="2244613"/>
                  <a:pt x="15188023" y="2234277"/>
                  <a:pt x="15155301" y="2239445"/>
                </a:cubicBezTo>
                <a:cubicBezTo>
                  <a:pt x="15158276" y="2234277"/>
                  <a:pt x="15158276" y="2229093"/>
                  <a:pt x="15161251" y="2223936"/>
                </a:cubicBezTo>
                <a:cubicBezTo>
                  <a:pt x="15152326" y="2213599"/>
                  <a:pt x="15143404" y="2234277"/>
                  <a:pt x="15137455" y="2218767"/>
                </a:cubicBezTo>
                <a:cubicBezTo>
                  <a:pt x="15131504" y="2203264"/>
                  <a:pt x="15131504" y="2178285"/>
                  <a:pt x="15128528" y="2162783"/>
                </a:cubicBezTo>
                <a:cubicBezTo>
                  <a:pt x="15128528" y="2173118"/>
                  <a:pt x="15125554" y="2198958"/>
                  <a:pt x="15119606" y="2198958"/>
                </a:cubicBezTo>
                <a:cubicBezTo>
                  <a:pt x="15113656" y="2198958"/>
                  <a:pt x="15104731" y="2192928"/>
                  <a:pt x="15104731" y="2173118"/>
                </a:cubicBezTo>
                <a:cubicBezTo>
                  <a:pt x="15104731" y="2152448"/>
                  <a:pt x="15099278" y="2131776"/>
                  <a:pt x="15101756" y="2111104"/>
                </a:cubicBezTo>
                <a:cubicBezTo>
                  <a:pt x="15104731" y="2100768"/>
                  <a:pt x="15110682" y="2090432"/>
                  <a:pt x="15113656" y="2080095"/>
                </a:cubicBezTo>
                <a:close/>
                <a:moveTo>
                  <a:pt x="15010321" y="2077846"/>
                </a:moveTo>
                <a:cubicBezTo>
                  <a:pt x="15015848" y="2079450"/>
                  <a:pt x="15021702" y="2086908"/>
                  <a:pt x="15024958" y="2089683"/>
                </a:cubicBezTo>
                <a:cubicBezTo>
                  <a:pt x="15023511" y="2094616"/>
                  <a:pt x="15021701" y="2097391"/>
                  <a:pt x="15019672" y="2098701"/>
                </a:cubicBezTo>
                <a:cubicBezTo>
                  <a:pt x="15013588" y="2102632"/>
                  <a:pt x="15005534" y="2093383"/>
                  <a:pt x="14999380" y="2089683"/>
                </a:cubicBezTo>
                <a:cubicBezTo>
                  <a:pt x="15000828" y="2083516"/>
                  <a:pt x="15002790" y="2080124"/>
                  <a:pt x="15005006" y="2078583"/>
                </a:cubicBezTo>
                <a:cubicBezTo>
                  <a:pt x="15006670" y="2077426"/>
                  <a:pt x="15008476" y="2077311"/>
                  <a:pt x="15010321" y="2077846"/>
                </a:cubicBezTo>
                <a:close/>
                <a:moveTo>
                  <a:pt x="14855901" y="2076850"/>
                </a:moveTo>
                <a:cubicBezTo>
                  <a:pt x="14860446" y="2079478"/>
                  <a:pt x="14864233" y="2088680"/>
                  <a:pt x="14864234" y="2101826"/>
                </a:cubicBezTo>
                <a:cubicBezTo>
                  <a:pt x="14858173" y="2101826"/>
                  <a:pt x="14849082" y="2096568"/>
                  <a:pt x="14843023" y="2091309"/>
                </a:cubicBezTo>
                <a:cubicBezTo>
                  <a:pt x="14846054" y="2078165"/>
                  <a:pt x="14851356" y="2074221"/>
                  <a:pt x="14855901" y="2076850"/>
                </a:cubicBezTo>
                <a:close/>
                <a:moveTo>
                  <a:pt x="12475520" y="2076755"/>
                </a:moveTo>
                <a:cubicBezTo>
                  <a:pt x="12475520" y="2092134"/>
                  <a:pt x="12475520" y="2102386"/>
                  <a:pt x="12481430" y="2102386"/>
                </a:cubicBezTo>
                <a:cubicBezTo>
                  <a:pt x="12481430" y="2087009"/>
                  <a:pt x="12481430" y="2076755"/>
                  <a:pt x="12475520" y="2076755"/>
                </a:cubicBezTo>
                <a:close/>
                <a:moveTo>
                  <a:pt x="12440559" y="2076755"/>
                </a:moveTo>
                <a:cubicBezTo>
                  <a:pt x="12440559" y="2107514"/>
                  <a:pt x="12449424" y="2102387"/>
                  <a:pt x="12457794" y="2102386"/>
                </a:cubicBezTo>
                <a:cubicBezTo>
                  <a:pt x="12457794" y="2076755"/>
                  <a:pt x="12446468" y="2076755"/>
                  <a:pt x="12440559" y="2076755"/>
                </a:cubicBezTo>
                <a:close/>
                <a:moveTo>
                  <a:pt x="12240637" y="2076755"/>
                </a:moveTo>
                <a:cubicBezTo>
                  <a:pt x="12155449" y="2128018"/>
                  <a:pt x="12070261" y="2158776"/>
                  <a:pt x="11982118" y="2193805"/>
                </a:cubicBezTo>
                <a:cubicBezTo>
                  <a:pt x="11964391" y="2199785"/>
                  <a:pt x="11943710" y="2199785"/>
                  <a:pt x="11923028" y="2209181"/>
                </a:cubicBezTo>
                <a:cubicBezTo>
                  <a:pt x="11905301" y="2219432"/>
                  <a:pt x="11891021" y="2255330"/>
                  <a:pt x="11873293" y="2260456"/>
                </a:cubicBezTo>
                <a:cubicBezTo>
                  <a:pt x="11834885" y="2286086"/>
                  <a:pt x="11796969" y="2321969"/>
                  <a:pt x="11755607" y="2321969"/>
                </a:cubicBezTo>
                <a:cubicBezTo>
                  <a:pt x="11755606" y="2332223"/>
                  <a:pt x="11755606" y="2342473"/>
                  <a:pt x="11755606" y="2347602"/>
                </a:cubicBezTo>
                <a:cubicBezTo>
                  <a:pt x="11849657" y="2291211"/>
                  <a:pt x="11946664" y="2265581"/>
                  <a:pt x="12040716" y="2229671"/>
                </a:cubicBezTo>
                <a:cubicBezTo>
                  <a:pt x="12064352" y="2224552"/>
                  <a:pt x="12090450" y="2229671"/>
                  <a:pt x="12111131" y="2209182"/>
                </a:cubicBezTo>
                <a:cubicBezTo>
                  <a:pt x="12119995" y="2199785"/>
                  <a:pt x="12125904" y="2179282"/>
                  <a:pt x="12134767" y="2174153"/>
                </a:cubicBezTo>
                <a:cubicBezTo>
                  <a:pt x="12146586" y="2174153"/>
                  <a:pt x="12158404" y="2169027"/>
                  <a:pt x="12170222" y="2163904"/>
                </a:cubicBezTo>
                <a:cubicBezTo>
                  <a:pt x="12217001" y="2153651"/>
                  <a:pt x="12264273" y="2143396"/>
                  <a:pt x="12311053" y="2128018"/>
                </a:cubicBezTo>
                <a:cubicBezTo>
                  <a:pt x="12299235" y="2051124"/>
                  <a:pt x="12261318" y="2112639"/>
                  <a:pt x="12240637" y="2128018"/>
                </a:cubicBezTo>
                <a:cubicBezTo>
                  <a:pt x="12240637" y="2112639"/>
                  <a:pt x="12240637" y="2097260"/>
                  <a:pt x="12240637" y="2076755"/>
                </a:cubicBezTo>
                <a:close/>
                <a:moveTo>
                  <a:pt x="13754568" y="2076324"/>
                </a:moveTo>
                <a:cubicBezTo>
                  <a:pt x="13754568" y="2091640"/>
                  <a:pt x="13751826" y="2101851"/>
                  <a:pt x="13746338" y="2101851"/>
                </a:cubicBezTo>
                <a:cubicBezTo>
                  <a:pt x="13746338" y="2086535"/>
                  <a:pt x="13749083" y="2076323"/>
                  <a:pt x="13754568" y="2076324"/>
                </a:cubicBezTo>
                <a:close/>
                <a:moveTo>
                  <a:pt x="15071690" y="2076322"/>
                </a:moveTo>
                <a:cubicBezTo>
                  <a:pt x="15080144" y="2076322"/>
                  <a:pt x="15085777" y="2081430"/>
                  <a:pt x="15085777" y="2101851"/>
                </a:cubicBezTo>
                <a:cubicBezTo>
                  <a:pt x="15080144" y="2101851"/>
                  <a:pt x="15074509" y="2096745"/>
                  <a:pt x="15068874" y="2091639"/>
                </a:cubicBezTo>
                <a:cubicBezTo>
                  <a:pt x="15068874" y="2086535"/>
                  <a:pt x="15071690" y="2081430"/>
                  <a:pt x="15071690" y="2076322"/>
                </a:cubicBezTo>
                <a:close/>
                <a:moveTo>
                  <a:pt x="13635584" y="2076321"/>
                </a:moveTo>
                <a:cubicBezTo>
                  <a:pt x="13638401" y="2076322"/>
                  <a:pt x="13641217" y="2076321"/>
                  <a:pt x="13644036" y="2076322"/>
                </a:cubicBezTo>
                <a:cubicBezTo>
                  <a:pt x="13646853" y="2081208"/>
                  <a:pt x="13649669" y="2086098"/>
                  <a:pt x="13652488" y="2090987"/>
                </a:cubicBezTo>
                <a:cubicBezTo>
                  <a:pt x="13650375" y="2094653"/>
                  <a:pt x="13648437" y="2096181"/>
                  <a:pt x="13646677" y="2096257"/>
                </a:cubicBezTo>
                <a:cubicBezTo>
                  <a:pt x="13641393" y="2096486"/>
                  <a:pt x="13637697" y="2083654"/>
                  <a:pt x="13635584" y="2076321"/>
                </a:cubicBezTo>
                <a:close/>
                <a:moveTo>
                  <a:pt x="15631322" y="2075365"/>
                </a:moveTo>
                <a:cubicBezTo>
                  <a:pt x="15641421" y="2071664"/>
                  <a:pt x="15654507" y="2101279"/>
                  <a:pt x="15659058" y="2113126"/>
                </a:cubicBezTo>
                <a:cubicBezTo>
                  <a:pt x="15646921" y="2107862"/>
                  <a:pt x="15634785" y="2102596"/>
                  <a:pt x="15622646" y="2092065"/>
                </a:cubicBezTo>
                <a:cubicBezTo>
                  <a:pt x="15624922" y="2081536"/>
                  <a:pt x="15627958" y="2076599"/>
                  <a:pt x="15631322" y="2075365"/>
                </a:cubicBezTo>
                <a:close/>
                <a:moveTo>
                  <a:pt x="13194497" y="2069175"/>
                </a:moveTo>
                <a:cubicBezTo>
                  <a:pt x="13203787" y="2069175"/>
                  <a:pt x="13211629" y="2075586"/>
                  <a:pt x="13211630" y="2101224"/>
                </a:cubicBezTo>
                <a:cubicBezTo>
                  <a:pt x="13206079" y="2101224"/>
                  <a:pt x="13195341" y="2108916"/>
                  <a:pt x="13185991" y="2109558"/>
                </a:cubicBezTo>
                <a:cubicBezTo>
                  <a:pt x="13176641" y="2110198"/>
                  <a:pt x="13168679" y="2103789"/>
                  <a:pt x="13168679" y="2075585"/>
                </a:cubicBezTo>
                <a:cubicBezTo>
                  <a:pt x="13174470" y="2075585"/>
                  <a:pt x="13185208" y="2069175"/>
                  <a:pt x="13194497" y="2069175"/>
                </a:cubicBezTo>
                <a:close/>
                <a:moveTo>
                  <a:pt x="15240436" y="2065022"/>
                </a:moveTo>
                <a:cubicBezTo>
                  <a:pt x="15246449" y="2065022"/>
                  <a:pt x="15243442" y="2090544"/>
                  <a:pt x="15243442" y="2090544"/>
                </a:cubicBezTo>
                <a:cubicBezTo>
                  <a:pt x="15243442" y="2085440"/>
                  <a:pt x="15240436" y="2080334"/>
                  <a:pt x="15240436" y="2075229"/>
                </a:cubicBezTo>
                <a:cubicBezTo>
                  <a:pt x="15240436" y="2075229"/>
                  <a:pt x="15240437" y="2070125"/>
                  <a:pt x="15240436" y="2065022"/>
                </a:cubicBezTo>
                <a:close/>
                <a:moveTo>
                  <a:pt x="15605275" y="2057481"/>
                </a:moveTo>
                <a:cubicBezTo>
                  <a:pt x="15610908" y="2062905"/>
                  <a:pt x="15616543" y="2068333"/>
                  <a:pt x="15622178" y="2068333"/>
                </a:cubicBezTo>
                <a:cubicBezTo>
                  <a:pt x="15622178" y="2073759"/>
                  <a:pt x="15619361" y="2079186"/>
                  <a:pt x="15619361" y="2079186"/>
                </a:cubicBezTo>
                <a:cubicBezTo>
                  <a:pt x="15613726" y="2079186"/>
                  <a:pt x="15605273" y="2079186"/>
                  <a:pt x="15605275" y="2057481"/>
                </a:cubicBezTo>
                <a:close/>
                <a:moveTo>
                  <a:pt x="15042814" y="2057481"/>
                </a:moveTo>
                <a:cubicBezTo>
                  <a:pt x="15051343" y="2062737"/>
                  <a:pt x="15059872" y="2062737"/>
                  <a:pt x="15068401" y="2067998"/>
                </a:cubicBezTo>
                <a:cubicBezTo>
                  <a:pt x="15065558" y="2073255"/>
                  <a:pt x="15059162" y="2079828"/>
                  <a:pt x="15053476" y="2080485"/>
                </a:cubicBezTo>
                <a:cubicBezTo>
                  <a:pt x="15047790" y="2081142"/>
                  <a:pt x="15042814" y="2075885"/>
                  <a:pt x="15042814" y="2057481"/>
                </a:cubicBezTo>
                <a:close/>
                <a:moveTo>
                  <a:pt x="14827821" y="2057481"/>
                </a:moveTo>
                <a:cubicBezTo>
                  <a:pt x="14833708" y="2062584"/>
                  <a:pt x="14836647" y="2067692"/>
                  <a:pt x="14842533" y="2067691"/>
                </a:cubicBezTo>
                <a:cubicBezTo>
                  <a:pt x="14841062" y="2075350"/>
                  <a:pt x="14837382" y="2079178"/>
                  <a:pt x="14834074" y="2077902"/>
                </a:cubicBezTo>
                <a:cubicBezTo>
                  <a:pt x="14830763" y="2076626"/>
                  <a:pt x="14827821" y="2070244"/>
                  <a:pt x="14827821" y="2057481"/>
                </a:cubicBezTo>
                <a:close/>
                <a:moveTo>
                  <a:pt x="11689945" y="2057290"/>
                </a:moveTo>
                <a:cubicBezTo>
                  <a:pt x="11677065" y="2050803"/>
                  <a:pt x="11650475" y="2076755"/>
                  <a:pt x="11643827" y="2076755"/>
                </a:cubicBezTo>
                <a:cubicBezTo>
                  <a:pt x="11626100" y="2081883"/>
                  <a:pt x="11608866" y="2092134"/>
                  <a:pt x="11594092" y="2112639"/>
                </a:cubicBezTo>
                <a:cubicBezTo>
                  <a:pt x="11614773" y="2112638"/>
                  <a:pt x="11632009" y="2102386"/>
                  <a:pt x="11652690" y="2102386"/>
                </a:cubicBezTo>
                <a:cubicBezTo>
                  <a:pt x="11658599" y="2097261"/>
                  <a:pt x="11664508" y="2076755"/>
                  <a:pt x="11673372" y="2076755"/>
                </a:cubicBezTo>
                <a:cubicBezTo>
                  <a:pt x="11679281" y="2076755"/>
                  <a:pt x="11688144" y="2076755"/>
                  <a:pt x="11697008" y="2076755"/>
                </a:cubicBezTo>
                <a:cubicBezTo>
                  <a:pt x="11697008" y="2065226"/>
                  <a:pt x="11694238" y="2059452"/>
                  <a:pt x="11689945" y="2057290"/>
                </a:cubicBezTo>
                <a:close/>
                <a:moveTo>
                  <a:pt x="13555233" y="2054833"/>
                </a:moveTo>
                <a:cubicBezTo>
                  <a:pt x="13563685" y="2054833"/>
                  <a:pt x="13572137" y="2049944"/>
                  <a:pt x="13572137" y="2074386"/>
                </a:cubicBezTo>
                <a:cubicBezTo>
                  <a:pt x="13566502" y="2074386"/>
                  <a:pt x="13555233" y="2079274"/>
                  <a:pt x="13555233" y="2054833"/>
                </a:cubicBezTo>
                <a:close/>
                <a:moveTo>
                  <a:pt x="14999122" y="2042410"/>
                </a:moveTo>
                <a:cubicBezTo>
                  <a:pt x="15001728" y="2047835"/>
                  <a:pt x="15005375" y="2053260"/>
                  <a:pt x="15005375" y="2058687"/>
                </a:cubicBezTo>
                <a:cubicBezTo>
                  <a:pt x="15001729" y="2064113"/>
                  <a:pt x="14992867" y="2058687"/>
                  <a:pt x="14999122" y="2042410"/>
                </a:cubicBezTo>
                <a:close/>
                <a:moveTo>
                  <a:pt x="11594092" y="2030618"/>
                </a:moveTo>
                <a:cubicBezTo>
                  <a:pt x="11594092" y="2045996"/>
                  <a:pt x="11594092" y="2056250"/>
                  <a:pt x="11600001" y="2056250"/>
                </a:cubicBezTo>
                <a:cubicBezTo>
                  <a:pt x="11600001" y="2040868"/>
                  <a:pt x="11600001" y="2030618"/>
                  <a:pt x="11594092" y="2030618"/>
                </a:cubicBezTo>
                <a:close/>
                <a:moveTo>
                  <a:pt x="15403496" y="2024741"/>
                </a:moveTo>
                <a:lnTo>
                  <a:pt x="15402211" y="2027751"/>
                </a:lnTo>
                <a:cubicBezTo>
                  <a:pt x="15401579" y="2029231"/>
                  <a:pt x="15401138" y="2030261"/>
                  <a:pt x="15401138" y="2030261"/>
                </a:cubicBezTo>
                <a:close/>
                <a:moveTo>
                  <a:pt x="15380868" y="2019798"/>
                </a:moveTo>
                <a:cubicBezTo>
                  <a:pt x="15380868" y="2023722"/>
                  <a:pt x="15383282" y="2023722"/>
                  <a:pt x="15383282" y="2028432"/>
                </a:cubicBezTo>
                <a:lnTo>
                  <a:pt x="15381801" y="2031100"/>
                </a:lnTo>
                <a:lnTo>
                  <a:pt x="15379360" y="2035497"/>
                </a:lnTo>
                <a:cubicBezTo>
                  <a:pt x="15377972" y="2035497"/>
                  <a:pt x="15376525" y="2033142"/>
                  <a:pt x="15375076" y="2028433"/>
                </a:cubicBezTo>
                <a:cubicBezTo>
                  <a:pt x="15377972" y="2023722"/>
                  <a:pt x="15377973" y="2019798"/>
                  <a:pt x="15380868" y="2019798"/>
                </a:cubicBezTo>
                <a:close/>
                <a:moveTo>
                  <a:pt x="15405640" y="2019718"/>
                </a:moveTo>
                <a:lnTo>
                  <a:pt x="15403496" y="2024741"/>
                </a:lnTo>
                <a:lnTo>
                  <a:pt x="15404437" y="2022535"/>
                </a:lnTo>
                <a:close/>
                <a:moveTo>
                  <a:pt x="15406417" y="2017897"/>
                </a:moveTo>
                <a:cubicBezTo>
                  <a:pt x="15406857" y="2016866"/>
                  <a:pt x="15406747" y="2017125"/>
                  <a:pt x="15406335" y="2018091"/>
                </a:cubicBezTo>
                <a:lnTo>
                  <a:pt x="15405640" y="2019718"/>
                </a:lnTo>
                <a:close/>
                <a:moveTo>
                  <a:pt x="12457794" y="2005841"/>
                </a:moveTo>
                <a:cubicBezTo>
                  <a:pt x="12457794" y="2036598"/>
                  <a:pt x="12466657" y="2030618"/>
                  <a:pt x="12475520" y="2030618"/>
                </a:cubicBezTo>
                <a:cubicBezTo>
                  <a:pt x="12475521" y="2000716"/>
                  <a:pt x="12463703" y="2005841"/>
                  <a:pt x="12457794" y="2005841"/>
                </a:cubicBezTo>
                <a:close/>
                <a:moveTo>
                  <a:pt x="11611328" y="2005841"/>
                </a:moveTo>
                <a:cubicBezTo>
                  <a:pt x="11611328" y="2021219"/>
                  <a:pt x="11611328" y="2040868"/>
                  <a:pt x="11611328" y="2056250"/>
                </a:cubicBezTo>
                <a:cubicBezTo>
                  <a:pt x="11620191" y="2045996"/>
                  <a:pt x="11643827" y="2051124"/>
                  <a:pt x="11643828" y="2005841"/>
                </a:cubicBezTo>
                <a:cubicBezTo>
                  <a:pt x="11632009" y="2005841"/>
                  <a:pt x="11620191" y="2005841"/>
                  <a:pt x="11611328" y="2005841"/>
                </a:cubicBezTo>
                <a:close/>
                <a:moveTo>
                  <a:pt x="11239059" y="2005841"/>
                </a:moveTo>
                <a:cubicBezTo>
                  <a:pt x="11239059" y="2036599"/>
                  <a:pt x="11247430" y="2030618"/>
                  <a:pt x="11256294" y="2030618"/>
                </a:cubicBezTo>
                <a:cubicBezTo>
                  <a:pt x="11256293" y="2000716"/>
                  <a:pt x="11244476" y="2005841"/>
                  <a:pt x="11239059" y="2005841"/>
                </a:cubicBezTo>
                <a:close/>
                <a:moveTo>
                  <a:pt x="14931605" y="2004724"/>
                </a:moveTo>
                <a:cubicBezTo>
                  <a:pt x="14931604" y="2020549"/>
                  <a:pt x="14928862" y="2030220"/>
                  <a:pt x="14923374" y="2030220"/>
                </a:cubicBezTo>
                <a:cubicBezTo>
                  <a:pt x="14923374" y="2015274"/>
                  <a:pt x="14926118" y="2004724"/>
                  <a:pt x="14931605" y="2004724"/>
                </a:cubicBezTo>
                <a:close/>
                <a:moveTo>
                  <a:pt x="13486731" y="1996316"/>
                </a:moveTo>
                <a:cubicBezTo>
                  <a:pt x="13497675" y="1997707"/>
                  <a:pt x="13509357" y="2005414"/>
                  <a:pt x="13515259" y="2005414"/>
                </a:cubicBezTo>
                <a:cubicBezTo>
                  <a:pt x="13509357" y="2050805"/>
                  <a:pt x="13509357" y="2066221"/>
                  <a:pt x="13524112" y="2097051"/>
                </a:cubicBezTo>
                <a:cubicBezTo>
                  <a:pt x="13527062" y="2071359"/>
                  <a:pt x="13527062" y="2030251"/>
                  <a:pt x="13541817" y="2030251"/>
                </a:cubicBezTo>
                <a:cubicBezTo>
                  <a:pt x="13541819" y="2055944"/>
                  <a:pt x="13541817" y="2081638"/>
                  <a:pt x="13541817" y="2102190"/>
                </a:cubicBezTo>
                <a:cubicBezTo>
                  <a:pt x="13547719" y="2107328"/>
                  <a:pt x="13553622" y="2112467"/>
                  <a:pt x="13559523" y="2112467"/>
                </a:cubicBezTo>
                <a:cubicBezTo>
                  <a:pt x="13574278" y="2122745"/>
                  <a:pt x="13586083" y="2133021"/>
                  <a:pt x="13600346" y="2143298"/>
                </a:cubicBezTo>
                <a:cubicBezTo>
                  <a:pt x="13559523" y="2127883"/>
                  <a:pt x="13521160" y="2122745"/>
                  <a:pt x="13480338" y="2112467"/>
                </a:cubicBezTo>
                <a:cubicBezTo>
                  <a:pt x="13474437" y="2091914"/>
                  <a:pt x="13459680" y="2055944"/>
                  <a:pt x="13462632" y="2025113"/>
                </a:cubicBezTo>
                <a:cubicBezTo>
                  <a:pt x="13465583" y="1999848"/>
                  <a:pt x="13475788" y="1994924"/>
                  <a:pt x="13486731" y="1996316"/>
                </a:cubicBezTo>
                <a:close/>
                <a:moveTo>
                  <a:pt x="15537953" y="1985882"/>
                </a:moveTo>
                <a:cubicBezTo>
                  <a:pt x="15549914" y="1985882"/>
                  <a:pt x="15558887" y="1995659"/>
                  <a:pt x="15567857" y="2005435"/>
                </a:cubicBezTo>
                <a:cubicBezTo>
                  <a:pt x="15564866" y="2007880"/>
                  <a:pt x="15562063" y="2008796"/>
                  <a:pt x="15559400" y="2008567"/>
                </a:cubicBezTo>
                <a:cubicBezTo>
                  <a:pt x="15551409" y="2007880"/>
                  <a:pt x="15544682" y="1996881"/>
                  <a:pt x="15537953" y="1985882"/>
                </a:cubicBezTo>
                <a:close/>
                <a:moveTo>
                  <a:pt x="11271805" y="1984054"/>
                </a:moveTo>
                <a:cubicBezTo>
                  <a:pt x="11268111" y="1985335"/>
                  <a:pt x="11265157" y="1990463"/>
                  <a:pt x="11265157" y="2005841"/>
                </a:cubicBezTo>
                <a:cubicBezTo>
                  <a:pt x="11268111" y="2005841"/>
                  <a:pt x="11272543" y="2007122"/>
                  <a:pt x="11276237" y="2005200"/>
                </a:cubicBezTo>
                <a:cubicBezTo>
                  <a:pt x="11279929" y="2003278"/>
                  <a:pt x="11282884" y="1998151"/>
                  <a:pt x="11282884" y="1985335"/>
                </a:cubicBezTo>
                <a:cubicBezTo>
                  <a:pt x="11279929" y="1985335"/>
                  <a:pt x="11275498" y="1982774"/>
                  <a:pt x="11271805" y="1984054"/>
                </a:cubicBezTo>
                <a:close/>
                <a:moveTo>
                  <a:pt x="15220674" y="1974511"/>
                </a:moveTo>
                <a:lnTo>
                  <a:pt x="15219877" y="1978816"/>
                </a:lnTo>
                <a:lnTo>
                  <a:pt x="15218792" y="1984666"/>
                </a:lnTo>
                <a:close/>
                <a:moveTo>
                  <a:pt x="15196037" y="1970893"/>
                </a:moveTo>
                <a:cubicBezTo>
                  <a:pt x="15199959" y="1970893"/>
                  <a:pt x="15203879" y="1972475"/>
                  <a:pt x="15207725" y="1975007"/>
                </a:cubicBezTo>
                <a:lnTo>
                  <a:pt x="15218792" y="1984666"/>
                </a:lnTo>
                <a:lnTo>
                  <a:pt x="15218962" y="1984813"/>
                </a:lnTo>
                <a:cubicBezTo>
                  <a:pt x="15221857" y="1989875"/>
                  <a:pt x="15221857" y="1989875"/>
                  <a:pt x="15224751" y="1994936"/>
                </a:cubicBezTo>
                <a:cubicBezTo>
                  <a:pt x="15221132" y="1999998"/>
                  <a:pt x="15217181" y="2003162"/>
                  <a:pt x="15213018" y="2004902"/>
                </a:cubicBezTo>
                <a:cubicBezTo>
                  <a:pt x="15200532" y="2010121"/>
                  <a:pt x="15186143" y="2002530"/>
                  <a:pt x="15173113" y="1994936"/>
                </a:cubicBezTo>
                <a:cubicBezTo>
                  <a:pt x="15180353" y="1977221"/>
                  <a:pt x="15188195" y="1970893"/>
                  <a:pt x="15196037" y="1970893"/>
                </a:cubicBezTo>
                <a:close/>
                <a:moveTo>
                  <a:pt x="15221800" y="1968441"/>
                </a:moveTo>
                <a:lnTo>
                  <a:pt x="15221083" y="1972311"/>
                </a:lnTo>
                <a:lnTo>
                  <a:pt x="15220674" y="1974511"/>
                </a:lnTo>
                <a:close/>
                <a:moveTo>
                  <a:pt x="15222192" y="1966329"/>
                </a:moveTo>
                <a:lnTo>
                  <a:pt x="15221800" y="1968441"/>
                </a:lnTo>
                <a:lnTo>
                  <a:pt x="15221805" y="1968410"/>
                </a:lnTo>
                <a:cubicBezTo>
                  <a:pt x="15222321" y="1965636"/>
                  <a:pt x="15222576" y="1964248"/>
                  <a:pt x="15222192" y="1966329"/>
                </a:cubicBezTo>
                <a:close/>
                <a:moveTo>
                  <a:pt x="11714242" y="1959705"/>
                </a:moveTo>
                <a:cubicBezTo>
                  <a:pt x="11708826" y="1959705"/>
                  <a:pt x="11708826" y="1959705"/>
                  <a:pt x="11714242" y="1985335"/>
                </a:cubicBezTo>
                <a:cubicBezTo>
                  <a:pt x="11714242" y="1969955"/>
                  <a:pt x="11714242" y="1964830"/>
                  <a:pt x="11714242" y="1959705"/>
                </a:cubicBezTo>
                <a:close/>
                <a:moveTo>
                  <a:pt x="15537450" y="1959502"/>
                </a:moveTo>
                <a:cubicBezTo>
                  <a:pt x="15537450" y="1964606"/>
                  <a:pt x="15537450" y="1969713"/>
                  <a:pt x="15537450" y="1985028"/>
                </a:cubicBezTo>
                <a:cubicBezTo>
                  <a:pt x="15531436" y="1959502"/>
                  <a:pt x="15531436" y="1959502"/>
                  <a:pt x="15537450" y="1959502"/>
                </a:cubicBezTo>
                <a:close/>
                <a:moveTo>
                  <a:pt x="14543335" y="1959502"/>
                </a:moveTo>
                <a:cubicBezTo>
                  <a:pt x="14548643" y="1959502"/>
                  <a:pt x="14551539" y="1964607"/>
                  <a:pt x="14551539" y="1985028"/>
                </a:cubicBezTo>
                <a:cubicBezTo>
                  <a:pt x="14545748" y="1985028"/>
                  <a:pt x="14543335" y="1974818"/>
                  <a:pt x="14543335" y="1959502"/>
                </a:cubicBezTo>
                <a:close/>
                <a:moveTo>
                  <a:pt x="15745909" y="1959502"/>
                </a:moveTo>
                <a:cubicBezTo>
                  <a:pt x="15745910" y="1974818"/>
                  <a:pt x="15742780" y="1985028"/>
                  <a:pt x="15733401" y="1985028"/>
                </a:cubicBezTo>
                <a:cubicBezTo>
                  <a:pt x="15733401" y="1964606"/>
                  <a:pt x="15736528" y="1959502"/>
                  <a:pt x="15745909" y="1959502"/>
                </a:cubicBezTo>
                <a:close/>
                <a:moveTo>
                  <a:pt x="14865569" y="1956085"/>
                </a:moveTo>
                <a:cubicBezTo>
                  <a:pt x="14870189" y="1956085"/>
                  <a:pt x="14874452" y="1958715"/>
                  <a:pt x="14877294" y="1969230"/>
                </a:cubicBezTo>
                <a:cubicBezTo>
                  <a:pt x="14868766" y="1969230"/>
                  <a:pt x="14860237" y="1974489"/>
                  <a:pt x="14851710" y="1985005"/>
                </a:cubicBezTo>
                <a:cubicBezTo>
                  <a:pt x="14851708" y="1974489"/>
                  <a:pt x="14851710" y="1963972"/>
                  <a:pt x="14851710" y="1958715"/>
                </a:cubicBezTo>
                <a:cubicBezTo>
                  <a:pt x="14855974" y="1958715"/>
                  <a:pt x="14860949" y="1956085"/>
                  <a:pt x="14865569" y="1956085"/>
                </a:cubicBezTo>
                <a:close/>
                <a:moveTo>
                  <a:pt x="12862628" y="1953879"/>
                </a:moveTo>
                <a:cubicBezTo>
                  <a:pt x="12866733" y="1951590"/>
                  <a:pt x="12869079" y="1957694"/>
                  <a:pt x="12864388" y="1969902"/>
                </a:cubicBezTo>
                <a:cubicBezTo>
                  <a:pt x="12861261" y="1964477"/>
                  <a:pt x="12861261" y="1959050"/>
                  <a:pt x="12858134" y="1959051"/>
                </a:cubicBezTo>
                <a:cubicBezTo>
                  <a:pt x="12859696" y="1956337"/>
                  <a:pt x="12861261" y="1954642"/>
                  <a:pt x="12862628" y="1953879"/>
                </a:cubicBezTo>
                <a:close/>
                <a:moveTo>
                  <a:pt x="14877555" y="1948132"/>
                </a:moveTo>
                <a:lnTo>
                  <a:pt x="14875599" y="1958680"/>
                </a:lnTo>
                <a:cubicBezTo>
                  <a:pt x="14875599" y="1958680"/>
                  <a:pt x="14876111" y="1955905"/>
                  <a:pt x="14876755" y="1952438"/>
                </a:cubicBezTo>
                <a:close/>
                <a:moveTo>
                  <a:pt x="14877971" y="1945880"/>
                </a:moveTo>
                <a:lnTo>
                  <a:pt x="14877555" y="1948132"/>
                </a:lnTo>
                <a:lnTo>
                  <a:pt x="14877961" y="1945933"/>
                </a:lnTo>
                <a:close/>
                <a:moveTo>
                  <a:pt x="14877769" y="1944430"/>
                </a:moveTo>
                <a:lnTo>
                  <a:pt x="14878212" y="1944580"/>
                </a:lnTo>
                <a:lnTo>
                  <a:pt x="14883030" y="1946215"/>
                </a:lnTo>
                <a:cubicBezTo>
                  <a:pt x="14883784" y="1948000"/>
                  <a:pt x="14883784" y="1951570"/>
                  <a:pt x="14883784" y="1958710"/>
                </a:cubicBezTo>
                <a:lnTo>
                  <a:pt x="14878096" y="1945208"/>
                </a:lnTo>
                <a:close/>
                <a:moveTo>
                  <a:pt x="14879070" y="1939950"/>
                </a:moveTo>
                <a:cubicBezTo>
                  <a:pt x="14879457" y="1937869"/>
                  <a:pt x="14879198" y="1939257"/>
                  <a:pt x="14878686" y="1942032"/>
                </a:cubicBezTo>
                <a:lnTo>
                  <a:pt x="14878212" y="1944580"/>
                </a:lnTo>
                <a:close/>
                <a:moveTo>
                  <a:pt x="11532540" y="1934074"/>
                </a:moveTo>
                <a:cubicBezTo>
                  <a:pt x="11491670" y="1949451"/>
                  <a:pt x="11456215" y="2005841"/>
                  <a:pt x="11415344" y="2025491"/>
                </a:cubicBezTo>
                <a:cubicBezTo>
                  <a:pt x="11406481" y="2025491"/>
                  <a:pt x="11379891" y="2025491"/>
                  <a:pt x="11385800" y="2066504"/>
                </a:cubicBezTo>
                <a:cubicBezTo>
                  <a:pt x="11387276" y="2076757"/>
                  <a:pt x="11389677" y="2082203"/>
                  <a:pt x="11392447" y="2084125"/>
                </a:cubicBezTo>
                <a:cubicBezTo>
                  <a:pt x="11400757" y="2089892"/>
                  <a:pt x="11412390" y="2063939"/>
                  <a:pt x="11412390" y="2040868"/>
                </a:cubicBezTo>
                <a:cubicBezTo>
                  <a:pt x="11421254" y="2021219"/>
                  <a:pt x="11429624" y="2036598"/>
                  <a:pt x="11438488" y="2030618"/>
                </a:cubicBezTo>
                <a:cubicBezTo>
                  <a:pt x="11453260" y="2030618"/>
                  <a:pt x="11465078" y="2021219"/>
                  <a:pt x="11476896" y="2016093"/>
                </a:cubicBezTo>
                <a:cubicBezTo>
                  <a:pt x="11488714" y="2010967"/>
                  <a:pt x="11500533" y="2000716"/>
                  <a:pt x="11512351" y="1995589"/>
                </a:cubicBezTo>
                <a:cubicBezTo>
                  <a:pt x="11521215" y="1990463"/>
                  <a:pt x="11526631" y="1985336"/>
                  <a:pt x="11532540" y="1985336"/>
                </a:cubicBezTo>
                <a:cubicBezTo>
                  <a:pt x="11532540" y="1964830"/>
                  <a:pt x="11532540" y="1949451"/>
                  <a:pt x="11532540" y="1934074"/>
                </a:cubicBezTo>
                <a:close/>
                <a:moveTo>
                  <a:pt x="11350345" y="1934074"/>
                </a:moveTo>
                <a:cubicBezTo>
                  <a:pt x="11350345" y="1949451"/>
                  <a:pt x="11353299" y="1959705"/>
                  <a:pt x="11359208" y="1959705"/>
                </a:cubicBezTo>
                <a:cubicBezTo>
                  <a:pt x="11359208" y="1939199"/>
                  <a:pt x="11356255" y="1934074"/>
                  <a:pt x="11350345" y="1934074"/>
                </a:cubicBezTo>
                <a:close/>
                <a:moveTo>
                  <a:pt x="11755607" y="1934073"/>
                </a:moveTo>
                <a:cubicBezTo>
                  <a:pt x="11755606" y="1949451"/>
                  <a:pt x="11758561" y="1959705"/>
                  <a:pt x="11764469" y="1959705"/>
                </a:cubicBezTo>
                <a:cubicBezTo>
                  <a:pt x="11764469" y="1939199"/>
                  <a:pt x="11761515" y="1934074"/>
                  <a:pt x="11755607" y="1934073"/>
                </a:cubicBezTo>
                <a:close/>
                <a:moveTo>
                  <a:pt x="14610199" y="1933126"/>
                </a:moveTo>
                <a:cubicBezTo>
                  <a:pt x="14610198" y="1948442"/>
                  <a:pt x="14607456" y="1958653"/>
                  <a:pt x="14601971" y="1958653"/>
                </a:cubicBezTo>
                <a:cubicBezTo>
                  <a:pt x="14601971" y="1943336"/>
                  <a:pt x="14604712" y="1933126"/>
                  <a:pt x="14610199" y="1933126"/>
                </a:cubicBezTo>
                <a:close/>
                <a:moveTo>
                  <a:pt x="14232332" y="1933126"/>
                </a:moveTo>
                <a:cubicBezTo>
                  <a:pt x="14232332" y="1948442"/>
                  <a:pt x="14229588" y="1958653"/>
                  <a:pt x="14224101" y="1958653"/>
                </a:cubicBezTo>
                <a:cubicBezTo>
                  <a:pt x="14224101" y="1938232"/>
                  <a:pt x="14226845" y="1933126"/>
                  <a:pt x="14232332" y="1933126"/>
                </a:cubicBezTo>
                <a:close/>
                <a:moveTo>
                  <a:pt x="13087840" y="1933126"/>
                </a:moveTo>
                <a:cubicBezTo>
                  <a:pt x="13087840" y="1951529"/>
                  <a:pt x="13083452" y="1958101"/>
                  <a:pt x="13078334" y="1960072"/>
                </a:cubicBezTo>
                <a:cubicBezTo>
                  <a:pt x="13073215" y="1962044"/>
                  <a:pt x="13067365" y="1959416"/>
                  <a:pt x="13064439" y="1959415"/>
                </a:cubicBezTo>
                <a:cubicBezTo>
                  <a:pt x="13070289" y="1943642"/>
                  <a:pt x="13079065" y="1938383"/>
                  <a:pt x="13087840" y="1933126"/>
                </a:cubicBezTo>
                <a:close/>
                <a:moveTo>
                  <a:pt x="14929318" y="1933125"/>
                </a:moveTo>
                <a:cubicBezTo>
                  <a:pt x="14935261" y="1938307"/>
                  <a:pt x="14944177" y="1943488"/>
                  <a:pt x="14950121" y="1953852"/>
                </a:cubicBezTo>
                <a:cubicBezTo>
                  <a:pt x="14962008" y="1959033"/>
                  <a:pt x="14970923" y="1969396"/>
                  <a:pt x="14982810" y="1979759"/>
                </a:cubicBezTo>
                <a:cubicBezTo>
                  <a:pt x="14994696" y="1990122"/>
                  <a:pt x="15006583" y="2000485"/>
                  <a:pt x="15015500" y="2010848"/>
                </a:cubicBezTo>
                <a:cubicBezTo>
                  <a:pt x="15023918" y="2021211"/>
                  <a:pt x="15029862" y="2025528"/>
                  <a:pt x="15035807" y="2030710"/>
                </a:cubicBezTo>
                <a:cubicBezTo>
                  <a:pt x="15035807" y="2041072"/>
                  <a:pt x="15035807" y="2046254"/>
                  <a:pt x="15035807" y="2056617"/>
                </a:cubicBezTo>
                <a:cubicBezTo>
                  <a:pt x="15026889" y="2056617"/>
                  <a:pt x="15015500" y="2056617"/>
                  <a:pt x="15006583" y="2056617"/>
                </a:cubicBezTo>
                <a:cubicBezTo>
                  <a:pt x="15000639" y="2036754"/>
                  <a:pt x="14991726" y="2030710"/>
                  <a:pt x="14982810" y="2025528"/>
                </a:cubicBezTo>
                <a:cubicBezTo>
                  <a:pt x="14962008" y="2010848"/>
                  <a:pt x="14944177" y="1995303"/>
                  <a:pt x="14923374" y="1984940"/>
                </a:cubicBezTo>
                <a:cubicBezTo>
                  <a:pt x="14923374" y="1964215"/>
                  <a:pt x="14926347" y="1948670"/>
                  <a:pt x="14929318" y="1933125"/>
                </a:cubicBezTo>
                <a:close/>
                <a:moveTo>
                  <a:pt x="12010278" y="1926305"/>
                </a:moveTo>
                <a:cubicBezTo>
                  <a:pt x="11999753" y="1925104"/>
                  <a:pt x="11987288" y="1940480"/>
                  <a:pt x="11976209" y="1944325"/>
                </a:cubicBezTo>
                <a:cubicBezTo>
                  <a:pt x="11961436" y="1954578"/>
                  <a:pt x="11946664" y="1964830"/>
                  <a:pt x="11931891" y="1975084"/>
                </a:cubicBezTo>
                <a:cubicBezTo>
                  <a:pt x="11914164" y="1985336"/>
                  <a:pt x="11899392" y="2000716"/>
                  <a:pt x="11882158" y="2005841"/>
                </a:cubicBezTo>
                <a:cubicBezTo>
                  <a:pt x="11870338" y="2010967"/>
                  <a:pt x="11855566" y="2005841"/>
                  <a:pt x="11846703" y="2030618"/>
                </a:cubicBezTo>
                <a:cubicBezTo>
                  <a:pt x="11817157" y="2005841"/>
                  <a:pt x="11785151" y="2045996"/>
                  <a:pt x="11755607" y="2066504"/>
                </a:cubicBezTo>
                <a:cubicBezTo>
                  <a:pt x="11782197" y="2066504"/>
                  <a:pt x="11805340" y="2066504"/>
                  <a:pt x="11828975" y="2056250"/>
                </a:cubicBezTo>
                <a:cubicBezTo>
                  <a:pt x="11849657" y="2045996"/>
                  <a:pt x="11873293" y="2025491"/>
                  <a:pt x="11893483" y="2021219"/>
                </a:cubicBezTo>
                <a:cubicBezTo>
                  <a:pt x="11937800" y="2010967"/>
                  <a:pt x="11982117" y="1985336"/>
                  <a:pt x="12020035" y="1934073"/>
                </a:cubicBezTo>
                <a:cubicBezTo>
                  <a:pt x="12017080" y="1928948"/>
                  <a:pt x="12013787" y="1926705"/>
                  <a:pt x="12010278" y="1926305"/>
                </a:cubicBezTo>
                <a:close/>
                <a:moveTo>
                  <a:pt x="13122559" y="1908437"/>
                </a:moveTo>
                <a:cubicBezTo>
                  <a:pt x="13122559" y="1923822"/>
                  <a:pt x="13122559" y="1939199"/>
                  <a:pt x="13122559" y="1959705"/>
                </a:cubicBezTo>
                <a:cubicBezTo>
                  <a:pt x="13119605" y="1959705"/>
                  <a:pt x="13110741" y="1949451"/>
                  <a:pt x="13104832" y="1964830"/>
                </a:cubicBezTo>
                <a:cubicBezTo>
                  <a:pt x="13101877" y="1985336"/>
                  <a:pt x="13116157" y="1985336"/>
                  <a:pt x="13119605" y="1990463"/>
                </a:cubicBezTo>
                <a:cubicBezTo>
                  <a:pt x="13126745" y="1990463"/>
                  <a:pt x="13134746" y="1991744"/>
                  <a:pt x="13142810" y="1989821"/>
                </a:cubicBezTo>
                <a:cubicBezTo>
                  <a:pt x="13150873" y="1987899"/>
                  <a:pt x="13158997" y="1982772"/>
                  <a:pt x="13166385" y="1969955"/>
                </a:cubicBezTo>
                <a:cubicBezTo>
                  <a:pt x="13160474" y="1964830"/>
                  <a:pt x="13154565" y="1959705"/>
                  <a:pt x="13151611" y="1949451"/>
                </a:cubicBezTo>
                <a:cubicBezTo>
                  <a:pt x="13151611" y="1939199"/>
                  <a:pt x="13151611" y="1928948"/>
                  <a:pt x="13151611" y="1923822"/>
                </a:cubicBezTo>
                <a:cubicBezTo>
                  <a:pt x="13148656" y="1913559"/>
                  <a:pt x="13142747" y="1923822"/>
                  <a:pt x="13139793" y="1923822"/>
                </a:cubicBezTo>
                <a:cubicBezTo>
                  <a:pt x="13133884" y="1923822"/>
                  <a:pt x="13127975" y="1913559"/>
                  <a:pt x="13122559" y="1908437"/>
                </a:cubicBezTo>
                <a:close/>
                <a:moveTo>
                  <a:pt x="9277415" y="1905940"/>
                </a:moveTo>
                <a:cubicBezTo>
                  <a:pt x="9273672" y="1905467"/>
                  <a:pt x="9270300" y="1905954"/>
                  <a:pt x="9268174" y="1908345"/>
                </a:cubicBezTo>
                <a:lnTo>
                  <a:pt x="9266509" y="1921429"/>
                </a:lnTo>
                <a:lnTo>
                  <a:pt x="9289316" y="1909480"/>
                </a:lnTo>
                <a:lnTo>
                  <a:pt x="9288881" y="1909301"/>
                </a:lnTo>
                <a:cubicBezTo>
                  <a:pt x="9285272" y="1907848"/>
                  <a:pt x="9281158" y="1906413"/>
                  <a:pt x="9277415" y="1905940"/>
                </a:cubicBezTo>
                <a:close/>
                <a:moveTo>
                  <a:pt x="15478225" y="1903002"/>
                </a:moveTo>
                <a:cubicBezTo>
                  <a:pt x="15491321" y="1902036"/>
                  <a:pt x="15507066" y="1935844"/>
                  <a:pt x="15517925" y="1943571"/>
                </a:cubicBezTo>
                <a:cubicBezTo>
                  <a:pt x="15500551" y="1943571"/>
                  <a:pt x="15483660" y="1938420"/>
                  <a:pt x="15466288" y="1917813"/>
                </a:cubicBezTo>
                <a:cubicBezTo>
                  <a:pt x="15469786" y="1907509"/>
                  <a:pt x="15473858" y="1903323"/>
                  <a:pt x="15478225" y="1903002"/>
                </a:cubicBezTo>
                <a:close/>
                <a:moveTo>
                  <a:pt x="11852611" y="1893060"/>
                </a:moveTo>
                <a:cubicBezTo>
                  <a:pt x="11817158" y="1893060"/>
                  <a:pt x="11817158" y="1893060"/>
                  <a:pt x="11776287" y="1934074"/>
                </a:cubicBezTo>
                <a:cubicBezTo>
                  <a:pt x="11790937" y="1930231"/>
                  <a:pt x="11801924" y="1927348"/>
                  <a:pt x="11810441" y="1924786"/>
                </a:cubicBezTo>
                <a:cubicBezTo>
                  <a:pt x="11835993" y="1917100"/>
                  <a:pt x="11839317" y="1912292"/>
                  <a:pt x="11852611" y="1893060"/>
                </a:cubicBezTo>
                <a:close/>
                <a:moveTo>
                  <a:pt x="14537064" y="1884137"/>
                </a:moveTo>
                <a:cubicBezTo>
                  <a:pt x="14543336" y="1884137"/>
                  <a:pt x="14551539" y="1889241"/>
                  <a:pt x="14551539" y="1909662"/>
                </a:cubicBezTo>
                <a:cubicBezTo>
                  <a:pt x="14545747" y="1904557"/>
                  <a:pt x="14539956" y="1899452"/>
                  <a:pt x="14534649" y="1894347"/>
                </a:cubicBezTo>
                <a:cubicBezTo>
                  <a:pt x="14534649" y="1889241"/>
                  <a:pt x="14537064" y="1889242"/>
                  <a:pt x="14537064" y="1884137"/>
                </a:cubicBezTo>
                <a:close/>
                <a:moveTo>
                  <a:pt x="15245973" y="1881817"/>
                </a:moveTo>
                <a:cubicBezTo>
                  <a:pt x="15249853" y="1887222"/>
                  <a:pt x="15250408" y="1907881"/>
                  <a:pt x="15252627" y="1923257"/>
                </a:cubicBezTo>
                <a:cubicBezTo>
                  <a:pt x="15261493" y="1959130"/>
                  <a:pt x="15285147" y="1928381"/>
                  <a:pt x="15285147" y="1984754"/>
                </a:cubicBezTo>
                <a:cubicBezTo>
                  <a:pt x="15279231" y="1984754"/>
                  <a:pt x="15270362" y="1979630"/>
                  <a:pt x="15270362" y="2005254"/>
                </a:cubicBezTo>
                <a:cubicBezTo>
                  <a:pt x="15273319" y="2005254"/>
                  <a:pt x="15285147" y="1995004"/>
                  <a:pt x="15285147" y="2020629"/>
                </a:cubicBezTo>
                <a:cubicBezTo>
                  <a:pt x="15282189" y="2040274"/>
                  <a:pt x="15285145" y="2036002"/>
                  <a:pt x="15290565" y="2024901"/>
                </a:cubicBezTo>
                <a:cubicBezTo>
                  <a:pt x="15305347" y="2000128"/>
                  <a:pt x="15323085" y="1995004"/>
                  <a:pt x="15343779" y="2005254"/>
                </a:cubicBezTo>
                <a:lnTo>
                  <a:pt x="15351783" y="2011345"/>
                </a:lnTo>
                <a:lnTo>
                  <a:pt x="15349019" y="2003630"/>
                </a:lnTo>
                <a:cubicBezTo>
                  <a:pt x="15351762" y="1998524"/>
                  <a:pt x="15354505" y="1993418"/>
                  <a:pt x="15354505" y="1993418"/>
                </a:cubicBezTo>
                <a:cubicBezTo>
                  <a:pt x="15355877" y="1998524"/>
                  <a:pt x="15356563" y="2002353"/>
                  <a:pt x="15356563" y="2006182"/>
                </a:cubicBezTo>
                <a:lnTo>
                  <a:pt x="15355298" y="2014021"/>
                </a:lnTo>
                <a:lnTo>
                  <a:pt x="15358931" y="2016784"/>
                </a:lnTo>
                <a:cubicBezTo>
                  <a:pt x="15364474" y="2021909"/>
                  <a:pt x="15370387" y="2028316"/>
                  <a:pt x="15376299" y="2036002"/>
                </a:cubicBezTo>
                <a:cubicBezTo>
                  <a:pt x="15382212" y="2045398"/>
                  <a:pt x="15391083" y="2055648"/>
                  <a:pt x="15396501" y="2045398"/>
                </a:cubicBezTo>
                <a:cubicBezTo>
                  <a:pt x="15414241" y="2020629"/>
                  <a:pt x="15434933" y="2071023"/>
                  <a:pt x="15449717" y="2086398"/>
                </a:cubicBezTo>
                <a:cubicBezTo>
                  <a:pt x="15434933" y="2106896"/>
                  <a:pt x="15417198" y="2127397"/>
                  <a:pt x="15402414" y="2153020"/>
                </a:cubicBezTo>
                <a:cubicBezTo>
                  <a:pt x="15437890" y="2203414"/>
                  <a:pt x="15473368" y="2259792"/>
                  <a:pt x="15508351" y="2311039"/>
                </a:cubicBezTo>
                <a:cubicBezTo>
                  <a:pt x="15526090" y="2336663"/>
                  <a:pt x="15543827" y="2362287"/>
                  <a:pt x="15564521" y="2392181"/>
                </a:cubicBezTo>
                <a:cubicBezTo>
                  <a:pt x="15575856" y="2407556"/>
                  <a:pt x="15590636" y="2433179"/>
                  <a:pt x="15605419" y="2433179"/>
                </a:cubicBezTo>
                <a:cubicBezTo>
                  <a:pt x="15599507" y="2407556"/>
                  <a:pt x="15596548" y="2376808"/>
                  <a:pt x="15590636" y="2346914"/>
                </a:cubicBezTo>
                <a:cubicBezTo>
                  <a:pt x="15599507" y="2336663"/>
                  <a:pt x="15611332" y="2331537"/>
                  <a:pt x="15623156" y="2321290"/>
                </a:cubicBezTo>
                <a:cubicBezTo>
                  <a:pt x="15623155" y="2346914"/>
                  <a:pt x="15623156" y="2371683"/>
                  <a:pt x="15623155" y="2397306"/>
                </a:cubicBezTo>
                <a:cubicBezTo>
                  <a:pt x="15632026" y="2397306"/>
                  <a:pt x="15637939" y="2366561"/>
                  <a:pt x="15646807" y="2366561"/>
                </a:cubicBezTo>
                <a:cubicBezTo>
                  <a:pt x="15661590" y="2366561"/>
                  <a:pt x="15672922" y="2397306"/>
                  <a:pt x="15684748" y="2407556"/>
                </a:cubicBezTo>
                <a:cubicBezTo>
                  <a:pt x="15679698" y="2421650"/>
                  <a:pt x="15678836" y="2435370"/>
                  <a:pt x="15680383" y="2446914"/>
                </a:cubicBezTo>
                <a:lnTo>
                  <a:pt x="15683386" y="2454743"/>
                </a:lnTo>
                <a:lnTo>
                  <a:pt x="15684288" y="2459846"/>
                </a:lnTo>
                <a:lnTo>
                  <a:pt x="15684621" y="2457962"/>
                </a:lnTo>
                <a:lnTo>
                  <a:pt x="15690475" y="2473220"/>
                </a:lnTo>
                <a:cubicBezTo>
                  <a:pt x="15699653" y="2484005"/>
                  <a:pt x="15711355" y="2478880"/>
                  <a:pt x="15711355" y="2443431"/>
                </a:cubicBezTo>
                <a:cubicBezTo>
                  <a:pt x="15702485" y="2443431"/>
                  <a:pt x="15690661" y="2453680"/>
                  <a:pt x="15684748" y="2433179"/>
                </a:cubicBezTo>
                <a:cubicBezTo>
                  <a:pt x="15699529" y="2387057"/>
                  <a:pt x="15729093" y="2448555"/>
                  <a:pt x="15746831" y="2458805"/>
                </a:cubicBezTo>
                <a:cubicBezTo>
                  <a:pt x="15737962" y="2469054"/>
                  <a:pt x="15726137" y="2469054"/>
                  <a:pt x="15726137" y="2494680"/>
                </a:cubicBezTo>
                <a:cubicBezTo>
                  <a:pt x="15743875" y="2494680"/>
                  <a:pt x="15749788" y="2539949"/>
                  <a:pt x="15761613" y="2565573"/>
                </a:cubicBezTo>
                <a:cubicBezTo>
                  <a:pt x="15772945" y="2596323"/>
                  <a:pt x="15787728" y="2616822"/>
                  <a:pt x="15805466" y="2632196"/>
                </a:cubicBezTo>
                <a:cubicBezTo>
                  <a:pt x="15843900" y="2673193"/>
                  <a:pt x="15887750" y="2688573"/>
                  <a:pt x="15926185" y="2728715"/>
                </a:cubicBezTo>
                <a:cubicBezTo>
                  <a:pt x="15920271" y="2738965"/>
                  <a:pt x="15923229" y="2769715"/>
                  <a:pt x="15917315" y="2785088"/>
                </a:cubicBezTo>
                <a:cubicBezTo>
                  <a:pt x="15911402" y="2800463"/>
                  <a:pt x="15902533" y="2800463"/>
                  <a:pt x="15896622" y="2805587"/>
                </a:cubicBezTo>
                <a:cubicBezTo>
                  <a:pt x="15896622" y="2815837"/>
                  <a:pt x="15899577" y="2820961"/>
                  <a:pt x="15902533" y="2826087"/>
                </a:cubicBezTo>
                <a:cubicBezTo>
                  <a:pt x="15899577" y="2826087"/>
                  <a:pt x="15896622" y="2831213"/>
                  <a:pt x="15896622" y="2836337"/>
                </a:cubicBezTo>
                <a:lnTo>
                  <a:pt x="15897305" y="2856102"/>
                </a:lnTo>
                <a:lnTo>
                  <a:pt x="15897361" y="2857690"/>
                </a:lnTo>
                <a:cubicBezTo>
                  <a:pt x="15898099" y="2863882"/>
                  <a:pt x="15899577" y="2868791"/>
                  <a:pt x="15902533" y="2871361"/>
                </a:cubicBezTo>
                <a:cubicBezTo>
                  <a:pt x="15893664" y="2881608"/>
                  <a:pt x="15887752" y="2886732"/>
                  <a:pt x="15881839" y="2896980"/>
                </a:cubicBezTo>
                <a:cubicBezTo>
                  <a:pt x="15881839" y="2876484"/>
                  <a:pt x="15878883" y="2861106"/>
                  <a:pt x="15875926" y="2845732"/>
                </a:cubicBezTo>
                <a:cubicBezTo>
                  <a:pt x="15875926" y="2840607"/>
                  <a:pt x="15878883" y="2836337"/>
                  <a:pt x="15878883" y="2831213"/>
                </a:cubicBezTo>
                <a:cubicBezTo>
                  <a:pt x="15881839" y="2815837"/>
                  <a:pt x="15875926" y="2826087"/>
                  <a:pt x="15872970" y="2826087"/>
                </a:cubicBezTo>
                <a:cubicBezTo>
                  <a:pt x="15864100" y="2845732"/>
                  <a:pt x="15849812" y="2826087"/>
                  <a:pt x="15840942" y="2810714"/>
                </a:cubicBezTo>
                <a:cubicBezTo>
                  <a:pt x="15808422" y="2759466"/>
                  <a:pt x="15772946" y="2723591"/>
                  <a:pt x="15737962" y="2677455"/>
                </a:cubicBezTo>
                <a:cubicBezTo>
                  <a:pt x="15702485" y="2632197"/>
                  <a:pt x="15667502" y="2586072"/>
                  <a:pt x="15629070" y="2539949"/>
                </a:cubicBezTo>
                <a:cubicBezTo>
                  <a:pt x="15611332" y="2519449"/>
                  <a:pt x="15596548" y="2499804"/>
                  <a:pt x="15579304" y="2479305"/>
                </a:cubicBezTo>
                <a:cubicBezTo>
                  <a:pt x="15570434" y="2469054"/>
                  <a:pt x="15561565" y="2458806"/>
                  <a:pt x="15552697" y="2453680"/>
                </a:cubicBezTo>
                <a:cubicBezTo>
                  <a:pt x="15540871" y="2438307"/>
                  <a:pt x="15549741" y="2433179"/>
                  <a:pt x="15546784" y="2407557"/>
                </a:cubicBezTo>
                <a:cubicBezTo>
                  <a:pt x="15540871" y="2371683"/>
                  <a:pt x="15517219" y="2362287"/>
                  <a:pt x="15505395" y="2351182"/>
                </a:cubicBezTo>
                <a:cubicBezTo>
                  <a:pt x="15490614" y="2341788"/>
                  <a:pt x="15476324" y="2321290"/>
                  <a:pt x="15458585" y="2305914"/>
                </a:cubicBezTo>
                <a:cubicBezTo>
                  <a:pt x="15423109" y="2264917"/>
                  <a:pt x="15384677" y="2223909"/>
                  <a:pt x="15346735" y="2188041"/>
                </a:cubicBezTo>
                <a:cubicBezTo>
                  <a:pt x="15314217" y="2153020"/>
                  <a:pt x="15279231" y="2117144"/>
                  <a:pt x="15246712" y="2071023"/>
                </a:cubicBezTo>
                <a:cubicBezTo>
                  <a:pt x="15240799" y="2060773"/>
                  <a:pt x="15223062" y="2040273"/>
                  <a:pt x="15226019" y="2015504"/>
                </a:cubicBezTo>
                <a:cubicBezTo>
                  <a:pt x="15228974" y="1995005"/>
                  <a:pt x="15243755" y="2010379"/>
                  <a:pt x="15243755" y="1984754"/>
                </a:cubicBezTo>
                <a:cubicBezTo>
                  <a:pt x="15237843" y="1984754"/>
                  <a:pt x="15231931" y="1979630"/>
                  <a:pt x="15226017" y="1969380"/>
                </a:cubicBezTo>
                <a:cubicBezTo>
                  <a:pt x="15231931" y="1964254"/>
                  <a:pt x="15237843" y="1959129"/>
                  <a:pt x="15243755" y="1959130"/>
                </a:cubicBezTo>
                <a:cubicBezTo>
                  <a:pt x="15240799" y="1938631"/>
                  <a:pt x="15228975" y="1897631"/>
                  <a:pt x="15240799" y="1882256"/>
                </a:cubicBezTo>
                <a:cubicBezTo>
                  <a:pt x="15243018" y="1879909"/>
                  <a:pt x="15244679" y="1880015"/>
                  <a:pt x="15245973" y="1881817"/>
                </a:cubicBezTo>
                <a:close/>
                <a:moveTo>
                  <a:pt x="13249859" y="1880878"/>
                </a:moveTo>
                <a:cubicBezTo>
                  <a:pt x="13254479" y="1881488"/>
                  <a:pt x="13258743" y="1883934"/>
                  <a:pt x="13261586" y="1891266"/>
                </a:cubicBezTo>
                <a:cubicBezTo>
                  <a:pt x="13253057" y="1896153"/>
                  <a:pt x="13244528" y="1901043"/>
                  <a:pt x="13235999" y="1905930"/>
                </a:cubicBezTo>
                <a:cubicBezTo>
                  <a:pt x="13235999" y="1901043"/>
                  <a:pt x="13235999" y="1891266"/>
                  <a:pt x="13235999" y="1881488"/>
                </a:cubicBezTo>
                <a:cubicBezTo>
                  <a:pt x="13240265" y="1881488"/>
                  <a:pt x="13245239" y="1880267"/>
                  <a:pt x="13249859" y="1880878"/>
                </a:cubicBezTo>
                <a:close/>
                <a:moveTo>
                  <a:pt x="13969831" y="1876648"/>
                </a:moveTo>
                <a:cubicBezTo>
                  <a:pt x="13978918" y="1876756"/>
                  <a:pt x="13986901" y="1883233"/>
                  <a:pt x="13986901" y="1908708"/>
                </a:cubicBezTo>
                <a:cubicBezTo>
                  <a:pt x="13982480" y="1908708"/>
                  <a:pt x="13972287" y="1916480"/>
                  <a:pt x="13963200" y="1917127"/>
                </a:cubicBezTo>
                <a:cubicBezTo>
                  <a:pt x="13954113" y="1917775"/>
                  <a:pt x="13946130" y="1911299"/>
                  <a:pt x="13946130" y="1882800"/>
                </a:cubicBezTo>
                <a:cubicBezTo>
                  <a:pt x="13950552" y="1882800"/>
                  <a:pt x="13960744" y="1876539"/>
                  <a:pt x="13969831" y="1876648"/>
                </a:cubicBezTo>
                <a:close/>
                <a:moveTo>
                  <a:pt x="7953887" y="1875868"/>
                </a:moveTo>
                <a:cubicBezTo>
                  <a:pt x="7959625" y="1874126"/>
                  <a:pt x="7963248" y="1877571"/>
                  <a:pt x="7965506" y="1890523"/>
                </a:cubicBezTo>
                <a:cubicBezTo>
                  <a:pt x="7962636" y="1891395"/>
                  <a:pt x="7956145" y="1888820"/>
                  <a:pt x="7953887" y="1875868"/>
                </a:cubicBezTo>
                <a:close/>
                <a:moveTo>
                  <a:pt x="15179251" y="1875126"/>
                </a:moveTo>
                <a:cubicBezTo>
                  <a:pt x="15195135" y="1873567"/>
                  <a:pt x="15213411" y="1909524"/>
                  <a:pt x="15226907" y="1917198"/>
                </a:cubicBezTo>
                <a:cubicBezTo>
                  <a:pt x="15205914" y="1917198"/>
                  <a:pt x="15185420" y="1912081"/>
                  <a:pt x="15164428" y="1891626"/>
                </a:cubicBezTo>
                <a:cubicBezTo>
                  <a:pt x="15168926" y="1880333"/>
                  <a:pt x="15173956" y="1875645"/>
                  <a:pt x="15179251" y="1875126"/>
                </a:cubicBezTo>
                <a:close/>
                <a:moveTo>
                  <a:pt x="15228158" y="1867772"/>
                </a:moveTo>
                <a:cubicBezTo>
                  <a:pt x="15228909" y="1866681"/>
                  <a:pt x="15230411" y="1868070"/>
                  <a:pt x="15233419" y="1870846"/>
                </a:cubicBezTo>
                <a:cubicBezTo>
                  <a:pt x="15230411" y="1874813"/>
                  <a:pt x="15230411" y="1874813"/>
                  <a:pt x="15227406" y="1879574"/>
                </a:cubicBezTo>
                <a:cubicBezTo>
                  <a:pt x="15227406" y="1872434"/>
                  <a:pt x="15227406" y="1868863"/>
                  <a:pt x="15228158" y="1867772"/>
                </a:cubicBezTo>
                <a:close/>
                <a:moveTo>
                  <a:pt x="14528884" y="1867772"/>
                </a:moveTo>
                <a:cubicBezTo>
                  <a:pt x="14529638" y="1866682"/>
                  <a:pt x="14531141" y="1868070"/>
                  <a:pt x="14534148" y="1870847"/>
                </a:cubicBezTo>
                <a:cubicBezTo>
                  <a:pt x="14531141" y="1874813"/>
                  <a:pt x="14531141" y="1874813"/>
                  <a:pt x="14528133" y="1879574"/>
                </a:cubicBezTo>
                <a:cubicBezTo>
                  <a:pt x="14528135" y="1872434"/>
                  <a:pt x="14528135" y="1868863"/>
                  <a:pt x="14528884" y="1867772"/>
                </a:cubicBezTo>
                <a:close/>
                <a:moveTo>
                  <a:pt x="12111131" y="1867429"/>
                </a:moveTo>
                <a:cubicBezTo>
                  <a:pt x="12096359" y="1873410"/>
                  <a:pt x="12073215" y="1858031"/>
                  <a:pt x="12067307" y="1908437"/>
                </a:cubicBezTo>
                <a:cubicBezTo>
                  <a:pt x="12102268" y="1893060"/>
                  <a:pt x="12102268" y="1893060"/>
                  <a:pt x="12111131" y="1867429"/>
                </a:cubicBezTo>
                <a:close/>
                <a:moveTo>
                  <a:pt x="13130929" y="1858032"/>
                </a:moveTo>
                <a:cubicBezTo>
                  <a:pt x="13130929" y="1877680"/>
                  <a:pt x="13133885" y="1882808"/>
                  <a:pt x="13139793" y="1882808"/>
                </a:cubicBezTo>
                <a:cubicBezTo>
                  <a:pt x="13139793" y="1867429"/>
                  <a:pt x="13136839" y="1858031"/>
                  <a:pt x="13130929" y="1858032"/>
                </a:cubicBezTo>
                <a:close/>
                <a:moveTo>
                  <a:pt x="13894010" y="1857758"/>
                </a:moveTo>
                <a:cubicBezTo>
                  <a:pt x="13899498" y="1857759"/>
                  <a:pt x="13902240" y="1867430"/>
                  <a:pt x="13902240" y="1883258"/>
                </a:cubicBezTo>
                <a:cubicBezTo>
                  <a:pt x="13896755" y="1883258"/>
                  <a:pt x="13894010" y="1877981"/>
                  <a:pt x="13894010" y="1857758"/>
                </a:cubicBezTo>
                <a:close/>
                <a:moveTo>
                  <a:pt x="7559346" y="1850869"/>
                </a:moveTo>
                <a:cubicBezTo>
                  <a:pt x="7573092" y="1855236"/>
                  <a:pt x="7587547" y="1863657"/>
                  <a:pt x="7598211" y="1868961"/>
                </a:cubicBezTo>
                <a:cubicBezTo>
                  <a:pt x="7565773" y="1878815"/>
                  <a:pt x="7535622" y="1902992"/>
                  <a:pt x="7503000" y="1912694"/>
                </a:cubicBezTo>
                <a:cubicBezTo>
                  <a:pt x="7483428" y="1918515"/>
                  <a:pt x="7462965" y="1919125"/>
                  <a:pt x="7440587" y="1908304"/>
                </a:cubicBezTo>
                <a:cubicBezTo>
                  <a:pt x="7470196" y="1895038"/>
                  <a:pt x="7497236" y="1882552"/>
                  <a:pt x="7524277" y="1870066"/>
                </a:cubicBezTo>
                <a:cubicBezTo>
                  <a:pt x="7535901" y="1862262"/>
                  <a:pt x="7546937" y="1851080"/>
                  <a:pt x="7559346" y="1850869"/>
                </a:cubicBezTo>
                <a:close/>
                <a:moveTo>
                  <a:pt x="15122833" y="1846574"/>
                </a:moveTo>
                <a:cubicBezTo>
                  <a:pt x="15129064" y="1846575"/>
                  <a:pt x="15137084" y="1849127"/>
                  <a:pt x="15140045" y="1849127"/>
                </a:cubicBezTo>
                <a:cubicBezTo>
                  <a:pt x="15137085" y="1856784"/>
                  <a:pt x="15133382" y="1859337"/>
                  <a:pt x="15129312" y="1859975"/>
                </a:cubicBezTo>
                <a:cubicBezTo>
                  <a:pt x="15125239" y="1860613"/>
                  <a:pt x="15120797" y="1859337"/>
                  <a:pt x="15116356" y="1859337"/>
                </a:cubicBezTo>
                <a:cubicBezTo>
                  <a:pt x="15112161" y="1849126"/>
                  <a:pt x="15116604" y="1846574"/>
                  <a:pt x="15122833" y="1846574"/>
                </a:cubicBezTo>
                <a:close/>
                <a:moveTo>
                  <a:pt x="13322867" y="1846506"/>
                </a:moveTo>
                <a:cubicBezTo>
                  <a:pt x="13437604" y="1866158"/>
                  <a:pt x="13555296" y="1907171"/>
                  <a:pt x="13670033" y="1932805"/>
                </a:cubicBezTo>
                <a:cubicBezTo>
                  <a:pt x="13725678" y="1948185"/>
                  <a:pt x="13778861" y="1958438"/>
                  <a:pt x="13831551" y="1989197"/>
                </a:cubicBezTo>
                <a:cubicBezTo>
                  <a:pt x="13884242" y="2019956"/>
                  <a:pt x="13940380" y="2024229"/>
                  <a:pt x="13993071" y="2049861"/>
                </a:cubicBezTo>
                <a:cubicBezTo>
                  <a:pt x="14052162" y="2075495"/>
                  <a:pt x="14107808" y="2106254"/>
                  <a:pt x="14166408" y="2142141"/>
                </a:cubicBezTo>
                <a:cubicBezTo>
                  <a:pt x="14192998" y="2157519"/>
                  <a:pt x="14307736" y="2213056"/>
                  <a:pt x="14316600" y="2228426"/>
                </a:cubicBezTo>
                <a:cubicBezTo>
                  <a:pt x="14337282" y="2264328"/>
                  <a:pt x="14363382" y="2259203"/>
                  <a:pt x="14384063" y="2269455"/>
                </a:cubicBezTo>
                <a:cubicBezTo>
                  <a:pt x="14410655" y="2284834"/>
                  <a:pt x="14437245" y="2300213"/>
                  <a:pt x="14463347" y="2320720"/>
                </a:cubicBezTo>
                <a:cubicBezTo>
                  <a:pt x="14489938" y="2341226"/>
                  <a:pt x="14516529" y="2355751"/>
                  <a:pt x="14543121" y="2376257"/>
                </a:cubicBezTo>
                <a:cubicBezTo>
                  <a:pt x="14563310" y="2391637"/>
                  <a:pt x="14625358" y="2432649"/>
                  <a:pt x="14651457" y="2437781"/>
                </a:cubicBezTo>
                <a:cubicBezTo>
                  <a:pt x="14660321" y="2437781"/>
                  <a:pt x="14669185" y="2432649"/>
                  <a:pt x="14678049" y="2448030"/>
                </a:cubicBezTo>
                <a:cubicBezTo>
                  <a:pt x="14683957" y="2458287"/>
                  <a:pt x="14775058" y="2499297"/>
                  <a:pt x="14798695" y="2524929"/>
                </a:cubicBezTo>
                <a:cubicBezTo>
                  <a:pt x="14810514" y="2534327"/>
                  <a:pt x="14818885" y="2554835"/>
                  <a:pt x="14830703" y="2565088"/>
                </a:cubicBezTo>
                <a:cubicBezTo>
                  <a:pt x="14839567" y="2570214"/>
                  <a:pt x="14960214" y="2667617"/>
                  <a:pt x="14969077" y="2662491"/>
                </a:cubicBezTo>
                <a:cubicBezTo>
                  <a:pt x="14977941" y="2662491"/>
                  <a:pt x="14989760" y="2662492"/>
                  <a:pt x="14998623" y="2682160"/>
                </a:cubicBezTo>
                <a:cubicBezTo>
                  <a:pt x="15015858" y="2723161"/>
                  <a:pt x="15036542" y="2748789"/>
                  <a:pt x="15057224" y="2764172"/>
                </a:cubicBezTo>
                <a:cubicBezTo>
                  <a:pt x="15080860" y="2779551"/>
                  <a:pt x="15209878" y="2901736"/>
                  <a:pt x="15227607" y="2917116"/>
                </a:cubicBezTo>
                <a:cubicBezTo>
                  <a:pt x="15268971" y="2958128"/>
                  <a:pt x="15312798" y="2999142"/>
                  <a:pt x="15354162" y="3039299"/>
                </a:cubicBezTo>
                <a:cubicBezTo>
                  <a:pt x="15397989" y="3085438"/>
                  <a:pt x="15442310" y="3126456"/>
                  <a:pt x="15486134" y="3171735"/>
                </a:cubicBezTo>
                <a:cubicBezTo>
                  <a:pt x="15506816" y="3192244"/>
                  <a:pt x="15527498" y="3212751"/>
                  <a:pt x="15548181" y="3228130"/>
                </a:cubicBezTo>
                <a:cubicBezTo>
                  <a:pt x="15562955" y="3243510"/>
                  <a:pt x="15645190" y="3274268"/>
                  <a:pt x="15674244" y="3310157"/>
                </a:cubicBezTo>
                <a:cubicBezTo>
                  <a:pt x="15689018" y="3329808"/>
                  <a:pt x="15703792" y="3344256"/>
                  <a:pt x="15718563" y="3364763"/>
                </a:cubicBezTo>
                <a:cubicBezTo>
                  <a:pt x="15726320" y="3373734"/>
                  <a:pt x="15743125" y="3441582"/>
                  <a:pt x="15741266" y="3448101"/>
                </a:cubicBezTo>
                <a:cubicBezTo>
                  <a:pt x="15741001" y="3449032"/>
                  <a:pt x="15740353" y="3448712"/>
                  <a:pt x="15739245" y="3446789"/>
                </a:cubicBezTo>
                <a:cubicBezTo>
                  <a:pt x="15730383" y="3431409"/>
                  <a:pt x="15562955" y="3320410"/>
                  <a:pt x="15471854" y="3258892"/>
                </a:cubicBezTo>
                <a:cubicBezTo>
                  <a:pt x="15433443" y="3228130"/>
                  <a:pt x="15392080" y="3212751"/>
                  <a:pt x="15357116" y="3162339"/>
                </a:cubicBezTo>
                <a:cubicBezTo>
                  <a:pt x="15340866" y="3136706"/>
                  <a:pt x="15323263" y="3114917"/>
                  <a:pt x="15305287" y="3096975"/>
                </a:cubicBezTo>
                <a:lnTo>
                  <a:pt x="15282938" y="3079484"/>
                </a:lnTo>
                <a:lnTo>
                  <a:pt x="15251244" y="3054680"/>
                </a:lnTo>
                <a:cubicBezTo>
                  <a:pt x="15251244" y="3090562"/>
                  <a:pt x="15268971" y="3085438"/>
                  <a:pt x="15277835" y="3095694"/>
                </a:cubicBezTo>
                <a:cubicBezTo>
                  <a:pt x="15295564" y="3111073"/>
                  <a:pt x="15309844" y="3141833"/>
                  <a:pt x="15327571" y="3157212"/>
                </a:cubicBezTo>
                <a:cubicBezTo>
                  <a:pt x="15337172" y="3164688"/>
                  <a:pt x="15346560" y="3173822"/>
                  <a:pt x="15355792" y="3184193"/>
                </a:cubicBezTo>
                <a:lnTo>
                  <a:pt x="15362146" y="3192209"/>
                </a:lnTo>
                <a:lnTo>
                  <a:pt x="15359876" y="3180227"/>
                </a:lnTo>
                <a:cubicBezTo>
                  <a:pt x="15362619" y="3169164"/>
                  <a:pt x="15362619" y="3174271"/>
                  <a:pt x="15368105" y="3180226"/>
                </a:cubicBezTo>
                <a:cubicBezTo>
                  <a:pt x="15366735" y="3182355"/>
                  <a:pt x="15365363" y="3183417"/>
                  <a:pt x="15364333" y="3185226"/>
                </a:cubicBezTo>
                <a:lnTo>
                  <a:pt x="15362897" y="3193153"/>
                </a:lnTo>
                <a:lnTo>
                  <a:pt x="15383094" y="3218625"/>
                </a:lnTo>
                <a:cubicBezTo>
                  <a:pt x="15401066" y="3243511"/>
                  <a:pt x="15418671" y="3271707"/>
                  <a:pt x="15436398" y="3299903"/>
                </a:cubicBezTo>
                <a:cubicBezTo>
                  <a:pt x="15427535" y="3305030"/>
                  <a:pt x="15415715" y="3299903"/>
                  <a:pt x="15412762" y="3334858"/>
                </a:cubicBezTo>
                <a:cubicBezTo>
                  <a:pt x="15412761" y="3349383"/>
                  <a:pt x="15409807" y="3354509"/>
                  <a:pt x="15403899" y="3354509"/>
                </a:cubicBezTo>
                <a:cubicBezTo>
                  <a:pt x="15392080" y="3354509"/>
                  <a:pt x="15383217" y="3329808"/>
                  <a:pt x="15371891" y="3325536"/>
                </a:cubicBezTo>
                <a:cubicBezTo>
                  <a:pt x="15371891" y="3337422"/>
                  <a:pt x="15374722" y="3342121"/>
                  <a:pt x="15378353" y="3345752"/>
                </a:cubicBezTo>
                <a:lnTo>
                  <a:pt x="15383904" y="3350945"/>
                </a:lnTo>
                <a:lnTo>
                  <a:pt x="15389252" y="3346068"/>
                </a:lnTo>
                <a:cubicBezTo>
                  <a:pt x="15390280" y="3346559"/>
                  <a:pt x="15390851" y="3348718"/>
                  <a:pt x="15391994" y="3351072"/>
                </a:cubicBezTo>
                <a:cubicBezTo>
                  <a:pt x="15390851" y="3353429"/>
                  <a:pt x="15390280" y="3355783"/>
                  <a:pt x="15389252" y="3356372"/>
                </a:cubicBezTo>
                <a:lnTo>
                  <a:pt x="15384611" y="3351890"/>
                </a:lnTo>
                <a:lnTo>
                  <a:pt x="15389619" y="3359637"/>
                </a:lnTo>
                <a:cubicBezTo>
                  <a:pt x="15380754" y="3385270"/>
                  <a:pt x="15365982" y="3359636"/>
                  <a:pt x="15357116" y="3349383"/>
                </a:cubicBezTo>
                <a:cubicBezTo>
                  <a:pt x="15342343" y="3334858"/>
                  <a:pt x="15327571" y="3325536"/>
                  <a:pt x="15312798" y="3310156"/>
                </a:cubicBezTo>
                <a:cubicBezTo>
                  <a:pt x="15280789" y="3279397"/>
                  <a:pt x="15248288" y="3248637"/>
                  <a:pt x="15215788" y="3217878"/>
                </a:cubicBezTo>
                <a:cubicBezTo>
                  <a:pt x="15151277" y="3157212"/>
                  <a:pt x="15086771" y="3095694"/>
                  <a:pt x="15018814" y="3039299"/>
                </a:cubicBezTo>
                <a:cubicBezTo>
                  <a:pt x="14954305" y="2983763"/>
                  <a:pt x="14886841" y="2917116"/>
                  <a:pt x="14818885" y="2886357"/>
                </a:cubicBezTo>
                <a:cubicBezTo>
                  <a:pt x="14804605" y="2876104"/>
                  <a:pt x="14786876" y="2881229"/>
                  <a:pt x="14772104" y="2860721"/>
                </a:cubicBezTo>
                <a:cubicBezTo>
                  <a:pt x="14760284" y="2851324"/>
                  <a:pt x="14757330" y="2815437"/>
                  <a:pt x="14748466" y="2805185"/>
                </a:cubicBezTo>
                <a:cubicBezTo>
                  <a:pt x="14739602" y="2784678"/>
                  <a:pt x="14733694" y="2820561"/>
                  <a:pt x="14724831" y="2825691"/>
                </a:cubicBezTo>
                <a:cubicBezTo>
                  <a:pt x="14716457" y="2830817"/>
                  <a:pt x="14578085" y="2718032"/>
                  <a:pt x="14557401" y="2697527"/>
                </a:cubicBezTo>
                <a:cubicBezTo>
                  <a:pt x="14545583" y="2688130"/>
                  <a:pt x="14536719" y="2662491"/>
                  <a:pt x="14525394" y="2647112"/>
                </a:cubicBezTo>
                <a:cubicBezTo>
                  <a:pt x="14519483" y="2641986"/>
                  <a:pt x="14507666" y="2647112"/>
                  <a:pt x="14507667" y="2616353"/>
                </a:cubicBezTo>
                <a:cubicBezTo>
                  <a:pt x="14518007" y="2616353"/>
                  <a:pt x="14528226" y="2618917"/>
                  <a:pt x="14538074" y="2623404"/>
                </a:cubicBezTo>
                <a:lnTo>
                  <a:pt x="14542309" y="2626194"/>
                </a:lnTo>
                <a:lnTo>
                  <a:pt x="14540822" y="2615809"/>
                </a:lnTo>
                <a:cubicBezTo>
                  <a:pt x="14541849" y="2613096"/>
                  <a:pt x="14543905" y="2613096"/>
                  <a:pt x="14545050" y="2618522"/>
                </a:cubicBezTo>
                <a:cubicBezTo>
                  <a:pt x="14543905" y="2621234"/>
                  <a:pt x="14543336" y="2622592"/>
                  <a:pt x="14543050" y="2623949"/>
                </a:cubicBezTo>
                <a:lnTo>
                  <a:pt x="14542911" y="2626591"/>
                </a:lnTo>
                <a:lnTo>
                  <a:pt x="14566265" y="2641986"/>
                </a:lnTo>
                <a:cubicBezTo>
                  <a:pt x="14566265" y="2616353"/>
                  <a:pt x="14560356" y="2616353"/>
                  <a:pt x="14551492" y="2616353"/>
                </a:cubicBezTo>
                <a:cubicBezTo>
                  <a:pt x="14543121" y="2611227"/>
                  <a:pt x="14534257" y="2595848"/>
                  <a:pt x="14525394" y="2590721"/>
                </a:cubicBezTo>
                <a:cubicBezTo>
                  <a:pt x="14513575" y="2585594"/>
                  <a:pt x="14504712" y="2585594"/>
                  <a:pt x="14495846" y="2575339"/>
                </a:cubicBezTo>
                <a:cubicBezTo>
                  <a:pt x="14486983" y="2559961"/>
                  <a:pt x="14489938" y="2539453"/>
                  <a:pt x="14489938" y="2518948"/>
                </a:cubicBezTo>
                <a:cubicBezTo>
                  <a:pt x="14528349" y="2534327"/>
                  <a:pt x="14566265" y="2559961"/>
                  <a:pt x="14607630" y="2539454"/>
                </a:cubicBezTo>
                <a:cubicBezTo>
                  <a:pt x="14586948" y="2529201"/>
                  <a:pt x="14566265" y="2524929"/>
                  <a:pt x="14548537" y="2513823"/>
                </a:cubicBezTo>
                <a:cubicBezTo>
                  <a:pt x="14536720" y="2509550"/>
                  <a:pt x="14525393" y="2509550"/>
                  <a:pt x="14513575" y="2499297"/>
                </a:cubicBezTo>
                <a:cubicBezTo>
                  <a:pt x="14504711" y="2489042"/>
                  <a:pt x="14510621" y="2473664"/>
                  <a:pt x="14504712" y="2453157"/>
                </a:cubicBezTo>
                <a:cubicBezTo>
                  <a:pt x="14501757" y="2442904"/>
                  <a:pt x="14495846" y="2432649"/>
                  <a:pt x="14489938" y="2427523"/>
                </a:cubicBezTo>
                <a:cubicBezTo>
                  <a:pt x="14475164" y="2417269"/>
                  <a:pt x="14460392" y="2417270"/>
                  <a:pt x="14445620" y="2412142"/>
                </a:cubicBezTo>
                <a:cubicBezTo>
                  <a:pt x="14392927" y="2401890"/>
                  <a:pt x="14340237" y="2355751"/>
                  <a:pt x="14287053" y="2330971"/>
                </a:cubicBezTo>
                <a:cubicBezTo>
                  <a:pt x="14231409" y="2295087"/>
                  <a:pt x="14058071" y="2202804"/>
                  <a:pt x="14028525" y="2192551"/>
                </a:cubicBezTo>
                <a:cubicBezTo>
                  <a:pt x="14016708" y="2187425"/>
                  <a:pt x="14007844" y="2192551"/>
                  <a:pt x="13996025" y="2183154"/>
                </a:cubicBezTo>
                <a:cubicBezTo>
                  <a:pt x="13984206" y="2178026"/>
                  <a:pt x="13987162" y="2162645"/>
                  <a:pt x="13987160" y="2137015"/>
                </a:cubicBezTo>
                <a:cubicBezTo>
                  <a:pt x="13984206" y="2106254"/>
                  <a:pt x="13961061" y="2116506"/>
                  <a:pt x="13952199" y="2116506"/>
                </a:cubicBezTo>
                <a:cubicBezTo>
                  <a:pt x="13937426" y="2111381"/>
                  <a:pt x="13925607" y="2106254"/>
                  <a:pt x="13910835" y="2101128"/>
                </a:cubicBezTo>
                <a:cubicBezTo>
                  <a:pt x="13881288" y="2090875"/>
                  <a:pt x="13855189" y="2080620"/>
                  <a:pt x="13825643" y="2070368"/>
                </a:cubicBezTo>
                <a:cubicBezTo>
                  <a:pt x="13767042" y="2049861"/>
                  <a:pt x="13710906" y="2039608"/>
                  <a:pt x="13652305" y="2009703"/>
                </a:cubicBezTo>
                <a:cubicBezTo>
                  <a:pt x="13640487" y="2004577"/>
                  <a:pt x="13631623" y="1978944"/>
                  <a:pt x="13619804" y="1973820"/>
                </a:cubicBezTo>
                <a:cubicBezTo>
                  <a:pt x="13607986" y="1968690"/>
                  <a:pt x="13593705" y="1958438"/>
                  <a:pt x="13581887" y="1953311"/>
                </a:cubicBezTo>
                <a:cubicBezTo>
                  <a:pt x="13552341" y="1943058"/>
                  <a:pt x="13525749" y="1932805"/>
                  <a:pt x="13496695" y="1922554"/>
                </a:cubicBezTo>
                <a:cubicBezTo>
                  <a:pt x="13437604" y="1902043"/>
                  <a:pt x="13381957" y="1876411"/>
                  <a:pt x="13322867" y="1846506"/>
                </a:cubicBezTo>
                <a:close/>
                <a:moveTo>
                  <a:pt x="12140678" y="1842652"/>
                </a:moveTo>
                <a:cubicBezTo>
                  <a:pt x="12131812" y="1847779"/>
                  <a:pt x="12119995" y="1852905"/>
                  <a:pt x="12119995" y="1882808"/>
                </a:cubicBezTo>
                <a:cubicBezTo>
                  <a:pt x="12128860" y="1882808"/>
                  <a:pt x="12137721" y="1882808"/>
                  <a:pt x="12146586" y="1882808"/>
                </a:cubicBezTo>
                <a:cubicBezTo>
                  <a:pt x="12143632" y="1867429"/>
                  <a:pt x="12140678" y="1858031"/>
                  <a:pt x="12140678" y="1842652"/>
                </a:cubicBezTo>
                <a:close/>
                <a:moveTo>
                  <a:pt x="15483204" y="1838916"/>
                </a:moveTo>
                <a:cubicBezTo>
                  <a:pt x="15483204" y="1855195"/>
                  <a:pt x="15480004" y="1860621"/>
                  <a:pt x="15474975" y="1860622"/>
                </a:cubicBezTo>
                <a:cubicBezTo>
                  <a:pt x="15474975" y="1844343"/>
                  <a:pt x="15477260" y="1838916"/>
                  <a:pt x="15483204" y="1838916"/>
                </a:cubicBezTo>
                <a:close/>
                <a:moveTo>
                  <a:pt x="13296806" y="1836269"/>
                </a:moveTo>
                <a:cubicBezTo>
                  <a:pt x="13302597" y="1836269"/>
                  <a:pt x="13313696" y="1831380"/>
                  <a:pt x="13313696" y="1855822"/>
                </a:cubicBezTo>
                <a:cubicBezTo>
                  <a:pt x="13308387" y="1855822"/>
                  <a:pt x="13296806" y="1860710"/>
                  <a:pt x="13296806" y="1836269"/>
                </a:cubicBezTo>
                <a:close/>
                <a:moveTo>
                  <a:pt x="11541403" y="1822145"/>
                </a:moveTo>
                <a:cubicBezTo>
                  <a:pt x="11470988" y="1847779"/>
                  <a:pt x="11412390" y="1893060"/>
                  <a:pt x="11412390" y="1908437"/>
                </a:cubicBezTo>
                <a:cubicBezTo>
                  <a:pt x="11456215" y="1877680"/>
                  <a:pt x="11497579" y="1852905"/>
                  <a:pt x="11541403" y="1822145"/>
                </a:cubicBezTo>
                <a:close/>
                <a:moveTo>
                  <a:pt x="13760496" y="1819698"/>
                </a:moveTo>
                <a:cubicBezTo>
                  <a:pt x="13760872" y="1817664"/>
                  <a:pt x="13762375" y="1819020"/>
                  <a:pt x="13765382" y="1821733"/>
                </a:cubicBezTo>
                <a:cubicBezTo>
                  <a:pt x="13762375" y="1827159"/>
                  <a:pt x="13762375" y="1827159"/>
                  <a:pt x="13762375" y="1838012"/>
                </a:cubicBezTo>
                <a:cubicBezTo>
                  <a:pt x="13760872" y="1827159"/>
                  <a:pt x="13760119" y="1821733"/>
                  <a:pt x="13760496" y="1819698"/>
                </a:cubicBezTo>
                <a:close/>
                <a:moveTo>
                  <a:pt x="7589539" y="1819222"/>
                </a:moveTo>
                <a:cubicBezTo>
                  <a:pt x="7591612" y="1831114"/>
                  <a:pt x="7593076" y="1839510"/>
                  <a:pt x="7586785" y="1841420"/>
                </a:cubicBezTo>
                <a:cubicBezTo>
                  <a:pt x="7584711" y="1829528"/>
                  <a:pt x="7583248" y="1821133"/>
                  <a:pt x="7589539" y="1819222"/>
                </a:cubicBezTo>
                <a:close/>
                <a:moveTo>
                  <a:pt x="13737652" y="1812537"/>
                </a:moveTo>
                <a:cubicBezTo>
                  <a:pt x="13743139" y="1812537"/>
                  <a:pt x="13745882" y="1817643"/>
                  <a:pt x="13745882" y="1838066"/>
                </a:cubicBezTo>
                <a:cubicBezTo>
                  <a:pt x="13740394" y="1838066"/>
                  <a:pt x="13737653" y="1827852"/>
                  <a:pt x="13737652" y="1812537"/>
                </a:cubicBezTo>
                <a:close/>
                <a:moveTo>
                  <a:pt x="13696392" y="1812537"/>
                </a:moveTo>
                <a:cubicBezTo>
                  <a:pt x="13702406" y="1812537"/>
                  <a:pt x="13702406" y="1822749"/>
                  <a:pt x="13702406" y="1838066"/>
                </a:cubicBezTo>
                <a:cubicBezTo>
                  <a:pt x="13696391" y="1838066"/>
                  <a:pt x="13696392" y="1827853"/>
                  <a:pt x="13696392" y="1812537"/>
                </a:cubicBezTo>
                <a:close/>
                <a:moveTo>
                  <a:pt x="12173177" y="1811893"/>
                </a:moveTo>
                <a:cubicBezTo>
                  <a:pt x="12173177" y="1842652"/>
                  <a:pt x="12181548" y="1837527"/>
                  <a:pt x="12190411" y="1837527"/>
                </a:cubicBezTo>
                <a:cubicBezTo>
                  <a:pt x="12190411" y="1806766"/>
                  <a:pt x="12179085" y="1811893"/>
                  <a:pt x="12173177" y="1811893"/>
                </a:cubicBezTo>
                <a:close/>
                <a:moveTo>
                  <a:pt x="12155450" y="1811893"/>
                </a:moveTo>
                <a:cubicBezTo>
                  <a:pt x="12155450" y="1832403"/>
                  <a:pt x="12155449" y="1858031"/>
                  <a:pt x="12164313" y="1858031"/>
                </a:cubicBezTo>
                <a:cubicBezTo>
                  <a:pt x="12164312" y="1837527"/>
                  <a:pt x="12164313" y="1811893"/>
                  <a:pt x="12155450" y="1811893"/>
                </a:cubicBezTo>
                <a:close/>
                <a:moveTo>
                  <a:pt x="15465817" y="1809889"/>
                </a:moveTo>
                <a:cubicBezTo>
                  <a:pt x="15465817" y="1822110"/>
                  <a:pt x="15463705" y="1828221"/>
                  <a:pt x="15460535" y="1831276"/>
                </a:cubicBezTo>
                <a:cubicBezTo>
                  <a:pt x="15457366" y="1834331"/>
                  <a:pt x="15453139" y="1834332"/>
                  <a:pt x="15448914" y="1834331"/>
                </a:cubicBezTo>
                <a:cubicBezTo>
                  <a:pt x="15448914" y="1805000"/>
                  <a:pt x="15460183" y="1809889"/>
                  <a:pt x="15465817" y="1809889"/>
                </a:cubicBezTo>
                <a:close/>
                <a:moveTo>
                  <a:pt x="8209173" y="1798863"/>
                </a:moveTo>
                <a:cubicBezTo>
                  <a:pt x="8083236" y="1819943"/>
                  <a:pt x="7959355" y="1849705"/>
                  <a:pt x="7838642" y="1882083"/>
                </a:cubicBezTo>
                <a:cubicBezTo>
                  <a:pt x="7721730" y="1917600"/>
                  <a:pt x="7603151" y="1962214"/>
                  <a:pt x="7487662" y="2005888"/>
                </a:cubicBezTo>
                <a:cubicBezTo>
                  <a:pt x="7464049" y="2016641"/>
                  <a:pt x="7447641" y="2034509"/>
                  <a:pt x="7425765" y="2058334"/>
                </a:cubicBezTo>
                <a:cubicBezTo>
                  <a:pt x="7406978" y="2081220"/>
                  <a:pt x="7379216" y="2068181"/>
                  <a:pt x="7364942" y="2098286"/>
                </a:cubicBezTo>
                <a:cubicBezTo>
                  <a:pt x="7356615" y="2115847"/>
                  <a:pt x="7345738" y="2123446"/>
                  <a:pt x="7334239" y="2127475"/>
                </a:cubicBezTo>
                <a:lnTo>
                  <a:pt x="7324091" y="2129768"/>
                </a:lnTo>
                <a:lnTo>
                  <a:pt x="7332848" y="2133145"/>
                </a:lnTo>
                <a:cubicBezTo>
                  <a:pt x="7350576" y="2143396"/>
                  <a:pt x="7367812" y="2122893"/>
                  <a:pt x="7385540" y="2112639"/>
                </a:cubicBezTo>
                <a:cubicBezTo>
                  <a:pt x="7382585" y="2107514"/>
                  <a:pt x="7379629" y="2097260"/>
                  <a:pt x="7376675" y="2087009"/>
                </a:cubicBezTo>
                <a:cubicBezTo>
                  <a:pt x="7412131" y="2081883"/>
                  <a:pt x="7450542" y="2076755"/>
                  <a:pt x="7485499" y="2051124"/>
                </a:cubicBezTo>
                <a:cubicBezTo>
                  <a:pt x="7520952" y="2025491"/>
                  <a:pt x="7555913" y="2000716"/>
                  <a:pt x="7591369" y="1990463"/>
                </a:cubicBezTo>
                <a:cubicBezTo>
                  <a:pt x="7664739" y="1964830"/>
                  <a:pt x="7741553" y="1964830"/>
                  <a:pt x="7814922" y="1980210"/>
                </a:cubicBezTo>
                <a:cubicBezTo>
                  <a:pt x="7844218" y="1984054"/>
                  <a:pt x="7873546" y="1990089"/>
                  <a:pt x="7902851" y="1997377"/>
                </a:cubicBezTo>
                <a:lnTo>
                  <a:pt x="7915521" y="2000941"/>
                </a:lnTo>
                <a:lnTo>
                  <a:pt x="8020850" y="1954739"/>
                </a:lnTo>
                <a:cubicBezTo>
                  <a:pt x="8081827" y="1930645"/>
                  <a:pt x="8143375" y="1909039"/>
                  <a:pt x="8205565" y="1890146"/>
                </a:cubicBezTo>
                <a:cubicBezTo>
                  <a:pt x="8184694" y="1879307"/>
                  <a:pt x="8147612" y="1890573"/>
                  <a:pt x="8138368" y="1837551"/>
                </a:cubicBezTo>
                <a:cubicBezTo>
                  <a:pt x="8150729" y="1833795"/>
                  <a:pt x="8216995" y="1843727"/>
                  <a:pt x="8209173" y="1798863"/>
                </a:cubicBezTo>
                <a:close/>
                <a:moveTo>
                  <a:pt x="8614777" y="1793295"/>
                </a:moveTo>
                <a:cubicBezTo>
                  <a:pt x="8608791" y="1793950"/>
                  <a:pt x="8602343" y="1798951"/>
                  <a:pt x="8597708" y="1800359"/>
                </a:cubicBezTo>
                <a:cubicBezTo>
                  <a:pt x="8600552" y="1816673"/>
                  <a:pt x="8606075" y="1820363"/>
                  <a:pt x="8612046" y="1819623"/>
                </a:cubicBezTo>
                <a:cubicBezTo>
                  <a:pt x="8618018" y="1818883"/>
                  <a:pt x="8624438" y="1813712"/>
                  <a:pt x="8629072" y="1812304"/>
                </a:cubicBezTo>
                <a:cubicBezTo>
                  <a:pt x="8626287" y="1796329"/>
                  <a:pt x="8620763" y="1792639"/>
                  <a:pt x="8614777" y="1793295"/>
                </a:cubicBezTo>
                <a:close/>
                <a:moveTo>
                  <a:pt x="8291397" y="1791061"/>
                </a:moveTo>
                <a:cubicBezTo>
                  <a:pt x="8271724" y="1784958"/>
                  <a:pt x="8237511" y="1807431"/>
                  <a:pt x="8230558" y="1809543"/>
                </a:cubicBezTo>
                <a:cubicBezTo>
                  <a:pt x="8234114" y="1829937"/>
                  <a:pt x="8249552" y="1830615"/>
                  <a:pt x="8265647" y="1825725"/>
                </a:cubicBezTo>
                <a:cubicBezTo>
                  <a:pt x="8281741" y="1820836"/>
                  <a:pt x="8298493" y="1810378"/>
                  <a:pt x="8304674" y="1808500"/>
                </a:cubicBezTo>
                <a:cubicBezTo>
                  <a:pt x="8302896" y="1798304"/>
                  <a:pt x="8297954" y="1793095"/>
                  <a:pt x="8291397" y="1791061"/>
                </a:cubicBezTo>
                <a:close/>
                <a:moveTo>
                  <a:pt x="8505555" y="1788808"/>
                </a:moveTo>
                <a:cubicBezTo>
                  <a:pt x="8501634" y="1787315"/>
                  <a:pt x="8496999" y="1788724"/>
                  <a:pt x="8492363" y="1790132"/>
                </a:cubicBezTo>
                <a:cubicBezTo>
                  <a:pt x="8496630" y="1814604"/>
                  <a:pt x="8505189" y="1807708"/>
                  <a:pt x="8514460" y="1804892"/>
                </a:cubicBezTo>
                <a:cubicBezTo>
                  <a:pt x="8512683" y="1794696"/>
                  <a:pt x="8509476" y="1790301"/>
                  <a:pt x="8505555" y="1788808"/>
                </a:cubicBezTo>
                <a:close/>
                <a:moveTo>
                  <a:pt x="8563386" y="1786181"/>
                </a:moveTo>
                <a:cubicBezTo>
                  <a:pt x="8555333" y="1788180"/>
                  <a:pt x="8546907" y="1795035"/>
                  <a:pt x="8542271" y="1796443"/>
                </a:cubicBezTo>
                <a:cubicBezTo>
                  <a:pt x="8545767" y="1816496"/>
                  <a:pt x="8552807" y="1819546"/>
                  <a:pt x="8560454" y="1817134"/>
                </a:cubicBezTo>
                <a:cubicBezTo>
                  <a:pt x="8568083" y="1814728"/>
                  <a:pt x="8576335" y="1806852"/>
                  <a:pt x="8582258" y="1805053"/>
                </a:cubicBezTo>
                <a:cubicBezTo>
                  <a:pt x="8579118" y="1787039"/>
                  <a:pt x="8571439" y="1784182"/>
                  <a:pt x="8563386" y="1786181"/>
                </a:cubicBezTo>
                <a:close/>
                <a:moveTo>
                  <a:pt x="12632283" y="1786158"/>
                </a:moveTo>
                <a:cubicBezTo>
                  <a:pt x="12638362" y="1791348"/>
                  <a:pt x="12644443" y="1791348"/>
                  <a:pt x="12646978" y="1796537"/>
                </a:cubicBezTo>
                <a:cubicBezTo>
                  <a:pt x="12641403" y="1806916"/>
                  <a:pt x="12635322" y="1822483"/>
                  <a:pt x="12632283" y="1838052"/>
                </a:cubicBezTo>
                <a:cubicBezTo>
                  <a:pt x="12632282" y="1822483"/>
                  <a:pt x="12632283" y="1801727"/>
                  <a:pt x="12632283" y="1786158"/>
                </a:cubicBezTo>
                <a:close/>
                <a:moveTo>
                  <a:pt x="13652956" y="1786157"/>
                </a:moveTo>
                <a:cubicBezTo>
                  <a:pt x="13658443" y="1786157"/>
                  <a:pt x="13661186" y="1791264"/>
                  <a:pt x="13661186" y="1811683"/>
                </a:cubicBezTo>
                <a:cubicBezTo>
                  <a:pt x="13655700" y="1811683"/>
                  <a:pt x="13652956" y="1801473"/>
                  <a:pt x="13652956" y="1786157"/>
                </a:cubicBezTo>
                <a:close/>
                <a:moveTo>
                  <a:pt x="13626896" y="1786157"/>
                </a:moveTo>
                <a:cubicBezTo>
                  <a:pt x="13632382" y="1786157"/>
                  <a:pt x="13635126" y="1791264"/>
                  <a:pt x="13635126" y="1811683"/>
                </a:cubicBezTo>
                <a:cubicBezTo>
                  <a:pt x="13629640" y="1811683"/>
                  <a:pt x="13626896" y="1801473"/>
                  <a:pt x="13626896" y="1786157"/>
                </a:cubicBezTo>
                <a:close/>
                <a:moveTo>
                  <a:pt x="12682229" y="1786157"/>
                </a:moveTo>
                <a:cubicBezTo>
                  <a:pt x="12687715" y="1786157"/>
                  <a:pt x="12690457" y="1796369"/>
                  <a:pt x="12690458" y="1811683"/>
                </a:cubicBezTo>
                <a:cubicBezTo>
                  <a:pt x="12684971" y="1811683"/>
                  <a:pt x="12682229" y="1801473"/>
                  <a:pt x="12682229" y="1786157"/>
                </a:cubicBezTo>
                <a:close/>
                <a:moveTo>
                  <a:pt x="12658340" y="1786157"/>
                </a:moveTo>
                <a:cubicBezTo>
                  <a:pt x="12664355" y="1786157"/>
                  <a:pt x="12664355" y="1796368"/>
                  <a:pt x="12664356" y="1811683"/>
                </a:cubicBezTo>
                <a:cubicBezTo>
                  <a:pt x="12658340" y="1811683"/>
                  <a:pt x="12658340" y="1801474"/>
                  <a:pt x="12658340" y="1786157"/>
                </a:cubicBezTo>
                <a:close/>
                <a:moveTo>
                  <a:pt x="8442078" y="1785546"/>
                </a:moveTo>
                <a:cubicBezTo>
                  <a:pt x="8436195" y="1786796"/>
                  <a:pt x="8429776" y="1791968"/>
                  <a:pt x="8425140" y="1793376"/>
                </a:cubicBezTo>
                <a:cubicBezTo>
                  <a:pt x="8427629" y="1807650"/>
                  <a:pt x="8432975" y="1810322"/>
                  <a:pt x="8438858" y="1809071"/>
                </a:cubicBezTo>
                <a:cubicBezTo>
                  <a:pt x="8444741" y="1807821"/>
                  <a:pt x="8451161" y="1802649"/>
                  <a:pt x="8455796" y="1801241"/>
                </a:cubicBezTo>
                <a:cubicBezTo>
                  <a:pt x="8453307" y="1786966"/>
                  <a:pt x="8447961" y="1784296"/>
                  <a:pt x="8442078" y="1785546"/>
                </a:cubicBezTo>
                <a:close/>
                <a:moveTo>
                  <a:pt x="8310388" y="1785291"/>
                </a:moveTo>
                <a:cubicBezTo>
                  <a:pt x="8312521" y="1797527"/>
                  <a:pt x="8317034" y="1804746"/>
                  <a:pt x="8323215" y="1802868"/>
                </a:cubicBezTo>
                <a:cubicBezTo>
                  <a:pt x="8321081" y="1790632"/>
                  <a:pt x="8316569" y="1783413"/>
                  <a:pt x="8310388" y="1785291"/>
                </a:cubicBezTo>
                <a:close/>
                <a:moveTo>
                  <a:pt x="14654999" y="1783741"/>
                </a:moveTo>
                <a:cubicBezTo>
                  <a:pt x="14660328" y="1782475"/>
                  <a:pt x="14666725" y="1786270"/>
                  <a:pt x="14670989" y="1786270"/>
                </a:cubicBezTo>
                <a:cubicBezTo>
                  <a:pt x="14670989" y="1806517"/>
                  <a:pt x="14666724" y="1812844"/>
                  <a:pt x="14661394" y="1814110"/>
                </a:cubicBezTo>
                <a:cubicBezTo>
                  <a:pt x="14656063" y="1815376"/>
                  <a:pt x="14649667" y="1811580"/>
                  <a:pt x="14645402" y="1811580"/>
                </a:cubicBezTo>
                <a:cubicBezTo>
                  <a:pt x="14645402" y="1791333"/>
                  <a:pt x="14649667" y="1785006"/>
                  <a:pt x="14654999" y="1783741"/>
                </a:cubicBezTo>
                <a:close/>
                <a:moveTo>
                  <a:pt x="11566886" y="1783698"/>
                </a:moveTo>
                <a:cubicBezTo>
                  <a:pt x="11561346" y="1782416"/>
                  <a:pt x="11554699" y="1786260"/>
                  <a:pt x="11550267" y="1786260"/>
                </a:cubicBezTo>
                <a:cubicBezTo>
                  <a:pt x="11550267" y="1827269"/>
                  <a:pt x="11567994" y="1811893"/>
                  <a:pt x="11576857" y="1811893"/>
                </a:cubicBezTo>
                <a:cubicBezTo>
                  <a:pt x="11576857" y="1791391"/>
                  <a:pt x="11572426" y="1784980"/>
                  <a:pt x="11566886" y="1783698"/>
                </a:cubicBezTo>
                <a:close/>
                <a:moveTo>
                  <a:pt x="15429136" y="1781869"/>
                </a:moveTo>
                <a:cubicBezTo>
                  <a:pt x="15434622" y="1783772"/>
                  <a:pt x="15439742" y="1793924"/>
                  <a:pt x="15439742" y="1811688"/>
                </a:cubicBezTo>
                <a:cubicBezTo>
                  <a:pt x="15430967" y="1806613"/>
                  <a:pt x="15422189" y="1801538"/>
                  <a:pt x="15416339" y="1801537"/>
                </a:cubicBezTo>
                <a:cubicBezTo>
                  <a:pt x="15417802" y="1786310"/>
                  <a:pt x="15423652" y="1779966"/>
                  <a:pt x="15429136" y="1781869"/>
                </a:cubicBezTo>
                <a:close/>
                <a:moveTo>
                  <a:pt x="8381434" y="1781423"/>
                </a:moveTo>
                <a:cubicBezTo>
                  <a:pt x="8373363" y="1783338"/>
                  <a:pt x="8364932" y="1790194"/>
                  <a:pt x="8360297" y="1791602"/>
                </a:cubicBezTo>
                <a:cubicBezTo>
                  <a:pt x="8363496" y="1809956"/>
                  <a:pt x="8370437" y="1813216"/>
                  <a:pt x="8378122" y="1811417"/>
                </a:cubicBezTo>
                <a:cubicBezTo>
                  <a:pt x="8385808" y="1809619"/>
                  <a:pt x="8394239" y="1802763"/>
                  <a:pt x="8400418" y="1800886"/>
                </a:cubicBezTo>
                <a:cubicBezTo>
                  <a:pt x="8397218" y="1782533"/>
                  <a:pt x="8389505" y="1779507"/>
                  <a:pt x="8381434" y="1781423"/>
                </a:cubicBezTo>
                <a:close/>
                <a:moveTo>
                  <a:pt x="15401802" y="1766400"/>
                </a:moveTo>
                <a:cubicBezTo>
                  <a:pt x="15406445" y="1768233"/>
                  <a:pt x="15411514" y="1773121"/>
                  <a:pt x="15415857" y="1775566"/>
                </a:cubicBezTo>
                <a:cubicBezTo>
                  <a:pt x="15412961" y="1775566"/>
                  <a:pt x="15412961" y="1780455"/>
                  <a:pt x="15410066" y="1785343"/>
                </a:cubicBezTo>
                <a:cubicBezTo>
                  <a:pt x="15404275" y="1780455"/>
                  <a:pt x="15395587" y="1775566"/>
                  <a:pt x="15390280" y="1775566"/>
                </a:cubicBezTo>
                <a:cubicBezTo>
                  <a:pt x="15392933" y="1765788"/>
                  <a:pt x="15397156" y="1764566"/>
                  <a:pt x="15401802" y="1766400"/>
                </a:cubicBezTo>
                <a:close/>
                <a:moveTo>
                  <a:pt x="12087495" y="1765755"/>
                </a:moveTo>
                <a:cubicBezTo>
                  <a:pt x="12076170" y="1786260"/>
                  <a:pt x="12064351" y="1806766"/>
                  <a:pt x="12052534" y="1827269"/>
                </a:cubicBezTo>
                <a:cubicBezTo>
                  <a:pt x="12058443" y="1847349"/>
                  <a:pt x="12065091" y="1852476"/>
                  <a:pt x="12072045" y="1851302"/>
                </a:cubicBezTo>
                <a:cubicBezTo>
                  <a:pt x="12079001" y="1850128"/>
                  <a:pt x="12086264" y="1842653"/>
                  <a:pt x="12093404" y="1837527"/>
                </a:cubicBezTo>
                <a:cubicBezTo>
                  <a:pt x="12090450" y="1811893"/>
                  <a:pt x="12087495" y="1791391"/>
                  <a:pt x="12087495" y="1765755"/>
                </a:cubicBezTo>
                <a:close/>
                <a:moveTo>
                  <a:pt x="14627573" y="1759779"/>
                </a:moveTo>
                <a:cubicBezTo>
                  <a:pt x="14627574" y="1780200"/>
                  <a:pt x="14624830" y="1785307"/>
                  <a:pt x="14619342" y="1785307"/>
                </a:cubicBezTo>
                <a:cubicBezTo>
                  <a:pt x="14619342" y="1764883"/>
                  <a:pt x="14622086" y="1759779"/>
                  <a:pt x="14627573" y="1759779"/>
                </a:cubicBezTo>
                <a:close/>
                <a:moveTo>
                  <a:pt x="13606896" y="1759779"/>
                </a:moveTo>
                <a:cubicBezTo>
                  <a:pt x="13606896" y="1780202"/>
                  <a:pt x="13604152" y="1785307"/>
                  <a:pt x="13598666" y="1785307"/>
                </a:cubicBezTo>
                <a:cubicBezTo>
                  <a:pt x="13598666" y="1764883"/>
                  <a:pt x="13601408" y="1759779"/>
                  <a:pt x="13606896" y="1759779"/>
                </a:cubicBezTo>
                <a:close/>
                <a:moveTo>
                  <a:pt x="13583465" y="1759779"/>
                </a:moveTo>
                <a:cubicBezTo>
                  <a:pt x="13588494" y="1759779"/>
                  <a:pt x="13591694" y="1764883"/>
                  <a:pt x="13591695" y="1785307"/>
                </a:cubicBezTo>
                <a:cubicBezTo>
                  <a:pt x="13586207" y="1785307"/>
                  <a:pt x="13583465" y="1780202"/>
                  <a:pt x="13583465" y="1759779"/>
                </a:cubicBezTo>
                <a:close/>
                <a:moveTo>
                  <a:pt x="14654091" y="1748480"/>
                </a:moveTo>
                <a:cubicBezTo>
                  <a:pt x="14724563" y="1748481"/>
                  <a:pt x="14789616" y="1829958"/>
                  <a:pt x="14851219" y="1890215"/>
                </a:cubicBezTo>
                <a:cubicBezTo>
                  <a:pt x="14848999" y="1901672"/>
                  <a:pt x="14840129" y="1921724"/>
                  <a:pt x="14832298" y="1922440"/>
                </a:cubicBezTo>
                <a:cubicBezTo>
                  <a:pt x="14829688" y="1922679"/>
                  <a:pt x="14827192" y="1920769"/>
                  <a:pt x="14825099" y="1915677"/>
                </a:cubicBezTo>
                <a:cubicBezTo>
                  <a:pt x="14816228" y="1890215"/>
                  <a:pt x="14801443" y="1895308"/>
                  <a:pt x="14786659" y="1900399"/>
                </a:cubicBezTo>
                <a:cubicBezTo>
                  <a:pt x="14774830" y="1905492"/>
                  <a:pt x="14777787" y="1880031"/>
                  <a:pt x="14765960" y="1864753"/>
                </a:cubicBezTo>
                <a:cubicBezTo>
                  <a:pt x="14760046" y="1850325"/>
                  <a:pt x="14748217" y="1864754"/>
                  <a:pt x="14739347" y="1870695"/>
                </a:cubicBezTo>
                <a:cubicBezTo>
                  <a:pt x="14742305" y="1855419"/>
                  <a:pt x="14748217" y="1850325"/>
                  <a:pt x="14748217" y="1835050"/>
                </a:cubicBezTo>
                <a:cubicBezTo>
                  <a:pt x="14745261" y="1840142"/>
                  <a:pt x="14739347" y="1845234"/>
                  <a:pt x="14736391" y="1855418"/>
                </a:cubicBezTo>
                <a:cubicBezTo>
                  <a:pt x="14733433" y="1809588"/>
                  <a:pt x="14719141" y="1799403"/>
                  <a:pt x="14704357" y="1784126"/>
                </a:cubicBezTo>
                <a:cubicBezTo>
                  <a:pt x="14686617" y="1773942"/>
                  <a:pt x="14671833" y="1758664"/>
                  <a:pt x="14654091" y="1748480"/>
                </a:cubicBezTo>
                <a:close/>
                <a:moveTo>
                  <a:pt x="12381469" y="1740128"/>
                </a:moveTo>
                <a:cubicBezTo>
                  <a:pt x="12372605" y="1750374"/>
                  <a:pt x="12361280" y="1755505"/>
                  <a:pt x="12361280" y="1786260"/>
                </a:cubicBezTo>
                <a:cubicBezTo>
                  <a:pt x="12369651" y="1786260"/>
                  <a:pt x="12378514" y="1786260"/>
                  <a:pt x="12387379" y="1786260"/>
                </a:cubicBezTo>
                <a:cubicBezTo>
                  <a:pt x="12384423" y="1770884"/>
                  <a:pt x="12381469" y="1755504"/>
                  <a:pt x="12381469" y="1740128"/>
                </a:cubicBezTo>
                <a:close/>
                <a:moveTo>
                  <a:pt x="13754952" y="1735864"/>
                </a:moveTo>
                <a:lnTo>
                  <a:pt x="13757694" y="1738765"/>
                </a:lnTo>
                <a:lnTo>
                  <a:pt x="13755140" y="1737602"/>
                </a:lnTo>
                <a:close/>
                <a:moveTo>
                  <a:pt x="12466657" y="1734998"/>
                </a:moveTo>
                <a:cubicBezTo>
                  <a:pt x="12466657" y="1755504"/>
                  <a:pt x="12469612" y="1760631"/>
                  <a:pt x="12475521" y="1760631"/>
                </a:cubicBezTo>
                <a:cubicBezTo>
                  <a:pt x="12475521" y="1745251"/>
                  <a:pt x="12472566" y="1734998"/>
                  <a:pt x="12466657" y="1734998"/>
                </a:cubicBezTo>
                <a:close/>
                <a:moveTo>
                  <a:pt x="12181548" y="1734998"/>
                </a:moveTo>
                <a:cubicBezTo>
                  <a:pt x="12181547" y="1755505"/>
                  <a:pt x="12184502" y="1760631"/>
                  <a:pt x="12190411" y="1760631"/>
                </a:cubicBezTo>
                <a:cubicBezTo>
                  <a:pt x="12190411" y="1745251"/>
                  <a:pt x="12187456" y="1734998"/>
                  <a:pt x="12181548" y="1734998"/>
                </a:cubicBezTo>
                <a:close/>
                <a:moveTo>
                  <a:pt x="15304273" y="1733694"/>
                </a:moveTo>
                <a:cubicBezTo>
                  <a:pt x="15311526" y="1736255"/>
                  <a:pt x="15318780" y="1743936"/>
                  <a:pt x="15324680" y="1749057"/>
                </a:cubicBezTo>
                <a:cubicBezTo>
                  <a:pt x="15339431" y="1759299"/>
                  <a:pt x="15354180" y="1774662"/>
                  <a:pt x="15371882" y="1784904"/>
                </a:cubicBezTo>
                <a:cubicBezTo>
                  <a:pt x="15403841" y="1820751"/>
                  <a:pt x="15433343" y="1856598"/>
                  <a:pt x="15465795" y="1891591"/>
                </a:cubicBezTo>
                <a:cubicBezTo>
                  <a:pt x="15463583" y="1897993"/>
                  <a:pt x="15461186" y="1901194"/>
                  <a:pt x="15458696" y="1902314"/>
                </a:cubicBezTo>
                <a:cubicBezTo>
                  <a:pt x="15451229" y="1905676"/>
                  <a:pt x="15442932" y="1890311"/>
                  <a:pt x="15436293" y="1886471"/>
                </a:cubicBezTo>
                <a:cubicBezTo>
                  <a:pt x="15421542" y="1871961"/>
                  <a:pt x="15406793" y="1856598"/>
                  <a:pt x="15389583" y="1846356"/>
                </a:cubicBezTo>
                <a:cubicBezTo>
                  <a:pt x="15374831" y="1830993"/>
                  <a:pt x="15360082" y="1820751"/>
                  <a:pt x="15345331" y="1805388"/>
                </a:cubicBezTo>
                <a:cubicBezTo>
                  <a:pt x="15333529" y="1795146"/>
                  <a:pt x="15318780" y="1790027"/>
                  <a:pt x="15309928" y="1759299"/>
                </a:cubicBezTo>
                <a:cubicBezTo>
                  <a:pt x="15301077" y="1754178"/>
                  <a:pt x="15292226" y="1749057"/>
                  <a:pt x="15283868" y="1749057"/>
                </a:cubicBezTo>
                <a:cubicBezTo>
                  <a:pt x="15289769" y="1733693"/>
                  <a:pt x="15297022" y="1731133"/>
                  <a:pt x="15304273" y="1733694"/>
                </a:cubicBezTo>
                <a:close/>
                <a:moveTo>
                  <a:pt x="11906950" y="1733402"/>
                </a:moveTo>
                <a:cubicBezTo>
                  <a:pt x="11912965" y="1733402"/>
                  <a:pt x="11912965" y="1743612"/>
                  <a:pt x="11912965" y="1758928"/>
                </a:cubicBezTo>
                <a:cubicBezTo>
                  <a:pt x="11906950" y="1758928"/>
                  <a:pt x="11906950" y="1748717"/>
                  <a:pt x="11906950" y="1733402"/>
                </a:cubicBezTo>
                <a:close/>
                <a:moveTo>
                  <a:pt x="15372908" y="1733402"/>
                </a:moveTo>
                <a:cubicBezTo>
                  <a:pt x="15378541" y="1738289"/>
                  <a:pt x="15383706" y="1743178"/>
                  <a:pt x="15389811" y="1748067"/>
                </a:cubicBezTo>
                <a:cubicBezTo>
                  <a:pt x="15388284" y="1751733"/>
                  <a:pt x="15386465" y="1754483"/>
                  <a:pt x="15384594" y="1756087"/>
                </a:cubicBezTo>
                <a:cubicBezTo>
                  <a:pt x="15378981" y="1760899"/>
                  <a:pt x="15372908" y="1755400"/>
                  <a:pt x="15372908" y="1733402"/>
                </a:cubicBezTo>
                <a:close/>
                <a:moveTo>
                  <a:pt x="13513972" y="1733402"/>
                </a:moveTo>
                <a:cubicBezTo>
                  <a:pt x="13519857" y="1733402"/>
                  <a:pt x="13528684" y="1733402"/>
                  <a:pt x="13528684" y="1757844"/>
                </a:cubicBezTo>
                <a:cubicBezTo>
                  <a:pt x="13522799" y="1757844"/>
                  <a:pt x="13513972" y="1762732"/>
                  <a:pt x="13513972" y="1733402"/>
                </a:cubicBezTo>
                <a:close/>
                <a:moveTo>
                  <a:pt x="13487911" y="1733402"/>
                </a:moveTo>
                <a:cubicBezTo>
                  <a:pt x="13492940" y="1733402"/>
                  <a:pt x="13496140" y="1743612"/>
                  <a:pt x="13496140" y="1758928"/>
                </a:cubicBezTo>
                <a:cubicBezTo>
                  <a:pt x="13490654" y="1758928"/>
                  <a:pt x="13487910" y="1748718"/>
                  <a:pt x="13487911" y="1733402"/>
                </a:cubicBezTo>
                <a:close/>
                <a:moveTo>
                  <a:pt x="11654428" y="1729712"/>
                </a:moveTo>
                <a:cubicBezTo>
                  <a:pt x="11631301" y="1728270"/>
                  <a:pt x="11606649" y="1742688"/>
                  <a:pt x="11600001" y="1811893"/>
                </a:cubicBezTo>
                <a:cubicBezTo>
                  <a:pt x="11626100" y="1786260"/>
                  <a:pt x="11649736" y="1760631"/>
                  <a:pt x="11676326" y="1734998"/>
                </a:cubicBezTo>
                <a:cubicBezTo>
                  <a:pt x="11669679" y="1732436"/>
                  <a:pt x="11662139" y="1730192"/>
                  <a:pt x="11654428" y="1729712"/>
                </a:cubicBezTo>
                <a:close/>
                <a:moveTo>
                  <a:pt x="14239074" y="1728418"/>
                </a:moveTo>
                <a:cubicBezTo>
                  <a:pt x="14240447" y="1728418"/>
                  <a:pt x="14241819" y="1730969"/>
                  <a:pt x="14243189" y="1736075"/>
                </a:cubicBezTo>
                <a:lnTo>
                  <a:pt x="14240211" y="1747157"/>
                </a:lnTo>
                <a:lnTo>
                  <a:pt x="14241006" y="1748198"/>
                </a:lnTo>
                <a:cubicBezTo>
                  <a:pt x="14241006" y="1755598"/>
                  <a:pt x="14239949" y="1759915"/>
                  <a:pt x="14238363" y="1761842"/>
                </a:cubicBezTo>
                <a:cubicBezTo>
                  <a:pt x="14233610" y="1767623"/>
                  <a:pt x="14224102" y="1751899"/>
                  <a:pt x="14224102" y="1733399"/>
                </a:cubicBezTo>
                <a:cubicBezTo>
                  <a:pt x="14226919" y="1733399"/>
                  <a:pt x="14229735" y="1734634"/>
                  <a:pt x="14232553" y="1737100"/>
                </a:cubicBezTo>
                <a:lnTo>
                  <a:pt x="14239509" y="1746234"/>
                </a:lnTo>
                <a:lnTo>
                  <a:pt x="14234961" y="1736075"/>
                </a:lnTo>
                <a:cubicBezTo>
                  <a:pt x="14236333" y="1730969"/>
                  <a:pt x="14237702" y="1728418"/>
                  <a:pt x="14239074" y="1728418"/>
                </a:cubicBezTo>
                <a:close/>
                <a:moveTo>
                  <a:pt x="14294333" y="1725379"/>
                </a:moveTo>
                <a:cubicBezTo>
                  <a:pt x="14296829" y="1726109"/>
                  <a:pt x="14299232" y="1727406"/>
                  <a:pt x="14301449" y="1728703"/>
                </a:cubicBezTo>
                <a:cubicBezTo>
                  <a:pt x="14319192" y="1739074"/>
                  <a:pt x="14333979" y="1744259"/>
                  <a:pt x="14348271" y="1754631"/>
                </a:cubicBezTo>
                <a:cubicBezTo>
                  <a:pt x="14366014" y="1759816"/>
                  <a:pt x="14380800" y="1770188"/>
                  <a:pt x="14398543" y="1775373"/>
                </a:cubicBezTo>
                <a:cubicBezTo>
                  <a:pt x="14404457" y="1780559"/>
                  <a:pt x="14410371" y="1785744"/>
                  <a:pt x="14410371" y="1811672"/>
                </a:cubicBezTo>
                <a:cubicBezTo>
                  <a:pt x="14363057" y="1811672"/>
                  <a:pt x="14319192" y="1775373"/>
                  <a:pt x="14271879" y="1749444"/>
                </a:cubicBezTo>
                <a:cubicBezTo>
                  <a:pt x="14278532" y="1726110"/>
                  <a:pt x="14286848" y="1723194"/>
                  <a:pt x="14294333" y="1725379"/>
                </a:cubicBezTo>
                <a:close/>
                <a:moveTo>
                  <a:pt x="15282162" y="1720707"/>
                </a:moveTo>
                <a:cubicBezTo>
                  <a:pt x="15282628" y="1719517"/>
                  <a:pt x="15283557" y="1720708"/>
                  <a:pt x="15285419" y="1723087"/>
                </a:cubicBezTo>
                <a:cubicBezTo>
                  <a:pt x="15285419" y="1727847"/>
                  <a:pt x="15285419" y="1732608"/>
                  <a:pt x="15281696" y="1732608"/>
                </a:cubicBezTo>
                <a:cubicBezTo>
                  <a:pt x="15281696" y="1725467"/>
                  <a:pt x="15281696" y="1721896"/>
                  <a:pt x="15282162" y="1720707"/>
                </a:cubicBezTo>
                <a:close/>
                <a:moveTo>
                  <a:pt x="13407561" y="1710791"/>
                </a:moveTo>
                <a:cubicBezTo>
                  <a:pt x="13413195" y="1715187"/>
                  <a:pt x="13418829" y="1720463"/>
                  <a:pt x="13424465" y="1725740"/>
                </a:cubicBezTo>
                <a:cubicBezTo>
                  <a:pt x="13418829" y="1736290"/>
                  <a:pt x="13413194" y="1752118"/>
                  <a:pt x="13407561" y="1762669"/>
                </a:cubicBezTo>
                <a:cubicBezTo>
                  <a:pt x="13407561" y="1746842"/>
                  <a:pt x="13407561" y="1731014"/>
                  <a:pt x="13407561" y="1710791"/>
                </a:cubicBezTo>
                <a:close/>
                <a:moveTo>
                  <a:pt x="14152437" y="1710791"/>
                </a:moveTo>
                <a:cubicBezTo>
                  <a:pt x="14158227" y="1710791"/>
                  <a:pt x="14160640" y="1720462"/>
                  <a:pt x="14160640" y="1736287"/>
                </a:cubicBezTo>
                <a:cubicBezTo>
                  <a:pt x="14155333" y="1736287"/>
                  <a:pt x="14152437" y="1731010"/>
                  <a:pt x="14152437" y="1710791"/>
                </a:cubicBezTo>
                <a:close/>
                <a:moveTo>
                  <a:pt x="13029693" y="1710791"/>
                </a:moveTo>
                <a:cubicBezTo>
                  <a:pt x="13035003" y="1710791"/>
                  <a:pt x="13037899" y="1720462"/>
                  <a:pt x="13037899" y="1736288"/>
                </a:cubicBezTo>
                <a:cubicBezTo>
                  <a:pt x="13032106" y="1736288"/>
                  <a:pt x="13029694" y="1731012"/>
                  <a:pt x="13029693" y="1710791"/>
                </a:cubicBezTo>
                <a:close/>
                <a:moveTo>
                  <a:pt x="11939524" y="1710791"/>
                </a:moveTo>
                <a:cubicBezTo>
                  <a:pt x="11945011" y="1710791"/>
                  <a:pt x="11947754" y="1720462"/>
                  <a:pt x="11947754" y="1736288"/>
                </a:cubicBezTo>
                <a:cubicBezTo>
                  <a:pt x="11942267" y="1736288"/>
                  <a:pt x="11939524" y="1731012"/>
                  <a:pt x="11939524" y="1710791"/>
                </a:cubicBezTo>
                <a:close/>
                <a:moveTo>
                  <a:pt x="12481430" y="1710221"/>
                </a:moveTo>
                <a:cubicBezTo>
                  <a:pt x="12481430" y="1740128"/>
                  <a:pt x="12493248" y="1734998"/>
                  <a:pt x="12502112" y="1734998"/>
                </a:cubicBezTo>
                <a:cubicBezTo>
                  <a:pt x="12502112" y="1704238"/>
                  <a:pt x="12490293" y="1710221"/>
                  <a:pt x="12481430" y="1710221"/>
                </a:cubicBezTo>
                <a:close/>
                <a:moveTo>
                  <a:pt x="12258364" y="1710220"/>
                </a:moveTo>
                <a:cubicBezTo>
                  <a:pt x="12258364" y="1734998"/>
                  <a:pt x="12258364" y="1760631"/>
                  <a:pt x="12258364" y="1786260"/>
                </a:cubicBezTo>
                <a:cubicBezTo>
                  <a:pt x="12249500" y="1786260"/>
                  <a:pt x="12240638" y="1786260"/>
                  <a:pt x="12231774" y="1786260"/>
                </a:cubicBezTo>
                <a:cubicBezTo>
                  <a:pt x="12231774" y="1822145"/>
                  <a:pt x="12249500" y="1817020"/>
                  <a:pt x="12258364" y="1811893"/>
                </a:cubicBezTo>
                <a:cubicBezTo>
                  <a:pt x="12269443" y="1808048"/>
                  <a:pt x="12281909" y="1818619"/>
                  <a:pt x="12294927" y="1817659"/>
                </a:cubicBezTo>
                <a:cubicBezTo>
                  <a:pt x="12299266" y="1817339"/>
                  <a:pt x="12303667" y="1815737"/>
                  <a:pt x="12308099" y="1811893"/>
                </a:cubicBezTo>
                <a:cubicBezTo>
                  <a:pt x="12314008" y="1801641"/>
                  <a:pt x="12311053" y="1786260"/>
                  <a:pt x="12305145" y="1781135"/>
                </a:cubicBezTo>
                <a:cubicBezTo>
                  <a:pt x="12299235" y="1776009"/>
                  <a:pt x="12293327" y="1776009"/>
                  <a:pt x="12287417" y="1776009"/>
                </a:cubicBezTo>
                <a:cubicBezTo>
                  <a:pt x="12273136" y="1776009"/>
                  <a:pt x="12269691" y="1729872"/>
                  <a:pt x="12258364" y="1710220"/>
                </a:cubicBezTo>
                <a:close/>
                <a:moveTo>
                  <a:pt x="13459271" y="1704056"/>
                </a:moveTo>
                <a:cubicBezTo>
                  <a:pt x="13467235" y="1703523"/>
                  <a:pt x="13476339" y="1708638"/>
                  <a:pt x="13480891" y="1708638"/>
                </a:cubicBezTo>
                <a:cubicBezTo>
                  <a:pt x="13480891" y="1733781"/>
                  <a:pt x="13474064" y="1739961"/>
                  <a:pt x="13466098" y="1739855"/>
                </a:cubicBezTo>
                <a:cubicBezTo>
                  <a:pt x="13458132" y="1739748"/>
                  <a:pt x="13449029" y="1733356"/>
                  <a:pt x="13444478" y="1733356"/>
                </a:cubicBezTo>
                <a:cubicBezTo>
                  <a:pt x="13444478" y="1710768"/>
                  <a:pt x="13451305" y="1704588"/>
                  <a:pt x="13459271" y="1704056"/>
                </a:cubicBezTo>
                <a:close/>
                <a:moveTo>
                  <a:pt x="13713539" y="1695731"/>
                </a:moveTo>
                <a:cubicBezTo>
                  <a:pt x="13718716" y="1710888"/>
                  <a:pt x="13725556" y="1720974"/>
                  <a:pt x="13733315" y="1727659"/>
                </a:cubicBezTo>
                <a:lnTo>
                  <a:pt x="13755140" y="1737602"/>
                </a:lnTo>
                <a:lnTo>
                  <a:pt x="13757170" y="1756357"/>
                </a:lnTo>
                <a:cubicBezTo>
                  <a:pt x="13758651" y="1760200"/>
                  <a:pt x="13760868" y="1761481"/>
                  <a:pt x="13763826" y="1761481"/>
                </a:cubicBezTo>
                <a:cubicBezTo>
                  <a:pt x="13763827" y="1753795"/>
                  <a:pt x="13763087" y="1747391"/>
                  <a:pt x="13761607" y="1742908"/>
                </a:cubicBezTo>
                <a:lnTo>
                  <a:pt x="13757694" y="1738765"/>
                </a:lnTo>
                <a:lnTo>
                  <a:pt x="13758588" y="1739171"/>
                </a:lnTo>
                <a:cubicBezTo>
                  <a:pt x="13776276" y="1742268"/>
                  <a:pt x="13794641" y="1738425"/>
                  <a:pt x="13807705" y="1740989"/>
                </a:cubicBezTo>
                <a:cubicBezTo>
                  <a:pt x="13846161" y="1751235"/>
                  <a:pt x="13884121" y="1766606"/>
                  <a:pt x="13925537" y="1787096"/>
                </a:cubicBezTo>
                <a:cubicBezTo>
                  <a:pt x="13963745" y="1805029"/>
                  <a:pt x="14002693" y="1826804"/>
                  <a:pt x="14042012" y="1850394"/>
                </a:cubicBezTo>
                <a:lnTo>
                  <a:pt x="14122855" y="1900919"/>
                </a:lnTo>
                <a:lnTo>
                  <a:pt x="14120775" y="1894986"/>
                </a:lnTo>
                <a:cubicBezTo>
                  <a:pt x="14120433" y="1889242"/>
                  <a:pt x="14121805" y="1884137"/>
                  <a:pt x="14125919" y="1884137"/>
                </a:cubicBezTo>
                <a:cubicBezTo>
                  <a:pt x="14125920" y="1889241"/>
                  <a:pt x="14125920" y="1893071"/>
                  <a:pt x="14125920" y="1896900"/>
                </a:cubicBezTo>
                <a:lnTo>
                  <a:pt x="14125919" y="1902835"/>
                </a:lnTo>
                <a:lnTo>
                  <a:pt x="14160705" y="1924576"/>
                </a:lnTo>
                <a:cubicBezTo>
                  <a:pt x="14199162" y="1950193"/>
                  <a:pt x="14237616" y="1975810"/>
                  <a:pt x="14275578" y="2001426"/>
                </a:cubicBezTo>
                <a:cubicBezTo>
                  <a:pt x="14293327" y="2016796"/>
                  <a:pt x="14311075" y="2026189"/>
                  <a:pt x="14331782" y="2026189"/>
                </a:cubicBezTo>
                <a:cubicBezTo>
                  <a:pt x="14340657" y="2031312"/>
                  <a:pt x="14340657" y="2046683"/>
                  <a:pt x="14346573" y="2067177"/>
                </a:cubicBezTo>
                <a:cubicBezTo>
                  <a:pt x="14351995" y="2103040"/>
                  <a:pt x="14366785" y="2103040"/>
                  <a:pt x="14378618" y="2108163"/>
                </a:cubicBezTo>
                <a:cubicBezTo>
                  <a:pt x="14396368" y="2118412"/>
                  <a:pt x="14411157" y="2133780"/>
                  <a:pt x="14428907" y="2133780"/>
                </a:cubicBezTo>
                <a:cubicBezTo>
                  <a:pt x="14443204" y="2133780"/>
                  <a:pt x="14449613" y="2154274"/>
                  <a:pt x="14457995" y="2174767"/>
                </a:cubicBezTo>
                <a:cubicBezTo>
                  <a:pt x="14469828" y="2204652"/>
                  <a:pt x="14484618" y="2200385"/>
                  <a:pt x="14499408" y="2214899"/>
                </a:cubicBezTo>
                <a:cubicBezTo>
                  <a:pt x="14428907" y="2214899"/>
                  <a:pt x="14360870" y="2138904"/>
                  <a:pt x="14290369" y="2092792"/>
                </a:cubicBezTo>
                <a:cubicBezTo>
                  <a:pt x="14296284" y="2067177"/>
                  <a:pt x="14316992" y="2097917"/>
                  <a:pt x="14316992" y="2056930"/>
                </a:cubicBezTo>
                <a:cubicBezTo>
                  <a:pt x="14302200" y="2062053"/>
                  <a:pt x="14287410" y="2082546"/>
                  <a:pt x="14272619" y="2067177"/>
                </a:cubicBezTo>
                <a:cubicBezTo>
                  <a:pt x="14275578" y="2056930"/>
                  <a:pt x="14278536" y="2046683"/>
                  <a:pt x="14281495" y="2041560"/>
                </a:cubicBezTo>
                <a:cubicBezTo>
                  <a:pt x="14158239" y="1970685"/>
                  <a:pt x="14034492" y="1874196"/>
                  <a:pt x="13907787" y="1812715"/>
                </a:cubicBezTo>
                <a:cubicBezTo>
                  <a:pt x="13878206" y="1802468"/>
                  <a:pt x="13846162" y="1797344"/>
                  <a:pt x="13819538" y="1771728"/>
                </a:cubicBezTo>
                <a:cubicBezTo>
                  <a:pt x="13810664" y="1766606"/>
                  <a:pt x="13798831" y="1751234"/>
                  <a:pt x="13789958" y="1761481"/>
                </a:cubicBezTo>
                <a:cubicBezTo>
                  <a:pt x="13784040" y="1771728"/>
                  <a:pt x="13784040" y="1802469"/>
                  <a:pt x="13775166" y="1802469"/>
                </a:cubicBezTo>
                <a:cubicBezTo>
                  <a:pt x="13749037" y="1802469"/>
                  <a:pt x="13716498" y="1766606"/>
                  <a:pt x="13689875" y="1751235"/>
                </a:cubicBezTo>
                <a:cubicBezTo>
                  <a:pt x="13660786" y="1735864"/>
                  <a:pt x="13628247" y="1720494"/>
                  <a:pt x="13598666" y="1700854"/>
                </a:cubicBezTo>
                <a:cubicBezTo>
                  <a:pt x="13637120" y="1700854"/>
                  <a:pt x="13675577" y="1695731"/>
                  <a:pt x="13713539" y="1695731"/>
                </a:cubicBezTo>
                <a:close/>
                <a:moveTo>
                  <a:pt x="15233919" y="1689794"/>
                </a:moveTo>
                <a:cubicBezTo>
                  <a:pt x="15239555" y="1689794"/>
                  <a:pt x="15250823" y="1684411"/>
                  <a:pt x="15250823" y="1711327"/>
                </a:cubicBezTo>
                <a:cubicBezTo>
                  <a:pt x="15245189" y="1711326"/>
                  <a:pt x="15233919" y="1721196"/>
                  <a:pt x="15233919" y="1689794"/>
                </a:cubicBezTo>
                <a:close/>
                <a:moveTo>
                  <a:pt x="13589509" y="1689794"/>
                </a:moveTo>
                <a:cubicBezTo>
                  <a:pt x="13589509" y="1705495"/>
                  <a:pt x="13586692" y="1710878"/>
                  <a:pt x="13583171" y="1712337"/>
                </a:cubicBezTo>
                <a:cubicBezTo>
                  <a:pt x="13579649" y="1713795"/>
                  <a:pt x="13575423" y="1711328"/>
                  <a:pt x="13572606" y="1711328"/>
                </a:cubicBezTo>
                <a:cubicBezTo>
                  <a:pt x="13572606" y="1684411"/>
                  <a:pt x="13583875" y="1689795"/>
                  <a:pt x="13589509" y="1689794"/>
                </a:cubicBezTo>
                <a:close/>
                <a:moveTo>
                  <a:pt x="14204556" y="1688181"/>
                </a:moveTo>
                <a:cubicBezTo>
                  <a:pt x="14210043" y="1688181"/>
                  <a:pt x="14212786" y="1693608"/>
                  <a:pt x="14212786" y="1709885"/>
                </a:cubicBezTo>
                <a:cubicBezTo>
                  <a:pt x="14207300" y="1709885"/>
                  <a:pt x="14204556" y="1703555"/>
                  <a:pt x="14204556" y="1688181"/>
                </a:cubicBezTo>
                <a:close/>
                <a:moveTo>
                  <a:pt x="15318615" y="1688180"/>
                </a:moveTo>
                <a:cubicBezTo>
                  <a:pt x="15324102" y="1688181"/>
                  <a:pt x="15326846" y="1693608"/>
                  <a:pt x="15326846" y="1709885"/>
                </a:cubicBezTo>
                <a:cubicBezTo>
                  <a:pt x="15324102" y="1709885"/>
                  <a:pt x="15318615" y="1703555"/>
                  <a:pt x="15318615" y="1688180"/>
                </a:cubicBezTo>
                <a:close/>
                <a:moveTo>
                  <a:pt x="14141113" y="1684513"/>
                </a:moveTo>
                <a:lnTo>
                  <a:pt x="14141928" y="1686911"/>
                </a:lnTo>
                <a:cubicBezTo>
                  <a:pt x="14142514" y="1688637"/>
                  <a:pt x="14142880" y="1689715"/>
                  <a:pt x="14142779" y="1689419"/>
                </a:cubicBezTo>
                <a:close/>
                <a:moveTo>
                  <a:pt x="14140686" y="1683267"/>
                </a:moveTo>
                <a:lnTo>
                  <a:pt x="14140828" y="1683676"/>
                </a:lnTo>
                <a:lnTo>
                  <a:pt x="14141113" y="1684513"/>
                </a:lnTo>
                <a:close/>
                <a:moveTo>
                  <a:pt x="12440559" y="1674336"/>
                </a:moveTo>
                <a:cubicBezTo>
                  <a:pt x="12428742" y="1679468"/>
                  <a:pt x="12393288" y="1664084"/>
                  <a:pt x="12396241" y="1724745"/>
                </a:cubicBezTo>
                <a:cubicBezTo>
                  <a:pt x="12399195" y="1765755"/>
                  <a:pt x="12411014" y="1765755"/>
                  <a:pt x="12422832" y="1765755"/>
                </a:cubicBezTo>
                <a:cubicBezTo>
                  <a:pt x="12427264" y="1765755"/>
                  <a:pt x="12434650" y="1768318"/>
                  <a:pt x="12441606" y="1767677"/>
                </a:cubicBezTo>
                <a:cubicBezTo>
                  <a:pt x="12448561" y="1767037"/>
                  <a:pt x="12455086" y="1763191"/>
                  <a:pt x="12457794" y="1750375"/>
                </a:cubicBezTo>
                <a:cubicBezTo>
                  <a:pt x="12466657" y="1710221"/>
                  <a:pt x="12437605" y="1704238"/>
                  <a:pt x="12431696" y="1699968"/>
                </a:cubicBezTo>
                <a:cubicBezTo>
                  <a:pt x="12434651" y="1689715"/>
                  <a:pt x="12437605" y="1684591"/>
                  <a:pt x="12440559" y="1674336"/>
                </a:cubicBezTo>
                <a:close/>
                <a:moveTo>
                  <a:pt x="14137236" y="1673109"/>
                </a:moveTo>
                <a:cubicBezTo>
                  <a:pt x="14137236" y="1673109"/>
                  <a:pt x="14138018" y="1675410"/>
                  <a:pt x="14138996" y="1678284"/>
                </a:cubicBezTo>
                <a:lnTo>
                  <a:pt x="14140008" y="1681267"/>
                </a:lnTo>
                <a:close/>
                <a:moveTo>
                  <a:pt x="14992412" y="1670677"/>
                </a:moveTo>
                <a:cubicBezTo>
                  <a:pt x="14992412" y="1685993"/>
                  <a:pt x="14986923" y="1691097"/>
                  <a:pt x="14984180" y="1691097"/>
                </a:cubicBezTo>
                <a:cubicBezTo>
                  <a:pt x="14984180" y="1675782"/>
                  <a:pt x="14986923" y="1665572"/>
                  <a:pt x="14992412" y="1670677"/>
                </a:cubicBezTo>
                <a:close/>
                <a:moveTo>
                  <a:pt x="14590570" y="1669340"/>
                </a:moveTo>
                <a:cubicBezTo>
                  <a:pt x="14596540" y="1669340"/>
                  <a:pt x="14599528" y="1674427"/>
                  <a:pt x="14605498" y="1679514"/>
                </a:cubicBezTo>
                <a:cubicBezTo>
                  <a:pt x="14614457" y="1684602"/>
                  <a:pt x="14623415" y="1689688"/>
                  <a:pt x="14631875" y="1694776"/>
                </a:cubicBezTo>
                <a:cubicBezTo>
                  <a:pt x="14638345" y="1699863"/>
                  <a:pt x="14655762" y="1719364"/>
                  <a:pt x="14643819" y="1744800"/>
                </a:cubicBezTo>
                <a:cubicBezTo>
                  <a:pt x="14642014" y="1747979"/>
                  <a:pt x="14639969" y="1750046"/>
                  <a:pt x="14637742" y="1751201"/>
                </a:cubicBezTo>
                <a:cubicBezTo>
                  <a:pt x="14622155" y="1759280"/>
                  <a:pt x="14597661" y="1722649"/>
                  <a:pt x="14584597" y="1710037"/>
                </a:cubicBezTo>
                <a:cubicBezTo>
                  <a:pt x="14587584" y="1694777"/>
                  <a:pt x="14590570" y="1684601"/>
                  <a:pt x="14590570" y="1669340"/>
                </a:cubicBezTo>
                <a:close/>
                <a:moveTo>
                  <a:pt x="13287832" y="1669338"/>
                </a:moveTo>
                <a:cubicBezTo>
                  <a:pt x="13290766" y="1684884"/>
                  <a:pt x="13293701" y="1715108"/>
                  <a:pt x="13302507" y="1710791"/>
                </a:cubicBezTo>
                <a:cubicBezTo>
                  <a:pt x="13313759" y="1710791"/>
                  <a:pt x="13322563" y="1704746"/>
                  <a:pt x="13334304" y="1704746"/>
                </a:cubicBezTo>
                <a:cubicBezTo>
                  <a:pt x="13357784" y="1704746"/>
                  <a:pt x="13378330" y="1715108"/>
                  <a:pt x="13398386" y="1725470"/>
                </a:cubicBezTo>
                <a:cubicBezTo>
                  <a:pt x="13387501" y="1742310"/>
                  <a:pt x="13376066" y="1751703"/>
                  <a:pt x="13364303" y="1756074"/>
                </a:cubicBezTo>
                <a:cubicBezTo>
                  <a:pt x="13329016" y="1769190"/>
                  <a:pt x="13290768" y="1737129"/>
                  <a:pt x="13255546" y="1725470"/>
                </a:cubicBezTo>
                <a:cubicBezTo>
                  <a:pt x="13264351" y="1704746"/>
                  <a:pt x="13276091" y="1684884"/>
                  <a:pt x="13287832" y="1669338"/>
                </a:cubicBezTo>
                <a:close/>
                <a:moveTo>
                  <a:pt x="13229484" y="1665573"/>
                </a:moveTo>
                <a:cubicBezTo>
                  <a:pt x="13235498" y="1665572"/>
                  <a:pt x="13235498" y="1675782"/>
                  <a:pt x="13235498" y="1691098"/>
                </a:cubicBezTo>
                <a:cubicBezTo>
                  <a:pt x="13229484" y="1691098"/>
                  <a:pt x="13229484" y="1680888"/>
                  <a:pt x="13229484" y="1665573"/>
                </a:cubicBezTo>
                <a:close/>
                <a:moveTo>
                  <a:pt x="13255546" y="1665572"/>
                </a:moveTo>
                <a:cubicBezTo>
                  <a:pt x="13261558" y="1665573"/>
                  <a:pt x="13261559" y="1675782"/>
                  <a:pt x="13261559" y="1691098"/>
                </a:cubicBezTo>
                <a:cubicBezTo>
                  <a:pt x="13255546" y="1691098"/>
                  <a:pt x="13255545" y="1680888"/>
                  <a:pt x="13255546" y="1665572"/>
                </a:cubicBezTo>
                <a:close/>
                <a:moveTo>
                  <a:pt x="12449423" y="1664084"/>
                </a:moveTo>
                <a:cubicBezTo>
                  <a:pt x="12449424" y="1679468"/>
                  <a:pt x="12452377" y="1689715"/>
                  <a:pt x="12457794" y="1689715"/>
                </a:cubicBezTo>
                <a:cubicBezTo>
                  <a:pt x="12457794" y="1674336"/>
                  <a:pt x="12455332" y="1664084"/>
                  <a:pt x="12449423" y="1664084"/>
                </a:cubicBezTo>
                <a:close/>
                <a:moveTo>
                  <a:pt x="13551932" y="1659061"/>
                </a:moveTo>
                <a:cubicBezTo>
                  <a:pt x="13559517" y="1659705"/>
                  <a:pt x="13565585" y="1666144"/>
                  <a:pt x="13565585" y="1689326"/>
                </a:cubicBezTo>
                <a:cubicBezTo>
                  <a:pt x="13556483" y="1689326"/>
                  <a:pt x="13529175" y="1709933"/>
                  <a:pt x="13529175" y="1663569"/>
                </a:cubicBezTo>
                <a:cubicBezTo>
                  <a:pt x="13535243" y="1663570"/>
                  <a:pt x="13544346" y="1658418"/>
                  <a:pt x="13551932" y="1659061"/>
                </a:cubicBezTo>
                <a:close/>
                <a:moveTo>
                  <a:pt x="14499507" y="1644210"/>
                </a:moveTo>
                <a:cubicBezTo>
                  <a:pt x="14504117" y="1644127"/>
                  <a:pt x="14508729" y="1644457"/>
                  <a:pt x="14513155" y="1644457"/>
                </a:cubicBezTo>
                <a:cubicBezTo>
                  <a:pt x="14518319" y="1643140"/>
                  <a:pt x="14523639" y="1643140"/>
                  <a:pt x="14529034" y="1644210"/>
                </a:cubicBezTo>
                <a:cubicBezTo>
                  <a:pt x="14545219" y="1647418"/>
                  <a:pt x="14562096" y="1660252"/>
                  <a:pt x="14577589" y="1676048"/>
                </a:cubicBezTo>
                <a:cubicBezTo>
                  <a:pt x="14553980" y="1686579"/>
                  <a:pt x="14530862" y="1691844"/>
                  <a:pt x="14507252" y="1702375"/>
                </a:cubicBezTo>
                <a:cubicBezTo>
                  <a:pt x="14513155" y="1686579"/>
                  <a:pt x="14524959" y="1697110"/>
                  <a:pt x="14524959" y="1665518"/>
                </a:cubicBezTo>
                <a:cubicBezTo>
                  <a:pt x="14516107" y="1670783"/>
                  <a:pt x="14507252" y="1670783"/>
                  <a:pt x="14501351" y="1691844"/>
                </a:cubicBezTo>
                <a:cubicBezTo>
                  <a:pt x="14489545" y="1686579"/>
                  <a:pt x="14477739" y="1681314"/>
                  <a:pt x="14462984" y="1676048"/>
                </a:cubicBezTo>
                <a:cubicBezTo>
                  <a:pt x="14471839" y="1648405"/>
                  <a:pt x="14485672" y="1644456"/>
                  <a:pt x="14499507" y="1644210"/>
                </a:cubicBezTo>
                <a:close/>
                <a:moveTo>
                  <a:pt x="13461850" y="1639193"/>
                </a:moveTo>
                <a:cubicBezTo>
                  <a:pt x="13467339" y="1639193"/>
                  <a:pt x="13470080" y="1649403"/>
                  <a:pt x="13470080" y="1664719"/>
                </a:cubicBezTo>
                <a:cubicBezTo>
                  <a:pt x="13464595" y="1664719"/>
                  <a:pt x="13461850" y="1654509"/>
                  <a:pt x="13461850" y="1639193"/>
                </a:cubicBezTo>
                <a:close/>
                <a:moveTo>
                  <a:pt x="13444479" y="1639193"/>
                </a:moveTo>
                <a:cubicBezTo>
                  <a:pt x="13449965" y="1639192"/>
                  <a:pt x="13452709" y="1649403"/>
                  <a:pt x="13452708" y="1664721"/>
                </a:cubicBezTo>
                <a:cubicBezTo>
                  <a:pt x="13447221" y="1664720"/>
                  <a:pt x="13444478" y="1654509"/>
                  <a:pt x="13444479" y="1639193"/>
                </a:cubicBezTo>
                <a:close/>
                <a:moveTo>
                  <a:pt x="13114387" y="1639193"/>
                </a:moveTo>
                <a:cubicBezTo>
                  <a:pt x="13119874" y="1639193"/>
                  <a:pt x="13122617" y="1649404"/>
                  <a:pt x="13122617" y="1664720"/>
                </a:cubicBezTo>
                <a:cubicBezTo>
                  <a:pt x="13116673" y="1664720"/>
                  <a:pt x="13114387" y="1654510"/>
                  <a:pt x="13114387" y="1639193"/>
                </a:cubicBezTo>
                <a:close/>
                <a:moveTo>
                  <a:pt x="15268665" y="1639192"/>
                </a:moveTo>
                <a:cubicBezTo>
                  <a:pt x="15274153" y="1639192"/>
                  <a:pt x="15276896" y="1649403"/>
                  <a:pt x="15276897" y="1664719"/>
                </a:cubicBezTo>
                <a:cubicBezTo>
                  <a:pt x="15271409" y="1664719"/>
                  <a:pt x="15268666" y="1654509"/>
                  <a:pt x="15268665" y="1639192"/>
                </a:cubicBezTo>
                <a:close/>
                <a:moveTo>
                  <a:pt x="13987391" y="1639192"/>
                </a:moveTo>
                <a:cubicBezTo>
                  <a:pt x="13992876" y="1639191"/>
                  <a:pt x="13995621" y="1649403"/>
                  <a:pt x="13995621" y="1664719"/>
                </a:cubicBezTo>
                <a:cubicBezTo>
                  <a:pt x="13990132" y="1664719"/>
                  <a:pt x="13987391" y="1654509"/>
                  <a:pt x="13987391" y="1639192"/>
                </a:cubicBezTo>
                <a:close/>
                <a:moveTo>
                  <a:pt x="13203427" y="1639190"/>
                </a:moveTo>
                <a:cubicBezTo>
                  <a:pt x="13209216" y="1639190"/>
                  <a:pt x="13220316" y="1639190"/>
                  <a:pt x="13220316" y="1663632"/>
                </a:cubicBezTo>
                <a:cubicBezTo>
                  <a:pt x="13211630" y="1663633"/>
                  <a:pt x="13203426" y="1668521"/>
                  <a:pt x="13203427" y="1639190"/>
                </a:cubicBezTo>
                <a:close/>
                <a:moveTo>
                  <a:pt x="12525749" y="1638453"/>
                </a:moveTo>
                <a:cubicBezTo>
                  <a:pt x="12525747" y="1653831"/>
                  <a:pt x="12528703" y="1664084"/>
                  <a:pt x="12534610" y="1664084"/>
                </a:cubicBezTo>
                <a:cubicBezTo>
                  <a:pt x="12534610" y="1648705"/>
                  <a:pt x="12531657" y="1638452"/>
                  <a:pt x="12525749" y="1638453"/>
                </a:cubicBezTo>
                <a:close/>
                <a:moveTo>
                  <a:pt x="11834885" y="1638453"/>
                </a:moveTo>
                <a:cubicBezTo>
                  <a:pt x="11820112" y="1643578"/>
                  <a:pt x="11805340" y="1638453"/>
                  <a:pt x="11791060" y="1653831"/>
                </a:cubicBezTo>
                <a:cubicBezTo>
                  <a:pt x="11779242" y="1669210"/>
                  <a:pt x="11767424" y="1679468"/>
                  <a:pt x="11752650" y="1684591"/>
                </a:cubicBezTo>
                <a:cubicBezTo>
                  <a:pt x="11760036" y="1692279"/>
                  <a:pt x="11767424" y="1692279"/>
                  <a:pt x="11774441" y="1688435"/>
                </a:cubicBezTo>
                <a:cubicBezTo>
                  <a:pt x="11781457" y="1684590"/>
                  <a:pt x="11788105" y="1676900"/>
                  <a:pt x="11794015" y="1669210"/>
                </a:cubicBezTo>
                <a:cubicBezTo>
                  <a:pt x="11808295" y="1658957"/>
                  <a:pt x="11820113" y="1664084"/>
                  <a:pt x="11834885" y="1664084"/>
                </a:cubicBezTo>
                <a:cubicBezTo>
                  <a:pt x="11834885" y="1653831"/>
                  <a:pt x="11834885" y="1648705"/>
                  <a:pt x="11834885" y="1638453"/>
                </a:cubicBezTo>
                <a:close/>
                <a:moveTo>
                  <a:pt x="13435323" y="1636913"/>
                </a:moveTo>
                <a:cubicBezTo>
                  <a:pt x="13435323" y="1652687"/>
                  <a:pt x="13433209" y="1659261"/>
                  <a:pt x="13430040" y="1661889"/>
                </a:cubicBezTo>
                <a:cubicBezTo>
                  <a:pt x="13426871" y="1664518"/>
                  <a:pt x="13422645" y="1663204"/>
                  <a:pt x="13418419" y="1663204"/>
                </a:cubicBezTo>
                <a:cubicBezTo>
                  <a:pt x="13418419" y="1631655"/>
                  <a:pt x="13429688" y="1636913"/>
                  <a:pt x="13435323" y="1636913"/>
                </a:cubicBezTo>
                <a:close/>
                <a:moveTo>
                  <a:pt x="14143249" y="1627889"/>
                </a:moveTo>
                <a:lnTo>
                  <a:pt x="14140623" y="1683078"/>
                </a:lnTo>
                <a:lnTo>
                  <a:pt x="14140242" y="1691070"/>
                </a:lnTo>
                <a:lnTo>
                  <a:pt x="14140008" y="1681267"/>
                </a:lnTo>
                <a:lnTo>
                  <a:pt x="14139491" y="1659479"/>
                </a:lnTo>
                <a:cubicBezTo>
                  <a:pt x="14140242" y="1648948"/>
                  <a:pt x="14141746" y="1638419"/>
                  <a:pt x="14143249" y="1627889"/>
                </a:cubicBezTo>
                <a:close/>
                <a:moveTo>
                  <a:pt x="12637528" y="1617946"/>
                </a:moveTo>
                <a:cubicBezTo>
                  <a:pt x="12637528" y="1633326"/>
                  <a:pt x="12643435" y="1638452"/>
                  <a:pt x="12645897" y="1638452"/>
                </a:cubicBezTo>
                <a:cubicBezTo>
                  <a:pt x="12645897" y="1623073"/>
                  <a:pt x="12643435" y="1617946"/>
                  <a:pt x="12637528" y="1617946"/>
                </a:cubicBezTo>
                <a:close/>
                <a:moveTo>
                  <a:pt x="11843749" y="1617946"/>
                </a:moveTo>
                <a:cubicBezTo>
                  <a:pt x="11843749" y="1633326"/>
                  <a:pt x="11846703" y="1638453"/>
                  <a:pt x="11852611" y="1638453"/>
                </a:cubicBezTo>
                <a:cubicBezTo>
                  <a:pt x="11852611" y="1623073"/>
                  <a:pt x="11849657" y="1617946"/>
                  <a:pt x="11843749" y="1617946"/>
                </a:cubicBezTo>
                <a:close/>
                <a:moveTo>
                  <a:pt x="13348926" y="1616582"/>
                </a:moveTo>
                <a:cubicBezTo>
                  <a:pt x="13354811" y="1616582"/>
                  <a:pt x="13360696" y="1616581"/>
                  <a:pt x="13363639" y="1616582"/>
                </a:cubicBezTo>
                <a:cubicBezTo>
                  <a:pt x="13363638" y="1631381"/>
                  <a:pt x="13363639" y="1646180"/>
                  <a:pt x="13363638" y="1660980"/>
                </a:cubicBezTo>
                <a:cubicBezTo>
                  <a:pt x="13360696" y="1660980"/>
                  <a:pt x="13354811" y="1660979"/>
                  <a:pt x="13348927" y="1660980"/>
                </a:cubicBezTo>
                <a:cubicBezTo>
                  <a:pt x="13348927" y="1646180"/>
                  <a:pt x="13348927" y="1631381"/>
                  <a:pt x="13348926" y="1616582"/>
                </a:cubicBezTo>
                <a:close/>
                <a:moveTo>
                  <a:pt x="15839355" y="1616581"/>
                </a:moveTo>
                <a:cubicBezTo>
                  <a:pt x="15839355" y="1632858"/>
                  <a:pt x="15836611" y="1638284"/>
                  <a:pt x="15831125" y="1638285"/>
                </a:cubicBezTo>
                <a:cubicBezTo>
                  <a:pt x="15831125" y="1622007"/>
                  <a:pt x="15833870" y="1616580"/>
                  <a:pt x="15839355" y="1616581"/>
                </a:cubicBezTo>
                <a:close/>
                <a:moveTo>
                  <a:pt x="11875510" y="1614743"/>
                </a:moveTo>
                <a:cubicBezTo>
                  <a:pt x="11870340" y="1614102"/>
                  <a:pt x="11864430" y="1617946"/>
                  <a:pt x="11861475" y="1617946"/>
                </a:cubicBezTo>
                <a:cubicBezTo>
                  <a:pt x="11861475" y="1653831"/>
                  <a:pt x="11879201" y="1638453"/>
                  <a:pt x="11885112" y="1638452"/>
                </a:cubicBezTo>
                <a:cubicBezTo>
                  <a:pt x="11885112" y="1620510"/>
                  <a:pt x="11880679" y="1615383"/>
                  <a:pt x="11875510" y="1614743"/>
                </a:cubicBezTo>
                <a:close/>
                <a:moveTo>
                  <a:pt x="14102577" y="1602815"/>
                </a:moveTo>
                <a:cubicBezTo>
                  <a:pt x="14111352" y="1602815"/>
                  <a:pt x="14117202" y="1618041"/>
                  <a:pt x="14117202" y="1638344"/>
                </a:cubicBezTo>
                <a:cubicBezTo>
                  <a:pt x="14108427" y="1638344"/>
                  <a:pt x="14099652" y="1638344"/>
                  <a:pt x="14093802" y="1638344"/>
                </a:cubicBezTo>
                <a:cubicBezTo>
                  <a:pt x="14093802" y="1623117"/>
                  <a:pt x="14096727" y="1597739"/>
                  <a:pt x="14102577" y="1602815"/>
                </a:cubicBezTo>
                <a:close/>
                <a:moveTo>
                  <a:pt x="14161122" y="1590204"/>
                </a:moveTo>
                <a:cubicBezTo>
                  <a:pt x="14166611" y="1590204"/>
                  <a:pt x="14169353" y="1600414"/>
                  <a:pt x="14169353" y="1615729"/>
                </a:cubicBezTo>
                <a:cubicBezTo>
                  <a:pt x="14163866" y="1615729"/>
                  <a:pt x="14161123" y="1605520"/>
                  <a:pt x="14161122" y="1590204"/>
                </a:cubicBezTo>
                <a:close/>
                <a:moveTo>
                  <a:pt x="13305493" y="1590204"/>
                </a:moveTo>
                <a:cubicBezTo>
                  <a:pt x="13311437" y="1590204"/>
                  <a:pt x="13313723" y="1600414"/>
                  <a:pt x="13313723" y="1615729"/>
                </a:cubicBezTo>
                <a:cubicBezTo>
                  <a:pt x="13308693" y="1615729"/>
                  <a:pt x="13305493" y="1605520"/>
                  <a:pt x="13305493" y="1590204"/>
                </a:cubicBezTo>
                <a:close/>
                <a:moveTo>
                  <a:pt x="12338466" y="1590204"/>
                </a:moveTo>
                <a:cubicBezTo>
                  <a:pt x="12341412" y="1605589"/>
                  <a:pt x="12344359" y="1615845"/>
                  <a:pt x="12347305" y="1626101"/>
                </a:cubicBezTo>
                <a:cubicBezTo>
                  <a:pt x="12341412" y="1633793"/>
                  <a:pt x="12328892" y="1645331"/>
                  <a:pt x="12317477" y="1648536"/>
                </a:cubicBezTo>
                <a:cubicBezTo>
                  <a:pt x="12306062" y="1651741"/>
                  <a:pt x="12295753" y="1646613"/>
                  <a:pt x="12294279" y="1620973"/>
                </a:cubicBezTo>
                <a:cubicBezTo>
                  <a:pt x="12291333" y="1600460"/>
                  <a:pt x="12332574" y="1595332"/>
                  <a:pt x="12338466" y="1590204"/>
                </a:cubicBezTo>
                <a:close/>
                <a:moveTo>
                  <a:pt x="15207860" y="1590204"/>
                </a:moveTo>
                <a:cubicBezTo>
                  <a:pt x="15213346" y="1590204"/>
                  <a:pt x="15216090" y="1595308"/>
                  <a:pt x="15216090" y="1615729"/>
                </a:cubicBezTo>
                <a:cubicBezTo>
                  <a:pt x="15210604" y="1615729"/>
                  <a:pt x="15207860" y="1605519"/>
                  <a:pt x="15207860" y="1590204"/>
                </a:cubicBezTo>
                <a:close/>
                <a:moveTo>
                  <a:pt x="12724562" y="1589752"/>
                </a:moveTo>
                <a:cubicBezTo>
                  <a:pt x="12719022" y="1588470"/>
                  <a:pt x="12712374" y="1592315"/>
                  <a:pt x="12707942" y="1592315"/>
                </a:cubicBezTo>
                <a:cubicBezTo>
                  <a:pt x="12707942" y="1628199"/>
                  <a:pt x="12725670" y="1617946"/>
                  <a:pt x="12734533" y="1617946"/>
                </a:cubicBezTo>
                <a:cubicBezTo>
                  <a:pt x="12734533" y="1597441"/>
                  <a:pt x="12730101" y="1591033"/>
                  <a:pt x="12724562" y="1589752"/>
                </a:cubicBezTo>
                <a:close/>
                <a:moveTo>
                  <a:pt x="11924875" y="1587829"/>
                </a:moveTo>
                <a:cubicBezTo>
                  <a:pt x="11917858" y="1587188"/>
                  <a:pt x="11909732" y="1592315"/>
                  <a:pt x="11905301" y="1592315"/>
                </a:cubicBezTo>
                <a:cubicBezTo>
                  <a:pt x="11905301" y="1638453"/>
                  <a:pt x="11928937" y="1617946"/>
                  <a:pt x="11937800" y="1617946"/>
                </a:cubicBezTo>
                <a:cubicBezTo>
                  <a:pt x="11937800" y="1594878"/>
                  <a:pt x="11931892" y="1588470"/>
                  <a:pt x="11924875" y="1587829"/>
                </a:cubicBezTo>
                <a:close/>
                <a:moveTo>
                  <a:pt x="13276853" y="1586544"/>
                </a:moveTo>
                <a:cubicBezTo>
                  <a:pt x="13284818" y="1586544"/>
                  <a:pt x="13293920" y="1592861"/>
                  <a:pt x="13298472" y="1592861"/>
                </a:cubicBezTo>
                <a:cubicBezTo>
                  <a:pt x="13298473" y="1615604"/>
                  <a:pt x="13291644" y="1621921"/>
                  <a:pt x="13283679" y="1622552"/>
                </a:cubicBezTo>
                <a:cubicBezTo>
                  <a:pt x="13275715" y="1623184"/>
                  <a:pt x="13266612" y="1618130"/>
                  <a:pt x="13262059" y="1618130"/>
                </a:cubicBezTo>
                <a:cubicBezTo>
                  <a:pt x="13262060" y="1592861"/>
                  <a:pt x="13268888" y="1586544"/>
                  <a:pt x="13276853" y="1586544"/>
                </a:cubicBezTo>
                <a:close/>
                <a:moveTo>
                  <a:pt x="13047067" y="1567595"/>
                </a:moveTo>
                <a:cubicBezTo>
                  <a:pt x="13085460" y="1567595"/>
                  <a:pt x="13120903" y="1567595"/>
                  <a:pt x="13158804" y="1567595"/>
                </a:cubicBezTo>
                <a:cubicBezTo>
                  <a:pt x="13158804" y="1593434"/>
                  <a:pt x="13132224" y="1603771"/>
                  <a:pt x="13144037" y="1634779"/>
                </a:cubicBezTo>
                <a:cubicBezTo>
                  <a:pt x="13152899" y="1670954"/>
                  <a:pt x="13179480" y="1639946"/>
                  <a:pt x="13194247" y="1639946"/>
                </a:cubicBezTo>
                <a:cubicBezTo>
                  <a:pt x="13194247" y="1655450"/>
                  <a:pt x="13194247" y="1676122"/>
                  <a:pt x="13194247" y="1691625"/>
                </a:cubicBezTo>
                <a:cubicBezTo>
                  <a:pt x="13182433" y="1686458"/>
                  <a:pt x="13170619" y="1681290"/>
                  <a:pt x="13158804" y="1676122"/>
                </a:cubicBezTo>
                <a:cubicBezTo>
                  <a:pt x="13167666" y="1701962"/>
                  <a:pt x="13194247" y="1691625"/>
                  <a:pt x="13194247" y="1737276"/>
                </a:cubicBezTo>
                <a:cubicBezTo>
                  <a:pt x="13173572" y="1737276"/>
                  <a:pt x="13152899" y="1737276"/>
                  <a:pt x="13135178" y="1737276"/>
                </a:cubicBezTo>
                <a:cubicBezTo>
                  <a:pt x="13123855" y="1742444"/>
                  <a:pt x="13114995" y="1747612"/>
                  <a:pt x="13106135" y="1742444"/>
                </a:cubicBezTo>
                <a:cubicBezTo>
                  <a:pt x="13091368" y="1732108"/>
                  <a:pt x="13103181" y="1716604"/>
                  <a:pt x="13112043" y="1712297"/>
                </a:cubicBezTo>
                <a:cubicBezTo>
                  <a:pt x="13120903" y="1706269"/>
                  <a:pt x="13129270" y="1706268"/>
                  <a:pt x="13135178" y="1681290"/>
                </a:cubicBezTo>
                <a:cubicBezTo>
                  <a:pt x="13138132" y="1660618"/>
                  <a:pt x="13138132" y="1614107"/>
                  <a:pt x="13129270" y="1598603"/>
                </a:cubicBezTo>
                <a:cubicBezTo>
                  <a:pt x="13123857" y="1577931"/>
                  <a:pt x="13103181" y="1593435"/>
                  <a:pt x="13094322" y="1593435"/>
                </a:cubicBezTo>
                <a:cubicBezTo>
                  <a:pt x="13082508" y="1598604"/>
                  <a:pt x="13047067" y="1614107"/>
                  <a:pt x="13047067" y="1567595"/>
                </a:cubicBezTo>
                <a:close/>
                <a:moveTo>
                  <a:pt x="13177366" y="1567593"/>
                </a:moveTo>
                <a:cubicBezTo>
                  <a:pt x="13183000" y="1567593"/>
                  <a:pt x="13188634" y="1567593"/>
                  <a:pt x="13194268" y="1567593"/>
                </a:cubicBezTo>
                <a:cubicBezTo>
                  <a:pt x="13194268" y="1583160"/>
                  <a:pt x="13194268" y="1598728"/>
                  <a:pt x="13194268" y="1619485"/>
                </a:cubicBezTo>
                <a:cubicBezTo>
                  <a:pt x="13188634" y="1619485"/>
                  <a:pt x="13183000" y="1619485"/>
                  <a:pt x="13177366" y="1619485"/>
                </a:cubicBezTo>
                <a:cubicBezTo>
                  <a:pt x="13177365" y="1598728"/>
                  <a:pt x="13177366" y="1583160"/>
                  <a:pt x="13177366" y="1567593"/>
                </a:cubicBezTo>
                <a:close/>
                <a:moveTo>
                  <a:pt x="14368377" y="1566683"/>
                </a:moveTo>
                <a:cubicBezTo>
                  <a:pt x="14368377" y="1592315"/>
                  <a:pt x="14377241" y="1592315"/>
                  <a:pt x="14386105" y="1592315"/>
                </a:cubicBezTo>
                <a:cubicBezTo>
                  <a:pt x="14386105" y="1561557"/>
                  <a:pt x="14374287" y="1566683"/>
                  <a:pt x="14368377" y="1566683"/>
                </a:cubicBezTo>
                <a:close/>
                <a:moveTo>
                  <a:pt x="11946664" y="1566683"/>
                </a:moveTo>
                <a:cubicBezTo>
                  <a:pt x="11946664" y="1582061"/>
                  <a:pt x="11946664" y="1597441"/>
                  <a:pt x="11946664" y="1617946"/>
                </a:cubicBezTo>
                <a:cubicBezTo>
                  <a:pt x="11955527" y="1607694"/>
                  <a:pt x="11973254" y="1602567"/>
                  <a:pt x="11973254" y="1566683"/>
                </a:cubicBezTo>
                <a:cubicBezTo>
                  <a:pt x="11964390" y="1566683"/>
                  <a:pt x="11955528" y="1566683"/>
                  <a:pt x="11946664" y="1566683"/>
                </a:cubicBezTo>
                <a:close/>
                <a:moveTo>
                  <a:pt x="15093608" y="1565493"/>
                </a:moveTo>
                <a:cubicBezTo>
                  <a:pt x="15098917" y="1566790"/>
                  <a:pt x="15103139" y="1573277"/>
                  <a:pt x="15103139" y="1594034"/>
                </a:cubicBezTo>
                <a:cubicBezTo>
                  <a:pt x="15094936" y="1594034"/>
                  <a:pt x="15077562" y="1604413"/>
                  <a:pt x="15077562" y="1568087"/>
                </a:cubicBezTo>
                <a:cubicBezTo>
                  <a:pt x="15081905" y="1568088"/>
                  <a:pt x="15088300" y="1564195"/>
                  <a:pt x="15093608" y="1565493"/>
                </a:cubicBezTo>
                <a:close/>
                <a:moveTo>
                  <a:pt x="12112995" y="1558840"/>
                </a:moveTo>
                <a:cubicBezTo>
                  <a:pt x="12114559" y="1558840"/>
                  <a:pt x="12116123" y="1561394"/>
                  <a:pt x="12119250" y="1566498"/>
                </a:cubicBezTo>
                <a:cubicBezTo>
                  <a:pt x="12116123" y="1566499"/>
                  <a:pt x="12116123" y="1571605"/>
                  <a:pt x="12112996" y="1581815"/>
                </a:cubicBezTo>
                <a:cubicBezTo>
                  <a:pt x="12112995" y="1576710"/>
                  <a:pt x="12109870" y="1571605"/>
                  <a:pt x="12106743" y="1566498"/>
                </a:cubicBezTo>
                <a:cubicBezTo>
                  <a:pt x="12109870" y="1561393"/>
                  <a:pt x="12111433" y="1558840"/>
                  <a:pt x="12112995" y="1558840"/>
                </a:cubicBezTo>
                <a:close/>
                <a:moveTo>
                  <a:pt x="12419230" y="1544773"/>
                </a:moveTo>
                <a:cubicBezTo>
                  <a:pt x="12419916" y="1546030"/>
                  <a:pt x="12420601" y="1549589"/>
                  <a:pt x="12423345" y="1551683"/>
                </a:cubicBezTo>
                <a:cubicBezTo>
                  <a:pt x="12420601" y="1551683"/>
                  <a:pt x="12417857" y="1551683"/>
                  <a:pt x="12415115" y="1551683"/>
                </a:cubicBezTo>
                <a:cubicBezTo>
                  <a:pt x="12417858" y="1544564"/>
                  <a:pt x="12418544" y="1543517"/>
                  <a:pt x="12419230" y="1544773"/>
                </a:cubicBezTo>
                <a:close/>
                <a:moveTo>
                  <a:pt x="12855961" y="1541214"/>
                </a:moveTo>
                <a:cubicBezTo>
                  <a:pt x="12862023" y="1551593"/>
                  <a:pt x="12871113" y="1556782"/>
                  <a:pt x="12877174" y="1567160"/>
                </a:cubicBezTo>
                <a:cubicBezTo>
                  <a:pt x="12871114" y="1572350"/>
                  <a:pt x="12862023" y="1582728"/>
                  <a:pt x="12855961" y="1593107"/>
                </a:cubicBezTo>
                <a:cubicBezTo>
                  <a:pt x="12855962" y="1577539"/>
                  <a:pt x="12855962" y="1556782"/>
                  <a:pt x="12855961" y="1541214"/>
                </a:cubicBezTo>
                <a:close/>
                <a:moveTo>
                  <a:pt x="12445260" y="1541214"/>
                </a:moveTo>
                <a:cubicBezTo>
                  <a:pt x="12448387" y="1561971"/>
                  <a:pt x="12448386" y="1577539"/>
                  <a:pt x="12451515" y="1593107"/>
                </a:cubicBezTo>
                <a:cubicBezTo>
                  <a:pt x="12442132" y="1593107"/>
                  <a:pt x="12439005" y="1561971"/>
                  <a:pt x="12445260" y="1541214"/>
                </a:cubicBezTo>
                <a:close/>
                <a:moveTo>
                  <a:pt x="15051502" y="1541214"/>
                </a:moveTo>
                <a:cubicBezTo>
                  <a:pt x="15056988" y="1541213"/>
                  <a:pt x="15059732" y="1547170"/>
                  <a:pt x="15059732" y="1566741"/>
                </a:cubicBezTo>
                <a:cubicBezTo>
                  <a:pt x="15054245" y="1566741"/>
                  <a:pt x="15051502" y="1561635"/>
                  <a:pt x="15051502" y="1541214"/>
                </a:cubicBezTo>
                <a:close/>
                <a:moveTo>
                  <a:pt x="12427625" y="1541213"/>
                </a:moveTo>
                <a:cubicBezTo>
                  <a:pt x="12427625" y="1541213"/>
                  <a:pt x="12420589" y="1561916"/>
                  <a:pt x="12422348" y="1556740"/>
                </a:cubicBezTo>
                <a:cubicBezTo>
                  <a:pt x="12422934" y="1555015"/>
                  <a:pt x="12424498" y="1550414"/>
                  <a:pt x="12427625" y="1541213"/>
                </a:cubicBezTo>
                <a:close/>
                <a:moveTo>
                  <a:pt x="14332308" y="1538808"/>
                </a:moveTo>
                <a:cubicBezTo>
                  <a:pt x="14326766" y="1537420"/>
                  <a:pt x="14320120" y="1541051"/>
                  <a:pt x="14315688" y="1541051"/>
                </a:cubicBezTo>
                <a:cubicBezTo>
                  <a:pt x="14315688" y="1582062"/>
                  <a:pt x="14333414" y="1566683"/>
                  <a:pt x="14342279" y="1566683"/>
                </a:cubicBezTo>
                <a:cubicBezTo>
                  <a:pt x="14342279" y="1546604"/>
                  <a:pt x="14337846" y="1540197"/>
                  <a:pt x="14332308" y="1538808"/>
                </a:cubicBezTo>
                <a:close/>
                <a:moveTo>
                  <a:pt x="12944756" y="1538135"/>
                </a:moveTo>
                <a:cubicBezTo>
                  <a:pt x="12951876" y="1538896"/>
                  <a:pt x="12957545" y="1545418"/>
                  <a:pt x="12957545" y="1568463"/>
                </a:cubicBezTo>
                <a:cubicBezTo>
                  <a:pt x="12948859" y="1568463"/>
                  <a:pt x="12923282" y="1589333"/>
                  <a:pt x="12923282" y="1542375"/>
                </a:cubicBezTo>
                <a:cubicBezTo>
                  <a:pt x="12929072" y="1542375"/>
                  <a:pt x="12937639" y="1537375"/>
                  <a:pt x="12944756" y="1538135"/>
                </a:cubicBezTo>
                <a:close/>
                <a:moveTo>
                  <a:pt x="14755148" y="1532508"/>
                </a:moveTo>
                <a:lnTo>
                  <a:pt x="14754832" y="1534641"/>
                </a:lnTo>
                <a:cubicBezTo>
                  <a:pt x="14754362" y="1537812"/>
                  <a:pt x="14753985" y="1540349"/>
                  <a:pt x="14753985" y="1540349"/>
                </a:cubicBezTo>
                <a:close/>
                <a:moveTo>
                  <a:pt x="12084910" y="1526468"/>
                </a:moveTo>
                <a:lnTo>
                  <a:pt x="12083700" y="1534642"/>
                </a:lnTo>
                <a:cubicBezTo>
                  <a:pt x="12083229" y="1537813"/>
                  <a:pt x="12082853" y="1540349"/>
                  <a:pt x="12082853" y="1540349"/>
                </a:cubicBezTo>
                <a:cubicBezTo>
                  <a:pt x="12083606" y="1535276"/>
                  <a:pt x="12084169" y="1531471"/>
                  <a:pt x="12084580" y="1528697"/>
                </a:cubicBezTo>
                <a:close/>
                <a:moveTo>
                  <a:pt x="12423802" y="1526138"/>
                </a:moveTo>
                <a:cubicBezTo>
                  <a:pt x="12429436" y="1526138"/>
                  <a:pt x="12435072" y="1526138"/>
                  <a:pt x="12440705" y="1526138"/>
                </a:cubicBezTo>
                <a:cubicBezTo>
                  <a:pt x="12437888" y="1531162"/>
                  <a:pt x="12437888" y="1536187"/>
                  <a:pt x="12437888" y="1540375"/>
                </a:cubicBezTo>
                <a:cubicBezTo>
                  <a:pt x="12432254" y="1540375"/>
                  <a:pt x="12426620" y="1536187"/>
                  <a:pt x="12423802" y="1526138"/>
                </a:cubicBezTo>
                <a:close/>
                <a:moveTo>
                  <a:pt x="12034807" y="1521400"/>
                </a:moveTo>
                <a:cubicBezTo>
                  <a:pt x="12025943" y="1526528"/>
                  <a:pt x="11990981" y="1536779"/>
                  <a:pt x="11999352" y="1582061"/>
                </a:cubicBezTo>
                <a:cubicBezTo>
                  <a:pt x="12005261" y="1541051"/>
                  <a:pt x="12025943" y="1566683"/>
                  <a:pt x="12034807" y="1566683"/>
                </a:cubicBezTo>
                <a:cubicBezTo>
                  <a:pt x="12034807" y="1551304"/>
                  <a:pt x="12034807" y="1536779"/>
                  <a:pt x="12034807" y="1521400"/>
                </a:cubicBezTo>
                <a:close/>
                <a:moveTo>
                  <a:pt x="14738677" y="1516274"/>
                </a:moveTo>
                <a:cubicBezTo>
                  <a:pt x="14738677" y="1547032"/>
                  <a:pt x="14750494" y="1547032"/>
                  <a:pt x="14756404" y="1551304"/>
                </a:cubicBezTo>
                <a:cubicBezTo>
                  <a:pt x="14759359" y="1545110"/>
                  <a:pt x="14760097" y="1540144"/>
                  <a:pt x="14759451" y="1536098"/>
                </a:cubicBezTo>
                <a:lnTo>
                  <a:pt x="14755652" y="1529112"/>
                </a:lnTo>
                <a:lnTo>
                  <a:pt x="14754186" y="1526421"/>
                </a:lnTo>
                <a:cubicBezTo>
                  <a:pt x="14749017" y="1521401"/>
                  <a:pt x="14741630" y="1518838"/>
                  <a:pt x="14738677" y="1516274"/>
                </a:cubicBezTo>
                <a:close/>
                <a:moveTo>
                  <a:pt x="13003177" y="1514836"/>
                </a:moveTo>
                <a:cubicBezTo>
                  <a:pt x="13003177" y="1530662"/>
                  <a:pt x="13000434" y="1540333"/>
                  <a:pt x="12994947" y="1540333"/>
                </a:cubicBezTo>
                <a:cubicBezTo>
                  <a:pt x="12994947" y="1525386"/>
                  <a:pt x="12997690" y="1514836"/>
                  <a:pt x="13003177" y="1514836"/>
                </a:cubicBezTo>
                <a:close/>
                <a:moveTo>
                  <a:pt x="12466778" y="1514836"/>
                </a:moveTo>
                <a:cubicBezTo>
                  <a:pt x="12466778" y="1535938"/>
                  <a:pt x="12464035" y="1540333"/>
                  <a:pt x="12458549" y="1540333"/>
                </a:cubicBezTo>
                <a:cubicBezTo>
                  <a:pt x="12458548" y="1525386"/>
                  <a:pt x="12461749" y="1514836"/>
                  <a:pt x="12466778" y="1514836"/>
                </a:cubicBezTo>
                <a:close/>
                <a:moveTo>
                  <a:pt x="14293529" y="1511682"/>
                </a:moveTo>
                <a:cubicBezTo>
                  <a:pt x="14286142" y="1511148"/>
                  <a:pt x="14277279" y="1516275"/>
                  <a:pt x="14271371" y="1516274"/>
                </a:cubicBezTo>
                <a:cubicBezTo>
                  <a:pt x="14271371" y="1554081"/>
                  <a:pt x="14286328" y="1549115"/>
                  <a:pt x="14297545" y="1544268"/>
                </a:cubicBezTo>
                <a:cubicBezTo>
                  <a:pt x="14301285" y="1542653"/>
                  <a:pt x="14304608" y="1541051"/>
                  <a:pt x="14306824" y="1541051"/>
                </a:cubicBezTo>
                <a:cubicBezTo>
                  <a:pt x="14306824" y="1518410"/>
                  <a:pt x="14300915" y="1512216"/>
                  <a:pt x="14293529" y="1511682"/>
                </a:cubicBezTo>
                <a:close/>
                <a:moveTo>
                  <a:pt x="12232846" y="1488460"/>
                </a:moveTo>
                <a:cubicBezTo>
                  <a:pt x="12232846" y="1519291"/>
                  <a:pt x="12238721" y="1538989"/>
                  <a:pt x="12224031" y="1544984"/>
                </a:cubicBezTo>
                <a:cubicBezTo>
                  <a:pt x="12215218" y="1544984"/>
                  <a:pt x="12218156" y="1569821"/>
                  <a:pt x="12218156" y="1590375"/>
                </a:cubicBezTo>
                <a:cubicBezTo>
                  <a:pt x="12206403" y="1569821"/>
                  <a:pt x="12191713" y="1554404"/>
                  <a:pt x="12180451" y="1574959"/>
                </a:cubicBezTo>
                <a:cubicBezTo>
                  <a:pt x="12171635" y="1585236"/>
                  <a:pt x="12159883" y="1600651"/>
                  <a:pt x="12148131" y="1600651"/>
                </a:cubicBezTo>
                <a:cubicBezTo>
                  <a:pt x="12151070" y="1590375"/>
                  <a:pt x="12154008" y="1580098"/>
                  <a:pt x="12156945" y="1574959"/>
                </a:cubicBezTo>
                <a:cubicBezTo>
                  <a:pt x="12151070" y="1569820"/>
                  <a:pt x="12145193" y="1564682"/>
                  <a:pt x="12139317" y="1564682"/>
                </a:cubicBezTo>
                <a:cubicBezTo>
                  <a:pt x="12139318" y="1514153"/>
                  <a:pt x="12156945" y="1509014"/>
                  <a:pt x="12171635" y="1509014"/>
                </a:cubicBezTo>
                <a:cubicBezTo>
                  <a:pt x="12191713" y="1498737"/>
                  <a:pt x="12212281" y="1493599"/>
                  <a:pt x="12232846" y="1488460"/>
                </a:cubicBezTo>
                <a:close/>
                <a:moveTo>
                  <a:pt x="14251305" y="1486156"/>
                </a:moveTo>
                <a:cubicBezTo>
                  <a:pt x="14243673" y="1485516"/>
                  <a:pt x="14234932" y="1490642"/>
                  <a:pt x="14230500" y="1490642"/>
                </a:cubicBezTo>
                <a:cubicBezTo>
                  <a:pt x="14230500" y="1541051"/>
                  <a:pt x="14253644" y="1516274"/>
                  <a:pt x="14265462" y="1516275"/>
                </a:cubicBezTo>
                <a:cubicBezTo>
                  <a:pt x="14265462" y="1493209"/>
                  <a:pt x="14258937" y="1486797"/>
                  <a:pt x="14251305" y="1486156"/>
                </a:cubicBezTo>
                <a:close/>
                <a:moveTo>
                  <a:pt x="15474516" y="1469616"/>
                </a:moveTo>
                <a:cubicBezTo>
                  <a:pt x="15474516" y="1485894"/>
                  <a:pt x="15471774" y="1491319"/>
                  <a:pt x="15466288" y="1491319"/>
                </a:cubicBezTo>
                <a:cubicBezTo>
                  <a:pt x="15466288" y="1475041"/>
                  <a:pt x="15469030" y="1469615"/>
                  <a:pt x="15474516" y="1469616"/>
                </a:cubicBezTo>
                <a:close/>
                <a:moveTo>
                  <a:pt x="12265608" y="1468008"/>
                </a:moveTo>
                <a:cubicBezTo>
                  <a:pt x="12278523" y="1471681"/>
                  <a:pt x="12294581" y="1496231"/>
                  <a:pt x="12303867" y="1502670"/>
                </a:cubicBezTo>
                <a:cubicBezTo>
                  <a:pt x="12283065" y="1502670"/>
                  <a:pt x="12265731" y="1497519"/>
                  <a:pt x="12247899" y="1492368"/>
                </a:cubicBezTo>
                <a:cubicBezTo>
                  <a:pt x="12251244" y="1471117"/>
                  <a:pt x="12257860" y="1465805"/>
                  <a:pt x="12265608" y="1468008"/>
                </a:cubicBezTo>
                <a:close/>
                <a:moveTo>
                  <a:pt x="14207232" y="1465011"/>
                </a:moveTo>
                <a:cubicBezTo>
                  <a:pt x="14199477" y="1465010"/>
                  <a:pt x="14190613" y="1470137"/>
                  <a:pt x="14186181" y="1470137"/>
                </a:cubicBezTo>
                <a:cubicBezTo>
                  <a:pt x="14186181" y="1493205"/>
                  <a:pt x="14192829" y="1498332"/>
                  <a:pt x="14200585" y="1497691"/>
                </a:cubicBezTo>
                <a:cubicBezTo>
                  <a:pt x="14208342" y="1497050"/>
                  <a:pt x="14217205" y="1490642"/>
                  <a:pt x="14221637" y="1490642"/>
                </a:cubicBezTo>
                <a:cubicBezTo>
                  <a:pt x="14221637" y="1470136"/>
                  <a:pt x="14214987" y="1465010"/>
                  <a:pt x="14207232" y="1465011"/>
                </a:cubicBezTo>
                <a:close/>
                <a:moveTo>
                  <a:pt x="12663122" y="1446802"/>
                </a:moveTo>
                <a:cubicBezTo>
                  <a:pt x="12668087" y="1443136"/>
                  <a:pt x="12673052" y="1450469"/>
                  <a:pt x="12673052" y="1468800"/>
                </a:cubicBezTo>
                <a:cubicBezTo>
                  <a:pt x="12667167" y="1463912"/>
                  <a:pt x="12661283" y="1459023"/>
                  <a:pt x="12658340" y="1454135"/>
                </a:cubicBezTo>
                <a:cubicBezTo>
                  <a:pt x="12659811" y="1450469"/>
                  <a:pt x="12661468" y="1448024"/>
                  <a:pt x="12663122" y="1446802"/>
                </a:cubicBezTo>
                <a:close/>
                <a:moveTo>
                  <a:pt x="14159591" y="1444505"/>
                </a:moveTo>
                <a:cubicBezTo>
                  <a:pt x="14159591" y="1470137"/>
                  <a:pt x="14171409" y="1470136"/>
                  <a:pt x="14177319" y="1470137"/>
                </a:cubicBezTo>
                <a:cubicBezTo>
                  <a:pt x="14177319" y="1439379"/>
                  <a:pt x="14168455" y="1444505"/>
                  <a:pt x="14159591" y="1444505"/>
                </a:cubicBezTo>
                <a:close/>
                <a:moveTo>
                  <a:pt x="14142357" y="1444505"/>
                </a:moveTo>
                <a:cubicBezTo>
                  <a:pt x="14142357" y="1459883"/>
                  <a:pt x="14145311" y="1470137"/>
                  <a:pt x="14151220" y="1470137"/>
                </a:cubicBezTo>
                <a:cubicBezTo>
                  <a:pt x="14151220" y="1454757"/>
                  <a:pt x="14148266" y="1444505"/>
                  <a:pt x="14142357" y="1444505"/>
                </a:cubicBezTo>
                <a:close/>
                <a:moveTo>
                  <a:pt x="15448425" y="1444358"/>
                </a:moveTo>
                <a:cubicBezTo>
                  <a:pt x="15448425" y="1468800"/>
                  <a:pt x="15439597" y="1468800"/>
                  <a:pt x="15433713" y="1468800"/>
                </a:cubicBezTo>
                <a:cubicBezTo>
                  <a:pt x="15433713" y="1439469"/>
                  <a:pt x="15442540" y="1444358"/>
                  <a:pt x="15448425" y="1444358"/>
                </a:cubicBezTo>
                <a:close/>
                <a:moveTo>
                  <a:pt x="15018927" y="1443237"/>
                </a:moveTo>
                <a:cubicBezTo>
                  <a:pt x="15024941" y="1443236"/>
                  <a:pt x="15024941" y="1453447"/>
                  <a:pt x="15024940" y="1468763"/>
                </a:cubicBezTo>
                <a:cubicBezTo>
                  <a:pt x="15018927" y="1468763"/>
                  <a:pt x="15018927" y="1458553"/>
                  <a:pt x="15018927" y="1443237"/>
                </a:cubicBezTo>
                <a:close/>
                <a:moveTo>
                  <a:pt x="14906002" y="1443237"/>
                </a:moveTo>
                <a:cubicBezTo>
                  <a:pt x="14911794" y="1443236"/>
                  <a:pt x="14914205" y="1453448"/>
                  <a:pt x="14914206" y="1468764"/>
                </a:cubicBezTo>
                <a:cubicBezTo>
                  <a:pt x="14908896" y="1468764"/>
                  <a:pt x="14906003" y="1458553"/>
                  <a:pt x="14906002" y="1443237"/>
                </a:cubicBezTo>
                <a:close/>
                <a:moveTo>
                  <a:pt x="12466778" y="1443237"/>
                </a:moveTo>
                <a:cubicBezTo>
                  <a:pt x="12466778" y="1458554"/>
                  <a:pt x="12464035" y="1468764"/>
                  <a:pt x="12458549" y="1468764"/>
                </a:cubicBezTo>
                <a:cubicBezTo>
                  <a:pt x="12458549" y="1453448"/>
                  <a:pt x="12461749" y="1443237"/>
                  <a:pt x="12466778" y="1443237"/>
                </a:cubicBezTo>
                <a:close/>
                <a:moveTo>
                  <a:pt x="12648944" y="1442142"/>
                </a:moveTo>
                <a:cubicBezTo>
                  <a:pt x="12651796" y="1441125"/>
                  <a:pt x="12652067" y="1449265"/>
                  <a:pt x="12647723" y="1457403"/>
                </a:cubicBezTo>
                <a:cubicBezTo>
                  <a:pt x="12647723" y="1454689"/>
                  <a:pt x="12647723" y="1453333"/>
                  <a:pt x="12647421" y="1451977"/>
                </a:cubicBezTo>
                <a:lnTo>
                  <a:pt x="12646712" y="1450154"/>
                </a:lnTo>
                <a:lnTo>
                  <a:pt x="12646941" y="1453673"/>
                </a:lnTo>
                <a:cubicBezTo>
                  <a:pt x="12640969" y="1453673"/>
                  <a:pt x="12640969" y="1453673"/>
                  <a:pt x="12644226" y="1443237"/>
                </a:cubicBezTo>
                <a:lnTo>
                  <a:pt x="12645584" y="1446219"/>
                </a:lnTo>
                <a:close/>
                <a:moveTo>
                  <a:pt x="15417160" y="1421153"/>
                </a:moveTo>
                <a:cubicBezTo>
                  <a:pt x="15421034" y="1423782"/>
                  <a:pt x="15424555" y="1432983"/>
                  <a:pt x="15424555" y="1446128"/>
                </a:cubicBezTo>
                <a:cubicBezTo>
                  <a:pt x="15418922" y="1440870"/>
                  <a:pt x="15413288" y="1440871"/>
                  <a:pt x="15407652" y="1435612"/>
                </a:cubicBezTo>
                <a:cubicBezTo>
                  <a:pt x="15409062" y="1422468"/>
                  <a:pt x="15413286" y="1418524"/>
                  <a:pt x="15417160" y="1421153"/>
                </a:cubicBezTo>
                <a:close/>
                <a:moveTo>
                  <a:pt x="14109857" y="1418873"/>
                </a:moveTo>
                <a:cubicBezTo>
                  <a:pt x="14109857" y="1444505"/>
                  <a:pt x="14118721" y="1444505"/>
                  <a:pt x="14124631" y="1444505"/>
                </a:cubicBezTo>
                <a:cubicBezTo>
                  <a:pt x="14124631" y="1413747"/>
                  <a:pt x="14115767" y="1418873"/>
                  <a:pt x="14109857" y="1418873"/>
                </a:cubicBezTo>
                <a:close/>
                <a:moveTo>
                  <a:pt x="15665624" y="1416857"/>
                </a:moveTo>
                <a:cubicBezTo>
                  <a:pt x="15665624" y="1432171"/>
                  <a:pt x="15662880" y="1442382"/>
                  <a:pt x="15657394" y="1442383"/>
                </a:cubicBezTo>
                <a:cubicBezTo>
                  <a:pt x="15657394" y="1427067"/>
                  <a:pt x="15660137" y="1416857"/>
                  <a:pt x="15665624" y="1416857"/>
                </a:cubicBezTo>
                <a:close/>
                <a:moveTo>
                  <a:pt x="13028663" y="1413789"/>
                </a:moveTo>
                <a:cubicBezTo>
                  <a:pt x="13029693" y="1414427"/>
                  <a:pt x="13030264" y="1416980"/>
                  <a:pt x="13031407" y="1419532"/>
                </a:cubicBezTo>
                <a:cubicBezTo>
                  <a:pt x="13031407" y="1419532"/>
                  <a:pt x="13029121" y="1424637"/>
                  <a:pt x="13029121" y="1434848"/>
                </a:cubicBezTo>
                <a:cubicBezTo>
                  <a:pt x="13026377" y="1429743"/>
                  <a:pt x="13026377" y="1424637"/>
                  <a:pt x="13023177" y="1419532"/>
                </a:cubicBezTo>
                <a:cubicBezTo>
                  <a:pt x="13026148" y="1414427"/>
                  <a:pt x="13027636" y="1413151"/>
                  <a:pt x="13028663" y="1413789"/>
                </a:cubicBezTo>
                <a:close/>
                <a:moveTo>
                  <a:pt x="14048305" y="1398367"/>
                </a:moveTo>
                <a:cubicBezTo>
                  <a:pt x="14048305" y="1413747"/>
                  <a:pt x="14051259" y="1418873"/>
                  <a:pt x="14057168" y="1418873"/>
                </a:cubicBezTo>
                <a:cubicBezTo>
                  <a:pt x="14057168" y="1403494"/>
                  <a:pt x="14054213" y="1398367"/>
                  <a:pt x="14048305" y="1398367"/>
                </a:cubicBezTo>
                <a:close/>
                <a:moveTo>
                  <a:pt x="14851710" y="1398016"/>
                </a:moveTo>
                <a:cubicBezTo>
                  <a:pt x="14857963" y="1398016"/>
                  <a:pt x="14864219" y="1403441"/>
                  <a:pt x="14864219" y="1419720"/>
                </a:cubicBezTo>
                <a:cubicBezTo>
                  <a:pt x="14857965" y="1419720"/>
                  <a:pt x="14851710" y="1414294"/>
                  <a:pt x="14851710" y="1398016"/>
                </a:cubicBezTo>
                <a:close/>
                <a:moveTo>
                  <a:pt x="15393114" y="1397099"/>
                </a:moveTo>
                <a:cubicBezTo>
                  <a:pt x="15397760" y="1398932"/>
                  <a:pt x="15402826" y="1403821"/>
                  <a:pt x="15407169" y="1406264"/>
                </a:cubicBezTo>
                <a:cubicBezTo>
                  <a:pt x="15404274" y="1406265"/>
                  <a:pt x="15404274" y="1411153"/>
                  <a:pt x="15401379" y="1416042"/>
                </a:cubicBezTo>
                <a:cubicBezTo>
                  <a:pt x="15395587" y="1411153"/>
                  <a:pt x="15386900" y="1411153"/>
                  <a:pt x="15381593" y="1406264"/>
                </a:cubicBezTo>
                <a:cubicBezTo>
                  <a:pt x="15384246" y="1396487"/>
                  <a:pt x="15388469" y="1395266"/>
                  <a:pt x="15393114" y="1397099"/>
                </a:cubicBezTo>
                <a:close/>
                <a:moveTo>
                  <a:pt x="12938214" y="1389147"/>
                </a:moveTo>
                <a:cubicBezTo>
                  <a:pt x="12957148" y="1388499"/>
                  <a:pt x="12976815" y="1402532"/>
                  <a:pt x="12998803" y="1420235"/>
                </a:cubicBezTo>
                <a:cubicBezTo>
                  <a:pt x="12957759" y="1425416"/>
                  <a:pt x="12920135" y="1435780"/>
                  <a:pt x="12882023" y="1446142"/>
                </a:cubicBezTo>
                <a:cubicBezTo>
                  <a:pt x="12901079" y="1405123"/>
                  <a:pt x="12919280" y="1389794"/>
                  <a:pt x="12938214" y="1389147"/>
                </a:cubicBezTo>
                <a:close/>
                <a:moveTo>
                  <a:pt x="15368325" y="1374465"/>
                </a:moveTo>
                <a:cubicBezTo>
                  <a:pt x="15372590" y="1376244"/>
                  <a:pt x="15376853" y="1381269"/>
                  <a:pt x="15381119" y="1384199"/>
                </a:cubicBezTo>
                <a:cubicBezTo>
                  <a:pt x="15376854" y="1388804"/>
                  <a:pt x="15372590" y="1389852"/>
                  <a:pt x="15368327" y="1389223"/>
                </a:cubicBezTo>
                <a:cubicBezTo>
                  <a:pt x="15364061" y="1388595"/>
                  <a:pt x="15359798" y="1386293"/>
                  <a:pt x="15355533" y="1384199"/>
                </a:cubicBezTo>
                <a:cubicBezTo>
                  <a:pt x="15359796" y="1374150"/>
                  <a:pt x="15364061" y="1372685"/>
                  <a:pt x="15368325" y="1374465"/>
                </a:cubicBezTo>
                <a:close/>
                <a:moveTo>
                  <a:pt x="13211428" y="1374379"/>
                </a:moveTo>
                <a:cubicBezTo>
                  <a:pt x="13214881" y="1388937"/>
                  <a:pt x="13217840" y="1404353"/>
                  <a:pt x="13220306" y="1419768"/>
                </a:cubicBezTo>
                <a:cubicBezTo>
                  <a:pt x="13167528" y="1419768"/>
                  <a:pt x="13114751" y="1419768"/>
                  <a:pt x="13064439" y="1419768"/>
                </a:cubicBezTo>
                <a:cubicBezTo>
                  <a:pt x="13070358" y="1364103"/>
                  <a:pt x="13099953" y="1378661"/>
                  <a:pt x="13114751" y="1384656"/>
                </a:cubicBezTo>
                <a:cubicBezTo>
                  <a:pt x="13146813" y="1388937"/>
                  <a:pt x="13179366" y="1378661"/>
                  <a:pt x="13211428" y="1374379"/>
                </a:cubicBezTo>
                <a:close/>
                <a:moveTo>
                  <a:pt x="12753894" y="1372894"/>
                </a:moveTo>
                <a:cubicBezTo>
                  <a:pt x="12759779" y="1372894"/>
                  <a:pt x="12768606" y="1367868"/>
                  <a:pt x="12768606" y="1397177"/>
                </a:cubicBezTo>
                <a:cubicBezTo>
                  <a:pt x="12762721" y="1397177"/>
                  <a:pt x="12753893" y="1397177"/>
                  <a:pt x="12753894" y="1372894"/>
                </a:cubicBezTo>
                <a:close/>
                <a:moveTo>
                  <a:pt x="14932062" y="1371639"/>
                </a:moveTo>
                <a:cubicBezTo>
                  <a:pt x="14940589" y="1371639"/>
                  <a:pt x="14949118" y="1375825"/>
                  <a:pt x="14957647" y="1381688"/>
                </a:cubicBezTo>
                <a:cubicBezTo>
                  <a:pt x="14953382" y="1391317"/>
                  <a:pt x="14949118" y="1394876"/>
                  <a:pt x="14944853" y="1396028"/>
                </a:cubicBezTo>
                <a:cubicBezTo>
                  <a:pt x="14940589" y="1397179"/>
                  <a:pt x="14936324" y="1395922"/>
                  <a:pt x="14932062" y="1395922"/>
                </a:cubicBezTo>
                <a:cubicBezTo>
                  <a:pt x="14932062" y="1385874"/>
                  <a:pt x="14932062" y="1375825"/>
                  <a:pt x="14932062" y="1371639"/>
                </a:cubicBezTo>
                <a:close/>
                <a:moveTo>
                  <a:pt x="12618099" y="1371639"/>
                </a:moveTo>
                <a:cubicBezTo>
                  <a:pt x="12655845" y="1375871"/>
                  <a:pt x="12697024" y="1386029"/>
                  <a:pt x="12738202" y="1391108"/>
                </a:cubicBezTo>
                <a:cubicBezTo>
                  <a:pt x="12714672" y="1401266"/>
                  <a:pt x="12691142" y="1406345"/>
                  <a:pt x="12664670" y="1426661"/>
                </a:cubicBezTo>
                <a:cubicBezTo>
                  <a:pt x="12647022" y="1446977"/>
                  <a:pt x="12626922" y="1416504"/>
                  <a:pt x="12606334" y="1426661"/>
                </a:cubicBezTo>
                <a:cubicBezTo>
                  <a:pt x="12594569" y="1426661"/>
                  <a:pt x="12588687" y="1446976"/>
                  <a:pt x="12576921" y="1462213"/>
                </a:cubicBezTo>
                <a:cubicBezTo>
                  <a:pt x="12568097" y="1472371"/>
                  <a:pt x="12559274" y="1477450"/>
                  <a:pt x="12550940" y="1482529"/>
                </a:cubicBezTo>
                <a:cubicBezTo>
                  <a:pt x="12533291" y="1487608"/>
                  <a:pt x="12527410" y="1477450"/>
                  <a:pt x="12521526" y="1436819"/>
                </a:cubicBezTo>
                <a:cubicBezTo>
                  <a:pt x="12536233" y="1406345"/>
                  <a:pt x="12553391" y="1401266"/>
                  <a:pt x="12571039" y="1391108"/>
                </a:cubicBezTo>
                <a:cubicBezTo>
                  <a:pt x="12579862" y="1391108"/>
                  <a:pt x="12588687" y="1386029"/>
                  <a:pt x="12600450" y="1381797"/>
                </a:cubicBezTo>
                <a:cubicBezTo>
                  <a:pt x="12606334" y="1381797"/>
                  <a:pt x="12609276" y="1371640"/>
                  <a:pt x="12618099" y="1371639"/>
                </a:cubicBezTo>
                <a:close/>
                <a:moveTo>
                  <a:pt x="13032829" y="1371637"/>
                </a:moveTo>
                <a:cubicBezTo>
                  <a:pt x="13038620" y="1375825"/>
                  <a:pt x="13041516" y="1385874"/>
                  <a:pt x="13044412" y="1395922"/>
                </a:cubicBezTo>
                <a:cubicBezTo>
                  <a:pt x="13041516" y="1400946"/>
                  <a:pt x="13035724" y="1405971"/>
                  <a:pt x="13032830" y="1416020"/>
                </a:cubicBezTo>
                <a:cubicBezTo>
                  <a:pt x="13027521" y="1405971"/>
                  <a:pt x="13030416" y="1385874"/>
                  <a:pt x="13032829" y="1371637"/>
                </a:cubicBezTo>
                <a:close/>
                <a:moveTo>
                  <a:pt x="15584151" y="1349030"/>
                </a:moveTo>
                <a:cubicBezTo>
                  <a:pt x="15592993" y="1349029"/>
                  <a:pt x="15598887" y="1354108"/>
                  <a:pt x="15607729" y="1364266"/>
                </a:cubicBezTo>
                <a:cubicBezTo>
                  <a:pt x="15622465" y="1374424"/>
                  <a:pt x="15634254" y="1398973"/>
                  <a:pt x="15646044" y="1429446"/>
                </a:cubicBezTo>
                <a:cubicBezTo>
                  <a:pt x="15640148" y="1439604"/>
                  <a:pt x="15637202" y="1449762"/>
                  <a:pt x="15634254" y="1464999"/>
                </a:cubicBezTo>
                <a:cubicBezTo>
                  <a:pt x="15610677" y="1434525"/>
                  <a:pt x="15587099" y="1409131"/>
                  <a:pt x="15564012" y="1384582"/>
                </a:cubicBezTo>
                <a:cubicBezTo>
                  <a:pt x="15569907" y="1374424"/>
                  <a:pt x="15578747" y="1364266"/>
                  <a:pt x="15584151" y="1349030"/>
                </a:cubicBezTo>
                <a:close/>
                <a:moveTo>
                  <a:pt x="12958027" y="1349029"/>
                </a:moveTo>
                <a:cubicBezTo>
                  <a:pt x="12963515" y="1349028"/>
                  <a:pt x="12966257" y="1354133"/>
                  <a:pt x="12966257" y="1374553"/>
                </a:cubicBezTo>
                <a:cubicBezTo>
                  <a:pt x="12960771" y="1374553"/>
                  <a:pt x="12958027" y="1364343"/>
                  <a:pt x="12958027" y="1349029"/>
                </a:cubicBezTo>
                <a:close/>
                <a:moveTo>
                  <a:pt x="15332987" y="1349028"/>
                </a:moveTo>
                <a:cubicBezTo>
                  <a:pt x="15338674" y="1349027"/>
                  <a:pt x="15347203" y="1354133"/>
                  <a:pt x="15352888" y="1359237"/>
                </a:cubicBezTo>
                <a:cubicBezTo>
                  <a:pt x="15350756" y="1363067"/>
                  <a:pt x="15348623" y="1365300"/>
                  <a:pt x="15346492" y="1366416"/>
                </a:cubicBezTo>
                <a:cubicBezTo>
                  <a:pt x="15340094" y="1369767"/>
                  <a:pt x="15333699" y="1363067"/>
                  <a:pt x="15327302" y="1359238"/>
                </a:cubicBezTo>
                <a:cubicBezTo>
                  <a:pt x="15330145" y="1354133"/>
                  <a:pt x="15330145" y="1349027"/>
                  <a:pt x="15332987" y="1349028"/>
                </a:cubicBezTo>
                <a:close/>
                <a:moveTo>
                  <a:pt x="12899395" y="1349028"/>
                </a:moveTo>
                <a:cubicBezTo>
                  <a:pt x="12904880" y="1349028"/>
                  <a:pt x="12907625" y="1354133"/>
                  <a:pt x="12907625" y="1374554"/>
                </a:cubicBezTo>
                <a:cubicBezTo>
                  <a:pt x="12902138" y="1374554"/>
                  <a:pt x="12899395" y="1364342"/>
                  <a:pt x="12899395" y="1349028"/>
                </a:cubicBezTo>
                <a:close/>
                <a:moveTo>
                  <a:pt x="14909327" y="1346539"/>
                </a:moveTo>
                <a:cubicBezTo>
                  <a:pt x="14911159" y="1346539"/>
                  <a:pt x="14912879" y="1346876"/>
                  <a:pt x="14914206" y="1346876"/>
                </a:cubicBezTo>
                <a:cubicBezTo>
                  <a:pt x="14914206" y="1370428"/>
                  <a:pt x="14909590" y="1373793"/>
                  <a:pt x="14903618" y="1374003"/>
                </a:cubicBezTo>
                <a:cubicBezTo>
                  <a:pt x="14901627" y="1374073"/>
                  <a:pt x="14899487" y="1373793"/>
                  <a:pt x="14897315" y="1373793"/>
                </a:cubicBezTo>
                <a:cubicBezTo>
                  <a:pt x="14897315" y="1349568"/>
                  <a:pt x="14903828" y="1346539"/>
                  <a:pt x="14909327" y="1346539"/>
                </a:cubicBezTo>
                <a:close/>
                <a:moveTo>
                  <a:pt x="13365471" y="1333953"/>
                </a:moveTo>
                <a:cubicBezTo>
                  <a:pt x="13371155" y="1349180"/>
                  <a:pt x="13379684" y="1359331"/>
                  <a:pt x="13385372" y="1374558"/>
                </a:cubicBezTo>
                <a:cubicBezTo>
                  <a:pt x="13376843" y="1374558"/>
                  <a:pt x="13368314" y="1374558"/>
                  <a:pt x="13359785" y="1374558"/>
                </a:cubicBezTo>
                <a:cubicBezTo>
                  <a:pt x="13362628" y="1359331"/>
                  <a:pt x="13362628" y="1349180"/>
                  <a:pt x="13365471" y="1333953"/>
                </a:cubicBezTo>
                <a:close/>
                <a:moveTo>
                  <a:pt x="15580884" y="1333952"/>
                </a:moveTo>
                <a:cubicBezTo>
                  <a:pt x="15578378" y="1338712"/>
                  <a:pt x="15578378" y="1343472"/>
                  <a:pt x="15574871" y="1348233"/>
                </a:cubicBezTo>
                <a:cubicBezTo>
                  <a:pt x="15574872" y="1333952"/>
                  <a:pt x="15574872" y="1333952"/>
                  <a:pt x="15580884" y="1333952"/>
                </a:cubicBezTo>
                <a:close/>
                <a:moveTo>
                  <a:pt x="13333911" y="1328791"/>
                </a:moveTo>
                <a:cubicBezTo>
                  <a:pt x="13336353" y="1328073"/>
                  <a:pt x="13338411" y="1336689"/>
                  <a:pt x="13334296" y="1348176"/>
                </a:cubicBezTo>
                <a:cubicBezTo>
                  <a:pt x="13334296" y="1343071"/>
                  <a:pt x="13331552" y="1337965"/>
                  <a:pt x="13331552" y="1332860"/>
                </a:cubicBezTo>
                <a:cubicBezTo>
                  <a:pt x="13332240" y="1330307"/>
                  <a:pt x="13333096" y="1329031"/>
                  <a:pt x="13333911" y="1328791"/>
                </a:cubicBezTo>
                <a:close/>
                <a:moveTo>
                  <a:pt x="15305586" y="1322649"/>
                </a:moveTo>
                <a:cubicBezTo>
                  <a:pt x="15314361" y="1327724"/>
                  <a:pt x="15320211" y="1332800"/>
                  <a:pt x="15328985" y="1332800"/>
                </a:cubicBezTo>
                <a:cubicBezTo>
                  <a:pt x="15326061" y="1337876"/>
                  <a:pt x="15320211" y="1345490"/>
                  <a:pt x="15315093" y="1346758"/>
                </a:cubicBezTo>
                <a:cubicBezTo>
                  <a:pt x="15309974" y="1348027"/>
                  <a:pt x="15305586" y="1342952"/>
                  <a:pt x="15305586" y="1322649"/>
                </a:cubicBezTo>
                <a:close/>
                <a:moveTo>
                  <a:pt x="15292074" y="1296271"/>
                </a:moveTo>
                <a:cubicBezTo>
                  <a:pt x="15292074" y="1316692"/>
                  <a:pt x="15289178" y="1321797"/>
                  <a:pt x="15283868" y="1321797"/>
                </a:cubicBezTo>
                <a:cubicBezTo>
                  <a:pt x="15283868" y="1306482"/>
                  <a:pt x="15286765" y="1296271"/>
                  <a:pt x="15292074" y="1296271"/>
                </a:cubicBezTo>
                <a:close/>
                <a:moveTo>
                  <a:pt x="14708382" y="1296271"/>
                </a:moveTo>
                <a:cubicBezTo>
                  <a:pt x="14714397" y="1296271"/>
                  <a:pt x="14714397" y="1306482"/>
                  <a:pt x="14714397" y="1321797"/>
                </a:cubicBezTo>
                <a:cubicBezTo>
                  <a:pt x="14708382" y="1321797"/>
                  <a:pt x="14708382" y="1311588"/>
                  <a:pt x="14708382" y="1296271"/>
                </a:cubicBezTo>
                <a:close/>
                <a:moveTo>
                  <a:pt x="13313125" y="1271064"/>
                </a:moveTo>
                <a:cubicBezTo>
                  <a:pt x="13313125" y="1291568"/>
                  <a:pt x="13316080" y="1296695"/>
                  <a:pt x="13321988" y="1296694"/>
                </a:cubicBezTo>
                <a:cubicBezTo>
                  <a:pt x="13321989" y="1281317"/>
                  <a:pt x="13319032" y="1271063"/>
                  <a:pt x="13313125" y="1271064"/>
                </a:cubicBezTo>
                <a:close/>
                <a:moveTo>
                  <a:pt x="12847275" y="1269892"/>
                </a:moveTo>
                <a:cubicBezTo>
                  <a:pt x="12897485" y="1280326"/>
                  <a:pt x="12947200" y="1285544"/>
                  <a:pt x="12994455" y="1295980"/>
                </a:cubicBezTo>
                <a:cubicBezTo>
                  <a:pt x="12994455" y="1322068"/>
                  <a:pt x="12979811" y="1328590"/>
                  <a:pt x="12963690" y="1328590"/>
                </a:cubicBezTo>
                <a:cubicBezTo>
                  <a:pt x="12947569" y="1328590"/>
                  <a:pt x="12929972" y="1322068"/>
                  <a:pt x="12924065" y="1322068"/>
                </a:cubicBezTo>
                <a:cubicBezTo>
                  <a:pt x="12909298" y="1322069"/>
                  <a:pt x="12891577" y="1322068"/>
                  <a:pt x="12876810" y="1322069"/>
                </a:cubicBezTo>
                <a:cubicBezTo>
                  <a:pt x="12864995" y="1322068"/>
                  <a:pt x="12856136" y="1322069"/>
                  <a:pt x="12847275" y="1322069"/>
                </a:cubicBezTo>
                <a:cubicBezTo>
                  <a:pt x="12847275" y="1306414"/>
                  <a:pt x="12847275" y="1290761"/>
                  <a:pt x="12847275" y="1269892"/>
                </a:cubicBezTo>
                <a:close/>
                <a:moveTo>
                  <a:pt x="14785525" y="1269000"/>
                </a:moveTo>
                <a:cubicBezTo>
                  <a:pt x="14793667" y="1271563"/>
                  <a:pt x="14802553" y="1279256"/>
                  <a:pt x="14808473" y="1281820"/>
                </a:cubicBezTo>
                <a:cubicBezTo>
                  <a:pt x="14826242" y="1297204"/>
                  <a:pt x="14849438" y="1292076"/>
                  <a:pt x="14864245" y="1333100"/>
                </a:cubicBezTo>
                <a:cubicBezTo>
                  <a:pt x="14831672" y="1317717"/>
                  <a:pt x="14799592" y="1302332"/>
                  <a:pt x="14767016" y="1286948"/>
                </a:cubicBezTo>
                <a:cubicBezTo>
                  <a:pt x="14769978" y="1268999"/>
                  <a:pt x="14777382" y="1266435"/>
                  <a:pt x="14785525" y="1269000"/>
                </a:cubicBezTo>
                <a:close/>
                <a:moveTo>
                  <a:pt x="14475919" y="1267150"/>
                </a:moveTo>
                <a:cubicBezTo>
                  <a:pt x="14483884" y="1267794"/>
                  <a:pt x="14490710" y="1274233"/>
                  <a:pt x="14490710" y="1297416"/>
                </a:cubicBezTo>
                <a:cubicBezTo>
                  <a:pt x="14481607" y="1297416"/>
                  <a:pt x="14454298" y="1318021"/>
                  <a:pt x="14454298" y="1271658"/>
                </a:cubicBezTo>
                <a:cubicBezTo>
                  <a:pt x="14458849" y="1271657"/>
                  <a:pt x="14467952" y="1266506"/>
                  <a:pt x="14475919" y="1267150"/>
                </a:cubicBezTo>
                <a:close/>
                <a:moveTo>
                  <a:pt x="11300568" y="1254505"/>
                </a:moveTo>
                <a:cubicBezTo>
                  <a:pt x="11294206" y="1257186"/>
                  <a:pt x="11286208" y="1268180"/>
                  <a:pt x="11282884" y="1271063"/>
                </a:cubicBezTo>
                <a:cubicBezTo>
                  <a:pt x="11274021" y="1276190"/>
                  <a:pt x="11256293" y="1255684"/>
                  <a:pt x="11256293" y="1296695"/>
                </a:cubicBezTo>
                <a:cubicBezTo>
                  <a:pt x="11268111" y="1291568"/>
                  <a:pt x="11279929" y="1291568"/>
                  <a:pt x="11291747" y="1286443"/>
                </a:cubicBezTo>
                <a:cubicBezTo>
                  <a:pt x="11294702" y="1265937"/>
                  <a:pt x="11303565" y="1271063"/>
                  <a:pt x="11309475" y="1271064"/>
                </a:cubicBezTo>
                <a:cubicBezTo>
                  <a:pt x="11309475" y="1262091"/>
                  <a:pt x="11308183" y="1257286"/>
                  <a:pt x="11306151" y="1255202"/>
                </a:cubicBezTo>
                <a:cubicBezTo>
                  <a:pt x="11304628" y="1253641"/>
                  <a:pt x="11302688" y="1253612"/>
                  <a:pt x="11300568" y="1254505"/>
                </a:cubicBezTo>
                <a:close/>
                <a:moveTo>
                  <a:pt x="14749643" y="1251051"/>
                </a:moveTo>
                <a:cubicBezTo>
                  <a:pt x="14755278" y="1256477"/>
                  <a:pt x="14760911" y="1256477"/>
                  <a:pt x="14766545" y="1261904"/>
                </a:cubicBezTo>
                <a:cubicBezTo>
                  <a:pt x="14763727" y="1267329"/>
                  <a:pt x="14763727" y="1267329"/>
                  <a:pt x="14763727" y="1272755"/>
                </a:cubicBezTo>
                <a:cubicBezTo>
                  <a:pt x="14758094" y="1272755"/>
                  <a:pt x="14749643" y="1272755"/>
                  <a:pt x="14749643" y="1251051"/>
                </a:cubicBezTo>
                <a:close/>
                <a:moveTo>
                  <a:pt x="12795155" y="1251051"/>
                </a:moveTo>
                <a:cubicBezTo>
                  <a:pt x="12800642" y="1251051"/>
                  <a:pt x="12803384" y="1256477"/>
                  <a:pt x="12803385" y="1272755"/>
                </a:cubicBezTo>
                <a:cubicBezTo>
                  <a:pt x="12800642" y="1272755"/>
                  <a:pt x="12795156" y="1267330"/>
                  <a:pt x="12795155" y="1251051"/>
                </a:cubicBezTo>
                <a:close/>
                <a:moveTo>
                  <a:pt x="12761889" y="1226637"/>
                </a:moveTo>
                <a:cubicBezTo>
                  <a:pt x="12761889" y="1252543"/>
                  <a:pt x="12770698" y="1252543"/>
                  <a:pt x="12779504" y="1252543"/>
                </a:cubicBezTo>
                <a:cubicBezTo>
                  <a:pt x="12779504" y="1222318"/>
                  <a:pt x="12767761" y="1226637"/>
                  <a:pt x="12761889" y="1226637"/>
                </a:cubicBezTo>
                <a:close/>
                <a:moveTo>
                  <a:pt x="13554409" y="1224926"/>
                </a:moveTo>
                <a:cubicBezTo>
                  <a:pt x="13551454" y="1230051"/>
                  <a:pt x="13551454" y="1230051"/>
                  <a:pt x="13554411" y="1250558"/>
                </a:cubicBezTo>
                <a:cubicBezTo>
                  <a:pt x="13554409" y="1240305"/>
                  <a:pt x="13554411" y="1230052"/>
                  <a:pt x="13554409" y="1224926"/>
                </a:cubicBezTo>
                <a:close/>
                <a:moveTo>
                  <a:pt x="11341481" y="1224926"/>
                </a:moveTo>
                <a:cubicBezTo>
                  <a:pt x="11341481" y="1240305"/>
                  <a:pt x="11344435" y="1250558"/>
                  <a:pt x="11350345" y="1250558"/>
                </a:cubicBezTo>
                <a:cubicBezTo>
                  <a:pt x="11350345" y="1230051"/>
                  <a:pt x="11347392" y="1224926"/>
                  <a:pt x="11341481" y="1224926"/>
                </a:cubicBezTo>
                <a:close/>
                <a:moveTo>
                  <a:pt x="15448916" y="1224670"/>
                </a:moveTo>
                <a:cubicBezTo>
                  <a:pt x="15461052" y="1224671"/>
                  <a:pt x="15473190" y="1224671"/>
                  <a:pt x="15485326" y="1224671"/>
                </a:cubicBezTo>
                <a:cubicBezTo>
                  <a:pt x="15481787" y="1239469"/>
                  <a:pt x="15478753" y="1254270"/>
                  <a:pt x="15476223" y="1269068"/>
                </a:cubicBezTo>
                <a:cubicBezTo>
                  <a:pt x="15467123" y="1264136"/>
                  <a:pt x="15448916" y="1259203"/>
                  <a:pt x="15448916" y="1224670"/>
                </a:cubicBezTo>
                <a:close/>
                <a:moveTo>
                  <a:pt x="14395485" y="1209344"/>
                </a:moveTo>
                <a:cubicBezTo>
                  <a:pt x="14400974" y="1204848"/>
                  <a:pt x="14406095" y="1208487"/>
                  <a:pt x="14410486" y="1233752"/>
                </a:cubicBezTo>
                <a:cubicBezTo>
                  <a:pt x="14416340" y="1269723"/>
                  <a:pt x="14436831" y="1249168"/>
                  <a:pt x="14445124" y="1249167"/>
                </a:cubicBezTo>
                <a:cubicBezTo>
                  <a:pt x="14441099" y="1268438"/>
                  <a:pt x="14438446" y="1284817"/>
                  <a:pt x="14432432" y="1287466"/>
                </a:cubicBezTo>
                <a:cubicBezTo>
                  <a:pt x="14430427" y="1288349"/>
                  <a:pt x="14428048" y="1287706"/>
                  <a:pt x="14425121" y="1285138"/>
                </a:cubicBezTo>
                <a:cubicBezTo>
                  <a:pt x="14410486" y="1264584"/>
                  <a:pt x="14392924" y="1249167"/>
                  <a:pt x="14378290" y="1233752"/>
                </a:cubicBezTo>
                <a:cubicBezTo>
                  <a:pt x="14384142" y="1226473"/>
                  <a:pt x="14389997" y="1213840"/>
                  <a:pt x="14395485" y="1209344"/>
                </a:cubicBezTo>
                <a:close/>
                <a:moveTo>
                  <a:pt x="12458549" y="1198294"/>
                </a:moveTo>
                <a:cubicBezTo>
                  <a:pt x="12464035" y="1198294"/>
                  <a:pt x="12466778" y="1203570"/>
                  <a:pt x="12466779" y="1223791"/>
                </a:cubicBezTo>
                <a:cubicBezTo>
                  <a:pt x="12461749" y="1223791"/>
                  <a:pt x="12458548" y="1213241"/>
                  <a:pt x="12458549" y="1198294"/>
                </a:cubicBezTo>
                <a:close/>
                <a:moveTo>
                  <a:pt x="13379970" y="1197479"/>
                </a:moveTo>
                <a:cubicBezTo>
                  <a:pt x="13374431" y="1196303"/>
                  <a:pt x="13367783" y="1200148"/>
                  <a:pt x="13363351" y="1200148"/>
                </a:cubicBezTo>
                <a:cubicBezTo>
                  <a:pt x="13363351" y="1240305"/>
                  <a:pt x="13381078" y="1224926"/>
                  <a:pt x="13389941" y="1224926"/>
                </a:cubicBezTo>
                <a:cubicBezTo>
                  <a:pt x="13389942" y="1204848"/>
                  <a:pt x="13385510" y="1198653"/>
                  <a:pt x="13379970" y="1197479"/>
                </a:cubicBezTo>
                <a:close/>
                <a:moveTo>
                  <a:pt x="14353072" y="1195961"/>
                </a:moveTo>
                <a:cubicBezTo>
                  <a:pt x="14358382" y="1194784"/>
                  <a:pt x="14364774" y="1198637"/>
                  <a:pt x="14369119" y="1198637"/>
                </a:cubicBezTo>
                <a:cubicBezTo>
                  <a:pt x="14369119" y="1218762"/>
                  <a:pt x="14364775" y="1224971"/>
                  <a:pt x="14359406" y="1226149"/>
                </a:cubicBezTo>
                <a:cubicBezTo>
                  <a:pt x="14354038" y="1227327"/>
                  <a:pt x="14347644" y="1223473"/>
                  <a:pt x="14343541" y="1223473"/>
                </a:cubicBezTo>
                <a:cubicBezTo>
                  <a:pt x="14343542" y="1203348"/>
                  <a:pt x="14347764" y="1197138"/>
                  <a:pt x="14353072" y="1195961"/>
                </a:cubicBezTo>
                <a:close/>
                <a:moveTo>
                  <a:pt x="12455086" y="1195663"/>
                </a:moveTo>
                <a:cubicBezTo>
                  <a:pt x="12438221" y="1195022"/>
                  <a:pt x="12421356" y="1197585"/>
                  <a:pt x="12405106" y="1210401"/>
                </a:cubicBezTo>
                <a:cubicBezTo>
                  <a:pt x="12408060" y="1220653"/>
                  <a:pt x="12411014" y="1224925"/>
                  <a:pt x="12413969" y="1235178"/>
                </a:cubicBezTo>
                <a:cubicBezTo>
                  <a:pt x="12411014" y="1235178"/>
                  <a:pt x="12375559" y="1250558"/>
                  <a:pt x="12384423" y="1265937"/>
                </a:cubicBezTo>
                <a:cubicBezTo>
                  <a:pt x="12393288" y="1276190"/>
                  <a:pt x="12396241" y="1276190"/>
                  <a:pt x="12399195" y="1306948"/>
                </a:cubicBezTo>
                <a:cubicBezTo>
                  <a:pt x="12405106" y="1337706"/>
                  <a:pt x="12422832" y="1322326"/>
                  <a:pt x="12428741" y="1322326"/>
                </a:cubicBezTo>
                <a:cubicBezTo>
                  <a:pt x="12443514" y="1317200"/>
                  <a:pt x="12457794" y="1317200"/>
                  <a:pt x="12469612" y="1332579"/>
                </a:cubicBezTo>
                <a:cubicBezTo>
                  <a:pt x="12481430" y="1322326"/>
                  <a:pt x="12508020" y="1322326"/>
                  <a:pt x="12508020" y="1271063"/>
                </a:cubicBezTo>
                <a:cubicBezTo>
                  <a:pt x="12490294" y="1271063"/>
                  <a:pt x="12472566" y="1271063"/>
                  <a:pt x="12457794" y="1271063"/>
                </a:cubicBezTo>
                <a:cubicBezTo>
                  <a:pt x="12457794" y="1214673"/>
                  <a:pt x="12493248" y="1230052"/>
                  <a:pt x="12505066" y="1200148"/>
                </a:cubicBezTo>
                <a:cubicBezTo>
                  <a:pt x="12488816" y="1200148"/>
                  <a:pt x="12471951" y="1196303"/>
                  <a:pt x="12455086" y="1195663"/>
                </a:cubicBezTo>
                <a:close/>
                <a:moveTo>
                  <a:pt x="13308938" y="1195022"/>
                </a:moveTo>
                <a:cubicBezTo>
                  <a:pt x="13292812" y="1197585"/>
                  <a:pt x="13276685" y="1205275"/>
                  <a:pt x="13260436" y="1210401"/>
                </a:cubicBezTo>
                <a:cubicBezTo>
                  <a:pt x="13275208" y="1224925"/>
                  <a:pt x="13292935" y="1250558"/>
                  <a:pt x="13310663" y="1245431"/>
                </a:cubicBezTo>
                <a:cubicBezTo>
                  <a:pt x="13324943" y="1240304"/>
                  <a:pt x="13342670" y="1230051"/>
                  <a:pt x="13357442" y="1210401"/>
                </a:cubicBezTo>
                <a:cubicBezTo>
                  <a:pt x="13341193" y="1195022"/>
                  <a:pt x="13325066" y="1192459"/>
                  <a:pt x="13308938" y="1195022"/>
                </a:cubicBezTo>
                <a:close/>
                <a:moveTo>
                  <a:pt x="13235692" y="1193634"/>
                </a:moveTo>
                <a:cubicBezTo>
                  <a:pt x="13225720" y="1193741"/>
                  <a:pt x="13214641" y="1200148"/>
                  <a:pt x="13210210" y="1200148"/>
                </a:cubicBezTo>
                <a:cubicBezTo>
                  <a:pt x="13210209" y="1250558"/>
                  <a:pt x="13242708" y="1224926"/>
                  <a:pt x="13254526" y="1224925"/>
                </a:cubicBezTo>
                <a:cubicBezTo>
                  <a:pt x="13254527" y="1199721"/>
                  <a:pt x="13245663" y="1193527"/>
                  <a:pt x="13235692" y="1193634"/>
                </a:cubicBezTo>
                <a:close/>
                <a:moveTo>
                  <a:pt x="13125267" y="1186691"/>
                </a:moveTo>
                <a:cubicBezTo>
                  <a:pt x="13120220" y="1187333"/>
                  <a:pt x="13115172" y="1192459"/>
                  <a:pt x="13110741" y="1200148"/>
                </a:cubicBezTo>
                <a:cubicBezTo>
                  <a:pt x="13119605" y="1200148"/>
                  <a:pt x="13130929" y="1200148"/>
                  <a:pt x="13139793" y="1200148"/>
                </a:cubicBezTo>
                <a:cubicBezTo>
                  <a:pt x="13135361" y="1189896"/>
                  <a:pt x="13130314" y="1186051"/>
                  <a:pt x="13125267" y="1186691"/>
                </a:cubicBezTo>
                <a:close/>
                <a:moveTo>
                  <a:pt x="13407175" y="1179644"/>
                </a:moveTo>
                <a:cubicBezTo>
                  <a:pt x="13404716" y="1195022"/>
                  <a:pt x="13401759" y="1210401"/>
                  <a:pt x="13398313" y="1224926"/>
                </a:cubicBezTo>
                <a:cubicBezTo>
                  <a:pt x="13421950" y="1224926"/>
                  <a:pt x="13445585" y="1220653"/>
                  <a:pt x="13469222" y="1224925"/>
                </a:cubicBezTo>
                <a:cubicBezTo>
                  <a:pt x="13472176" y="1224926"/>
                  <a:pt x="13482393" y="1223857"/>
                  <a:pt x="13490456" y="1220867"/>
                </a:cubicBezTo>
                <a:cubicBezTo>
                  <a:pt x="13498520" y="1217877"/>
                  <a:pt x="13504429" y="1212964"/>
                  <a:pt x="13498766" y="1205275"/>
                </a:cubicBezTo>
                <a:cubicBezTo>
                  <a:pt x="13472176" y="1169390"/>
                  <a:pt x="13436722" y="1184770"/>
                  <a:pt x="13407175" y="1179644"/>
                </a:cubicBezTo>
                <a:close/>
                <a:moveTo>
                  <a:pt x="12829412" y="1175686"/>
                </a:moveTo>
                <a:cubicBezTo>
                  <a:pt x="12826476" y="1196412"/>
                  <a:pt x="12829412" y="1226636"/>
                  <a:pt x="12820606" y="1242180"/>
                </a:cubicBezTo>
                <a:cubicBezTo>
                  <a:pt x="12814734" y="1252543"/>
                  <a:pt x="12805925" y="1231818"/>
                  <a:pt x="12797119" y="1226637"/>
                </a:cubicBezTo>
                <a:cubicBezTo>
                  <a:pt x="12785376" y="1222319"/>
                  <a:pt x="12785376" y="1247361"/>
                  <a:pt x="12779504" y="1273268"/>
                </a:cubicBezTo>
                <a:cubicBezTo>
                  <a:pt x="12778035" y="1286222"/>
                  <a:pt x="12775834" y="1288813"/>
                  <a:pt x="12773266" y="1290107"/>
                </a:cubicBezTo>
                <a:lnTo>
                  <a:pt x="12770198" y="1291690"/>
                </a:lnTo>
                <a:lnTo>
                  <a:pt x="12772981" y="1295819"/>
                </a:lnTo>
                <a:cubicBezTo>
                  <a:pt x="12770924" y="1299889"/>
                  <a:pt x="12768867" y="1303958"/>
                  <a:pt x="12766809" y="1301160"/>
                </a:cubicBezTo>
                <a:lnTo>
                  <a:pt x="12765581" y="1297969"/>
                </a:lnTo>
                <a:lnTo>
                  <a:pt x="12764825" y="1299175"/>
                </a:lnTo>
                <a:cubicBezTo>
                  <a:pt x="12764825" y="1304356"/>
                  <a:pt x="12767761" y="1309538"/>
                  <a:pt x="12767761" y="1309538"/>
                </a:cubicBezTo>
                <a:cubicBezTo>
                  <a:pt x="12758954" y="1317310"/>
                  <a:pt x="12750269" y="1323787"/>
                  <a:pt x="12741584" y="1328320"/>
                </a:cubicBezTo>
                <a:cubicBezTo>
                  <a:pt x="12732898" y="1332854"/>
                  <a:pt x="12724214" y="1335445"/>
                  <a:pt x="12715406" y="1335445"/>
                </a:cubicBezTo>
                <a:cubicBezTo>
                  <a:pt x="12712470" y="1340626"/>
                  <a:pt x="12683113" y="1330263"/>
                  <a:pt x="12691921" y="1304356"/>
                </a:cubicBezTo>
                <a:cubicBezTo>
                  <a:pt x="12706599" y="1273269"/>
                  <a:pt x="12733021" y="1278450"/>
                  <a:pt x="12747700" y="1273268"/>
                </a:cubicBezTo>
                <a:cubicBezTo>
                  <a:pt x="12730085" y="1216273"/>
                  <a:pt x="12697792" y="1236999"/>
                  <a:pt x="12674306" y="1252543"/>
                </a:cubicBezTo>
                <a:cubicBezTo>
                  <a:pt x="12674306" y="1231818"/>
                  <a:pt x="12671370" y="1201593"/>
                  <a:pt x="12683114" y="1201593"/>
                </a:cubicBezTo>
                <a:cubicBezTo>
                  <a:pt x="12697792" y="1196412"/>
                  <a:pt x="12715406" y="1196412"/>
                  <a:pt x="12733020" y="1191230"/>
                </a:cubicBezTo>
                <a:cubicBezTo>
                  <a:pt x="12764826" y="1186049"/>
                  <a:pt x="12797118" y="1180867"/>
                  <a:pt x="12829412" y="1175686"/>
                </a:cubicBezTo>
                <a:close/>
                <a:moveTo>
                  <a:pt x="15140539" y="1175684"/>
                </a:moveTo>
                <a:cubicBezTo>
                  <a:pt x="15143282" y="1175684"/>
                  <a:pt x="15148769" y="1180789"/>
                  <a:pt x="15148769" y="1201210"/>
                </a:cubicBezTo>
                <a:cubicBezTo>
                  <a:pt x="15143282" y="1201210"/>
                  <a:pt x="15140539" y="1196105"/>
                  <a:pt x="15140539" y="1175684"/>
                </a:cubicBezTo>
                <a:close/>
                <a:moveTo>
                  <a:pt x="13148656" y="1174517"/>
                </a:moveTo>
                <a:cubicBezTo>
                  <a:pt x="13148656" y="1195022"/>
                  <a:pt x="13148657" y="1210401"/>
                  <a:pt x="13148656" y="1224926"/>
                </a:cubicBezTo>
                <a:cubicBezTo>
                  <a:pt x="13154565" y="1224926"/>
                  <a:pt x="13163429" y="1224925"/>
                  <a:pt x="13169337" y="1224926"/>
                </a:cubicBezTo>
                <a:cubicBezTo>
                  <a:pt x="13178201" y="1224925"/>
                  <a:pt x="13190020" y="1224926"/>
                  <a:pt x="13201838" y="1224925"/>
                </a:cubicBezTo>
                <a:cubicBezTo>
                  <a:pt x="13201838" y="1164263"/>
                  <a:pt x="13160474" y="1184770"/>
                  <a:pt x="13148656" y="1174517"/>
                </a:cubicBezTo>
                <a:close/>
                <a:moveTo>
                  <a:pt x="14352228" y="1149307"/>
                </a:moveTo>
                <a:cubicBezTo>
                  <a:pt x="14357716" y="1149307"/>
                  <a:pt x="14360460" y="1159517"/>
                  <a:pt x="14360459" y="1174834"/>
                </a:cubicBezTo>
                <a:cubicBezTo>
                  <a:pt x="14355429" y="1174834"/>
                  <a:pt x="14352228" y="1169729"/>
                  <a:pt x="14352228" y="1149307"/>
                </a:cubicBezTo>
                <a:close/>
                <a:moveTo>
                  <a:pt x="15381594" y="1149306"/>
                </a:moveTo>
                <a:cubicBezTo>
                  <a:pt x="15401628" y="1159415"/>
                  <a:pt x="15425080" y="1154361"/>
                  <a:pt x="15439739" y="1199846"/>
                </a:cubicBezTo>
                <a:cubicBezTo>
                  <a:pt x="15422148" y="1204900"/>
                  <a:pt x="15390391" y="1220063"/>
                  <a:pt x="15381594" y="1149306"/>
                </a:cubicBezTo>
                <a:close/>
                <a:moveTo>
                  <a:pt x="15114482" y="1149306"/>
                </a:moveTo>
                <a:cubicBezTo>
                  <a:pt x="15119966" y="1149307"/>
                  <a:pt x="15122710" y="1159517"/>
                  <a:pt x="15122710" y="1174834"/>
                </a:cubicBezTo>
                <a:cubicBezTo>
                  <a:pt x="15117224" y="1174834"/>
                  <a:pt x="15114481" y="1169729"/>
                  <a:pt x="15114482" y="1149306"/>
                </a:cubicBezTo>
                <a:close/>
                <a:moveTo>
                  <a:pt x="11215422" y="1118127"/>
                </a:moveTo>
                <a:cubicBezTo>
                  <a:pt x="11194741" y="1128380"/>
                  <a:pt x="11179968" y="1174517"/>
                  <a:pt x="11162242" y="1195022"/>
                </a:cubicBezTo>
                <a:cubicBezTo>
                  <a:pt x="11145007" y="1210401"/>
                  <a:pt x="11124326" y="1205275"/>
                  <a:pt x="11106597" y="1214673"/>
                </a:cubicBezTo>
                <a:cubicBezTo>
                  <a:pt x="11094781" y="1220653"/>
                  <a:pt x="11088871" y="1245431"/>
                  <a:pt x="11077053" y="1255684"/>
                </a:cubicBezTo>
                <a:cubicBezTo>
                  <a:pt x="11068189" y="1260813"/>
                  <a:pt x="11056371" y="1265937"/>
                  <a:pt x="11047508" y="1271063"/>
                </a:cubicBezTo>
                <a:cubicBezTo>
                  <a:pt x="11039137" y="1276191"/>
                  <a:pt x="11009592" y="1276190"/>
                  <a:pt x="11006637" y="1306948"/>
                </a:cubicBezTo>
                <a:cubicBezTo>
                  <a:pt x="11003683" y="1327453"/>
                  <a:pt x="11027319" y="1327453"/>
                  <a:pt x="11030273" y="1327453"/>
                </a:cubicBezTo>
                <a:cubicBezTo>
                  <a:pt x="11042091" y="1322326"/>
                  <a:pt x="11044553" y="1306948"/>
                  <a:pt x="11050955" y="1301821"/>
                </a:cubicBezTo>
                <a:cubicBezTo>
                  <a:pt x="11059326" y="1291568"/>
                  <a:pt x="11068189" y="1291568"/>
                  <a:pt x="11077053" y="1286443"/>
                </a:cubicBezTo>
                <a:cubicBezTo>
                  <a:pt x="11124326" y="1260813"/>
                  <a:pt x="11168150" y="1220653"/>
                  <a:pt x="11215422" y="1179644"/>
                </a:cubicBezTo>
                <a:cubicBezTo>
                  <a:pt x="11215422" y="1159137"/>
                  <a:pt x="11215422" y="1138632"/>
                  <a:pt x="11215422" y="1118127"/>
                </a:cubicBezTo>
                <a:close/>
                <a:moveTo>
                  <a:pt x="14245820" y="1104086"/>
                </a:moveTo>
                <a:cubicBezTo>
                  <a:pt x="14251248" y="1104086"/>
                  <a:pt x="14256224" y="1109512"/>
                  <a:pt x="14256224" y="1125790"/>
                </a:cubicBezTo>
                <a:cubicBezTo>
                  <a:pt x="14251248" y="1125790"/>
                  <a:pt x="14245820" y="1120364"/>
                  <a:pt x="14245820" y="1104086"/>
                </a:cubicBezTo>
                <a:close/>
                <a:moveTo>
                  <a:pt x="11291747" y="1102748"/>
                </a:moveTo>
                <a:cubicBezTo>
                  <a:pt x="11276975" y="1107875"/>
                  <a:pt x="11262203" y="1107875"/>
                  <a:pt x="11247430" y="1118127"/>
                </a:cubicBezTo>
                <a:cubicBezTo>
                  <a:pt x="11256294" y="1148884"/>
                  <a:pt x="11268112" y="1154011"/>
                  <a:pt x="11279929" y="1148884"/>
                </a:cubicBezTo>
                <a:cubicBezTo>
                  <a:pt x="11288793" y="1148884"/>
                  <a:pt x="11291747" y="1128380"/>
                  <a:pt x="11291747" y="1102748"/>
                </a:cubicBezTo>
                <a:close/>
                <a:moveTo>
                  <a:pt x="14195870" y="1077709"/>
                </a:moveTo>
                <a:cubicBezTo>
                  <a:pt x="14201356" y="1077709"/>
                  <a:pt x="14204100" y="1087919"/>
                  <a:pt x="14204100" y="1103234"/>
                </a:cubicBezTo>
                <a:cubicBezTo>
                  <a:pt x="14198613" y="1103234"/>
                  <a:pt x="14195870" y="1093024"/>
                  <a:pt x="14195870" y="1077709"/>
                </a:cubicBezTo>
                <a:close/>
                <a:moveTo>
                  <a:pt x="14084660" y="1077709"/>
                </a:moveTo>
                <a:cubicBezTo>
                  <a:pt x="14084660" y="1093024"/>
                  <a:pt x="14081916" y="1103235"/>
                  <a:pt x="14076430" y="1103235"/>
                </a:cubicBezTo>
                <a:cubicBezTo>
                  <a:pt x="14076430" y="1087919"/>
                  <a:pt x="14079172" y="1077709"/>
                  <a:pt x="14084660" y="1077709"/>
                </a:cubicBezTo>
                <a:close/>
                <a:moveTo>
                  <a:pt x="14662778" y="1077707"/>
                </a:moveTo>
                <a:cubicBezTo>
                  <a:pt x="14674914" y="1082640"/>
                  <a:pt x="14687051" y="1087573"/>
                  <a:pt x="14699190" y="1112238"/>
                </a:cubicBezTo>
                <a:cubicBezTo>
                  <a:pt x="14687051" y="1112239"/>
                  <a:pt x="14662778" y="1122105"/>
                  <a:pt x="14662778" y="1077707"/>
                </a:cubicBezTo>
                <a:close/>
                <a:moveTo>
                  <a:pt x="15020676" y="1071257"/>
                </a:moveTo>
                <a:cubicBezTo>
                  <a:pt x="15034406" y="1067607"/>
                  <a:pt x="15050656" y="1094455"/>
                  <a:pt x="15061861" y="1101992"/>
                </a:cubicBezTo>
                <a:cubicBezTo>
                  <a:pt x="15061861" y="1112041"/>
                  <a:pt x="15061861" y="1117065"/>
                  <a:pt x="15061861" y="1122090"/>
                </a:cubicBezTo>
                <a:cubicBezTo>
                  <a:pt x="15043930" y="1112041"/>
                  <a:pt x="15025999" y="1096967"/>
                  <a:pt x="15008069" y="1086919"/>
                </a:cubicBezTo>
                <a:cubicBezTo>
                  <a:pt x="15011804" y="1077079"/>
                  <a:pt x="15016101" y="1072474"/>
                  <a:pt x="15020676" y="1071257"/>
                </a:cubicBezTo>
                <a:close/>
                <a:moveTo>
                  <a:pt x="14619344" y="1059360"/>
                </a:moveTo>
                <a:cubicBezTo>
                  <a:pt x="14630444" y="1064474"/>
                  <a:pt x="14653607" y="1055099"/>
                  <a:pt x="14653607" y="1100271"/>
                </a:cubicBezTo>
                <a:cubicBezTo>
                  <a:pt x="14652159" y="1103467"/>
                  <a:pt x="14650674" y="1105546"/>
                  <a:pt x="14649166" y="1106694"/>
                </a:cubicBezTo>
                <a:cubicBezTo>
                  <a:pt x="14638610" y="1114735"/>
                  <a:pt x="14626945" y="1077259"/>
                  <a:pt x="14619344" y="1059360"/>
                </a:cubicBezTo>
                <a:close/>
                <a:moveTo>
                  <a:pt x="14578082" y="1051331"/>
                </a:moveTo>
                <a:cubicBezTo>
                  <a:pt x="14584097" y="1051331"/>
                  <a:pt x="14584097" y="1061541"/>
                  <a:pt x="14584097" y="1076857"/>
                </a:cubicBezTo>
                <a:cubicBezTo>
                  <a:pt x="14578084" y="1076857"/>
                  <a:pt x="14578084" y="1066647"/>
                  <a:pt x="14578082" y="1051331"/>
                </a:cubicBezTo>
                <a:close/>
                <a:moveTo>
                  <a:pt x="14775703" y="1051330"/>
                </a:moveTo>
                <a:cubicBezTo>
                  <a:pt x="14781188" y="1051330"/>
                  <a:pt x="14783932" y="1061541"/>
                  <a:pt x="14783932" y="1076857"/>
                </a:cubicBezTo>
                <a:cubicBezTo>
                  <a:pt x="14778444" y="1076857"/>
                  <a:pt x="14775703" y="1066647"/>
                  <a:pt x="14775703" y="1051330"/>
                </a:cubicBezTo>
                <a:close/>
                <a:moveTo>
                  <a:pt x="14992867" y="1051327"/>
                </a:moveTo>
                <a:cubicBezTo>
                  <a:pt x="14998949" y="1057031"/>
                  <a:pt x="15005028" y="1061105"/>
                  <a:pt x="15007562" y="1065993"/>
                </a:cubicBezTo>
                <a:cubicBezTo>
                  <a:pt x="15006043" y="1069659"/>
                  <a:pt x="15004364" y="1072104"/>
                  <a:pt x="15002701" y="1073326"/>
                </a:cubicBezTo>
                <a:cubicBezTo>
                  <a:pt x="14997712" y="1076992"/>
                  <a:pt x="14992867" y="1069659"/>
                  <a:pt x="14992867" y="1051327"/>
                </a:cubicBezTo>
                <a:close/>
                <a:moveTo>
                  <a:pt x="13313125" y="1031833"/>
                </a:moveTo>
                <a:cubicBezTo>
                  <a:pt x="13313125" y="1057465"/>
                  <a:pt x="13324943" y="1051485"/>
                  <a:pt x="13330853" y="1051484"/>
                </a:cubicBezTo>
                <a:cubicBezTo>
                  <a:pt x="13330852" y="1026707"/>
                  <a:pt x="13319034" y="1031833"/>
                  <a:pt x="13313125" y="1031833"/>
                </a:cubicBezTo>
                <a:close/>
                <a:moveTo>
                  <a:pt x="14161123" y="1006110"/>
                </a:moveTo>
                <a:cubicBezTo>
                  <a:pt x="14166611" y="1006110"/>
                  <a:pt x="14169352" y="1016321"/>
                  <a:pt x="14169353" y="1031637"/>
                </a:cubicBezTo>
                <a:cubicBezTo>
                  <a:pt x="14163866" y="1031637"/>
                  <a:pt x="14161122" y="1021426"/>
                  <a:pt x="14161123" y="1006110"/>
                </a:cubicBezTo>
                <a:close/>
                <a:moveTo>
                  <a:pt x="14084659" y="1006110"/>
                </a:moveTo>
                <a:cubicBezTo>
                  <a:pt x="14084660" y="1021426"/>
                  <a:pt x="14081916" y="1031638"/>
                  <a:pt x="14076430" y="1031638"/>
                </a:cubicBezTo>
                <a:cubicBezTo>
                  <a:pt x="14076430" y="1011216"/>
                  <a:pt x="14079172" y="1006110"/>
                  <a:pt x="14084659" y="1006110"/>
                </a:cubicBezTo>
                <a:close/>
                <a:moveTo>
                  <a:pt x="14059056" y="1006110"/>
                </a:moveTo>
                <a:cubicBezTo>
                  <a:pt x="14064849" y="1006110"/>
                  <a:pt x="14067260" y="1016321"/>
                  <a:pt x="14067261" y="1031639"/>
                </a:cubicBezTo>
                <a:cubicBezTo>
                  <a:pt x="14061952" y="1031638"/>
                  <a:pt x="14059056" y="1021426"/>
                  <a:pt x="14059056" y="1006110"/>
                </a:cubicBezTo>
                <a:close/>
                <a:moveTo>
                  <a:pt x="14627560" y="1006109"/>
                </a:moveTo>
                <a:cubicBezTo>
                  <a:pt x="14627560" y="1011215"/>
                  <a:pt x="14627560" y="1021426"/>
                  <a:pt x="14627560" y="1031637"/>
                </a:cubicBezTo>
                <a:cubicBezTo>
                  <a:pt x="14621925" y="1031637"/>
                  <a:pt x="14616292" y="1031637"/>
                  <a:pt x="14610659" y="1031637"/>
                </a:cubicBezTo>
                <a:cubicBezTo>
                  <a:pt x="14610657" y="1021426"/>
                  <a:pt x="14610656" y="1011215"/>
                  <a:pt x="14610656" y="1006110"/>
                </a:cubicBezTo>
                <a:cubicBezTo>
                  <a:pt x="14616292" y="1006110"/>
                  <a:pt x="14621925" y="1006110"/>
                  <a:pt x="14627560" y="1006109"/>
                </a:cubicBezTo>
                <a:close/>
                <a:moveTo>
                  <a:pt x="13980878" y="991036"/>
                </a:moveTo>
                <a:cubicBezTo>
                  <a:pt x="14001876" y="991036"/>
                  <a:pt x="14025874" y="996188"/>
                  <a:pt x="14049872" y="1016794"/>
                </a:cubicBezTo>
                <a:cubicBezTo>
                  <a:pt x="14037873" y="1021946"/>
                  <a:pt x="14028872" y="1037401"/>
                  <a:pt x="14019874" y="1047704"/>
                </a:cubicBezTo>
                <a:cubicBezTo>
                  <a:pt x="14017624" y="1050280"/>
                  <a:pt x="14015563" y="1051567"/>
                  <a:pt x="14013593" y="1051970"/>
                </a:cubicBezTo>
                <a:cubicBezTo>
                  <a:pt x="14007687" y="1053177"/>
                  <a:pt x="14002626" y="1046415"/>
                  <a:pt x="13995876" y="1042553"/>
                </a:cubicBezTo>
                <a:cubicBezTo>
                  <a:pt x="13998876" y="1032249"/>
                  <a:pt x="14001876" y="1021946"/>
                  <a:pt x="14004875" y="1016794"/>
                </a:cubicBezTo>
                <a:cubicBezTo>
                  <a:pt x="13998876" y="1006491"/>
                  <a:pt x="13989877" y="996188"/>
                  <a:pt x="13980878" y="991036"/>
                </a:cubicBezTo>
                <a:close/>
                <a:moveTo>
                  <a:pt x="14914206" y="954843"/>
                </a:moveTo>
                <a:cubicBezTo>
                  <a:pt x="14914206" y="970617"/>
                  <a:pt x="14911431" y="977190"/>
                  <a:pt x="14907932" y="979819"/>
                </a:cubicBezTo>
                <a:cubicBezTo>
                  <a:pt x="14904433" y="982448"/>
                  <a:pt x="14900211" y="981133"/>
                  <a:pt x="14897315" y="981133"/>
                </a:cubicBezTo>
                <a:cubicBezTo>
                  <a:pt x="14897315" y="949585"/>
                  <a:pt x="14908896" y="954843"/>
                  <a:pt x="14914206" y="954843"/>
                </a:cubicBezTo>
                <a:close/>
                <a:moveTo>
                  <a:pt x="14462528" y="953355"/>
                </a:moveTo>
                <a:cubicBezTo>
                  <a:pt x="14462528" y="973776"/>
                  <a:pt x="14459784" y="978882"/>
                  <a:pt x="14454297" y="978882"/>
                </a:cubicBezTo>
                <a:cubicBezTo>
                  <a:pt x="14454296" y="958460"/>
                  <a:pt x="14457040" y="953355"/>
                  <a:pt x="14462528" y="953355"/>
                </a:cubicBezTo>
                <a:close/>
                <a:moveTo>
                  <a:pt x="13937444" y="953354"/>
                </a:moveTo>
                <a:cubicBezTo>
                  <a:pt x="13940188" y="953355"/>
                  <a:pt x="13945674" y="958460"/>
                  <a:pt x="13945674" y="978882"/>
                </a:cubicBezTo>
                <a:cubicBezTo>
                  <a:pt x="13940187" y="978882"/>
                  <a:pt x="13937444" y="973776"/>
                  <a:pt x="13937444" y="953354"/>
                </a:cubicBezTo>
                <a:close/>
                <a:moveTo>
                  <a:pt x="13867710" y="923597"/>
                </a:moveTo>
                <a:cubicBezTo>
                  <a:pt x="13877000" y="923597"/>
                  <a:pt x="13887736" y="930008"/>
                  <a:pt x="13893528" y="930008"/>
                </a:cubicBezTo>
                <a:cubicBezTo>
                  <a:pt x="13893528" y="958211"/>
                  <a:pt x="13885686" y="964621"/>
                  <a:pt x="13876397" y="963980"/>
                </a:cubicBezTo>
                <a:cubicBezTo>
                  <a:pt x="13867107" y="963339"/>
                  <a:pt x="13856369" y="955647"/>
                  <a:pt x="13850579" y="955647"/>
                </a:cubicBezTo>
                <a:cubicBezTo>
                  <a:pt x="13850579" y="930008"/>
                  <a:pt x="13858421" y="923597"/>
                  <a:pt x="13867710" y="923597"/>
                </a:cubicBezTo>
                <a:close/>
                <a:moveTo>
                  <a:pt x="14462528" y="904364"/>
                </a:moveTo>
                <a:cubicBezTo>
                  <a:pt x="14462528" y="924785"/>
                  <a:pt x="14459784" y="929890"/>
                  <a:pt x="14454296" y="929890"/>
                </a:cubicBezTo>
                <a:cubicBezTo>
                  <a:pt x="14454297" y="914574"/>
                  <a:pt x="14457040" y="904364"/>
                  <a:pt x="14462528" y="904364"/>
                </a:cubicBezTo>
                <a:close/>
                <a:moveTo>
                  <a:pt x="13783256" y="904364"/>
                </a:moveTo>
                <a:cubicBezTo>
                  <a:pt x="13791583" y="904364"/>
                  <a:pt x="13803335" y="904364"/>
                  <a:pt x="13812149" y="904364"/>
                </a:cubicBezTo>
                <a:cubicBezTo>
                  <a:pt x="13820965" y="904364"/>
                  <a:pt x="13826839" y="904364"/>
                  <a:pt x="13832716" y="904364"/>
                </a:cubicBezTo>
                <a:cubicBezTo>
                  <a:pt x="13832717" y="914574"/>
                  <a:pt x="13832716" y="924785"/>
                  <a:pt x="13832717" y="929890"/>
                </a:cubicBezTo>
                <a:cubicBezTo>
                  <a:pt x="13823902" y="929890"/>
                  <a:pt x="13812149" y="929890"/>
                  <a:pt x="13800396" y="929889"/>
                </a:cubicBezTo>
                <a:cubicBezTo>
                  <a:pt x="13794520" y="929890"/>
                  <a:pt x="13788643" y="929890"/>
                  <a:pt x="13783256" y="929890"/>
                </a:cubicBezTo>
                <a:cubicBezTo>
                  <a:pt x="13783256" y="924785"/>
                  <a:pt x="13783256" y="914575"/>
                  <a:pt x="13783256" y="904364"/>
                </a:cubicBezTo>
                <a:close/>
                <a:moveTo>
                  <a:pt x="11479850" y="903674"/>
                </a:moveTo>
                <a:cubicBezTo>
                  <a:pt x="11479850" y="924179"/>
                  <a:pt x="11482807" y="929307"/>
                  <a:pt x="11488714" y="929306"/>
                </a:cubicBezTo>
                <a:cubicBezTo>
                  <a:pt x="11488714" y="913927"/>
                  <a:pt x="11485761" y="903674"/>
                  <a:pt x="11479850" y="903674"/>
                </a:cubicBezTo>
                <a:close/>
                <a:moveTo>
                  <a:pt x="11506443" y="884023"/>
                </a:moveTo>
                <a:cubicBezTo>
                  <a:pt x="11506443" y="898549"/>
                  <a:pt x="11509397" y="903674"/>
                  <a:pt x="11515306" y="903674"/>
                </a:cubicBezTo>
                <a:cubicBezTo>
                  <a:pt x="11515306" y="888295"/>
                  <a:pt x="11512351" y="884023"/>
                  <a:pt x="11506443" y="884023"/>
                </a:cubicBezTo>
                <a:close/>
                <a:moveTo>
                  <a:pt x="14015340" y="883801"/>
                </a:moveTo>
                <a:cubicBezTo>
                  <a:pt x="14015340" y="898333"/>
                  <a:pt x="14018295" y="903461"/>
                  <a:pt x="14024206" y="903461"/>
                </a:cubicBezTo>
                <a:cubicBezTo>
                  <a:pt x="14024207" y="888075"/>
                  <a:pt x="14021251" y="883801"/>
                  <a:pt x="14015340" y="883801"/>
                </a:cubicBezTo>
                <a:close/>
                <a:moveTo>
                  <a:pt x="14810743" y="881327"/>
                </a:moveTo>
                <a:cubicBezTo>
                  <a:pt x="14816695" y="883400"/>
                  <a:pt x="14820570" y="890122"/>
                  <a:pt x="14820570" y="904215"/>
                </a:cubicBezTo>
                <a:cubicBezTo>
                  <a:pt x="14812138" y="904215"/>
                  <a:pt x="14803211" y="904215"/>
                  <a:pt x="14803211" y="930235"/>
                </a:cubicBezTo>
                <a:cubicBezTo>
                  <a:pt x="14809905" y="930235"/>
                  <a:pt x="14821344" y="924381"/>
                  <a:pt x="14826645" y="936822"/>
                </a:cubicBezTo>
                <a:lnTo>
                  <a:pt x="14829133" y="953771"/>
                </a:lnTo>
                <a:lnTo>
                  <a:pt x="14837382" y="956407"/>
                </a:lnTo>
                <a:cubicBezTo>
                  <a:pt x="14840327" y="959462"/>
                  <a:pt x="14842533" y="965573"/>
                  <a:pt x="14842533" y="977794"/>
                </a:cubicBezTo>
                <a:cubicBezTo>
                  <a:pt x="14838120" y="977795"/>
                  <a:pt x="14832051" y="980544"/>
                  <a:pt x="14829292" y="969545"/>
                </a:cubicBezTo>
                <a:lnTo>
                  <a:pt x="14828058" y="955941"/>
                </a:lnTo>
                <a:lnTo>
                  <a:pt x="14809696" y="951945"/>
                </a:lnTo>
                <a:cubicBezTo>
                  <a:pt x="14789818" y="943894"/>
                  <a:pt x="14769730" y="926332"/>
                  <a:pt x="14749644" y="914623"/>
                </a:cubicBezTo>
                <a:cubicBezTo>
                  <a:pt x="14756339" y="910720"/>
                  <a:pt x="14792888" y="875106"/>
                  <a:pt x="14810743" y="881327"/>
                </a:cubicBezTo>
                <a:close/>
                <a:moveTo>
                  <a:pt x="13748134" y="877577"/>
                </a:moveTo>
                <a:cubicBezTo>
                  <a:pt x="13758282" y="878323"/>
                  <a:pt x="13769559" y="884716"/>
                  <a:pt x="13774069" y="884716"/>
                </a:cubicBezTo>
                <a:cubicBezTo>
                  <a:pt x="13774069" y="907303"/>
                  <a:pt x="13765048" y="912204"/>
                  <a:pt x="13754900" y="911458"/>
                </a:cubicBezTo>
                <a:cubicBezTo>
                  <a:pt x="13744752" y="910712"/>
                  <a:pt x="13733476" y="904319"/>
                  <a:pt x="13728965" y="904319"/>
                </a:cubicBezTo>
                <a:cubicBezTo>
                  <a:pt x="13728966" y="881733"/>
                  <a:pt x="13737986" y="876832"/>
                  <a:pt x="13748134" y="877577"/>
                </a:cubicBezTo>
                <a:close/>
                <a:moveTo>
                  <a:pt x="14682323" y="859146"/>
                </a:moveTo>
                <a:cubicBezTo>
                  <a:pt x="14688337" y="859146"/>
                  <a:pt x="14688336" y="869356"/>
                  <a:pt x="14688337" y="884671"/>
                </a:cubicBezTo>
                <a:cubicBezTo>
                  <a:pt x="14682322" y="884671"/>
                  <a:pt x="14682322" y="874461"/>
                  <a:pt x="14682323" y="859146"/>
                </a:cubicBezTo>
                <a:close/>
                <a:moveTo>
                  <a:pt x="14271879" y="859146"/>
                </a:moveTo>
                <a:cubicBezTo>
                  <a:pt x="14277365" y="859147"/>
                  <a:pt x="14280109" y="869355"/>
                  <a:pt x="14280109" y="884671"/>
                </a:cubicBezTo>
                <a:cubicBezTo>
                  <a:pt x="14274623" y="884671"/>
                  <a:pt x="14271879" y="874461"/>
                  <a:pt x="14271879" y="859146"/>
                </a:cubicBezTo>
                <a:close/>
                <a:moveTo>
                  <a:pt x="13660262" y="856918"/>
                </a:moveTo>
                <a:cubicBezTo>
                  <a:pt x="13665591" y="858202"/>
                  <a:pt x="13669857" y="864625"/>
                  <a:pt x="13669857" y="885179"/>
                </a:cubicBezTo>
                <a:cubicBezTo>
                  <a:pt x="13661328" y="885179"/>
                  <a:pt x="13644270" y="899738"/>
                  <a:pt x="13644270" y="859487"/>
                </a:cubicBezTo>
                <a:cubicBezTo>
                  <a:pt x="13648536" y="859487"/>
                  <a:pt x="13654931" y="855634"/>
                  <a:pt x="13660262" y="856918"/>
                </a:cubicBezTo>
                <a:close/>
                <a:moveTo>
                  <a:pt x="13842918" y="856656"/>
                </a:moveTo>
                <a:cubicBezTo>
                  <a:pt x="13844766" y="856656"/>
                  <a:pt x="13846528" y="856992"/>
                  <a:pt x="13847937" y="856992"/>
                </a:cubicBezTo>
                <a:cubicBezTo>
                  <a:pt x="13847935" y="880543"/>
                  <a:pt x="13843181" y="883909"/>
                  <a:pt x="13837240" y="884119"/>
                </a:cubicBezTo>
                <a:cubicBezTo>
                  <a:pt x="13835258" y="884189"/>
                  <a:pt x="13833145" y="883909"/>
                  <a:pt x="13831033" y="883909"/>
                </a:cubicBezTo>
                <a:cubicBezTo>
                  <a:pt x="13831033" y="859684"/>
                  <a:pt x="13837370" y="856656"/>
                  <a:pt x="13842918" y="856656"/>
                </a:cubicBezTo>
                <a:close/>
                <a:moveTo>
                  <a:pt x="14770214" y="856655"/>
                </a:moveTo>
                <a:cubicBezTo>
                  <a:pt x="14772063" y="856655"/>
                  <a:pt x="14773824" y="856992"/>
                  <a:pt x="14775232" y="856992"/>
                </a:cubicBezTo>
                <a:cubicBezTo>
                  <a:pt x="14775232" y="880543"/>
                  <a:pt x="14770478" y="883908"/>
                  <a:pt x="14764535" y="884119"/>
                </a:cubicBezTo>
                <a:cubicBezTo>
                  <a:pt x="14762554" y="884189"/>
                  <a:pt x="14760441" y="883909"/>
                  <a:pt x="14758328" y="883909"/>
                </a:cubicBezTo>
                <a:cubicBezTo>
                  <a:pt x="14758328" y="859684"/>
                  <a:pt x="14764668" y="856655"/>
                  <a:pt x="14770214" y="856655"/>
                </a:cubicBezTo>
                <a:close/>
                <a:moveTo>
                  <a:pt x="14558035" y="832768"/>
                </a:moveTo>
                <a:cubicBezTo>
                  <a:pt x="14558035" y="848084"/>
                  <a:pt x="14558037" y="858295"/>
                  <a:pt x="14552021" y="858295"/>
                </a:cubicBezTo>
                <a:cubicBezTo>
                  <a:pt x="14552021" y="842978"/>
                  <a:pt x="14552021" y="832768"/>
                  <a:pt x="14558035" y="832768"/>
                </a:cubicBezTo>
                <a:close/>
                <a:moveTo>
                  <a:pt x="14213244" y="832768"/>
                </a:moveTo>
                <a:cubicBezTo>
                  <a:pt x="14218730" y="832768"/>
                  <a:pt x="14221473" y="842978"/>
                  <a:pt x="14221473" y="858295"/>
                </a:cubicBezTo>
                <a:cubicBezTo>
                  <a:pt x="14215987" y="858295"/>
                  <a:pt x="14213244" y="848084"/>
                  <a:pt x="14213244" y="832768"/>
                </a:cubicBezTo>
                <a:close/>
                <a:moveTo>
                  <a:pt x="14187182" y="830118"/>
                </a:moveTo>
                <a:cubicBezTo>
                  <a:pt x="14195636" y="830118"/>
                  <a:pt x="14204088" y="825228"/>
                  <a:pt x="14204087" y="854560"/>
                </a:cubicBezTo>
                <a:cubicBezTo>
                  <a:pt x="14195635" y="854560"/>
                  <a:pt x="14187183" y="854560"/>
                  <a:pt x="14187182" y="830118"/>
                </a:cubicBezTo>
                <a:close/>
                <a:moveTo>
                  <a:pt x="14740472" y="830118"/>
                </a:moveTo>
                <a:cubicBezTo>
                  <a:pt x="14740472" y="842338"/>
                  <a:pt x="14738422" y="848450"/>
                  <a:pt x="14735285" y="851505"/>
                </a:cubicBezTo>
                <a:cubicBezTo>
                  <a:pt x="14732148" y="854560"/>
                  <a:pt x="14727926" y="854560"/>
                  <a:pt x="14723584" y="854560"/>
                </a:cubicBezTo>
                <a:cubicBezTo>
                  <a:pt x="14723584" y="825228"/>
                  <a:pt x="14734682" y="830118"/>
                  <a:pt x="14740472" y="830118"/>
                </a:cubicBezTo>
                <a:close/>
                <a:moveTo>
                  <a:pt x="11836482" y="829757"/>
                </a:moveTo>
                <a:cubicBezTo>
                  <a:pt x="11838696" y="830398"/>
                  <a:pt x="11840909" y="831673"/>
                  <a:pt x="11843863" y="831673"/>
                </a:cubicBezTo>
                <a:lnTo>
                  <a:pt x="11835261" y="830075"/>
                </a:lnTo>
                <a:close/>
                <a:moveTo>
                  <a:pt x="14160640" y="812744"/>
                </a:moveTo>
                <a:cubicBezTo>
                  <a:pt x="14160640" y="827929"/>
                  <a:pt x="14160640" y="843117"/>
                  <a:pt x="14160640" y="858301"/>
                </a:cubicBezTo>
                <a:cubicBezTo>
                  <a:pt x="14146644" y="853240"/>
                  <a:pt x="14132168" y="853240"/>
                  <a:pt x="14117690" y="848178"/>
                </a:cubicBezTo>
                <a:cubicBezTo>
                  <a:pt x="14126377" y="802620"/>
                  <a:pt x="14149540" y="817805"/>
                  <a:pt x="14160640" y="812744"/>
                </a:cubicBezTo>
                <a:close/>
                <a:moveTo>
                  <a:pt x="13747269" y="807883"/>
                </a:moveTo>
                <a:cubicBezTo>
                  <a:pt x="13756111" y="802617"/>
                  <a:pt x="13764953" y="813148"/>
                  <a:pt x="13773794" y="813148"/>
                </a:cubicBezTo>
                <a:cubicBezTo>
                  <a:pt x="13773794" y="834210"/>
                  <a:pt x="13776250" y="855272"/>
                  <a:pt x="13764952" y="860538"/>
                </a:cubicBezTo>
                <a:cubicBezTo>
                  <a:pt x="13756111" y="865803"/>
                  <a:pt x="13747269" y="860538"/>
                  <a:pt x="13738427" y="860537"/>
                </a:cubicBezTo>
                <a:cubicBezTo>
                  <a:pt x="13738428" y="834210"/>
                  <a:pt x="13735480" y="813149"/>
                  <a:pt x="13747269" y="807883"/>
                </a:cubicBezTo>
                <a:close/>
                <a:moveTo>
                  <a:pt x="11731925" y="784324"/>
                </a:moveTo>
                <a:cubicBezTo>
                  <a:pt x="11735094" y="783708"/>
                  <a:pt x="11738616" y="784942"/>
                  <a:pt x="11741433" y="784942"/>
                </a:cubicBezTo>
                <a:cubicBezTo>
                  <a:pt x="11741433" y="794808"/>
                  <a:pt x="11737208" y="804674"/>
                  <a:pt x="11732981" y="808374"/>
                </a:cubicBezTo>
                <a:cubicBezTo>
                  <a:pt x="11728756" y="812074"/>
                  <a:pt x="11724530" y="809607"/>
                  <a:pt x="11724530" y="794808"/>
                </a:cubicBezTo>
                <a:cubicBezTo>
                  <a:pt x="11725939" y="787408"/>
                  <a:pt x="11728756" y="784942"/>
                  <a:pt x="11731925" y="784324"/>
                </a:cubicBezTo>
                <a:close/>
                <a:moveTo>
                  <a:pt x="14606313" y="777521"/>
                </a:moveTo>
                <a:cubicBezTo>
                  <a:pt x="14639160" y="772472"/>
                  <a:pt x="14668522" y="797716"/>
                  <a:pt x="14701368" y="822961"/>
                </a:cubicBezTo>
                <a:cubicBezTo>
                  <a:pt x="14689424" y="833060"/>
                  <a:pt x="14674492" y="843158"/>
                  <a:pt x="14665537" y="858304"/>
                </a:cubicBezTo>
                <a:cubicBezTo>
                  <a:pt x="14665537" y="843158"/>
                  <a:pt x="14665537" y="828010"/>
                  <a:pt x="14665537" y="812864"/>
                </a:cubicBezTo>
                <a:cubicBezTo>
                  <a:pt x="14650605" y="812864"/>
                  <a:pt x="14639160" y="828010"/>
                  <a:pt x="14627215" y="822961"/>
                </a:cubicBezTo>
                <a:cubicBezTo>
                  <a:pt x="14615272" y="822961"/>
                  <a:pt x="14612284" y="797716"/>
                  <a:pt x="14606313" y="777521"/>
                </a:cubicBezTo>
                <a:close/>
                <a:moveTo>
                  <a:pt x="14022138" y="761167"/>
                </a:moveTo>
                <a:cubicBezTo>
                  <a:pt x="14027624" y="761166"/>
                  <a:pt x="14030368" y="766272"/>
                  <a:pt x="14030368" y="786693"/>
                </a:cubicBezTo>
                <a:cubicBezTo>
                  <a:pt x="14024881" y="786693"/>
                  <a:pt x="14022138" y="776483"/>
                  <a:pt x="14022138" y="761167"/>
                </a:cubicBezTo>
                <a:close/>
                <a:moveTo>
                  <a:pt x="14423896" y="761166"/>
                </a:moveTo>
                <a:cubicBezTo>
                  <a:pt x="14429908" y="761167"/>
                  <a:pt x="14429908" y="771377"/>
                  <a:pt x="14429909" y="786693"/>
                </a:cubicBezTo>
                <a:cubicBezTo>
                  <a:pt x="14423896" y="786693"/>
                  <a:pt x="14423896" y="776482"/>
                  <a:pt x="14423896" y="761166"/>
                </a:cubicBezTo>
                <a:close/>
                <a:moveTo>
                  <a:pt x="14143750" y="761166"/>
                </a:moveTo>
                <a:cubicBezTo>
                  <a:pt x="14149237" y="761166"/>
                  <a:pt x="14151980" y="766272"/>
                  <a:pt x="14151980" y="786693"/>
                </a:cubicBezTo>
                <a:cubicBezTo>
                  <a:pt x="14146494" y="786693"/>
                  <a:pt x="14143751" y="776482"/>
                  <a:pt x="14143750" y="761166"/>
                </a:cubicBezTo>
                <a:close/>
                <a:moveTo>
                  <a:pt x="14558031" y="735507"/>
                </a:moveTo>
                <a:cubicBezTo>
                  <a:pt x="14558031" y="759732"/>
                  <a:pt x="14552899" y="762760"/>
                  <a:pt x="14547982" y="762759"/>
                </a:cubicBezTo>
                <a:cubicBezTo>
                  <a:pt x="14546345" y="762760"/>
                  <a:pt x="14544730" y="762423"/>
                  <a:pt x="14543336" y="762423"/>
                </a:cubicBezTo>
                <a:cubicBezTo>
                  <a:pt x="14543336" y="731021"/>
                  <a:pt x="14551950" y="735507"/>
                  <a:pt x="14558031" y="735507"/>
                </a:cubicBezTo>
                <a:close/>
                <a:moveTo>
                  <a:pt x="11950279" y="727893"/>
                </a:moveTo>
                <a:cubicBezTo>
                  <a:pt x="11981812" y="727170"/>
                  <a:pt x="12012984" y="742858"/>
                  <a:pt x="12025899" y="831673"/>
                </a:cubicBezTo>
                <a:cubicBezTo>
                  <a:pt x="12008188" y="831673"/>
                  <a:pt x="11993428" y="831673"/>
                  <a:pt x="11976208" y="831673"/>
                </a:cubicBezTo>
                <a:cubicBezTo>
                  <a:pt x="11970303" y="811251"/>
                  <a:pt x="11964400" y="790829"/>
                  <a:pt x="11973257" y="770407"/>
                </a:cubicBezTo>
                <a:cubicBezTo>
                  <a:pt x="11964400" y="765301"/>
                  <a:pt x="11955543" y="760196"/>
                  <a:pt x="11946688" y="760196"/>
                </a:cubicBezTo>
                <a:cubicBezTo>
                  <a:pt x="11949640" y="785723"/>
                  <a:pt x="11952591" y="811251"/>
                  <a:pt x="11952591" y="836779"/>
                </a:cubicBezTo>
                <a:cubicBezTo>
                  <a:pt x="11864526" y="886982"/>
                  <a:pt x="11776459" y="943142"/>
                  <a:pt x="11688392" y="978880"/>
                </a:cubicBezTo>
                <a:cubicBezTo>
                  <a:pt x="11688392" y="943142"/>
                  <a:pt x="11685441" y="897193"/>
                  <a:pt x="11700201" y="886982"/>
                </a:cubicBezTo>
                <a:cubicBezTo>
                  <a:pt x="11714469" y="872517"/>
                  <a:pt x="11732180" y="867411"/>
                  <a:pt x="11746940" y="857201"/>
                </a:cubicBezTo>
                <a:cubicBezTo>
                  <a:pt x="11761699" y="846990"/>
                  <a:pt x="11779412" y="836779"/>
                  <a:pt x="11794171" y="831673"/>
                </a:cubicBezTo>
                <a:cubicBezTo>
                  <a:pt x="11803026" y="831673"/>
                  <a:pt x="11797123" y="836779"/>
                  <a:pt x="11803026" y="852095"/>
                </a:cubicBezTo>
                <a:cubicBezTo>
                  <a:pt x="11805486" y="862307"/>
                  <a:pt x="11811391" y="857201"/>
                  <a:pt x="11817294" y="857201"/>
                </a:cubicBezTo>
                <a:cubicBezTo>
                  <a:pt x="11817294" y="831673"/>
                  <a:pt x="11808439" y="831673"/>
                  <a:pt x="11803026" y="831673"/>
                </a:cubicBezTo>
                <a:cubicBezTo>
                  <a:pt x="11810160" y="829120"/>
                  <a:pt x="11816679" y="827843"/>
                  <a:pt x="11823259" y="827843"/>
                </a:cubicBezTo>
                <a:lnTo>
                  <a:pt x="11835261" y="830075"/>
                </a:lnTo>
                <a:lnTo>
                  <a:pt x="11829102" y="831673"/>
                </a:lnTo>
                <a:cubicBezTo>
                  <a:pt x="11826151" y="836779"/>
                  <a:pt x="11823197" y="852096"/>
                  <a:pt x="11829103" y="857201"/>
                </a:cubicBezTo>
                <a:cubicBezTo>
                  <a:pt x="11840910" y="862306"/>
                  <a:pt x="11840909" y="831673"/>
                  <a:pt x="11849766" y="831673"/>
                </a:cubicBezTo>
                <a:cubicBezTo>
                  <a:pt x="11861573" y="826567"/>
                  <a:pt x="11876334" y="857201"/>
                  <a:pt x="11888141" y="826567"/>
                </a:cubicBezTo>
                <a:cubicBezTo>
                  <a:pt x="11893554" y="801039"/>
                  <a:pt x="11891093" y="765301"/>
                  <a:pt x="11896997" y="734669"/>
                </a:cubicBezTo>
                <a:cubicBezTo>
                  <a:pt x="11912311" y="734669"/>
                  <a:pt x="11931359" y="728327"/>
                  <a:pt x="11950279" y="727893"/>
                </a:cubicBezTo>
                <a:close/>
                <a:moveTo>
                  <a:pt x="12054121" y="719713"/>
                </a:moveTo>
                <a:cubicBezTo>
                  <a:pt x="12051115" y="723901"/>
                  <a:pt x="12051115" y="729762"/>
                  <a:pt x="12048107" y="733950"/>
                </a:cubicBezTo>
                <a:cubicBezTo>
                  <a:pt x="12048107" y="719713"/>
                  <a:pt x="12048107" y="719713"/>
                  <a:pt x="12054121" y="719713"/>
                </a:cubicBezTo>
                <a:close/>
                <a:moveTo>
                  <a:pt x="13937444" y="708411"/>
                </a:moveTo>
                <a:cubicBezTo>
                  <a:pt x="13942931" y="708411"/>
                  <a:pt x="13945674" y="718961"/>
                  <a:pt x="13945674" y="733908"/>
                </a:cubicBezTo>
                <a:cubicBezTo>
                  <a:pt x="13940188" y="733908"/>
                  <a:pt x="13937444" y="729512"/>
                  <a:pt x="13937444" y="708411"/>
                </a:cubicBezTo>
                <a:close/>
                <a:moveTo>
                  <a:pt x="12025917" y="708411"/>
                </a:moveTo>
                <a:cubicBezTo>
                  <a:pt x="12025917" y="718459"/>
                  <a:pt x="12025917" y="728508"/>
                  <a:pt x="12025917" y="732695"/>
                </a:cubicBezTo>
                <a:cubicBezTo>
                  <a:pt x="12019521" y="732695"/>
                  <a:pt x="12011525" y="735521"/>
                  <a:pt x="12005528" y="728809"/>
                </a:cubicBezTo>
                <a:lnTo>
                  <a:pt x="12001257" y="720305"/>
                </a:lnTo>
                <a:lnTo>
                  <a:pt x="12003423" y="734444"/>
                </a:lnTo>
                <a:cubicBezTo>
                  <a:pt x="12003423" y="738840"/>
                  <a:pt x="12002670" y="742578"/>
                  <a:pt x="12001166" y="745216"/>
                </a:cubicBezTo>
                <a:cubicBezTo>
                  <a:pt x="11999663" y="742578"/>
                  <a:pt x="11998911" y="738840"/>
                  <a:pt x="11998911" y="734444"/>
                </a:cubicBezTo>
                <a:lnTo>
                  <a:pt x="12001119" y="720030"/>
                </a:lnTo>
                <a:lnTo>
                  <a:pt x="12000330" y="718460"/>
                </a:lnTo>
                <a:cubicBezTo>
                  <a:pt x="12008859" y="718459"/>
                  <a:pt x="12017387" y="713435"/>
                  <a:pt x="12025917" y="708411"/>
                </a:cubicBezTo>
                <a:close/>
                <a:moveTo>
                  <a:pt x="13841669" y="705125"/>
                </a:moveTo>
                <a:cubicBezTo>
                  <a:pt x="13850770" y="705017"/>
                  <a:pt x="13858780" y="711278"/>
                  <a:pt x="13858779" y="736754"/>
                </a:cubicBezTo>
                <a:cubicBezTo>
                  <a:pt x="13852955" y="736753"/>
                  <a:pt x="13842761" y="744525"/>
                  <a:pt x="13834023" y="745281"/>
                </a:cubicBezTo>
                <a:cubicBezTo>
                  <a:pt x="13825284" y="746036"/>
                  <a:pt x="13818004" y="739776"/>
                  <a:pt x="13818004" y="711709"/>
                </a:cubicBezTo>
                <a:cubicBezTo>
                  <a:pt x="13822371" y="711709"/>
                  <a:pt x="13832566" y="705233"/>
                  <a:pt x="13841669" y="705125"/>
                </a:cubicBezTo>
                <a:close/>
                <a:moveTo>
                  <a:pt x="14445612" y="685802"/>
                </a:moveTo>
                <a:cubicBezTo>
                  <a:pt x="14498848" y="696318"/>
                  <a:pt x="14498848" y="696318"/>
                  <a:pt x="14525469" y="722609"/>
                </a:cubicBezTo>
                <a:cubicBezTo>
                  <a:pt x="14498848" y="706834"/>
                  <a:pt x="14472231" y="696318"/>
                  <a:pt x="14445612" y="685802"/>
                </a:cubicBezTo>
                <a:close/>
                <a:moveTo>
                  <a:pt x="12079574" y="681437"/>
                </a:moveTo>
                <a:cubicBezTo>
                  <a:pt x="12084623" y="682071"/>
                  <a:pt x="12089612" y="683340"/>
                  <a:pt x="12093749" y="683340"/>
                </a:cubicBezTo>
                <a:cubicBezTo>
                  <a:pt x="12093749" y="713774"/>
                  <a:pt x="12076714" y="703630"/>
                  <a:pt x="12076714" y="733219"/>
                </a:cubicBezTo>
                <a:cubicBezTo>
                  <a:pt x="12087909" y="733220"/>
                  <a:pt x="12117114" y="733220"/>
                  <a:pt x="12096670" y="773800"/>
                </a:cubicBezTo>
                <a:cubicBezTo>
                  <a:pt x="12079634" y="809309"/>
                  <a:pt x="12053350" y="794091"/>
                  <a:pt x="12035827" y="809309"/>
                </a:cubicBezTo>
                <a:cubicBezTo>
                  <a:pt x="12035827" y="789018"/>
                  <a:pt x="12032907" y="763655"/>
                  <a:pt x="12038747" y="753510"/>
                </a:cubicBezTo>
                <a:cubicBezTo>
                  <a:pt x="12044587" y="743365"/>
                  <a:pt x="12053350" y="748437"/>
                  <a:pt x="12056269" y="728992"/>
                </a:cubicBezTo>
                <a:cubicBezTo>
                  <a:pt x="12059190" y="713774"/>
                  <a:pt x="12056270" y="688412"/>
                  <a:pt x="12065031" y="683340"/>
                </a:cubicBezTo>
                <a:cubicBezTo>
                  <a:pt x="12069412" y="680802"/>
                  <a:pt x="12074522" y="680802"/>
                  <a:pt x="12079574" y="681437"/>
                </a:cubicBezTo>
                <a:close/>
                <a:moveTo>
                  <a:pt x="11896930" y="664433"/>
                </a:moveTo>
                <a:cubicBezTo>
                  <a:pt x="11896930" y="690064"/>
                  <a:pt x="11905301" y="684938"/>
                  <a:pt x="11911210" y="684938"/>
                </a:cubicBezTo>
                <a:cubicBezTo>
                  <a:pt x="11911210" y="659307"/>
                  <a:pt x="11902346" y="664433"/>
                  <a:pt x="11896930" y="664433"/>
                </a:cubicBezTo>
                <a:close/>
                <a:moveTo>
                  <a:pt x="14422218" y="663961"/>
                </a:moveTo>
                <a:cubicBezTo>
                  <a:pt x="14430381" y="664610"/>
                  <a:pt x="14437804" y="667203"/>
                  <a:pt x="14437804" y="674989"/>
                </a:cubicBezTo>
                <a:cubicBezTo>
                  <a:pt x="14439288" y="682772"/>
                  <a:pt x="14430381" y="691853"/>
                  <a:pt x="14421104" y="693150"/>
                </a:cubicBezTo>
                <a:cubicBezTo>
                  <a:pt x="14411826" y="694447"/>
                  <a:pt x="14402177" y="687961"/>
                  <a:pt x="14402177" y="664610"/>
                </a:cubicBezTo>
                <a:cubicBezTo>
                  <a:pt x="14405145" y="664610"/>
                  <a:pt x="14414053" y="663312"/>
                  <a:pt x="14422218" y="663961"/>
                </a:cubicBezTo>
                <a:close/>
                <a:moveTo>
                  <a:pt x="13893554" y="663193"/>
                </a:moveTo>
                <a:cubicBezTo>
                  <a:pt x="13893554" y="679472"/>
                  <a:pt x="13890811" y="684897"/>
                  <a:pt x="13885324" y="684897"/>
                </a:cubicBezTo>
                <a:cubicBezTo>
                  <a:pt x="13885324" y="668619"/>
                  <a:pt x="13888068" y="663193"/>
                  <a:pt x="13893554" y="663193"/>
                </a:cubicBezTo>
                <a:close/>
                <a:moveTo>
                  <a:pt x="14803142" y="660843"/>
                </a:moveTo>
                <a:cubicBezTo>
                  <a:pt x="14814912" y="659564"/>
                  <a:pt x="14826622" y="664679"/>
                  <a:pt x="14836727" y="677467"/>
                </a:cubicBezTo>
                <a:cubicBezTo>
                  <a:pt x="14845600" y="687696"/>
                  <a:pt x="14854473" y="708157"/>
                  <a:pt x="14866306" y="718386"/>
                </a:cubicBezTo>
                <a:cubicBezTo>
                  <a:pt x="14881096" y="728616"/>
                  <a:pt x="14892927" y="732879"/>
                  <a:pt x="14907717" y="743109"/>
                </a:cubicBezTo>
                <a:cubicBezTo>
                  <a:pt x="14960467" y="778914"/>
                  <a:pt x="15010258" y="814718"/>
                  <a:pt x="15063501" y="855640"/>
                </a:cubicBezTo>
                <a:cubicBezTo>
                  <a:pt x="15116250" y="895707"/>
                  <a:pt x="15169491" y="936628"/>
                  <a:pt x="15222241" y="982662"/>
                </a:cubicBezTo>
                <a:cubicBezTo>
                  <a:pt x="15248861" y="1003122"/>
                  <a:pt x="15275484" y="1023581"/>
                  <a:pt x="15301611" y="1048304"/>
                </a:cubicBezTo>
                <a:cubicBezTo>
                  <a:pt x="15316400" y="1058535"/>
                  <a:pt x="15331192" y="1068764"/>
                  <a:pt x="15343023" y="1084110"/>
                </a:cubicBezTo>
                <a:cubicBezTo>
                  <a:pt x="15348939" y="1089225"/>
                  <a:pt x="15357811" y="1094340"/>
                  <a:pt x="15363728" y="1099454"/>
                </a:cubicBezTo>
                <a:cubicBezTo>
                  <a:pt x="15363728" y="1109685"/>
                  <a:pt x="15363728" y="1125030"/>
                  <a:pt x="15363728" y="1135260"/>
                </a:cubicBezTo>
                <a:cubicBezTo>
                  <a:pt x="15360769" y="1144211"/>
                  <a:pt x="15356887" y="1148047"/>
                  <a:pt x="15352542" y="1148607"/>
                </a:cubicBezTo>
                <a:cubicBezTo>
                  <a:pt x="15339510" y="1150285"/>
                  <a:pt x="15322318" y="1122473"/>
                  <a:pt x="15313444" y="1114800"/>
                </a:cubicBezTo>
                <a:cubicBezTo>
                  <a:pt x="15289781" y="1089225"/>
                  <a:pt x="15266610" y="1073879"/>
                  <a:pt x="15242945" y="1054272"/>
                </a:cubicBezTo>
                <a:cubicBezTo>
                  <a:pt x="15190197" y="1013352"/>
                  <a:pt x="15136954" y="972432"/>
                  <a:pt x="15084205" y="931512"/>
                </a:cubicBezTo>
                <a:cubicBezTo>
                  <a:pt x="14981170" y="845410"/>
                  <a:pt x="14875178" y="763569"/>
                  <a:pt x="14769188" y="682582"/>
                </a:cubicBezTo>
                <a:cubicBezTo>
                  <a:pt x="14779541" y="669794"/>
                  <a:pt x="14791374" y="662121"/>
                  <a:pt x="14803142" y="660843"/>
                </a:cubicBezTo>
                <a:close/>
                <a:moveTo>
                  <a:pt x="12427164" y="658171"/>
                </a:moveTo>
                <a:cubicBezTo>
                  <a:pt x="12435380" y="658829"/>
                  <a:pt x="12442848" y="665412"/>
                  <a:pt x="12442850" y="686471"/>
                </a:cubicBezTo>
                <a:cubicBezTo>
                  <a:pt x="12421935" y="691737"/>
                  <a:pt x="12398033" y="697003"/>
                  <a:pt x="12377119" y="707533"/>
                </a:cubicBezTo>
                <a:cubicBezTo>
                  <a:pt x="12365169" y="654880"/>
                  <a:pt x="12398033" y="665412"/>
                  <a:pt x="12406996" y="665412"/>
                </a:cubicBezTo>
                <a:cubicBezTo>
                  <a:pt x="12409984" y="662778"/>
                  <a:pt x="12418948" y="657513"/>
                  <a:pt x="12427164" y="658171"/>
                </a:cubicBezTo>
                <a:close/>
                <a:moveTo>
                  <a:pt x="12290847" y="654018"/>
                </a:moveTo>
                <a:lnTo>
                  <a:pt x="12289160" y="662344"/>
                </a:lnTo>
                <a:cubicBezTo>
                  <a:pt x="12289160" y="662344"/>
                  <a:pt x="12289674" y="659807"/>
                  <a:pt x="12290317" y="656634"/>
                </a:cubicBezTo>
                <a:close/>
                <a:moveTo>
                  <a:pt x="14722134" y="648117"/>
                </a:moveTo>
                <a:cubicBezTo>
                  <a:pt x="14724546" y="653222"/>
                  <a:pt x="14724545" y="658327"/>
                  <a:pt x="14727442" y="663432"/>
                </a:cubicBezTo>
                <a:cubicBezTo>
                  <a:pt x="14724546" y="668537"/>
                  <a:pt x="14724546" y="668537"/>
                  <a:pt x="14722134" y="673641"/>
                </a:cubicBezTo>
                <a:lnTo>
                  <a:pt x="14721960" y="672616"/>
                </a:lnTo>
                <a:lnTo>
                  <a:pt x="14716971" y="677012"/>
                </a:lnTo>
                <a:cubicBezTo>
                  <a:pt x="14713269" y="680018"/>
                  <a:pt x="14708951" y="682676"/>
                  <a:pt x="14705556" y="681347"/>
                </a:cubicBezTo>
                <a:cubicBezTo>
                  <a:pt x="14702163" y="680018"/>
                  <a:pt x="14699695" y="674699"/>
                  <a:pt x="14699695" y="661750"/>
                </a:cubicBezTo>
                <a:cubicBezTo>
                  <a:pt x="14702620" y="661750"/>
                  <a:pt x="14707007" y="659283"/>
                  <a:pt x="14711395" y="659283"/>
                </a:cubicBezTo>
                <a:cubicBezTo>
                  <a:pt x="14713588" y="659283"/>
                  <a:pt x="14715782" y="659900"/>
                  <a:pt x="14717794" y="661750"/>
                </a:cubicBezTo>
                <a:lnTo>
                  <a:pt x="14721184" y="668059"/>
                </a:lnTo>
                <a:lnTo>
                  <a:pt x="14719963" y="660879"/>
                </a:lnTo>
                <a:cubicBezTo>
                  <a:pt x="14719963" y="657050"/>
                  <a:pt x="14720687" y="653222"/>
                  <a:pt x="14722134" y="648117"/>
                </a:cubicBezTo>
                <a:close/>
                <a:moveTo>
                  <a:pt x="13022673" y="646676"/>
                </a:moveTo>
                <a:cubicBezTo>
                  <a:pt x="13010536" y="656542"/>
                  <a:pt x="12998398" y="666410"/>
                  <a:pt x="12986262" y="681208"/>
                </a:cubicBezTo>
                <a:cubicBezTo>
                  <a:pt x="12986262" y="636810"/>
                  <a:pt x="13013570" y="651610"/>
                  <a:pt x="13022673" y="646676"/>
                </a:cubicBezTo>
                <a:close/>
                <a:moveTo>
                  <a:pt x="14740472" y="636812"/>
                </a:moveTo>
                <a:cubicBezTo>
                  <a:pt x="14740472" y="649575"/>
                  <a:pt x="14737577" y="655957"/>
                  <a:pt x="14734018" y="657233"/>
                </a:cubicBezTo>
                <a:cubicBezTo>
                  <a:pt x="14730460" y="658511"/>
                  <a:pt x="14726238" y="654680"/>
                  <a:pt x="14723584" y="647023"/>
                </a:cubicBezTo>
                <a:cubicBezTo>
                  <a:pt x="14728892" y="641917"/>
                  <a:pt x="14734682" y="636812"/>
                  <a:pt x="14740472" y="636812"/>
                </a:cubicBezTo>
                <a:close/>
                <a:moveTo>
                  <a:pt x="12000330" y="636812"/>
                </a:moveTo>
                <a:cubicBezTo>
                  <a:pt x="12005817" y="636811"/>
                  <a:pt x="12008560" y="641917"/>
                  <a:pt x="12008560" y="662339"/>
                </a:cubicBezTo>
                <a:cubicBezTo>
                  <a:pt x="12003073" y="662339"/>
                  <a:pt x="12000330" y="652129"/>
                  <a:pt x="12000330" y="636812"/>
                </a:cubicBezTo>
                <a:close/>
                <a:moveTo>
                  <a:pt x="14372711" y="630919"/>
                </a:moveTo>
                <a:cubicBezTo>
                  <a:pt x="14381056" y="631536"/>
                  <a:pt x="14388642" y="640169"/>
                  <a:pt x="14388642" y="662368"/>
                </a:cubicBezTo>
                <a:cubicBezTo>
                  <a:pt x="14376503" y="652502"/>
                  <a:pt x="14364367" y="652502"/>
                  <a:pt x="14352228" y="647568"/>
                </a:cubicBezTo>
                <a:cubicBezTo>
                  <a:pt x="14355264" y="637703"/>
                  <a:pt x="14364367" y="630302"/>
                  <a:pt x="14372711" y="630919"/>
                </a:cubicBezTo>
                <a:close/>
                <a:moveTo>
                  <a:pt x="12303871" y="614205"/>
                </a:moveTo>
                <a:cubicBezTo>
                  <a:pt x="12300918" y="629620"/>
                  <a:pt x="12300918" y="645036"/>
                  <a:pt x="12297964" y="665591"/>
                </a:cubicBezTo>
                <a:cubicBezTo>
                  <a:pt x="12296488" y="656598"/>
                  <a:pt x="12294827" y="652744"/>
                  <a:pt x="12293035" y="651780"/>
                </a:cubicBezTo>
                <a:lnTo>
                  <a:pt x="12291053" y="653006"/>
                </a:lnTo>
                <a:lnTo>
                  <a:pt x="12287320" y="655313"/>
                </a:lnTo>
                <a:cubicBezTo>
                  <a:pt x="12283323" y="660451"/>
                  <a:pt x="12279017" y="668159"/>
                  <a:pt x="12274833" y="660452"/>
                </a:cubicBezTo>
                <a:cubicBezTo>
                  <a:pt x="12265973" y="645036"/>
                  <a:pt x="12260068" y="660451"/>
                  <a:pt x="12268926" y="675867"/>
                </a:cubicBezTo>
                <a:cubicBezTo>
                  <a:pt x="12246780" y="693852"/>
                  <a:pt x="12223894" y="706484"/>
                  <a:pt x="12200701" y="713443"/>
                </a:cubicBezTo>
                <a:cubicBezTo>
                  <a:pt x="12177509" y="720402"/>
                  <a:pt x="12154008" y="721686"/>
                  <a:pt x="12130630" y="716975"/>
                </a:cubicBezTo>
                <a:cubicBezTo>
                  <a:pt x="12142442" y="639898"/>
                  <a:pt x="12174924" y="639898"/>
                  <a:pt x="12201009" y="629620"/>
                </a:cubicBezTo>
                <a:cubicBezTo>
                  <a:pt x="12236444" y="619343"/>
                  <a:pt x="12268926" y="619343"/>
                  <a:pt x="12303871" y="614205"/>
                </a:cubicBezTo>
                <a:close/>
                <a:moveTo>
                  <a:pt x="13772398" y="614203"/>
                </a:moveTo>
                <a:cubicBezTo>
                  <a:pt x="13777886" y="614203"/>
                  <a:pt x="13780628" y="624414"/>
                  <a:pt x="13780628" y="639731"/>
                </a:cubicBezTo>
                <a:cubicBezTo>
                  <a:pt x="13774684" y="639731"/>
                  <a:pt x="13772398" y="629519"/>
                  <a:pt x="13772398" y="614203"/>
                </a:cubicBezTo>
                <a:close/>
                <a:moveTo>
                  <a:pt x="14308797" y="614200"/>
                </a:moveTo>
                <a:cubicBezTo>
                  <a:pt x="14323272" y="614200"/>
                  <a:pt x="14337751" y="619134"/>
                  <a:pt x="14351747" y="628999"/>
                </a:cubicBezTo>
                <a:cubicBezTo>
                  <a:pt x="14347644" y="638865"/>
                  <a:pt x="14336906" y="646265"/>
                  <a:pt x="14327195" y="645649"/>
                </a:cubicBezTo>
                <a:cubicBezTo>
                  <a:pt x="14317482" y="645032"/>
                  <a:pt x="14308797" y="636400"/>
                  <a:pt x="14308797" y="614200"/>
                </a:cubicBezTo>
                <a:close/>
                <a:moveTo>
                  <a:pt x="13540032" y="614200"/>
                </a:moveTo>
                <a:cubicBezTo>
                  <a:pt x="13542974" y="619089"/>
                  <a:pt x="13548858" y="619089"/>
                  <a:pt x="13554743" y="628866"/>
                </a:cubicBezTo>
                <a:cubicBezTo>
                  <a:pt x="13553272" y="632532"/>
                  <a:pt x="13551617" y="634977"/>
                  <a:pt x="13549962" y="636199"/>
                </a:cubicBezTo>
                <a:cubicBezTo>
                  <a:pt x="13544997" y="639865"/>
                  <a:pt x="13540032" y="632532"/>
                  <a:pt x="13540032" y="614200"/>
                </a:cubicBezTo>
                <a:close/>
                <a:moveTo>
                  <a:pt x="12718854" y="592929"/>
                </a:moveTo>
                <a:cubicBezTo>
                  <a:pt x="12722376" y="594205"/>
                  <a:pt x="12725193" y="600586"/>
                  <a:pt x="12725193" y="613349"/>
                </a:cubicBezTo>
                <a:cubicBezTo>
                  <a:pt x="12719560" y="608244"/>
                  <a:pt x="12713924" y="603138"/>
                  <a:pt x="12708290" y="603139"/>
                </a:cubicBezTo>
                <a:cubicBezTo>
                  <a:pt x="12711108" y="595481"/>
                  <a:pt x="12715333" y="591652"/>
                  <a:pt x="12718854" y="592929"/>
                </a:cubicBezTo>
                <a:close/>
                <a:moveTo>
                  <a:pt x="12936333" y="587826"/>
                </a:moveTo>
                <a:cubicBezTo>
                  <a:pt x="12936333" y="623412"/>
                  <a:pt x="12941759" y="643746"/>
                  <a:pt x="12950637" y="658999"/>
                </a:cubicBezTo>
                <a:cubicBezTo>
                  <a:pt x="12956556" y="669166"/>
                  <a:pt x="12968393" y="653915"/>
                  <a:pt x="12968393" y="684418"/>
                </a:cubicBezTo>
                <a:cubicBezTo>
                  <a:pt x="12950637" y="684418"/>
                  <a:pt x="12812528" y="730173"/>
                  <a:pt x="12812528" y="664082"/>
                </a:cubicBezTo>
                <a:cubicBezTo>
                  <a:pt x="12818447" y="664082"/>
                  <a:pt x="12824366" y="664082"/>
                  <a:pt x="12830285" y="664082"/>
                </a:cubicBezTo>
                <a:cubicBezTo>
                  <a:pt x="12830285" y="643747"/>
                  <a:pt x="12830285" y="628496"/>
                  <a:pt x="12830285" y="613245"/>
                </a:cubicBezTo>
                <a:cubicBezTo>
                  <a:pt x="12839163" y="618328"/>
                  <a:pt x="12847548" y="618328"/>
                  <a:pt x="12856426" y="623412"/>
                </a:cubicBezTo>
                <a:cubicBezTo>
                  <a:pt x="12853468" y="628496"/>
                  <a:pt x="12850508" y="638663"/>
                  <a:pt x="12847548" y="648831"/>
                </a:cubicBezTo>
                <a:cubicBezTo>
                  <a:pt x="12868264" y="648831"/>
                  <a:pt x="12888981" y="648831"/>
                  <a:pt x="12909698" y="648831"/>
                </a:cubicBezTo>
                <a:cubicBezTo>
                  <a:pt x="12906737" y="638664"/>
                  <a:pt x="12903778" y="633579"/>
                  <a:pt x="12900818" y="623412"/>
                </a:cubicBezTo>
                <a:cubicBezTo>
                  <a:pt x="12909697" y="608161"/>
                  <a:pt x="12921536" y="587826"/>
                  <a:pt x="12936333" y="587826"/>
                </a:cubicBezTo>
                <a:close/>
                <a:moveTo>
                  <a:pt x="13661174" y="585547"/>
                </a:moveTo>
                <a:cubicBezTo>
                  <a:pt x="13661174" y="601321"/>
                  <a:pt x="13658357" y="607893"/>
                  <a:pt x="13654834" y="610523"/>
                </a:cubicBezTo>
                <a:cubicBezTo>
                  <a:pt x="13651314" y="613151"/>
                  <a:pt x="13647088" y="611837"/>
                  <a:pt x="13644270" y="611837"/>
                </a:cubicBezTo>
                <a:cubicBezTo>
                  <a:pt x="13644271" y="580289"/>
                  <a:pt x="13652722" y="585547"/>
                  <a:pt x="13661174" y="585547"/>
                </a:cubicBezTo>
                <a:close/>
                <a:moveTo>
                  <a:pt x="12054380" y="583374"/>
                </a:moveTo>
                <a:cubicBezTo>
                  <a:pt x="12047364" y="582626"/>
                  <a:pt x="12039239" y="587538"/>
                  <a:pt x="12034807" y="587538"/>
                </a:cubicBezTo>
                <a:cubicBezTo>
                  <a:pt x="12034807" y="633675"/>
                  <a:pt x="12058443" y="613170"/>
                  <a:pt x="12067307" y="613170"/>
                </a:cubicBezTo>
                <a:cubicBezTo>
                  <a:pt x="12067306" y="590529"/>
                  <a:pt x="12061397" y="584122"/>
                  <a:pt x="12054380" y="583374"/>
                </a:cubicBezTo>
                <a:close/>
                <a:moveTo>
                  <a:pt x="12134775" y="577230"/>
                </a:moveTo>
                <a:lnTo>
                  <a:pt x="12132801" y="586962"/>
                </a:lnTo>
                <a:cubicBezTo>
                  <a:pt x="12132801" y="586962"/>
                  <a:pt x="12133316" y="584425"/>
                  <a:pt x="12133958" y="581255"/>
                </a:cubicBezTo>
                <a:close/>
                <a:moveTo>
                  <a:pt x="12913176" y="575130"/>
                </a:moveTo>
                <a:cubicBezTo>
                  <a:pt x="12913928" y="573939"/>
                  <a:pt x="12915433" y="575130"/>
                  <a:pt x="12918437" y="577509"/>
                </a:cubicBezTo>
                <a:cubicBezTo>
                  <a:pt x="12915431" y="577509"/>
                  <a:pt x="12912426" y="582270"/>
                  <a:pt x="12912426" y="587030"/>
                </a:cubicBezTo>
                <a:cubicBezTo>
                  <a:pt x="12912426" y="579889"/>
                  <a:pt x="12912424" y="576318"/>
                  <a:pt x="12913176" y="575130"/>
                </a:cubicBezTo>
                <a:close/>
                <a:moveTo>
                  <a:pt x="12135324" y="574523"/>
                </a:moveTo>
                <a:lnTo>
                  <a:pt x="12134775" y="577230"/>
                </a:lnTo>
                <a:lnTo>
                  <a:pt x="12135164" y="575308"/>
                </a:lnTo>
                <a:close/>
                <a:moveTo>
                  <a:pt x="13143994" y="568983"/>
                </a:moveTo>
                <a:cubicBezTo>
                  <a:pt x="13143994" y="593533"/>
                  <a:pt x="13146950" y="613849"/>
                  <a:pt x="13149907" y="639244"/>
                </a:cubicBezTo>
                <a:cubicBezTo>
                  <a:pt x="13158773" y="639244"/>
                  <a:pt x="13164686" y="639244"/>
                  <a:pt x="13170598" y="639244"/>
                </a:cubicBezTo>
                <a:cubicBezTo>
                  <a:pt x="13179465" y="639244"/>
                  <a:pt x="13185378" y="639244"/>
                  <a:pt x="13194247" y="639244"/>
                </a:cubicBezTo>
                <a:cubicBezTo>
                  <a:pt x="13194247" y="654481"/>
                  <a:pt x="13194247" y="669718"/>
                  <a:pt x="13194247" y="684955"/>
                </a:cubicBezTo>
                <a:cubicBezTo>
                  <a:pt x="13170598" y="679876"/>
                  <a:pt x="13146950" y="669718"/>
                  <a:pt x="13123794" y="664640"/>
                </a:cubicBezTo>
                <a:cubicBezTo>
                  <a:pt x="13091278" y="664639"/>
                  <a:pt x="13061717" y="679876"/>
                  <a:pt x="13029693" y="684955"/>
                </a:cubicBezTo>
                <a:cubicBezTo>
                  <a:pt x="13029694" y="613849"/>
                  <a:pt x="13058762" y="639244"/>
                  <a:pt x="13076497" y="634165"/>
                </a:cubicBezTo>
                <a:cubicBezTo>
                  <a:pt x="13100146" y="624007"/>
                  <a:pt x="13123794" y="608769"/>
                  <a:pt x="13143994" y="568983"/>
                </a:cubicBezTo>
                <a:close/>
                <a:moveTo>
                  <a:pt x="12434166" y="561446"/>
                </a:moveTo>
                <a:cubicBezTo>
                  <a:pt x="12434165" y="613498"/>
                  <a:pt x="12410437" y="587472"/>
                  <a:pt x="12398572" y="587472"/>
                </a:cubicBezTo>
                <a:cubicBezTo>
                  <a:pt x="12398573" y="623908"/>
                  <a:pt x="12401539" y="639524"/>
                  <a:pt x="12389674" y="644728"/>
                </a:cubicBezTo>
                <a:cubicBezTo>
                  <a:pt x="12377809" y="644729"/>
                  <a:pt x="12369405" y="660344"/>
                  <a:pt x="12360506" y="665548"/>
                </a:cubicBezTo>
                <a:cubicBezTo>
                  <a:pt x="12358282" y="666850"/>
                  <a:pt x="12354944" y="668477"/>
                  <a:pt x="12351144" y="669615"/>
                </a:cubicBezTo>
                <a:cubicBezTo>
                  <a:pt x="12339743" y="673031"/>
                  <a:pt x="12324171" y="672056"/>
                  <a:pt x="12321947" y="644728"/>
                </a:cubicBezTo>
                <a:cubicBezTo>
                  <a:pt x="12313048" y="577062"/>
                  <a:pt x="12339743" y="577062"/>
                  <a:pt x="12354574" y="577062"/>
                </a:cubicBezTo>
                <a:cubicBezTo>
                  <a:pt x="12380775" y="582267"/>
                  <a:pt x="12407471" y="567519"/>
                  <a:pt x="12434166" y="561446"/>
                </a:cubicBezTo>
                <a:close/>
                <a:moveTo>
                  <a:pt x="13520488" y="561445"/>
                </a:moveTo>
                <a:cubicBezTo>
                  <a:pt x="13532995" y="561445"/>
                  <a:pt x="13529868" y="592580"/>
                  <a:pt x="13529869" y="613338"/>
                </a:cubicBezTo>
                <a:cubicBezTo>
                  <a:pt x="13520488" y="613338"/>
                  <a:pt x="13520488" y="582202"/>
                  <a:pt x="13520488" y="561445"/>
                </a:cubicBezTo>
                <a:close/>
                <a:moveTo>
                  <a:pt x="13194282" y="561445"/>
                </a:moveTo>
                <a:cubicBezTo>
                  <a:pt x="13194280" y="581866"/>
                  <a:pt x="13191539" y="586971"/>
                  <a:pt x="13186052" y="586971"/>
                </a:cubicBezTo>
                <a:cubicBezTo>
                  <a:pt x="13186052" y="571655"/>
                  <a:pt x="13188795" y="561445"/>
                  <a:pt x="13194282" y="561445"/>
                </a:cubicBezTo>
                <a:close/>
                <a:moveTo>
                  <a:pt x="13099187" y="561444"/>
                </a:moveTo>
                <a:cubicBezTo>
                  <a:pt x="13105200" y="561445"/>
                  <a:pt x="13105200" y="571655"/>
                  <a:pt x="13105200" y="586971"/>
                </a:cubicBezTo>
                <a:cubicBezTo>
                  <a:pt x="13099187" y="586971"/>
                  <a:pt x="13099186" y="576761"/>
                  <a:pt x="13099187" y="561444"/>
                </a:cubicBezTo>
                <a:close/>
                <a:moveTo>
                  <a:pt x="13572606" y="561443"/>
                </a:moveTo>
                <a:cubicBezTo>
                  <a:pt x="13578093" y="561443"/>
                  <a:pt x="13580837" y="571655"/>
                  <a:pt x="13580837" y="586971"/>
                </a:cubicBezTo>
                <a:cubicBezTo>
                  <a:pt x="13575350" y="586971"/>
                  <a:pt x="13572607" y="581866"/>
                  <a:pt x="13572606" y="561443"/>
                </a:cubicBezTo>
                <a:close/>
                <a:moveTo>
                  <a:pt x="13444479" y="535067"/>
                </a:moveTo>
                <a:cubicBezTo>
                  <a:pt x="13456433" y="535067"/>
                  <a:pt x="13465399" y="535067"/>
                  <a:pt x="13477353" y="535067"/>
                </a:cubicBezTo>
                <a:cubicBezTo>
                  <a:pt x="13483331" y="535067"/>
                  <a:pt x="13489307" y="535067"/>
                  <a:pt x="13498274" y="535067"/>
                </a:cubicBezTo>
                <a:cubicBezTo>
                  <a:pt x="13498273" y="545618"/>
                  <a:pt x="13498274" y="556168"/>
                  <a:pt x="13498274" y="560565"/>
                </a:cubicBezTo>
                <a:cubicBezTo>
                  <a:pt x="13486319" y="560565"/>
                  <a:pt x="13474365" y="560565"/>
                  <a:pt x="13465400" y="560565"/>
                </a:cubicBezTo>
                <a:cubicBezTo>
                  <a:pt x="13456434" y="560565"/>
                  <a:pt x="13450457" y="560565"/>
                  <a:pt x="13444479" y="560565"/>
                </a:cubicBezTo>
                <a:cubicBezTo>
                  <a:pt x="13444479" y="556169"/>
                  <a:pt x="13444479" y="545618"/>
                  <a:pt x="13444479" y="535067"/>
                </a:cubicBezTo>
                <a:close/>
                <a:moveTo>
                  <a:pt x="12812530" y="535066"/>
                </a:moveTo>
                <a:cubicBezTo>
                  <a:pt x="12818163" y="535066"/>
                  <a:pt x="12823798" y="535066"/>
                  <a:pt x="12829431" y="535066"/>
                </a:cubicBezTo>
                <a:cubicBezTo>
                  <a:pt x="12823798" y="559351"/>
                  <a:pt x="12818163" y="584473"/>
                  <a:pt x="12812529" y="609595"/>
                </a:cubicBezTo>
                <a:cubicBezTo>
                  <a:pt x="12812529" y="584473"/>
                  <a:pt x="12812530" y="559351"/>
                  <a:pt x="12812530" y="535066"/>
                </a:cubicBezTo>
                <a:close/>
                <a:moveTo>
                  <a:pt x="13358338" y="535065"/>
                </a:moveTo>
                <a:cubicBezTo>
                  <a:pt x="13372816" y="535065"/>
                  <a:pt x="13387292" y="535065"/>
                  <a:pt x="13398393" y="535065"/>
                </a:cubicBezTo>
                <a:cubicBezTo>
                  <a:pt x="13398393" y="565750"/>
                  <a:pt x="13387293" y="565750"/>
                  <a:pt x="13381501" y="570011"/>
                </a:cubicBezTo>
                <a:cubicBezTo>
                  <a:pt x="13377158" y="573846"/>
                  <a:pt x="13371187" y="592065"/>
                  <a:pt x="13366029" y="592305"/>
                </a:cubicBezTo>
                <a:cubicBezTo>
                  <a:pt x="13364309" y="592385"/>
                  <a:pt x="13362681" y="590466"/>
                  <a:pt x="13361234" y="585353"/>
                </a:cubicBezTo>
                <a:cubicBezTo>
                  <a:pt x="13355442" y="575125"/>
                  <a:pt x="13358338" y="550408"/>
                  <a:pt x="13358338" y="535065"/>
                </a:cubicBezTo>
                <a:close/>
                <a:moveTo>
                  <a:pt x="14166257" y="533706"/>
                </a:moveTo>
                <a:cubicBezTo>
                  <a:pt x="14208643" y="534143"/>
                  <a:pt x="14251581" y="550174"/>
                  <a:pt x="14290933" y="602868"/>
                </a:cubicBezTo>
                <a:cubicBezTo>
                  <a:pt x="14284313" y="613026"/>
                  <a:pt x="14277172" y="619375"/>
                  <a:pt x="14269725" y="623025"/>
                </a:cubicBezTo>
                <a:cubicBezTo>
                  <a:pt x="14247382" y="633976"/>
                  <a:pt x="14222282" y="620644"/>
                  <a:pt x="14200215" y="613025"/>
                </a:cubicBezTo>
                <a:cubicBezTo>
                  <a:pt x="14173735" y="602868"/>
                  <a:pt x="14141860" y="592709"/>
                  <a:pt x="14124207" y="537687"/>
                </a:cubicBezTo>
                <a:cubicBezTo>
                  <a:pt x="14138060" y="535148"/>
                  <a:pt x="14152128" y="533561"/>
                  <a:pt x="14166257" y="533706"/>
                </a:cubicBezTo>
                <a:close/>
                <a:moveTo>
                  <a:pt x="13045914" y="525516"/>
                </a:moveTo>
                <a:cubicBezTo>
                  <a:pt x="13063646" y="526058"/>
                  <a:pt x="13079145" y="538851"/>
                  <a:pt x="13079145" y="587852"/>
                </a:cubicBezTo>
                <a:cubicBezTo>
                  <a:pt x="13064266" y="587852"/>
                  <a:pt x="13049385" y="598260"/>
                  <a:pt x="13034506" y="587852"/>
                </a:cubicBezTo>
                <a:cubicBezTo>
                  <a:pt x="13022602" y="577445"/>
                  <a:pt x="13011195" y="552294"/>
                  <a:pt x="12999290" y="536682"/>
                </a:cubicBezTo>
                <a:cubicBezTo>
                  <a:pt x="13008220" y="536682"/>
                  <a:pt x="13028183" y="524975"/>
                  <a:pt x="13045914" y="525516"/>
                </a:cubicBezTo>
                <a:close/>
                <a:moveTo>
                  <a:pt x="13292160" y="521364"/>
                </a:moveTo>
                <a:cubicBezTo>
                  <a:pt x="13295854" y="521364"/>
                  <a:pt x="13299549" y="523929"/>
                  <a:pt x="13301027" y="531622"/>
                </a:cubicBezTo>
                <a:cubicBezTo>
                  <a:pt x="13301027" y="541879"/>
                  <a:pt x="13286248" y="536751"/>
                  <a:pt x="13283291" y="541879"/>
                </a:cubicBezTo>
                <a:cubicBezTo>
                  <a:pt x="13274425" y="561540"/>
                  <a:pt x="13301027" y="567524"/>
                  <a:pt x="13301027" y="567524"/>
                </a:cubicBezTo>
                <a:cubicBezTo>
                  <a:pt x="13303983" y="561540"/>
                  <a:pt x="13324181" y="557266"/>
                  <a:pt x="13324181" y="576926"/>
                </a:cubicBezTo>
                <a:cubicBezTo>
                  <a:pt x="13324181" y="587184"/>
                  <a:pt x="13312850" y="587184"/>
                  <a:pt x="13309893" y="587184"/>
                </a:cubicBezTo>
                <a:cubicBezTo>
                  <a:pt x="13303983" y="587184"/>
                  <a:pt x="13295115" y="587184"/>
                  <a:pt x="13289204" y="587184"/>
                </a:cubicBezTo>
                <a:cubicBezTo>
                  <a:pt x="13286248" y="607699"/>
                  <a:pt x="13283291" y="623086"/>
                  <a:pt x="13283291" y="643601"/>
                </a:cubicBezTo>
                <a:cubicBezTo>
                  <a:pt x="13292159" y="648730"/>
                  <a:pt x="13303982" y="658987"/>
                  <a:pt x="13315312" y="664116"/>
                </a:cubicBezTo>
                <a:cubicBezTo>
                  <a:pt x="13315313" y="648730"/>
                  <a:pt x="13309893" y="623085"/>
                  <a:pt x="13318269" y="612828"/>
                </a:cubicBezTo>
                <a:cubicBezTo>
                  <a:pt x="13321224" y="607699"/>
                  <a:pt x="13327137" y="602570"/>
                  <a:pt x="13333047" y="612828"/>
                </a:cubicBezTo>
                <a:cubicBezTo>
                  <a:pt x="13336004" y="623086"/>
                  <a:pt x="13330092" y="643601"/>
                  <a:pt x="13333047" y="658987"/>
                </a:cubicBezTo>
                <a:cubicBezTo>
                  <a:pt x="13336004" y="669245"/>
                  <a:pt x="13344870" y="664116"/>
                  <a:pt x="13350783" y="664116"/>
                </a:cubicBezTo>
                <a:cubicBezTo>
                  <a:pt x="13368517" y="658987"/>
                  <a:pt x="13365562" y="628214"/>
                  <a:pt x="13377385" y="597442"/>
                </a:cubicBezTo>
                <a:cubicBezTo>
                  <a:pt x="13383295" y="582055"/>
                  <a:pt x="13395118" y="612828"/>
                  <a:pt x="13400538" y="623086"/>
                </a:cubicBezTo>
                <a:cubicBezTo>
                  <a:pt x="13398075" y="628215"/>
                  <a:pt x="13395118" y="638472"/>
                  <a:pt x="13392162" y="648730"/>
                </a:cubicBezTo>
                <a:cubicBezTo>
                  <a:pt x="13400538" y="653858"/>
                  <a:pt x="13409406" y="658987"/>
                  <a:pt x="13418272" y="664116"/>
                </a:cubicBezTo>
                <a:cubicBezTo>
                  <a:pt x="13418272" y="633344"/>
                  <a:pt x="13418272" y="612828"/>
                  <a:pt x="13430095" y="607699"/>
                </a:cubicBezTo>
                <a:cubicBezTo>
                  <a:pt x="13441918" y="602570"/>
                  <a:pt x="13450786" y="602570"/>
                  <a:pt x="13459654" y="602570"/>
                </a:cubicBezTo>
                <a:cubicBezTo>
                  <a:pt x="13462610" y="602570"/>
                  <a:pt x="13494631" y="597442"/>
                  <a:pt x="13494631" y="607699"/>
                </a:cubicBezTo>
                <a:cubicBezTo>
                  <a:pt x="13494631" y="612828"/>
                  <a:pt x="13483299" y="612828"/>
                  <a:pt x="13480344" y="617956"/>
                </a:cubicBezTo>
                <a:cubicBezTo>
                  <a:pt x="13474432" y="623086"/>
                  <a:pt x="13474433" y="653858"/>
                  <a:pt x="13471477" y="669245"/>
                </a:cubicBezTo>
                <a:cubicBezTo>
                  <a:pt x="13501034" y="669245"/>
                  <a:pt x="13530099" y="679503"/>
                  <a:pt x="13556701" y="684631"/>
                </a:cubicBezTo>
                <a:cubicBezTo>
                  <a:pt x="13556701" y="669245"/>
                  <a:pt x="13556701" y="643601"/>
                  <a:pt x="13562613" y="638472"/>
                </a:cubicBezTo>
                <a:cubicBezTo>
                  <a:pt x="13574437" y="633344"/>
                  <a:pt x="13583304" y="643601"/>
                  <a:pt x="13592170" y="648730"/>
                </a:cubicBezTo>
                <a:cubicBezTo>
                  <a:pt x="13588722" y="658987"/>
                  <a:pt x="13588722" y="674374"/>
                  <a:pt x="13586260" y="684632"/>
                </a:cubicBezTo>
                <a:cubicBezTo>
                  <a:pt x="13597589" y="689760"/>
                  <a:pt x="13609413" y="715404"/>
                  <a:pt x="13621236" y="710275"/>
                </a:cubicBezTo>
                <a:cubicBezTo>
                  <a:pt x="13627887" y="706429"/>
                  <a:pt x="13632874" y="688158"/>
                  <a:pt x="13638693" y="690080"/>
                </a:cubicBezTo>
                <a:lnTo>
                  <a:pt x="13641017" y="693811"/>
                </a:lnTo>
                <a:lnTo>
                  <a:pt x="13637756" y="684707"/>
                </a:lnTo>
                <a:cubicBezTo>
                  <a:pt x="13640499" y="674496"/>
                  <a:pt x="13643242" y="674496"/>
                  <a:pt x="13645985" y="684706"/>
                </a:cubicBezTo>
                <a:lnTo>
                  <a:pt x="13643609" y="697974"/>
                </a:lnTo>
                <a:lnTo>
                  <a:pt x="13644883" y="700018"/>
                </a:lnTo>
                <a:cubicBezTo>
                  <a:pt x="13647838" y="689760"/>
                  <a:pt x="13647838" y="684631"/>
                  <a:pt x="13644883" y="674374"/>
                </a:cubicBezTo>
                <a:cubicBezTo>
                  <a:pt x="13650794" y="664116"/>
                  <a:pt x="13662617" y="658987"/>
                  <a:pt x="13668529" y="674374"/>
                </a:cubicBezTo>
                <a:cubicBezTo>
                  <a:pt x="13674439" y="689760"/>
                  <a:pt x="13677395" y="705147"/>
                  <a:pt x="13682815" y="705147"/>
                </a:cubicBezTo>
                <a:cubicBezTo>
                  <a:pt x="13706462" y="710275"/>
                  <a:pt x="13730108" y="710275"/>
                  <a:pt x="13753753" y="715404"/>
                </a:cubicBezTo>
                <a:cubicBezTo>
                  <a:pt x="13753753" y="700018"/>
                  <a:pt x="13753753" y="684632"/>
                  <a:pt x="13753753" y="669245"/>
                </a:cubicBezTo>
                <a:cubicBezTo>
                  <a:pt x="13762620" y="669245"/>
                  <a:pt x="13771488" y="669245"/>
                  <a:pt x="13776907" y="679502"/>
                </a:cubicBezTo>
                <a:cubicBezTo>
                  <a:pt x="13785774" y="694889"/>
                  <a:pt x="13780356" y="720533"/>
                  <a:pt x="13780356" y="745323"/>
                </a:cubicBezTo>
                <a:cubicBezTo>
                  <a:pt x="13783312" y="791481"/>
                  <a:pt x="13833066" y="770966"/>
                  <a:pt x="13844890" y="770966"/>
                </a:cubicBezTo>
                <a:cubicBezTo>
                  <a:pt x="13859669" y="770966"/>
                  <a:pt x="13877403" y="776094"/>
                  <a:pt x="13891690" y="781224"/>
                </a:cubicBezTo>
                <a:cubicBezTo>
                  <a:pt x="13903512" y="781224"/>
                  <a:pt x="13909424" y="796610"/>
                  <a:pt x="13918292" y="806868"/>
                </a:cubicBezTo>
                <a:cubicBezTo>
                  <a:pt x="13938982" y="827383"/>
                  <a:pt x="13959673" y="770966"/>
                  <a:pt x="13976913" y="786353"/>
                </a:cubicBezTo>
                <a:cubicBezTo>
                  <a:pt x="13985782" y="791481"/>
                  <a:pt x="13985782" y="827383"/>
                  <a:pt x="13994649" y="827383"/>
                </a:cubicBezTo>
                <a:cubicBezTo>
                  <a:pt x="14009428" y="827383"/>
                  <a:pt x="14018295" y="817125"/>
                  <a:pt x="14030120" y="806868"/>
                </a:cubicBezTo>
                <a:cubicBezTo>
                  <a:pt x="14041942" y="801739"/>
                  <a:pt x="14056720" y="791481"/>
                  <a:pt x="14065588" y="806867"/>
                </a:cubicBezTo>
                <a:cubicBezTo>
                  <a:pt x="14076919" y="822254"/>
                  <a:pt x="14082830" y="847899"/>
                  <a:pt x="14091698" y="863285"/>
                </a:cubicBezTo>
                <a:cubicBezTo>
                  <a:pt x="14138991" y="934235"/>
                  <a:pt x="14191701" y="913719"/>
                  <a:pt x="14241949" y="929106"/>
                </a:cubicBezTo>
                <a:cubicBezTo>
                  <a:pt x="14241949" y="913720"/>
                  <a:pt x="14238994" y="883801"/>
                  <a:pt x="14247861" y="883801"/>
                </a:cubicBezTo>
                <a:cubicBezTo>
                  <a:pt x="14247861" y="898333"/>
                  <a:pt x="14247860" y="913719"/>
                  <a:pt x="14247861" y="929106"/>
                </a:cubicBezTo>
                <a:cubicBezTo>
                  <a:pt x="14256235" y="929106"/>
                  <a:pt x="14262146" y="929106"/>
                  <a:pt x="14268059" y="929106"/>
                </a:cubicBezTo>
                <a:cubicBezTo>
                  <a:pt x="14273969" y="934235"/>
                  <a:pt x="14279882" y="949621"/>
                  <a:pt x="14282837" y="954750"/>
                </a:cubicBezTo>
                <a:cubicBezTo>
                  <a:pt x="14291705" y="959879"/>
                  <a:pt x="14300573" y="944492"/>
                  <a:pt x="14306484" y="934235"/>
                </a:cubicBezTo>
                <a:cubicBezTo>
                  <a:pt x="14309441" y="923977"/>
                  <a:pt x="14306484" y="908590"/>
                  <a:pt x="14309441" y="894059"/>
                </a:cubicBezTo>
                <a:cubicBezTo>
                  <a:pt x="14312396" y="913720"/>
                  <a:pt x="14315351" y="934235"/>
                  <a:pt x="14318307" y="954750"/>
                </a:cubicBezTo>
                <a:cubicBezTo>
                  <a:pt x="14324219" y="959879"/>
                  <a:pt x="14330130" y="965007"/>
                  <a:pt x="14338997" y="965007"/>
                </a:cubicBezTo>
                <a:cubicBezTo>
                  <a:pt x="14344908" y="970137"/>
                  <a:pt x="14353283" y="975265"/>
                  <a:pt x="14362151" y="980393"/>
                </a:cubicBezTo>
                <a:cubicBezTo>
                  <a:pt x="14362151" y="965007"/>
                  <a:pt x="14365107" y="944492"/>
                  <a:pt x="14365107" y="929106"/>
                </a:cubicBezTo>
                <a:cubicBezTo>
                  <a:pt x="14368063" y="949621"/>
                  <a:pt x="14371017" y="995780"/>
                  <a:pt x="14379886" y="1000909"/>
                </a:cubicBezTo>
                <a:cubicBezTo>
                  <a:pt x="14394664" y="1006038"/>
                  <a:pt x="14409443" y="970136"/>
                  <a:pt x="14424223" y="954750"/>
                </a:cubicBezTo>
                <a:cubicBezTo>
                  <a:pt x="14424223" y="970136"/>
                  <a:pt x="14415355" y="1006038"/>
                  <a:pt x="14421265" y="1006038"/>
                </a:cubicBezTo>
                <a:cubicBezTo>
                  <a:pt x="14433091" y="1016295"/>
                  <a:pt x="14444422" y="1016295"/>
                  <a:pt x="14456244" y="1026554"/>
                </a:cubicBezTo>
                <a:cubicBezTo>
                  <a:pt x="14471023" y="1041940"/>
                  <a:pt x="14485802" y="1047068"/>
                  <a:pt x="14500581" y="1047069"/>
                </a:cubicBezTo>
                <a:cubicBezTo>
                  <a:pt x="14512404" y="1051343"/>
                  <a:pt x="14527182" y="1041941"/>
                  <a:pt x="14538513" y="1051343"/>
                </a:cubicBezTo>
                <a:cubicBezTo>
                  <a:pt x="14550336" y="1057326"/>
                  <a:pt x="14553292" y="1102630"/>
                  <a:pt x="14565114" y="1107759"/>
                </a:cubicBezTo>
                <a:cubicBezTo>
                  <a:pt x="14582848" y="1118017"/>
                  <a:pt x="14597629" y="1128275"/>
                  <a:pt x="14615363" y="1133403"/>
                </a:cubicBezTo>
                <a:cubicBezTo>
                  <a:pt x="14644430" y="1148791"/>
                  <a:pt x="14673986" y="1164176"/>
                  <a:pt x="14703542" y="1200078"/>
                </a:cubicBezTo>
                <a:cubicBezTo>
                  <a:pt x="14700588" y="1210336"/>
                  <a:pt x="14697633" y="1220594"/>
                  <a:pt x="14694677" y="1235125"/>
                </a:cubicBezTo>
                <a:cubicBezTo>
                  <a:pt x="14685810" y="1229996"/>
                  <a:pt x="14679899" y="1229996"/>
                  <a:pt x="14673986" y="1224867"/>
                </a:cubicBezTo>
                <a:cubicBezTo>
                  <a:pt x="14659207" y="1220593"/>
                  <a:pt x="14647384" y="1210336"/>
                  <a:pt x="14632605" y="1205207"/>
                </a:cubicBezTo>
                <a:cubicBezTo>
                  <a:pt x="14606495" y="1194949"/>
                  <a:pt x="14579894" y="1179562"/>
                  <a:pt x="14553291" y="1164177"/>
                </a:cubicBezTo>
                <a:cubicBezTo>
                  <a:pt x="14500581" y="1138532"/>
                  <a:pt x="14447377" y="1112888"/>
                  <a:pt x="14394664" y="1087244"/>
                </a:cubicBezTo>
                <a:cubicBezTo>
                  <a:pt x="14338997" y="1061600"/>
                  <a:pt x="14282837" y="1036811"/>
                  <a:pt x="14230126" y="1016295"/>
                </a:cubicBezTo>
                <a:cubicBezTo>
                  <a:pt x="14203524" y="1000910"/>
                  <a:pt x="14173965" y="990652"/>
                  <a:pt x="14147857" y="985524"/>
                </a:cubicBezTo>
                <a:cubicBezTo>
                  <a:pt x="14138991" y="980393"/>
                  <a:pt x="14133078" y="959879"/>
                  <a:pt x="14121255" y="954750"/>
                </a:cubicBezTo>
                <a:cubicBezTo>
                  <a:pt x="14112387" y="949621"/>
                  <a:pt x="14103520" y="944492"/>
                  <a:pt x="14094653" y="939363"/>
                </a:cubicBezTo>
                <a:cubicBezTo>
                  <a:pt x="14094653" y="929106"/>
                  <a:pt x="14097608" y="923976"/>
                  <a:pt x="14103520" y="913720"/>
                </a:cubicBezTo>
                <a:cubicBezTo>
                  <a:pt x="14068051" y="913719"/>
                  <a:pt x="14036030" y="908590"/>
                  <a:pt x="14003515" y="903461"/>
                </a:cubicBezTo>
                <a:cubicBezTo>
                  <a:pt x="14003515" y="894059"/>
                  <a:pt x="14003515" y="878672"/>
                  <a:pt x="14006472" y="868415"/>
                </a:cubicBezTo>
                <a:cubicBezTo>
                  <a:pt x="13982826" y="868415"/>
                  <a:pt x="13962628" y="868415"/>
                  <a:pt x="13938982" y="868415"/>
                </a:cubicBezTo>
                <a:cubicBezTo>
                  <a:pt x="13941936" y="878672"/>
                  <a:pt x="13944893" y="883801"/>
                  <a:pt x="13947849" y="894059"/>
                </a:cubicBezTo>
                <a:cubicBezTo>
                  <a:pt x="13933070" y="898333"/>
                  <a:pt x="13918292" y="903461"/>
                  <a:pt x="13903512" y="903461"/>
                </a:cubicBezTo>
                <a:cubicBezTo>
                  <a:pt x="13903514" y="888075"/>
                  <a:pt x="13903514" y="873544"/>
                  <a:pt x="13903514" y="858158"/>
                </a:cubicBezTo>
                <a:cubicBezTo>
                  <a:pt x="13909424" y="863285"/>
                  <a:pt x="13915337" y="868415"/>
                  <a:pt x="13921247" y="878672"/>
                </a:cubicBezTo>
                <a:cubicBezTo>
                  <a:pt x="13924203" y="863285"/>
                  <a:pt x="13927160" y="847899"/>
                  <a:pt x="13930115" y="832514"/>
                </a:cubicBezTo>
                <a:cubicBezTo>
                  <a:pt x="13912379" y="832514"/>
                  <a:pt x="13894645" y="832514"/>
                  <a:pt x="13877403" y="832514"/>
                </a:cubicBezTo>
                <a:cubicBezTo>
                  <a:pt x="13877403" y="858158"/>
                  <a:pt x="13888734" y="858158"/>
                  <a:pt x="13894645" y="858157"/>
                </a:cubicBezTo>
                <a:cubicBezTo>
                  <a:pt x="13888734" y="878672"/>
                  <a:pt x="13885778" y="894059"/>
                  <a:pt x="13877403" y="883801"/>
                </a:cubicBezTo>
                <a:cubicBezTo>
                  <a:pt x="13868537" y="878672"/>
                  <a:pt x="13859669" y="863286"/>
                  <a:pt x="13862624" y="832514"/>
                </a:cubicBezTo>
                <a:cubicBezTo>
                  <a:pt x="13759664" y="760709"/>
                  <a:pt x="13653749" y="760709"/>
                  <a:pt x="13547835" y="740194"/>
                </a:cubicBezTo>
                <a:cubicBezTo>
                  <a:pt x="13538967" y="740194"/>
                  <a:pt x="13531761" y="729134"/>
                  <a:pt x="13523726" y="723604"/>
                </a:cubicBezTo>
                <a:lnTo>
                  <a:pt x="13521516" y="722797"/>
                </a:lnTo>
                <a:lnTo>
                  <a:pt x="13526481" y="734664"/>
                </a:lnTo>
                <a:cubicBezTo>
                  <a:pt x="13524917" y="739940"/>
                  <a:pt x="13521790" y="739940"/>
                  <a:pt x="13519837" y="736753"/>
                </a:cubicBezTo>
                <a:lnTo>
                  <a:pt x="13520167" y="722304"/>
                </a:lnTo>
                <a:lnTo>
                  <a:pt x="13515320" y="720533"/>
                </a:lnTo>
                <a:cubicBezTo>
                  <a:pt x="13501035" y="720533"/>
                  <a:pt x="13486256" y="715404"/>
                  <a:pt x="13474432" y="715404"/>
                </a:cubicBezTo>
                <a:cubicBezTo>
                  <a:pt x="13447831" y="710275"/>
                  <a:pt x="13421229" y="710275"/>
                  <a:pt x="13398075" y="705147"/>
                </a:cubicBezTo>
                <a:cubicBezTo>
                  <a:pt x="13344870" y="700018"/>
                  <a:pt x="13289204" y="689760"/>
                  <a:pt x="13235999" y="684632"/>
                </a:cubicBezTo>
                <a:cubicBezTo>
                  <a:pt x="13238955" y="658987"/>
                  <a:pt x="13247822" y="633344"/>
                  <a:pt x="13256690" y="623086"/>
                </a:cubicBezTo>
                <a:cubicBezTo>
                  <a:pt x="13262602" y="617957"/>
                  <a:pt x="13271469" y="612828"/>
                  <a:pt x="13271469" y="587184"/>
                </a:cubicBezTo>
                <a:cubicBezTo>
                  <a:pt x="13262602" y="587184"/>
                  <a:pt x="13253735" y="587184"/>
                  <a:pt x="13244866" y="587184"/>
                </a:cubicBezTo>
                <a:cubicBezTo>
                  <a:pt x="13244866" y="541879"/>
                  <a:pt x="13271469" y="526493"/>
                  <a:pt x="13283291" y="526493"/>
                </a:cubicBezTo>
                <a:cubicBezTo>
                  <a:pt x="13284769" y="523929"/>
                  <a:pt x="13288465" y="521364"/>
                  <a:pt x="13292160" y="521364"/>
                </a:cubicBezTo>
                <a:close/>
                <a:moveTo>
                  <a:pt x="12258364" y="516626"/>
                </a:moveTo>
                <a:cubicBezTo>
                  <a:pt x="12258364" y="532004"/>
                  <a:pt x="12261318" y="537131"/>
                  <a:pt x="12267227" y="537130"/>
                </a:cubicBezTo>
                <a:cubicBezTo>
                  <a:pt x="12267229" y="521752"/>
                  <a:pt x="12264273" y="516626"/>
                  <a:pt x="12258364" y="516626"/>
                </a:cubicBezTo>
                <a:close/>
                <a:moveTo>
                  <a:pt x="12205183" y="516626"/>
                </a:moveTo>
                <a:cubicBezTo>
                  <a:pt x="12205184" y="532004"/>
                  <a:pt x="12211092" y="537131"/>
                  <a:pt x="12217002" y="537131"/>
                </a:cubicBezTo>
                <a:cubicBezTo>
                  <a:pt x="12217002" y="521751"/>
                  <a:pt x="12211092" y="516626"/>
                  <a:pt x="12205183" y="516626"/>
                </a:cubicBezTo>
                <a:close/>
                <a:moveTo>
                  <a:pt x="13220343" y="516227"/>
                </a:moveTo>
                <a:cubicBezTo>
                  <a:pt x="13220343" y="532504"/>
                  <a:pt x="13215312" y="537931"/>
                  <a:pt x="13212113" y="537931"/>
                </a:cubicBezTo>
                <a:cubicBezTo>
                  <a:pt x="13212113" y="521652"/>
                  <a:pt x="13215312" y="516227"/>
                  <a:pt x="13220343" y="516227"/>
                </a:cubicBezTo>
                <a:close/>
                <a:moveTo>
                  <a:pt x="13162897" y="507745"/>
                </a:moveTo>
                <a:cubicBezTo>
                  <a:pt x="13179207" y="509020"/>
                  <a:pt x="13197000" y="516668"/>
                  <a:pt x="13202931" y="516668"/>
                </a:cubicBezTo>
                <a:cubicBezTo>
                  <a:pt x="13202931" y="537381"/>
                  <a:pt x="13194592" y="545427"/>
                  <a:pt x="13183540" y="547393"/>
                </a:cubicBezTo>
                <a:cubicBezTo>
                  <a:pt x="13165122" y="550671"/>
                  <a:pt x="13139174" y="537062"/>
                  <a:pt x="13131761" y="537062"/>
                </a:cubicBezTo>
                <a:cubicBezTo>
                  <a:pt x="13131760" y="511570"/>
                  <a:pt x="13146588" y="506472"/>
                  <a:pt x="13162897" y="507745"/>
                </a:cubicBezTo>
                <a:close/>
                <a:moveTo>
                  <a:pt x="13611274" y="502942"/>
                </a:moveTo>
                <a:cubicBezTo>
                  <a:pt x="13623520" y="501646"/>
                  <a:pt x="13635102" y="512024"/>
                  <a:pt x="13635102" y="537970"/>
                </a:cubicBezTo>
                <a:cubicBezTo>
                  <a:pt x="13617728" y="537970"/>
                  <a:pt x="13600356" y="537970"/>
                  <a:pt x="13583464" y="537970"/>
                </a:cubicBezTo>
                <a:cubicBezTo>
                  <a:pt x="13586118" y="517213"/>
                  <a:pt x="13599028" y="504240"/>
                  <a:pt x="13611274" y="502942"/>
                </a:cubicBezTo>
                <a:close/>
                <a:moveTo>
                  <a:pt x="12918468" y="497411"/>
                </a:moveTo>
                <a:cubicBezTo>
                  <a:pt x="12935748" y="498921"/>
                  <a:pt x="12948854" y="508590"/>
                  <a:pt x="12948854" y="535661"/>
                </a:cubicBezTo>
                <a:cubicBezTo>
                  <a:pt x="12922996" y="545974"/>
                  <a:pt x="12896648" y="551130"/>
                  <a:pt x="12870301" y="560584"/>
                </a:cubicBezTo>
                <a:cubicBezTo>
                  <a:pt x="12858592" y="560584"/>
                  <a:pt x="12838587" y="560584"/>
                  <a:pt x="12838587" y="515035"/>
                </a:cubicBezTo>
                <a:cubicBezTo>
                  <a:pt x="12849260" y="515035"/>
                  <a:pt x="12889666" y="494892"/>
                  <a:pt x="12918468" y="497411"/>
                </a:cubicBezTo>
                <a:close/>
                <a:moveTo>
                  <a:pt x="12328781" y="490994"/>
                </a:moveTo>
                <a:cubicBezTo>
                  <a:pt x="12328781" y="506373"/>
                  <a:pt x="12331735" y="516626"/>
                  <a:pt x="12337644" y="516626"/>
                </a:cubicBezTo>
                <a:cubicBezTo>
                  <a:pt x="12337644" y="501246"/>
                  <a:pt x="12334689" y="490994"/>
                  <a:pt x="12328781" y="490994"/>
                </a:cubicBezTo>
                <a:close/>
                <a:moveTo>
                  <a:pt x="14059056" y="489848"/>
                </a:moveTo>
                <a:cubicBezTo>
                  <a:pt x="14073052" y="500076"/>
                  <a:pt x="14087530" y="505190"/>
                  <a:pt x="14102008" y="515417"/>
                </a:cubicBezTo>
                <a:cubicBezTo>
                  <a:pt x="14093321" y="530760"/>
                  <a:pt x="14081738" y="546102"/>
                  <a:pt x="14075948" y="560592"/>
                </a:cubicBezTo>
                <a:cubicBezTo>
                  <a:pt x="14070156" y="556329"/>
                  <a:pt x="14064849" y="546102"/>
                  <a:pt x="14059056" y="535874"/>
                </a:cubicBezTo>
                <a:cubicBezTo>
                  <a:pt x="14059056" y="520532"/>
                  <a:pt x="14059056" y="505190"/>
                  <a:pt x="14059056" y="489848"/>
                </a:cubicBezTo>
                <a:close/>
                <a:moveTo>
                  <a:pt x="13555233" y="489847"/>
                </a:moveTo>
                <a:cubicBezTo>
                  <a:pt x="13560720" y="489847"/>
                  <a:pt x="13563463" y="500058"/>
                  <a:pt x="13563463" y="515373"/>
                </a:cubicBezTo>
                <a:cubicBezTo>
                  <a:pt x="13557976" y="515373"/>
                  <a:pt x="13555233" y="505163"/>
                  <a:pt x="13555233" y="489847"/>
                </a:cubicBezTo>
                <a:close/>
                <a:moveTo>
                  <a:pt x="13385844" y="463469"/>
                </a:moveTo>
                <a:cubicBezTo>
                  <a:pt x="13391858" y="463469"/>
                  <a:pt x="13391858" y="473679"/>
                  <a:pt x="13391858" y="488996"/>
                </a:cubicBezTo>
                <a:cubicBezTo>
                  <a:pt x="13385844" y="488996"/>
                  <a:pt x="13385844" y="478785"/>
                  <a:pt x="13385844" y="463469"/>
                </a:cubicBezTo>
                <a:close/>
                <a:moveTo>
                  <a:pt x="12362880" y="462800"/>
                </a:moveTo>
                <a:cubicBezTo>
                  <a:pt x="12357463" y="461518"/>
                  <a:pt x="12350939" y="465363"/>
                  <a:pt x="12346507" y="465363"/>
                </a:cubicBezTo>
                <a:cubicBezTo>
                  <a:pt x="12346507" y="506373"/>
                  <a:pt x="12363742" y="490994"/>
                  <a:pt x="12372605" y="490994"/>
                </a:cubicBezTo>
                <a:cubicBezTo>
                  <a:pt x="12372605" y="470488"/>
                  <a:pt x="12368296" y="464081"/>
                  <a:pt x="12362880" y="462800"/>
                </a:cubicBezTo>
                <a:close/>
                <a:moveTo>
                  <a:pt x="13259612" y="459181"/>
                </a:moveTo>
                <a:cubicBezTo>
                  <a:pt x="13265298" y="461084"/>
                  <a:pt x="13270272" y="471236"/>
                  <a:pt x="13270273" y="489001"/>
                </a:cubicBezTo>
                <a:cubicBezTo>
                  <a:pt x="13261744" y="483925"/>
                  <a:pt x="13253217" y="483925"/>
                  <a:pt x="13244686" y="478849"/>
                </a:cubicBezTo>
                <a:cubicBezTo>
                  <a:pt x="13247529" y="463622"/>
                  <a:pt x="13253926" y="457278"/>
                  <a:pt x="13259612" y="459181"/>
                </a:cubicBezTo>
                <a:close/>
                <a:moveTo>
                  <a:pt x="13016279" y="454439"/>
                </a:moveTo>
                <a:cubicBezTo>
                  <a:pt x="13019341" y="454014"/>
                  <a:pt x="13022442" y="454317"/>
                  <a:pt x="13025397" y="454803"/>
                </a:cubicBezTo>
                <a:cubicBezTo>
                  <a:pt x="13029336" y="455452"/>
                  <a:pt x="13033013" y="456425"/>
                  <a:pt x="13035979" y="456425"/>
                </a:cubicBezTo>
                <a:cubicBezTo>
                  <a:pt x="13062675" y="461615"/>
                  <a:pt x="13089370" y="456425"/>
                  <a:pt x="13116065" y="456425"/>
                </a:cubicBezTo>
                <a:cubicBezTo>
                  <a:pt x="13077505" y="466803"/>
                  <a:pt x="13035979" y="477182"/>
                  <a:pt x="12994947" y="492750"/>
                </a:cubicBezTo>
                <a:cubicBezTo>
                  <a:pt x="12998285" y="463560"/>
                  <a:pt x="13007096" y="455716"/>
                  <a:pt x="13016279" y="454439"/>
                </a:cubicBezTo>
                <a:close/>
                <a:moveTo>
                  <a:pt x="13240809" y="450774"/>
                </a:moveTo>
                <a:cubicBezTo>
                  <a:pt x="13241273" y="449584"/>
                  <a:pt x="13242204" y="450774"/>
                  <a:pt x="13244066" y="453155"/>
                </a:cubicBezTo>
                <a:cubicBezTo>
                  <a:pt x="13244066" y="457914"/>
                  <a:pt x="13244066" y="457914"/>
                  <a:pt x="13240342" y="462674"/>
                </a:cubicBezTo>
                <a:cubicBezTo>
                  <a:pt x="13240342" y="455534"/>
                  <a:pt x="13240342" y="451964"/>
                  <a:pt x="13240809" y="450774"/>
                </a:cubicBezTo>
                <a:close/>
                <a:moveTo>
                  <a:pt x="12025943" y="444857"/>
                </a:moveTo>
                <a:cubicBezTo>
                  <a:pt x="12025943" y="460236"/>
                  <a:pt x="12028898" y="465363"/>
                  <a:pt x="12034807" y="465363"/>
                </a:cubicBezTo>
                <a:cubicBezTo>
                  <a:pt x="12034807" y="449983"/>
                  <a:pt x="12031853" y="444857"/>
                  <a:pt x="12025943" y="444857"/>
                </a:cubicBezTo>
                <a:close/>
                <a:moveTo>
                  <a:pt x="13131760" y="444629"/>
                </a:moveTo>
                <a:cubicBezTo>
                  <a:pt x="13137247" y="444629"/>
                  <a:pt x="13139990" y="450054"/>
                  <a:pt x="13139990" y="466333"/>
                </a:cubicBezTo>
                <a:cubicBezTo>
                  <a:pt x="13134504" y="466333"/>
                  <a:pt x="13131761" y="460907"/>
                  <a:pt x="13131760" y="444629"/>
                </a:cubicBezTo>
                <a:close/>
                <a:moveTo>
                  <a:pt x="13903464" y="444626"/>
                </a:moveTo>
                <a:cubicBezTo>
                  <a:pt x="13953412" y="459762"/>
                  <a:pt x="13999933" y="474897"/>
                  <a:pt x="14049881" y="490033"/>
                </a:cubicBezTo>
                <a:cubicBezTo>
                  <a:pt x="14049881" y="517780"/>
                  <a:pt x="14038128" y="525348"/>
                  <a:pt x="14025274" y="525348"/>
                </a:cubicBezTo>
                <a:cubicBezTo>
                  <a:pt x="14012419" y="525348"/>
                  <a:pt x="13998464" y="517780"/>
                  <a:pt x="13994057" y="515258"/>
                </a:cubicBezTo>
                <a:cubicBezTo>
                  <a:pt x="13971042" y="505167"/>
                  <a:pt x="13950475" y="500123"/>
                  <a:pt x="13929908" y="495078"/>
                </a:cubicBezTo>
                <a:cubicBezTo>
                  <a:pt x="13924032" y="495078"/>
                  <a:pt x="13915216" y="495078"/>
                  <a:pt x="13906403" y="495078"/>
                </a:cubicBezTo>
                <a:cubicBezTo>
                  <a:pt x="13900526" y="490033"/>
                  <a:pt x="13903464" y="454718"/>
                  <a:pt x="13903464" y="444626"/>
                </a:cubicBezTo>
                <a:close/>
                <a:moveTo>
                  <a:pt x="13309674" y="444118"/>
                </a:moveTo>
                <a:cubicBezTo>
                  <a:pt x="13325521" y="447274"/>
                  <a:pt x="13342810" y="459765"/>
                  <a:pt x="13352777" y="462621"/>
                </a:cubicBezTo>
                <a:cubicBezTo>
                  <a:pt x="13329151" y="462621"/>
                  <a:pt x="13305523" y="462621"/>
                  <a:pt x="13279434" y="462621"/>
                </a:cubicBezTo>
                <a:cubicBezTo>
                  <a:pt x="13283126" y="452469"/>
                  <a:pt x="13288449" y="447076"/>
                  <a:pt x="13294632" y="444776"/>
                </a:cubicBezTo>
                <a:cubicBezTo>
                  <a:pt x="13299269" y="443052"/>
                  <a:pt x="13304392" y="443066"/>
                  <a:pt x="13309674" y="444118"/>
                </a:cubicBezTo>
                <a:close/>
                <a:moveTo>
                  <a:pt x="13185991" y="436275"/>
                </a:moveTo>
                <a:cubicBezTo>
                  <a:pt x="13195341" y="437558"/>
                  <a:pt x="13206079" y="445248"/>
                  <a:pt x="13211629" y="445249"/>
                </a:cubicBezTo>
                <a:cubicBezTo>
                  <a:pt x="13211630" y="470889"/>
                  <a:pt x="13203063" y="476017"/>
                  <a:pt x="13193411" y="474735"/>
                </a:cubicBezTo>
                <a:cubicBezTo>
                  <a:pt x="13183760" y="473452"/>
                  <a:pt x="13173022" y="465761"/>
                  <a:pt x="13168679" y="465761"/>
                </a:cubicBezTo>
                <a:cubicBezTo>
                  <a:pt x="13168679" y="440121"/>
                  <a:pt x="13176641" y="434993"/>
                  <a:pt x="13185991" y="436275"/>
                </a:cubicBezTo>
                <a:close/>
                <a:moveTo>
                  <a:pt x="13148677" y="395639"/>
                </a:moveTo>
                <a:cubicBezTo>
                  <a:pt x="13148677" y="410586"/>
                  <a:pt x="13145935" y="421138"/>
                  <a:pt x="13140448" y="421138"/>
                </a:cubicBezTo>
                <a:cubicBezTo>
                  <a:pt x="13140448" y="400036"/>
                  <a:pt x="13143191" y="395639"/>
                  <a:pt x="13148677" y="395639"/>
                </a:cubicBezTo>
                <a:close/>
                <a:moveTo>
                  <a:pt x="12968512" y="384284"/>
                </a:moveTo>
                <a:cubicBezTo>
                  <a:pt x="12978660" y="385040"/>
                  <a:pt x="12989937" y="392812"/>
                  <a:pt x="12994446" y="392812"/>
                </a:cubicBezTo>
                <a:cubicBezTo>
                  <a:pt x="12994446" y="418286"/>
                  <a:pt x="12986177" y="424548"/>
                  <a:pt x="12976404" y="424440"/>
                </a:cubicBezTo>
                <a:cubicBezTo>
                  <a:pt x="12966632" y="424332"/>
                  <a:pt x="12955355" y="417855"/>
                  <a:pt x="12949342" y="417855"/>
                </a:cubicBezTo>
                <a:cubicBezTo>
                  <a:pt x="12949341" y="389790"/>
                  <a:pt x="12958362" y="383529"/>
                  <a:pt x="12968512" y="384284"/>
                </a:cubicBezTo>
                <a:close/>
                <a:moveTo>
                  <a:pt x="12890991" y="369540"/>
                </a:moveTo>
                <a:cubicBezTo>
                  <a:pt x="12895257" y="368504"/>
                  <a:pt x="12900210" y="369472"/>
                  <a:pt x="12906079" y="372054"/>
                </a:cubicBezTo>
                <a:cubicBezTo>
                  <a:pt x="12917820" y="377218"/>
                  <a:pt x="12932495" y="377218"/>
                  <a:pt x="12940812" y="392709"/>
                </a:cubicBezTo>
                <a:cubicBezTo>
                  <a:pt x="12946681" y="397013"/>
                  <a:pt x="12940812" y="427996"/>
                  <a:pt x="12940812" y="443489"/>
                </a:cubicBezTo>
                <a:cubicBezTo>
                  <a:pt x="12939344" y="471889"/>
                  <a:pt x="12929194" y="479635"/>
                  <a:pt x="12917576" y="480925"/>
                </a:cubicBezTo>
                <a:cubicBezTo>
                  <a:pt x="12905957" y="482217"/>
                  <a:pt x="12892872" y="477052"/>
                  <a:pt x="12885534" y="479635"/>
                </a:cubicBezTo>
                <a:cubicBezTo>
                  <a:pt x="12859119" y="479635"/>
                  <a:pt x="12833193" y="484799"/>
                  <a:pt x="12803842" y="489962"/>
                </a:cubicBezTo>
                <a:cubicBezTo>
                  <a:pt x="12803842" y="438324"/>
                  <a:pt x="12853248" y="448652"/>
                  <a:pt x="12864989" y="443489"/>
                </a:cubicBezTo>
                <a:cubicBezTo>
                  <a:pt x="12871593" y="393785"/>
                  <a:pt x="12878196" y="372646"/>
                  <a:pt x="12890991" y="369540"/>
                </a:cubicBezTo>
                <a:close/>
                <a:moveTo>
                  <a:pt x="13864331" y="369260"/>
                </a:moveTo>
                <a:cubicBezTo>
                  <a:pt x="13864331" y="384556"/>
                  <a:pt x="13867300" y="404948"/>
                  <a:pt x="13867299" y="419394"/>
                </a:cubicBezTo>
                <a:cubicBezTo>
                  <a:pt x="13876203" y="419394"/>
                  <a:pt x="13884612" y="419393"/>
                  <a:pt x="13893516" y="419393"/>
                </a:cubicBezTo>
                <a:cubicBezTo>
                  <a:pt x="13890548" y="429590"/>
                  <a:pt x="13887579" y="455080"/>
                  <a:pt x="13881645" y="455080"/>
                </a:cubicBezTo>
                <a:cubicBezTo>
                  <a:pt x="13873235" y="455080"/>
                  <a:pt x="13867300" y="455080"/>
                  <a:pt x="13858395" y="449983"/>
                </a:cubicBezTo>
                <a:cubicBezTo>
                  <a:pt x="13840587" y="439787"/>
                  <a:pt x="13822780" y="419394"/>
                  <a:pt x="13804972" y="404948"/>
                </a:cubicBezTo>
                <a:cubicBezTo>
                  <a:pt x="13816843" y="404948"/>
                  <a:pt x="13828716" y="404948"/>
                  <a:pt x="13840587" y="404948"/>
                </a:cubicBezTo>
                <a:cubicBezTo>
                  <a:pt x="13849492" y="399000"/>
                  <a:pt x="13855426" y="384556"/>
                  <a:pt x="13864331" y="369260"/>
                </a:cubicBezTo>
                <a:close/>
                <a:moveTo>
                  <a:pt x="13060773" y="366772"/>
                </a:moveTo>
                <a:cubicBezTo>
                  <a:pt x="13066319" y="366772"/>
                  <a:pt x="13072657" y="369799"/>
                  <a:pt x="13072656" y="394025"/>
                </a:cubicBezTo>
                <a:cubicBezTo>
                  <a:pt x="13064205" y="394024"/>
                  <a:pt x="13055755" y="398511"/>
                  <a:pt x="13055754" y="367109"/>
                </a:cubicBezTo>
                <a:cubicBezTo>
                  <a:pt x="13057162" y="367109"/>
                  <a:pt x="13058923" y="366772"/>
                  <a:pt x="13060773" y="366772"/>
                </a:cubicBezTo>
                <a:close/>
                <a:moveTo>
                  <a:pt x="13772398" y="316506"/>
                </a:moveTo>
                <a:cubicBezTo>
                  <a:pt x="13777885" y="316506"/>
                  <a:pt x="13780628" y="326716"/>
                  <a:pt x="13780628" y="342032"/>
                </a:cubicBezTo>
                <a:cubicBezTo>
                  <a:pt x="13774684" y="342032"/>
                  <a:pt x="13772398" y="331821"/>
                  <a:pt x="13772398" y="316506"/>
                </a:cubicBezTo>
                <a:close/>
                <a:moveTo>
                  <a:pt x="12550190" y="315073"/>
                </a:moveTo>
                <a:cubicBezTo>
                  <a:pt x="12527965" y="317235"/>
                  <a:pt x="12508020" y="331652"/>
                  <a:pt x="12508020" y="343187"/>
                </a:cubicBezTo>
                <a:cubicBezTo>
                  <a:pt x="12528703" y="332934"/>
                  <a:pt x="12551847" y="327807"/>
                  <a:pt x="12572527" y="317555"/>
                </a:cubicBezTo>
                <a:cubicBezTo>
                  <a:pt x="12565264" y="314992"/>
                  <a:pt x="12557600" y="314352"/>
                  <a:pt x="12550190" y="315073"/>
                </a:cubicBezTo>
                <a:close/>
                <a:moveTo>
                  <a:pt x="12452377" y="307303"/>
                </a:moveTo>
                <a:cubicBezTo>
                  <a:pt x="12443514" y="312429"/>
                  <a:pt x="12440559" y="338060"/>
                  <a:pt x="12434650" y="348313"/>
                </a:cubicBezTo>
                <a:cubicBezTo>
                  <a:pt x="12419878" y="363691"/>
                  <a:pt x="12402152" y="343187"/>
                  <a:pt x="12387379" y="343187"/>
                </a:cubicBezTo>
                <a:cubicBezTo>
                  <a:pt x="12387379" y="353438"/>
                  <a:pt x="12387379" y="363692"/>
                  <a:pt x="12387377" y="368818"/>
                </a:cubicBezTo>
                <a:cubicBezTo>
                  <a:pt x="12403627" y="366255"/>
                  <a:pt x="12420617" y="367536"/>
                  <a:pt x="12436805" y="363692"/>
                </a:cubicBezTo>
                <a:cubicBezTo>
                  <a:pt x="12452993" y="359847"/>
                  <a:pt x="12468380" y="350876"/>
                  <a:pt x="12481430" y="327807"/>
                </a:cubicBezTo>
                <a:cubicBezTo>
                  <a:pt x="12472566" y="322682"/>
                  <a:pt x="12463704" y="302177"/>
                  <a:pt x="12452377" y="307303"/>
                </a:cubicBezTo>
                <a:close/>
                <a:moveTo>
                  <a:pt x="12413969" y="297050"/>
                </a:moveTo>
                <a:cubicBezTo>
                  <a:pt x="12413967" y="322682"/>
                  <a:pt x="12425787" y="317555"/>
                  <a:pt x="12431696" y="317555"/>
                </a:cubicBezTo>
                <a:cubicBezTo>
                  <a:pt x="12431696" y="291924"/>
                  <a:pt x="12419878" y="297050"/>
                  <a:pt x="12413969" y="297050"/>
                </a:cubicBezTo>
                <a:close/>
                <a:moveTo>
                  <a:pt x="12508020" y="271418"/>
                </a:moveTo>
                <a:cubicBezTo>
                  <a:pt x="12508020" y="286797"/>
                  <a:pt x="12510974" y="297050"/>
                  <a:pt x="12516885" y="297050"/>
                </a:cubicBezTo>
                <a:cubicBezTo>
                  <a:pt x="12516885" y="281671"/>
                  <a:pt x="12513929" y="271418"/>
                  <a:pt x="12508020" y="271418"/>
                </a:cubicBezTo>
                <a:close/>
                <a:moveTo>
                  <a:pt x="13495272" y="242143"/>
                </a:moveTo>
                <a:cubicBezTo>
                  <a:pt x="13500579" y="243535"/>
                  <a:pt x="13504804" y="249959"/>
                  <a:pt x="13504803" y="270085"/>
                </a:cubicBezTo>
                <a:cubicBezTo>
                  <a:pt x="13496598" y="270085"/>
                  <a:pt x="13479225" y="285500"/>
                  <a:pt x="13479225" y="244392"/>
                </a:cubicBezTo>
                <a:cubicBezTo>
                  <a:pt x="13483568" y="244392"/>
                  <a:pt x="13489963" y="240752"/>
                  <a:pt x="13495272" y="242143"/>
                </a:cubicBezTo>
                <a:close/>
                <a:moveTo>
                  <a:pt x="13322867" y="226066"/>
                </a:moveTo>
                <a:cubicBezTo>
                  <a:pt x="13331832" y="226067"/>
                  <a:pt x="13343785" y="226067"/>
                  <a:pt x="13355739" y="226067"/>
                </a:cubicBezTo>
                <a:cubicBezTo>
                  <a:pt x="13361716" y="226067"/>
                  <a:pt x="13367694" y="226066"/>
                  <a:pt x="13376659" y="226066"/>
                </a:cubicBezTo>
                <a:cubicBezTo>
                  <a:pt x="13376659" y="230777"/>
                  <a:pt x="13376659" y="234702"/>
                  <a:pt x="13376659" y="244122"/>
                </a:cubicBezTo>
                <a:cubicBezTo>
                  <a:pt x="13364704" y="244122"/>
                  <a:pt x="13352751" y="244122"/>
                  <a:pt x="13343785" y="244122"/>
                </a:cubicBezTo>
                <a:cubicBezTo>
                  <a:pt x="13334820" y="244121"/>
                  <a:pt x="13328842" y="244121"/>
                  <a:pt x="13322867" y="244122"/>
                </a:cubicBezTo>
                <a:cubicBezTo>
                  <a:pt x="13322865" y="234702"/>
                  <a:pt x="13322867" y="230777"/>
                  <a:pt x="13322867" y="226066"/>
                </a:cubicBezTo>
                <a:close/>
                <a:moveTo>
                  <a:pt x="12910253" y="226066"/>
                </a:moveTo>
                <a:cubicBezTo>
                  <a:pt x="12915739" y="226067"/>
                  <a:pt x="12918483" y="230777"/>
                  <a:pt x="12918483" y="244122"/>
                </a:cubicBezTo>
                <a:cubicBezTo>
                  <a:pt x="12912995" y="244122"/>
                  <a:pt x="12910253" y="240196"/>
                  <a:pt x="12910253" y="226066"/>
                </a:cubicBezTo>
                <a:close/>
                <a:moveTo>
                  <a:pt x="13027154" y="191534"/>
                </a:moveTo>
                <a:cubicBezTo>
                  <a:pt x="13025921" y="191534"/>
                  <a:pt x="13025152" y="192495"/>
                  <a:pt x="13025245" y="195379"/>
                </a:cubicBezTo>
                <a:lnTo>
                  <a:pt x="13025373" y="195981"/>
                </a:lnTo>
                <a:lnTo>
                  <a:pt x="13028113" y="191915"/>
                </a:lnTo>
                <a:close/>
                <a:moveTo>
                  <a:pt x="13101877" y="1435"/>
                </a:moveTo>
                <a:cubicBezTo>
                  <a:pt x="13107786" y="6562"/>
                  <a:pt x="13110741" y="16814"/>
                  <a:pt x="13113695" y="27067"/>
                </a:cubicBezTo>
                <a:cubicBezTo>
                  <a:pt x="13122559" y="27067"/>
                  <a:pt x="13127975" y="27067"/>
                  <a:pt x="13136839" y="27067"/>
                </a:cubicBezTo>
                <a:cubicBezTo>
                  <a:pt x="13148657" y="27067"/>
                  <a:pt x="13163429" y="21940"/>
                  <a:pt x="13178201" y="27067"/>
                </a:cubicBezTo>
                <a:cubicBezTo>
                  <a:pt x="13233845" y="27067"/>
                  <a:pt x="13292937" y="42445"/>
                  <a:pt x="13348579" y="78329"/>
                </a:cubicBezTo>
                <a:cubicBezTo>
                  <a:pt x="13348579" y="57824"/>
                  <a:pt x="13348579" y="42445"/>
                  <a:pt x="13348579" y="27067"/>
                </a:cubicBezTo>
                <a:cubicBezTo>
                  <a:pt x="13357443" y="27067"/>
                  <a:pt x="13366305" y="27067"/>
                  <a:pt x="13375169" y="32193"/>
                </a:cubicBezTo>
                <a:cubicBezTo>
                  <a:pt x="13433768" y="37319"/>
                  <a:pt x="13492365" y="42445"/>
                  <a:pt x="13551454" y="57824"/>
                </a:cubicBezTo>
                <a:cubicBezTo>
                  <a:pt x="13581001" y="68077"/>
                  <a:pt x="13610053" y="78329"/>
                  <a:pt x="13636643" y="92854"/>
                </a:cubicBezTo>
                <a:cubicBezTo>
                  <a:pt x="13663234" y="108232"/>
                  <a:pt x="13686869" y="133864"/>
                  <a:pt x="13712968" y="149243"/>
                </a:cubicBezTo>
                <a:cubicBezTo>
                  <a:pt x="13772058" y="174874"/>
                  <a:pt x="13827702" y="180000"/>
                  <a:pt x="13886299" y="200506"/>
                </a:cubicBezTo>
                <a:cubicBezTo>
                  <a:pt x="13942436" y="221010"/>
                  <a:pt x="14001034" y="245787"/>
                  <a:pt x="14060122" y="266293"/>
                </a:cubicBezTo>
                <a:cubicBezTo>
                  <a:pt x="14118721" y="291925"/>
                  <a:pt x="14177319" y="317555"/>
                  <a:pt x="14236409" y="338061"/>
                </a:cubicBezTo>
                <a:cubicBezTo>
                  <a:pt x="14292052" y="358565"/>
                  <a:pt x="14350651" y="373945"/>
                  <a:pt x="14406786" y="414099"/>
                </a:cubicBezTo>
                <a:cubicBezTo>
                  <a:pt x="14465386" y="449983"/>
                  <a:pt x="14521520" y="496120"/>
                  <a:pt x="14577162" y="537131"/>
                </a:cubicBezTo>
                <a:cubicBezTo>
                  <a:pt x="14606709" y="557635"/>
                  <a:pt x="14632806" y="577286"/>
                  <a:pt x="14662351" y="597792"/>
                </a:cubicBezTo>
                <a:cubicBezTo>
                  <a:pt x="14674170" y="608045"/>
                  <a:pt x="14697805" y="618296"/>
                  <a:pt x="14697805" y="664433"/>
                </a:cubicBezTo>
                <a:cubicBezTo>
                  <a:pt x="14665305" y="649054"/>
                  <a:pt x="14636253" y="633675"/>
                  <a:pt x="14606708" y="618296"/>
                </a:cubicBezTo>
                <a:cubicBezTo>
                  <a:pt x="14374287" y="496120"/>
                  <a:pt x="14139402" y="389323"/>
                  <a:pt x="13904025" y="312429"/>
                </a:cubicBezTo>
                <a:cubicBezTo>
                  <a:pt x="13669143" y="235534"/>
                  <a:pt x="13430811" y="205632"/>
                  <a:pt x="13192975" y="174874"/>
                </a:cubicBezTo>
                <a:cubicBezTo>
                  <a:pt x="13192975" y="190253"/>
                  <a:pt x="13195930" y="226137"/>
                  <a:pt x="13187066" y="226137"/>
                </a:cubicBezTo>
                <a:cubicBezTo>
                  <a:pt x="13178201" y="226137"/>
                  <a:pt x="13181157" y="185126"/>
                  <a:pt x="13178201" y="174874"/>
                </a:cubicBezTo>
                <a:cubicBezTo>
                  <a:pt x="13148656" y="221010"/>
                  <a:pt x="13113695" y="154369"/>
                  <a:pt x="13081195" y="174874"/>
                </a:cubicBezTo>
                <a:cubicBezTo>
                  <a:pt x="13066423" y="185126"/>
                  <a:pt x="13051651" y="205632"/>
                  <a:pt x="13036877" y="195379"/>
                </a:cubicBezTo>
                <a:lnTo>
                  <a:pt x="13029066" y="192291"/>
                </a:lnTo>
                <a:lnTo>
                  <a:pt x="13031407" y="199236"/>
                </a:lnTo>
                <a:cubicBezTo>
                  <a:pt x="13030264" y="201949"/>
                  <a:pt x="13029693" y="204663"/>
                  <a:pt x="13028663" y="205341"/>
                </a:cubicBezTo>
                <a:lnTo>
                  <a:pt x="13027244" y="204803"/>
                </a:lnTo>
                <a:lnTo>
                  <a:pt x="13028506" y="210758"/>
                </a:lnTo>
                <a:cubicBezTo>
                  <a:pt x="12984189" y="205632"/>
                  <a:pt x="12939872" y="200506"/>
                  <a:pt x="12899002" y="200506"/>
                </a:cubicBezTo>
                <a:cubicBezTo>
                  <a:pt x="12899000" y="210758"/>
                  <a:pt x="12901955" y="231263"/>
                  <a:pt x="12899000" y="241516"/>
                </a:cubicBezTo>
                <a:cubicBezTo>
                  <a:pt x="12896046" y="250914"/>
                  <a:pt x="12878319" y="250914"/>
                  <a:pt x="12875365" y="250914"/>
                </a:cubicBezTo>
                <a:cubicBezTo>
                  <a:pt x="12863547" y="245787"/>
                  <a:pt x="12863546" y="221010"/>
                  <a:pt x="12857637" y="205632"/>
                </a:cubicBezTo>
                <a:cubicBezTo>
                  <a:pt x="12851729" y="190253"/>
                  <a:pt x="12837449" y="195379"/>
                  <a:pt x="12837449" y="226137"/>
                </a:cubicBezTo>
                <a:cubicBezTo>
                  <a:pt x="12842865" y="226137"/>
                  <a:pt x="12848773" y="226137"/>
                  <a:pt x="12854683" y="226137"/>
                </a:cubicBezTo>
                <a:cubicBezTo>
                  <a:pt x="12854683" y="250914"/>
                  <a:pt x="12840403" y="250914"/>
                  <a:pt x="12834002" y="245787"/>
                </a:cubicBezTo>
                <a:cubicBezTo>
                  <a:pt x="12825631" y="241516"/>
                  <a:pt x="12828585" y="215884"/>
                  <a:pt x="12828585" y="200506"/>
                </a:cubicBezTo>
                <a:cubicBezTo>
                  <a:pt x="12807903" y="221010"/>
                  <a:pt x="12784266" y="231264"/>
                  <a:pt x="12763586" y="231263"/>
                </a:cubicBezTo>
                <a:cubicBezTo>
                  <a:pt x="12757676" y="231263"/>
                  <a:pt x="12748812" y="221010"/>
                  <a:pt x="12746351" y="241516"/>
                </a:cubicBezTo>
                <a:cubicBezTo>
                  <a:pt x="12743396" y="261166"/>
                  <a:pt x="12739950" y="271418"/>
                  <a:pt x="12731578" y="276544"/>
                </a:cubicBezTo>
                <a:cubicBezTo>
                  <a:pt x="12713851" y="286797"/>
                  <a:pt x="12693170" y="281671"/>
                  <a:pt x="12675443" y="286797"/>
                </a:cubicBezTo>
                <a:cubicBezTo>
                  <a:pt x="12651806" y="291925"/>
                  <a:pt x="12628663" y="302177"/>
                  <a:pt x="12605027" y="307303"/>
                </a:cubicBezTo>
                <a:cubicBezTo>
                  <a:pt x="12663626" y="307302"/>
                  <a:pt x="12719760" y="302177"/>
                  <a:pt x="12778359" y="297050"/>
                </a:cubicBezTo>
                <a:cubicBezTo>
                  <a:pt x="12793131" y="297050"/>
                  <a:pt x="12810856" y="297050"/>
                  <a:pt x="12825631" y="302176"/>
                </a:cubicBezTo>
                <a:cubicBezTo>
                  <a:pt x="12837449" y="302177"/>
                  <a:pt x="12845819" y="286797"/>
                  <a:pt x="12857638" y="276544"/>
                </a:cubicBezTo>
                <a:cubicBezTo>
                  <a:pt x="12878319" y="256040"/>
                  <a:pt x="12904909" y="271418"/>
                  <a:pt x="12925592" y="271418"/>
                </a:cubicBezTo>
                <a:cubicBezTo>
                  <a:pt x="12984190" y="276544"/>
                  <a:pt x="13042786" y="281671"/>
                  <a:pt x="13101877" y="276544"/>
                </a:cubicBezTo>
                <a:cubicBezTo>
                  <a:pt x="13151611" y="276544"/>
                  <a:pt x="13201838" y="271418"/>
                  <a:pt x="13248618" y="297049"/>
                </a:cubicBezTo>
                <a:cubicBezTo>
                  <a:pt x="13257481" y="302176"/>
                  <a:pt x="13266344" y="307303"/>
                  <a:pt x="13272254" y="286798"/>
                </a:cubicBezTo>
                <a:cubicBezTo>
                  <a:pt x="13275208" y="271418"/>
                  <a:pt x="13275208" y="250914"/>
                  <a:pt x="13284072" y="256040"/>
                </a:cubicBezTo>
                <a:cubicBezTo>
                  <a:pt x="13298845" y="256040"/>
                  <a:pt x="13316079" y="291924"/>
                  <a:pt x="13333807" y="297049"/>
                </a:cubicBezTo>
                <a:cubicBezTo>
                  <a:pt x="13360397" y="307303"/>
                  <a:pt x="13386987" y="307303"/>
                  <a:pt x="13416039" y="312429"/>
                </a:cubicBezTo>
                <a:cubicBezTo>
                  <a:pt x="13442631" y="317555"/>
                  <a:pt x="13472176" y="322682"/>
                  <a:pt x="13501228" y="327807"/>
                </a:cubicBezTo>
                <a:cubicBezTo>
                  <a:pt x="13560319" y="343187"/>
                  <a:pt x="13618916" y="358565"/>
                  <a:pt x="13680470" y="368818"/>
                </a:cubicBezTo>
                <a:cubicBezTo>
                  <a:pt x="13701151" y="373945"/>
                  <a:pt x="13724786" y="379070"/>
                  <a:pt x="13748423" y="379070"/>
                </a:cubicBezTo>
                <a:cubicBezTo>
                  <a:pt x="13757286" y="379070"/>
                  <a:pt x="13780922" y="379070"/>
                  <a:pt x="13780922" y="419226"/>
                </a:cubicBezTo>
                <a:cubicBezTo>
                  <a:pt x="13724786" y="429479"/>
                  <a:pt x="13672097" y="379070"/>
                  <a:pt x="13615961" y="404701"/>
                </a:cubicBezTo>
                <a:cubicBezTo>
                  <a:pt x="13607099" y="408973"/>
                  <a:pt x="13598235" y="429479"/>
                  <a:pt x="13592819" y="394449"/>
                </a:cubicBezTo>
                <a:cubicBezTo>
                  <a:pt x="13589863" y="368818"/>
                  <a:pt x="13578046" y="368818"/>
                  <a:pt x="13569183" y="373945"/>
                </a:cubicBezTo>
                <a:cubicBezTo>
                  <a:pt x="13542591" y="379070"/>
                  <a:pt x="13516000" y="379070"/>
                  <a:pt x="13489903" y="379070"/>
                </a:cubicBezTo>
                <a:cubicBezTo>
                  <a:pt x="13372215" y="379070"/>
                  <a:pt x="13254526" y="358565"/>
                  <a:pt x="13136839" y="348313"/>
                </a:cubicBezTo>
                <a:cubicBezTo>
                  <a:pt x="13075287" y="348313"/>
                  <a:pt x="13016689" y="343187"/>
                  <a:pt x="12957599" y="348313"/>
                </a:cubicBezTo>
                <a:cubicBezTo>
                  <a:pt x="12934455" y="348313"/>
                  <a:pt x="12907863" y="338060"/>
                  <a:pt x="12884227" y="348313"/>
                </a:cubicBezTo>
                <a:cubicBezTo>
                  <a:pt x="12878319" y="353439"/>
                  <a:pt x="12872410" y="368818"/>
                  <a:pt x="12863546" y="368818"/>
                </a:cubicBezTo>
                <a:cubicBezTo>
                  <a:pt x="12857638" y="373945"/>
                  <a:pt x="12848774" y="368818"/>
                  <a:pt x="12842865" y="363692"/>
                </a:cubicBezTo>
                <a:cubicBezTo>
                  <a:pt x="12793131" y="343187"/>
                  <a:pt x="12739950" y="384196"/>
                  <a:pt x="12690215" y="398721"/>
                </a:cubicBezTo>
                <a:cubicBezTo>
                  <a:pt x="12631617" y="414100"/>
                  <a:pt x="12572527" y="419225"/>
                  <a:pt x="12513931" y="434606"/>
                </a:cubicBezTo>
                <a:cubicBezTo>
                  <a:pt x="12484384" y="439732"/>
                  <a:pt x="12455332" y="449983"/>
                  <a:pt x="12422832" y="455110"/>
                </a:cubicBezTo>
                <a:cubicBezTo>
                  <a:pt x="12413967" y="455110"/>
                  <a:pt x="12399195" y="449983"/>
                  <a:pt x="12390334" y="465363"/>
                </a:cubicBezTo>
                <a:cubicBezTo>
                  <a:pt x="12387377" y="475615"/>
                  <a:pt x="12390334" y="490994"/>
                  <a:pt x="12387379" y="506373"/>
                </a:cubicBezTo>
                <a:cubicBezTo>
                  <a:pt x="12384423" y="561907"/>
                  <a:pt x="12331735" y="537131"/>
                  <a:pt x="12319917" y="537131"/>
                </a:cubicBezTo>
                <a:cubicBezTo>
                  <a:pt x="12319917" y="516626"/>
                  <a:pt x="12322871" y="496120"/>
                  <a:pt x="12311053" y="490994"/>
                </a:cubicBezTo>
                <a:cubicBezTo>
                  <a:pt x="12302190" y="485868"/>
                  <a:pt x="12293327" y="490994"/>
                  <a:pt x="12284463" y="490994"/>
                </a:cubicBezTo>
                <a:cubicBezTo>
                  <a:pt x="12284463" y="521751"/>
                  <a:pt x="12302189" y="511499"/>
                  <a:pt x="12302189" y="537131"/>
                </a:cubicBezTo>
                <a:cubicBezTo>
                  <a:pt x="12284463" y="547383"/>
                  <a:pt x="12267227" y="552509"/>
                  <a:pt x="12249500" y="561907"/>
                </a:cubicBezTo>
                <a:cubicBezTo>
                  <a:pt x="12249500" y="547383"/>
                  <a:pt x="12249500" y="532004"/>
                  <a:pt x="12249500" y="516626"/>
                </a:cubicBezTo>
                <a:cubicBezTo>
                  <a:pt x="12234728" y="537131"/>
                  <a:pt x="12219956" y="561907"/>
                  <a:pt x="12205183" y="582412"/>
                </a:cubicBezTo>
                <a:cubicBezTo>
                  <a:pt x="12193365" y="532004"/>
                  <a:pt x="12173176" y="526878"/>
                  <a:pt x="12152493" y="537131"/>
                </a:cubicBezTo>
                <a:cubicBezTo>
                  <a:pt x="12146586" y="537130"/>
                  <a:pt x="12140677" y="552509"/>
                  <a:pt x="12149541" y="561907"/>
                </a:cubicBezTo>
                <a:cubicBezTo>
                  <a:pt x="12158404" y="572160"/>
                  <a:pt x="12170222" y="561907"/>
                  <a:pt x="12179085" y="561907"/>
                </a:cubicBezTo>
                <a:cubicBezTo>
                  <a:pt x="12181547" y="561907"/>
                  <a:pt x="12193365" y="572160"/>
                  <a:pt x="12190410" y="587538"/>
                </a:cubicBezTo>
                <a:cubicBezTo>
                  <a:pt x="12184502" y="602918"/>
                  <a:pt x="12164313" y="592665"/>
                  <a:pt x="12158404" y="587539"/>
                </a:cubicBezTo>
                <a:cubicBezTo>
                  <a:pt x="12152495" y="584975"/>
                  <a:pt x="12146586" y="581132"/>
                  <a:pt x="12140678" y="577393"/>
                </a:cubicBezTo>
                <a:lnTo>
                  <a:pt x="12135324" y="574523"/>
                </a:lnTo>
                <a:lnTo>
                  <a:pt x="12122949" y="567888"/>
                </a:lnTo>
                <a:cubicBezTo>
                  <a:pt x="12111131" y="561907"/>
                  <a:pt x="12099313" y="567888"/>
                  <a:pt x="12085033" y="561907"/>
                </a:cubicBezTo>
                <a:cubicBezTo>
                  <a:pt x="12085033" y="602918"/>
                  <a:pt x="12117040" y="587539"/>
                  <a:pt x="12102268" y="638801"/>
                </a:cubicBezTo>
                <a:cubicBezTo>
                  <a:pt x="12093404" y="659307"/>
                  <a:pt x="12079124" y="643927"/>
                  <a:pt x="12070261" y="643928"/>
                </a:cubicBezTo>
                <a:cubicBezTo>
                  <a:pt x="12055488" y="649055"/>
                  <a:pt x="12043671" y="659307"/>
                  <a:pt x="12031852" y="654180"/>
                </a:cubicBezTo>
                <a:cubicBezTo>
                  <a:pt x="12020033" y="654181"/>
                  <a:pt x="12020033" y="613170"/>
                  <a:pt x="12008217" y="613170"/>
                </a:cubicBezTo>
                <a:cubicBezTo>
                  <a:pt x="11999352" y="618296"/>
                  <a:pt x="11993445" y="633675"/>
                  <a:pt x="11985072" y="643928"/>
                </a:cubicBezTo>
                <a:cubicBezTo>
                  <a:pt x="11976208" y="659307"/>
                  <a:pt x="11952573" y="690064"/>
                  <a:pt x="11943710" y="674685"/>
                </a:cubicBezTo>
                <a:cubicBezTo>
                  <a:pt x="11940755" y="664433"/>
                  <a:pt x="11940754" y="649054"/>
                  <a:pt x="11937800" y="638801"/>
                </a:cubicBezTo>
                <a:cubicBezTo>
                  <a:pt x="11931891" y="638801"/>
                  <a:pt x="11925982" y="643927"/>
                  <a:pt x="11920074" y="649054"/>
                </a:cubicBezTo>
                <a:cubicBezTo>
                  <a:pt x="11923028" y="659307"/>
                  <a:pt x="11923028" y="674685"/>
                  <a:pt x="11925982" y="684938"/>
                </a:cubicBezTo>
                <a:cubicBezTo>
                  <a:pt x="11891019" y="710570"/>
                  <a:pt x="11855565" y="745600"/>
                  <a:pt x="11817158" y="745599"/>
                </a:cubicBezTo>
                <a:cubicBezTo>
                  <a:pt x="11831929" y="731074"/>
                  <a:pt x="11846702" y="710570"/>
                  <a:pt x="11861475" y="695190"/>
                </a:cubicBezTo>
                <a:cubicBezTo>
                  <a:pt x="11840794" y="700317"/>
                  <a:pt x="11820113" y="695190"/>
                  <a:pt x="11799431" y="715696"/>
                </a:cubicBezTo>
                <a:cubicBezTo>
                  <a:pt x="11782197" y="735346"/>
                  <a:pt x="11764469" y="750725"/>
                  <a:pt x="11743787" y="760977"/>
                </a:cubicBezTo>
                <a:cubicBezTo>
                  <a:pt x="11723106" y="771231"/>
                  <a:pt x="11702916" y="791735"/>
                  <a:pt x="11682235" y="807114"/>
                </a:cubicBezTo>
                <a:cubicBezTo>
                  <a:pt x="11667462" y="817367"/>
                  <a:pt x="11649736" y="827620"/>
                  <a:pt x="11634964" y="858391"/>
                </a:cubicBezTo>
                <a:cubicBezTo>
                  <a:pt x="11632009" y="843012"/>
                  <a:pt x="11632009" y="827620"/>
                  <a:pt x="11629055" y="812240"/>
                </a:cubicBezTo>
                <a:cubicBezTo>
                  <a:pt x="11614773" y="837886"/>
                  <a:pt x="11602955" y="863518"/>
                  <a:pt x="11585229" y="868644"/>
                </a:cubicBezTo>
                <a:cubicBezTo>
                  <a:pt x="11573903" y="873770"/>
                  <a:pt x="11565039" y="863518"/>
                  <a:pt x="11553221" y="894276"/>
                </a:cubicBezTo>
                <a:cubicBezTo>
                  <a:pt x="11535495" y="939558"/>
                  <a:pt x="11509397" y="954937"/>
                  <a:pt x="11485761" y="965190"/>
                </a:cubicBezTo>
                <a:cubicBezTo>
                  <a:pt x="11470988" y="975443"/>
                  <a:pt x="11456215" y="985696"/>
                  <a:pt x="11441443" y="1001075"/>
                </a:cubicBezTo>
                <a:cubicBezTo>
                  <a:pt x="11427162" y="1016454"/>
                  <a:pt x="11412390" y="1011328"/>
                  <a:pt x="11397618" y="1016454"/>
                </a:cubicBezTo>
                <a:cubicBezTo>
                  <a:pt x="11368071" y="1026707"/>
                  <a:pt x="11338527" y="1061737"/>
                  <a:pt x="11309475" y="1087369"/>
                </a:cubicBezTo>
                <a:cubicBezTo>
                  <a:pt x="11344435" y="1077116"/>
                  <a:pt x="11379891" y="1057465"/>
                  <a:pt x="11415344" y="1061737"/>
                </a:cubicBezTo>
                <a:cubicBezTo>
                  <a:pt x="11423716" y="1061737"/>
                  <a:pt x="11438488" y="1071990"/>
                  <a:pt x="11444397" y="1047212"/>
                </a:cubicBezTo>
                <a:cubicBezTo>
                  <a:pt x="11450306" y="1036959"/>
                  <a:pt x="11450306" y="1011328"/>
                  <a:pt x="11456215" y="1006202"/>
                </a:cubicBezTo>
                <a:cubicBezTo>
                  <a:pt x="11473942" y="1001075"/>
                  <a:pt x="11491670" y="1006202"/>
                  <a:pt x="11506443" y="1001075"/>
                </a:cubicBezTo>
                <a:cubicBezTo>
                  <a:pt x="11521215" y="1001075"/>
                  <a:pt x="11538449" y="990822"/>
                  <a:pt x="11553221" y="980569"/>
                </a:cubicBezTo>
                <a:cubicBezTo>
                  <a:pt x="11567994" y="970316"/>
                  <a:pt x="11585229" y="944685"/>
                  <a:pt x="11602955" y="965190"/>
                </a:cubicBezTo>
                <a:cubicBezTo>
                  <a:pt x="11608866" y="970316"/>
                  <a:pt x="11620191" y="985696"/>
                  <a:pt x="11620191" y="954937"/>
                </a:cubicBezTo>
                <a:cubicBezTo>
                  <a:pt x="11615760" y="954937"/>
                  <a:pt x="11612188" y="954937"/>
                  <a:pt x="11608989" y="953015"/>
                </a:cubicBezTo>
                <a:lnTo>
                  <a:pt x="11602591" y="943437"/>
                </a:lnTo>
                <a:lnTo>
                  <a:pt x="11606741" y="953597"/>
                </a:lnTo>
                <a:cubicBezTo>
                  <a:pt x="11605176" y="958702"/>
                  <a:pt x="11602051" y="959979"/>
                  <a:pt x="11600095" y="957426"/>
                </a:cubicBezTo>
                <a:lnTo>
                  <a:pt x="11600447" y="940225"/>
                </a:lnTo>
                <a:lnTo>
                  <a:pt x="11600001" y="939558"/>
                </a:lnTo>
                <a:lnTo>
                  <a:pt x="11600460" y="939596"/>
                </a:lnTo>
                <a:lnTo>
                  <a:pt x="11600486" y="938280"/>
                </a:lnTo>
                <a:lnTo>
                  <a:pt x="11601043" y="939645"/>
                </a:lnTo>
                <a:lnTo>
                  <a:pt x="11615451" y="940840"/>
                </a:lnTo>
                <a:cubicBezTo>
                  <a:pt x="11620191" y="940840"/>
                  <a:pt x="11624621" y="939558"/>
                  <a:pt x="11629053" y="934432"/>
                </a:cubicBezTo>
                <a:cubicBezTo>
                  <a:pt x="11637918" y="924179"/>
                  <a:pt x="11634964" y="903674"/>
                  <a:pt x="11634963" y="884022"/>
                </a:cubicBezTo>
                <a:cubicBezTo>
                  <a:pt x="11652690" y="903674"/>
                  <a:pt x="11676326" y="960064"/>
                  <a:pt x="11652690" y="1001075"/>
                </a:cubicBezTo>
                <a:cubicBezTo>
                  <a:pt x="11629053" y="1042085"/>
                  <a:pt x="11602955" y="1047212"/>
                  <a:pt x="11576857" y="1051485"/>
                </a:cubicBezTo>
                <a:cubicBezTo>
                  <a:pt x="11576857" y="1036960"/>
                  <a:pt x="11576857" y="1006202"/>
                  <a:pt x="11567994" y="1006201"/>
                </a:cubicBezTo>
                <a:cubicBezTo>
                  <a:pt x="11567994" y="1026707"/>
                  <a:pt x="11570949" y="1047212"/>
                  <a:pt x="11567995" y="1066863"/>
                </a:cubicBezTo>
                <a:cubicBezTo>
                  <a:pt x="11565039" y="1097621"/>
                  <a:pt x="11544359" y="1082243"/>
                  <a:pt x="11538449" y="1077116"/>
                </a:cubicBezTo>
                <a:cubicBezTo>
                  <a:pt x="11523677" y="1077116"/>
                  <a:pt x="11512351" y="1071990"/>
                  <a:pt x="11497579" y="1077116"/>
                </a:cubicBezTo>
                <a:cubicBezTo>
                  <a:pt x="11485761" y="1082243"/>
                  <a:pt x="11488714" y="1107874"/>
                  <a:pt x="11479851" y="1128380"/>
                </a:cubicBezTo>
                <a:cubicBezTo>
                  <a:pt x="11470988" y="1148884"/>
                  <a:pt x="11459170" y="1148884"/>
                  <a:pt x="11450306" y="1154011"/>
                </a:cubicBezTo>
                <a:cubicBezTo>
                  <a:pt x="11438488" y="1159137"/>
                  <a:pt x="11427163" y="1169390"/>
                  <a:pt x="11415344" y="1184770"/>
                </a:cubicBezTo>
                <a:cubicBezTo>
                  <a:pt x="11403526" y="1205275"/>
                  <a:pt x="11391708" y="1205275"/>
                  <a:pt x="11376936" y="1200148"/>
                </a:cubicBezTo>
                <a:cubicBezTo>
                  <a:pt x="11368073" y="1200148"/>
                  <a:pt x="11359208" y="1189896"/>
                  <a:pt x="11359208" y="1224925"/>
                </a:cubicBezTo>
                <a:cubicBezTo>
                  <a:pt x="11409436" y="1214673"/>
                  <a:pt x="11459170" y="1189896"/>
                  <a:pt x="11509397" y="1159137"/>
                </a:cubicBezTo>
                <a:cubicBezTo>
                  <a:pt x="11562085" y="1133506"/>
                  <a:pt x="11614773" y="1107874"/>
                  <a:pt x="11664508" y="1082243"/>
                </a:cubicBezTo>
                <a:cubicBezTo>
                  <a:pt x="11679280" y="1077116"/>
                  <a:pt x="11688144" y="1051484"/>
                  <a:pt x="11699962" y="1047213"/>
                </a:cubicBezTo>
                <a:cubicBezTo>
                  <a:pt x="11711288" y="1036959"/>
                  <a:pt x="11723106" y="1036959"/>
                  <a:pt x="11737878" y="1031833"/>
                </a:cubicBezTo>
                <a:cubicBezTo>
                  <a:pt x="11761515" y="1021580"/>
                  <a:pt x="11788105" y="1006202"/>
                  <a:pt x="11814203" y="995948"/>
                </a:cubicBezTo>
                <a:cubicBezTo>
                  <a:pt x="11864429" y="975443"/>
                  <a:pt x="11917119" y="954937"/>
                  <a:pt x="11967344" y="929306"/>
                </a:cubicBezTo>
                <a:cubicBezTo>
                  <a:pt x="12181547" y="843012"/>
                  <a:pt x="12396241" y="766103"/>
                  <a:pt x="12613891" y="710570"/>
                </a:cubicBezTo>
                <a:cubicBezTo>
                  <a:pt x="12613891" y="740472"/>
                  <a:pt x="12596163" y="731074"/>
                  <a:pt x="12596163" y="760978"/>
                </a:cubicBezTo>
                <a:cubicBezTo>
                  <a:pt x="12605027" y="760977"/>
                  <a:pt x="12613891" y="760978"/>
                  <a:pt x="12622754" y="760978"/>
                </a:cubicBezTo>
                <a:cubicBezTo>
                  <a:pt x="12622754" y="740472"/>
                  <a:pt x="12622754" y="725093"/>
                  <a:pt x="12622754" y="710569"/>
                </a:cubicBezTo>
                <a:cubicBezTo>
                  <a:pt x="12634572" y="710570"/>
                  <a:pt x="12645897" y="710570"/>
                  <a:pt x="12657715" y="731074"/>
                </a:cubicBezTo>
                <a:cubicBezTo>
                  <a:pt x="12657715" y="705443"/>
                  <a:pt x="12657715" y="679812"/>
                  <a:pt x="12657715" y="654180"/>
                </a:cubicBezTo>
                <a:cubicBezTo>
                  <a:pt x="12663626" y="643927"/>
                  <a:pt x="12669534" y="633675"/>
                  <a:pt x="12672489" y="623422"/>
                </a:cubicBezTo>
                <a:cubicBezTo>
                  <a:pt x="12663626" y="608045"/>
                  <a:pt x="12654762" y="592665"/>
                  <a:pt x="12645897" y="577286"/>
                </a:cubicBezTo>
                <a:cubicBezTo>
                  <a:pt x="12654762" y="572160"/>
                  <a:pt x="12672488" y="577286"/>
                  <a:pt x="12672489" y="537131"/>
                </a:cubicBezTo>
                <a:cubicBezTo>
                  <a:pt x="12663626" y="537131"/>
                  <a:pt x="12625708" y="511499"/>
                  <a:pt x="12622754" y="557635"/>
                </a:cubicBezTo>
                <a:cubicBezTo>
                  <a:pt x="12616845" y="613170"/>
                  <a:pt x="12599118" y="613170"/>
                  <a:pt x="12581391" y="623422"/>
                </a:cubicBezTo>
                <a:cubicBezTo>
                  <a:pt x="12537566" y="649055"/>
                  <a:pt x="12493248" y="669559"/>
                  <a:pt x="12449424" y="684938"/>
                </a:cubicBezTo>
                <a:cubicBezTo>
                  <a:pt x="12449423" y="649055"/>
                  <a:pt x="12443514" y="602918"/>
                  <a:pt x="12452378" y="572160"/>
                </a:cubicBezTo>
                <a:cubicBezTo>
                  <a:pt x="12457794" y="552509"/>
                  <a:pt x="12472566" y="547383"/>
                  <a:pt x="12481430" y="542257"/>
                </a:cubicBezTo>
                <a:cubicBezTo>
                  <a:pt x="12493248" y="537131"/>
                  <a:pt x="12505066" y="532004"/>
                  <a:pt x="12516885" y="526877"/>
                </a:cubicBezTo>
                <a:cubicBezTo>
                  <a:pt x="12563664" y="496120"/>
                  <a:pt x="12616845" y="480742"/>
                  <a:pt x="12666580" y="475616"/>
                </a:cubicBezTo>
                <a:cubicBezTo>
                  <a:pt x="12690216" y="475616"/>
                  <a:pt x="12713851" y="480742"/>
                  <a:pt x="12739950" y="485868"/>
                </a:cubicBezTo>
                <a:cubicBezTo>
                  <a:pt x="12746351" y="485868"/>
                  <a:pt x="12763586" y="480742"/>
                  <a:pt x="12766540" y="501246"/>
                </a:cubicBezTo>
                <a:cubicBezTo>
                  <a:pt x="12772449" y="516626"/>
                  <a:pt x="12757676" y="521751"/>
                  <a:pt x="12754722" y="521751"/>
                </a:cubicBezTo>
                <a:cubicBezTo>
                  <a:pt x="12734533" y="521752"/>
                  <a:pt x="12719760" y="496120"/>
                  <a:pt x="12707942" y="561907"/>
                </a:cubicBezTo>
                <a:cubicBezTo>
                  <a:pt x="12704988" y="582412"/>
                  <a:pt x="12699079" y="587539"/>
                  <a:pt x="12690215" y="587538"/>
                </a:cubicBezTo>
                <a:cubicBezTo>
                  <a:pt x="12687262" y="613170"/>
                  <a:pt x="12684306" y="638801"/>
                  <a:pt x="12684307" y="669559"/>
                </a:cubicBezTo>
                <a:cubicBezTo>
                  <a:pt x="12696125" y="669559"/>
                  <a:pt x="12710898" y="674685"/>
                  <a:pt x="12722715" y="674685"/>
                </a:cubicBezTo>
                <a:cubicBezTo>
                  <a:pt x="12734532" y="679812"/>
                  <a:pt x="12748813" y="669559"/>
                  <a:pt x="12757676" y="684938"/>
                </a:cubicBezTo>
                <a:cubicBezTo>
                  <a:pt x="12769494" y="705443"/>
                  <a:pt x="12748813" y="715696"/>
                  <a:pt x="12746351" y="715696"/>
                </a:cubicBezTo>
                <a:cubicBezTo>
                  <a:pt x="12734533" y="715696"/>
                  <a:pt x="12722714" y="710570"/>
                  <a:pt x="12710897" y="710569"/>
                </a:cubicBezTo>
                <a:cubicBezTo>
                  <a:pt x="12704988" y="710570"/>
                  <a:pt x="12687261" y="700316"/>
                  <a:pt x="12681352" y="720822"/>
                </a:cubicBezTo>
                <a:cubicBezTo>
                  <a:pt x="12678398" y="745599"/>
                  <a:pt x="12696125" y="740472"/>
                  <a:pt x="12699079" y="740472"/>
                </a:cubicBezTo>
                <a:cubicBezTo>
                  <a:pt x="12725670" y="740472"/>
                  <a:pt x="12748812" y="735346"/>
                  <a:pt x="12775405" y="735346"/>
                </a:cubicBezTo>
                <a:cubicBezTo>
                  <a:pt x="12884228" y="731074"/>
                  <a:pt x="12993052" y="731074"/>
                  <a:pt x="13101877" y="725093"/>
                </a:cubicBezTo>
                <a:cubicBezTo>
                  <a:pt x="13213656" y="725093"/>
                  <a:pt x="13324943" y="735346"/>
                  <a:pt x="13436722" y="731074"/>
                </a:cubicBezTo>
                <a:cubicBezTo>
                  <a:pt x="13460358" y="731074"/>
                  <a:pt x="13483994" y="720822"/>
                  <a:pt x="13507137" y="735346"/>
                </a:cubicBezTo>
                <a:cubicBezTo>
                  <a:pt x="13518956" y="740472"/>
                  <a:pt x="13527819" y="755851"/>
                  <a:pt x="13539637" y="755852"/>
                </a:cubicBezTo>
                <a:cubicBezTo>
                  <a:pt x="13548500" y="755851"/>
                  <a:pt x="13560319" y="750725"/>
                  <a:pt x="13569183" y="750725"/>
                </a:cubicBezTo>
                <a:cubicBezTo>
                  <a:pt x="13581000" y="750725"/>
                  <a:pt x="13589863" y="766103"/>
                  <a:pt x="13601189" y="781482"/>
                </a:cubicBezTo>
                <a:cubicBezTo>
                  <a:pt x="13613007" y="796862"/>
                  <a:pt x="13624825" y="791735"/>
                  <a:pt x="13639597" y="791735"/>
                </a:cubicBezTo>
                <a:cubicBezTo>
                  <a:pt x="13657325" y="786609"/>
                  <a:pt x="13680470" y="781482"/>
                  <a:pt x="13695240" y="822493"/>
                </a:cubicBezTo>
                <a:cubicBezTo>
                  <a:pt x="13551454" y="801988"/>
                  <a:pt x="13410131" y="796862"/>
                  <a:pt x="13269300" y="796862"/>
                </a:cubicBezTo>
                <a:cubicBezTo>
                  <a:pt x="13336761" y="817367"/>
                  <a:pt x="13407176" y="837886"/>
                  <a:pt x="13475130" y="858391"/>
                </a:cubicBezTo>
                <a:cubicBezTo>
                  <a:pt x="13507138" y="873770"/>
                  <a:pt x="13542591" y="884023"/>
                  <a:pt x="13575091" y="894276"/>
                </a:cubicBezTo>
                <a:cubicBezTo>
                  <a:pt x="13607099" y="898549"/>
                  <a:pt x="13633689" y="939558"/>
                  <a:pt x="13663233" y="944685"/>
                </a:cubicBezTo>
                <a:cubicBezTo>
                  <a:pt x="13730695" y="960064"/>
                  <a:pt x="13798158" y="990822"/>
                  <a:pt x="13868573" y="1011328"/>
                </a:cubicBezTo>
                <a:cubicBezTo>
                  <a:pt x="13901072" y="1026707"/>
                  <a:pt x="13936525" y="1031833"/>
                  <a:pt x="13969026" y="1047212"/>
                </a:cubicBezTo>
                <a:cubicBezTo>
                  <a:pt x="13983306" y="1057465"/>
                  <a:pt x="13998078" y="1066863"/>
                  <a:pt x="14015805" y="1066863"/>
                </a:cubicBezTo>
                <a:cubicBezTo>
                  <a:pt x="14021714" y="1066863"/>
                  <a:pt x="14024668" y="1051485"/>
                  <a:pt x="14030578" y="1051485"/>
                </a:cubicBezTo>
                <a:cubicBezTo>
                  <a:pt x="14036488" y="1051484"/>
                  <a:pt x="14042396" y="1051485"/>
                  <a:pt x="14048305" y="1051484"/>
                </a:cubicBezTo>
                <a:cubicBezTo>
                  <a:pt x="14048304" y="1082243"/>
                  <a:pt x="14030578" y="1071989"/>
                  <a:pt x="14030578" y="1102748"/>
                </a:cubicBezTo>
                <a:cubicBezTo>
                  <a:pt x="14115767" y="1143759"/>
                  <a:pt x="14200954" y="1184770"/>
                  <a:pt x="14286143" y="1230052"/>
                </a:cubicBezTo>
                <a:cubicBezTo>
                  <a:pt x="14327506" y="1250558"/>
                  <a:pt x="14368377" y="1276190"/>
                  <a:pt x="14409740" y="1301821"/>
                </a:cubicBezTo>
                <a:cubicBezTo>
                  <a:pt x="14427467" y="1317200"/>
                  <a:pt x="14448151" y="1322326"/>
                  <a:pt x="14465385" y="1342832"/>
                </a:cubicBezTo>
                <a:cubicBezTo>
                  <a:pt x="14477203" y="1347958"/>
                  <a:pt x="14468340" y="1398367"/>
                  <a:pt x="14480157" y="1398367"/>
                </a:cubicBezTo>
                <a:cubicBezTo>
                  <a:pt x="14480156" y="1368464"/>
                  <a:pt x="14477203" y="1347958"/>
                  <a:pt x="14489020" y="1342831"/>
                </a:cubicBezTo>
                <a:cubicBezTo>
                  <a:pt x="14497884" y="1342831"/>
                  <a:pt x="14497885" y="1317200"/>
                  <a:pt x="14497884" y="1296695"/>
                </a:cubicBezTo>
                <a:cubicBezTo>
                  <a:pt x="14553529" y="1301821"/>
                  <a:pt x="14606708" y="1312074"/>
                  <a:pt x="14659397" y="1347959"/>
                </a:cubicBezTo>
                <a:cubicBezTo>
                  <a:pt x="14685987" y="1363338"/>
                  <a:pt x="14706670" y="1393241"/>
                  <a:pt x="14730305" y="1418873"/>
                </a:cubicBezTo>
                <a:cubicBezTo>
                  <a:pt x="14753448" y="1444505"/>
                  <a:pt x="14777085" y="1439379"/>
                  <a:pt x="14800721" y="1444505"/>
                </a:cubicBezTo>
                <a:cubicBezTo>
                  <a:pt x="14906592" y="1470137"/>
                  <a:pt x="15012460" y="1551304"/>
                  <a:pt x="15114885" y="1633326"/>
                </a:cubicBezTo>
                <a:cubicBezTo>
                  <a:pt x="15323670" y="1806766"/>
                  <a:pt x="15520638" y="2051124"/>
                  <a:pt x="15723513" y="2260456"/>
                </a:cubicBezTo>
                <a:cubicBezTo>
                  <a:pt x="15720560" y="2270707"/>
                  <a:pt x="15717604" y="2296338"/>
                  <a:pt x="15711694" y="2296338"/>
                </a:cubicBezTo>
                <a:lnTo>
                  <a:pt x="15711375" y="2296250"/>
                </a:lnTo>
                <a:lnTo>
                  <a:pt x="15711686" y="2300117"/>
                </a:lnTo>
                <a:cubicBezTo>
                  <a:pt x="15711343" y="2303947"/>
                  <a:pt x="15710655" y="2307775"/>
                  <a:pt x="15710655" y="2312883"/>
                </a:cubicBezTo>
                <a:cubicBezTo>
                  <a:pt x="15709284" y="2307775"/>
                  <a:pt x="15707914" y="2303947"/>
                  <a:pt x="15707572" y="2300117"/>
                </a:cubicBezTo>
                <a:lnTo>
                  <a:pt x="15708684" y="2295512"/>
                </a:lnTo>
                <a:lnTo>
                  <a:pt x="15704677" y="2294415"/>
                </a:lnTo>
                <a:cubicBezTo>
                  <a:pt x="15702093" y="2293774"/>
                  <a:pt x="15699877" y="2293775"/>
                  <a:pt x="15699877" y="2296338"/>
                </a:cubicBezTo>
                <a:cubicBezTo>
                  <a:pt x="15702832" y="2316841"/>
                  <a:pt x="15720560" y="2332223"/>
                  <a:pt x="15726467" y="2342473"/>
                </a:cubicBezTo>
                <a:cubicBezTo>
                  <a:pt x="15738285" y="2356997"/>
                  <a:pt x="15750105" y="2367252"/>
                  <a:pt x="15758968" y="2387755"/>
                </a:cubicBezTo>
                <a:cubicBezTo>
                  <a:pt x="15750105" y="2418514"/>
                  <a:pt x="15729423" y="2367252"/>
                  <a:pt x="15717606" y="2351870"/>
                </a:cubicBezTo>
                <a:cubicBezTo>
                  <a:pt x="15702831" y="2332223"/>
                  <a:pt x="15670332" y="2332224"/>
                  <a:pt x="15659006" y="2296338"/>
                </a:cubicBezTo>
                <a:cubicBezTo>
                  <a:pt x="15653097" y="2280958"/>
                  <a:pt x="15656051" y="2255330"/>
                  <a:pt x="15653097" y="2234817"/>
                </a:cubicBezTo>
                <a:cubicBezTo>
                  <a:pt x="15653097" y="2214307"/>
                  <a:pt x="15644235" y="2204056"/>
                  <a:pt x="15635371" y="2193805"/>
                </a:cubicBezTo>
                <a:cubicBezTo>
                  <a:pt x="15614689" y="2169027"/>
                  <a:pt x="15591052" y="2158775"/>
                  <a:pt x="15570863" y="2143396"/>
                </a:cubicBezTo>
                <a:cubicBezTo>
                  <a:pt x="15547228" y="2122893"/>
                  <a:pt x="15523592" y="2107513"/>
                  <a:pt x="15499956" y="2092133"/>
                </a:cubicBezTo>
                <a:cubicBezTo>
                  <a:pt x="15479273" y="2076755"/>
                  <a:pt x="15462039" y="2040869"/>
                  <a:pt x="15441357" y="2025491"/>
                </a:cubicBezTo>
                <a:cubicBezTo>
                  <a:pt x="15426585" y="2016093"/>
                  <a:pt x="15405903" y="2045996"/>
                  <a:pt x="15405903" y="1995589"/>
                </a:cubicBezTo>
                <a:cubicBezTo>
                  <a:pt x="15402949" y="1964830"/>
                  <a:pt x="15365031" y="1954578"/>
                  <a:pt x="15356168" y="1944325"/>
                </a:cubicBezTo>
                <a:cubicBezTo>
                  <a:pt x="15259164" y="1873410"/>
                  <a:pt x="15159201" y="1796515"/>
                  <a:pt x="15059240" y="1719619"/>
                </a:cubicBezTo>
                <a:lnTo>
                  <a:pt x="14991049" y="1668969"/>
                </a:lnTo>
                <a:lnTo>
                  <a:pt x="14990487" y="1670417"/>
                </a:lnTo>
                <a:cubicBezTo>
                  <a:pt x="14989359" y="1670417"/>
                  <a:pt x="14987854" y="1668803"/>
                  <a:pt x="14986352" y="1665572"/>
                </a:cubicBezTo>
                <a:lnTo>
                  <a:pt x="14986494" y="1665572"/>
                </a:lnTo>
                <a:lnTo>
                  <a:pt x="14912008" y="1607694"/>
                </a:lnTo>
                <a:cubicBezTo>
                  <a:pt x="14888865" y="1587188"/>
                  <a:pt x="14868183" y="1566683"/>
                  <a:pt x="14844547" y="1556430"/>
                </a:cubicBezTo>
                <a:cubicBezTo>
                  <a:pt x="14820910" y="1551304"/>
                  <a:pt x="14800721" y="1561557"/>
                  <a:pt x="14777085" y="1566683"/>
                </a:cubicBezTo>
                <a:cubicBezTo>
                  <a:pt x="14841593" y="1623073"/>
                  <a:pt x="14906592" y="1664084"/>
                  <a:pt x="14971099" y="1714493"/>
                </a:cubicBezTo>
                <a:cubicBezTo>
                  <a:pt x="15000151" y="1740128"/>
                  <a:pt x="15029696" y="1765755"/>
                  <a:pt x="15059241" y="1791391"/>
                </a:cubicBezTo>
                <a:cubicBezTo>
                  <a:pt x="15062194" y="1796515"/>
                  <a:pt x="15076967" y="1806766"/>
                  <a:pt x="15076967" y="1817020"/>
                </a:cubicBezTo>
                <a:cubicBezTo>
                  <a:pt x="15071058" y="1837527"/>
                  <a:pt x="15059241" y="1832403"/>
                  <a:pt x="15059241" y="1858031"/>
                </a:cubicBezTo>
                <a:cubicBezTo>
                  <a:pt x="15068104" y="1863158"/>
                  <a:pt x="15076967" y="1867429"/>
                  <a:pt x="15085833" y="1877680"/>
                </a:cubicBezTo>
                <a:cubicBezTo>
                  <a:pt x="15085833" y="1863158"/>
                  <a:pt x="15082878" y="1842652"/>
                  <a:pt x="15088787" y="1832403"/>
                </a:cubicBezTo>
                <a:cubicBezTo>
                  <a:pt x="15094694" y="1817020"/>
                  <a:pt x="15103067" y="1822145"/>
                  <a:pt x="15111931" y="1822145"/>
                </a:cubicBezTo>
                <a:cubicBezTo>
                  <a:pt x="15106021" y="1837526"/>
                  <a:pt x="15106759" y="1848846"/>
                  <a:pt x="15110083" y="1857071"/>
                </a:cubicBezTo>
                <a:lnTo>
                  <a:pt x="15110571" y="1857655"/>
                </a:lnTo>
                <a:lnTo>
                  <a:pt x="15113274" y="1846454"/>
                </a:lnTo>
                <a:cubicBezTo>
                  <a:pt x="15114721" y="1851559"/>
                  <a:pt x="15114721" y="1855387"/>
                  <a:pt x="15114358" y="1859217"/>
                </a:cubicBezTo>
                <a:lnTo>
                  <a:pt x="15114130" y="1861909"/>
                </a:lnTo>
                <a:lnTo>
                  <a:pt x="15123747" y="1873410"/>
                </a:lnTo>
                <a:cubicBezTo>
                  <a:pt x="15132613" y="1873410"/>
                  <a:pt x="15135566" y="1863157"/>
                  <a:pt x="15141475" y="1863157"/>
                </a:cubicBezTo>
                <a:cubicBezTo>
                  <a:pt x="15150339" y="1858031"/>
                  <a:pt x="15156247" y="1867429"/>
                  <a:pt x="15162156" y="1873409"/>
                </a:cubicBezTo>
                <a:cubicBezTo>
                  <a:pt x="15156247" y="1893060"/>
                  <a:pt x="15144429" y="1903311"/>
                  <a:pt x="15138521" y="1918702"/>
                </a:cubicBezTo>
                <a:cubicBezTo>
                  <a:pt x="15150339" y="1934074"/>
                  <a:pt x="15162156" y="1949451"/>
                  <a:pt x="15171021" y="1969955"/>
                </a:cubicBezTo>
                <a:cubicBezTo>
                  <a:pt x="15162156" y="1985335"/>
                  <a:pt x="15147384" y="1969955"/>
                  <a:pt x="15135566" y="1954578"/>
                </a:cubicBezTo>
                <a:cubicBezTo>
                  <a:pt x="15120793" y="1939199"/>
                  <a:pt x="15108976" y="1928947"/>
                  <a:pt x="15094694" y="1918702"/>
                </a:cubicBezTo>
                <a:cubicBezTo>
                  <a:pt x="15062195" y="1887934"/>
                  <a:pt x="15032650" y="1863158"/>
                  <a:pt x="15003598" y="1837527"/>
                </a:cubicBezTo>
                <a:cubicBezTo>
                  <a:pt x="14977008" y="1811893"/>
                  <a:pt x="14956325" y="1776009"/>
                  <a:pt x="14926781" y="1765755"/>
                </a:cubicBezTo>
                <a:cubicBezTo>
                  <a:pt x="14897727" y="1755504"/>
                  <a:pt x="14868182" y="1734998"/>
                  <a:pt x="14841593" y="1719619"/>
                </a:cubicBezTo>
                <a:cubicBezTo>
                  <a:pt x="14712579" y="1643578"/>
                  <a:pt x="14586028" y="1571809"/>
                  <a:pt x="14456521" y="1506021"/>
                </a:cubicBezTo>
                <a:cubicBezTo>
                  <a:pt x="14342279" y="1444505"/>
                  <a:pt x="14224589" y="1377862"/>
                  <a:pt x="14109857" y="1322326"/>
                </a:cubicBezTo>
                <a:cubicBezTo>
                  <a:pt x="14054214" y="1291568"/>
                  <a:pt x="13995124" y="1265937"/>
                  <a:pt x="13939480" y="1240305"/>
                </a:cubicBezTo>
                <a:cubicBezTo>
                  <a:pt x="13909935" y="1230051"/>
                  <a:pt x="13883345" y="1220653"/>
                  <a:pt x="13857247" y="1195022"/>
                </a:cubicBezTo>
                <a:cubicBezTo>
                  <a:pt x="13836566" y="1174517"/>
                  <a:pt x="13809974" y="1123254"/>
                  <a:pt x="13789293" y="1154011"/>
                </a:cubicBezTo>
                <a:cubicBezTo>
                  <a:pt x="13766149" y="1189896"/>
                  <a:pt x="13745468" y="1159137"/>
                  <a:pt x="13718878" y="1138632"/>
                </a:cubicBezTo>
                <a:cubicBezTo>
                  <a:pt x="13692285" y="1118127"/>
                  <a:pt x="13669143" y="1107875"/>
                  <a:pt x="13642552" y="1097621"/>
                </a:cubicBezTo>
                <a:cubicBezTo>
                  <a:pt x="13589863" y="1077116"/>
                  <a:pt x="13533728" y="1077116"/>
                  <a:pt x="13481040" y="1061737"/>
                </a:cubicBezTo>
                <a:cubicBezTo>
                  <a:pt x="13466266" y="1051485"/>
                  <a:pt x="13348579" y="995948"/>
                  <a:pt x="13348579" y="1051484"/>
                </a:cubicBezTo>
                <a:cubicBezTo>
                  <a:pt x="13372215" y="1051485"/>
                  <a:pt x="13398313" y="1036959"/>
                  <a:pt x="13421948" y="1051485"/>
                </a:cubicBezTo>
                <a:lnTo>
                  <a:pt x="13433162" y="1059592"/>
                </a:lnTo>
                <a:lnTo>
                  <a:pt x="13431448" y="1049698"/>
                </a:lnTo>
                <a:cubicBezTo>
                  <a:pt x="13434192" y="1040026"/>
                  <a:pt x="13436936" y="1040026"/>
                  <a:pt x="13439678" y="1049698"/>
                </a:cubicBezTo>
                <a:lnTo>
                  <a:pt x="13435629" y="1061375"/>
                </a:lnTo>
                <a:lnTo>
                  <a:pt x="13452972" y="1073912"/>
                </a:lnTo>
                <a:cubicBezTo>
                  <a:pt x="13463312" y="1080960"/>
                  <a:pt x="13473654" y="1087369"/>
                  <a:pt x="13483994" y="1092495"/>
                </a:cubicBezTo>
                <a:cubicBezTo>
                  <a:pt x="13533728" y="1113001"/>
                  <a:pt x="13583955" y="1138632"/>
                  <a:pt x="13630734" y="1159137"/>
                </a:cubicBezTo>
                <a:cubicBezTo>
                  <a:pt x="13727740" y="1205275"/>
                  <a:pt x="13824748" y="1255684"/>
                  <a:pt x="13921753" y="1301821"/>
                </a:cubicBezTo>
                <a:cubicBezTo>
                  <a:pt x="14018760" y="1347958"/>
                  <a:pt x="14115767" y="1398367"/>
                  <a:pt x="14209819" y="1449631"/>
                </a:cubicBezTo>
                <a:cubicBezTo>
                  <a:pt x="14259552" y="1475262"/>
                  <a:pt x="14309779" y="1500894"/>
                  <a:pt x="14359514" y="1526528"/>
                </a:cubicBezTo>
                <a:cubicBezTo>
                  <a:pt x="14380196" y="1536779"/>
                  <a:pt x="14403831" y="1551304"/>
                  <a:pt x="14424513" y="1556430"/>
                </a:cubicBezTo>
                <a:cubicBezTo>
                  <a:pt x="14441749" y="1561557"/>
                  <a:pt x="14436331" y="1607694"/>
                  <a:pt x="14436331" y="1638452"/>
                </a:cubicBezTo>
                <a:cubicBezTo>
                  <a:pt x="14444704" y="1638453"/>
                  <a:pt x="14450612" y="1633326"/>
                  <a:pt x="14456521" y="1638453"/>
                </a:cubicBezTo>
                <a:cubicBezTo>
                  <a:pt x="14462431" y="1638453"/>
                  <a:pt x="14465385" y="1658957"/>
                  <a:pt x="14459474" y="1664084"/>
                </a:cubicBezTo>
                <a:cubicBezTo>
                  <a:pt x="14441749" y="1669210"/>
                  <a:pt x="14421559" y="1648705"/>
                  <a:pt x="14403831" y="1638453"/>
                </a:cubicBezTo>
                <a:cubicBezTo>
                  <a:pt x="14350651" y="1607694"/>
                  <a:pt x="14297962" y="1582061"/>
                  <a:pt x="14245272" y="1556430"/>
                </a:cubicBezTo>
                <a:cubicBezTo>
                  <a:pt x="14139403" y="1506021"/>
                  <a:pt x="14033533" y="1459883"/>
                  <a:pt x="13927662" y="1444505"/>
                </a:cubicBezTo>
                <a:cubicBezTo>
                  <a:pt x="13927662" y="1459884"/>
                  <a:pt x="13927664" y="1480390"/>
                  <a:pt x="13921753" y="1490642"/>
                </a:cubicBezTo>
                <a:cubicBezTo>
                  <a:pt x="13915845" y="1470137"/>
                  <a:pt x="13912889" y="1439379"/>
                  <a:pt x="13901071" y="1429125"/>
                </a:cubicBezTo>
                <a:cubicBezTo>
                  <a:pt x="13892209" y="1413746"/>
                  <a:pt x="13883345" y="1418873"/>
                  <a:pt x="13874974" y="1418873"/>
                </a:cubicBezTo>
                <a:cubicBezTo>
                  <a:pt x="13848383" y="1418873"/>
                  <a:pt x="13821793" y="1413747"/>
                  <a:pt x="13795202" y="1408620"/>
                </a:cubicBezTo>
                <a:cubicBezTo>
                  <a:pt x="13745468" y="1398368"/>
                  <a:pt x="13692287" y="1388114"/>
                  <a:pt x="13642551" y="1373590"/>
                </a:cubicBezTo>
                <a:cubicBezTo>
                  <a:pt x="13536682" y="1342831"/>
                  <a:pt x="13433768" y="1306948"/>
                  <a:pt x="13330853" y="1271063"/>
                </a:cubicBezTo>
                <a:cubicBezTo>
                  <a:pt x="13330853" y="1337706"/>
                  <a:pt x="13304260" y="1342831"/>
                  <a:pt x="13287026" y="1358211"/>
                </a:cubicBezTo>
                <a:cubicBezTo>
                  <a:pt x="13313125" y="1393241"/>
                  <a:pt x="13342670" y="1383843"/>
                  <a:pt x="13372215" y="1393241"/>
                </a:cubicBezTo>
                <a:cubicBezTo>
                  <a:pt x="13381078" y="1393241"/>
                  <a:pt x="13392896" y="1403494"/>
                  <a:pt x="13401759" y="1398368"/>
                </a:cubicBezTo>
                <a:cubicBezTo>
                  <a:pt x="13410131" y="1393241"/>
                  <a:pt x="13410131" y="1373590"/>
                  <a:pt x="13413085" y="1353084"/>
                </a:cubicBezTo>
                <a:cubicBezTo>
                  <a:pt x="13421950" y="1301821"/>
                  <a:pt x="13472176" y="1373590"/>
                  <a:pt x="13483994" y="1383843"/>
                </a:cubicBezTo>
                <a:cubicBezTo>
                  <a:pt x="13495812" y="1393241"/>
                  <a:pt x="13513046" y="1413747"/>
                  <a:pt x="13524864" y="1413746"/>
                </a:cubicBezTo>
                <a:cubicBezTo>
                  <a:pt x="13530773" y="1413747"/>
                  <a:pt x="13533728" y="1388114"/>
                  <a:pt x="13536682" y="1373590"/>
                </a:cubicBezTo>
                <a:cubicBezTo>
                  <a:pt x="13595281" y="1475262"/>
                  <a:pt x="13669143" y="1475262"/>
                  <a:pt x="13736604" y="1480390"/>
                </a:cubicBezTo>
                <a:cubicBezTo>
                  <a:pt x="13757286" y="1480390"/>
                  <a:pt x="13777968" y="1480390"/>
                  <a:pt x="13798156" y="1475262"/>
                </a:cubicBezTo>
                <a:cubicBezTo>
                  <a:pt x="13807020" y="1475262"/>
                  <a:pt x="13815883" y="1470136"/>
                  <a:pt x="13824746" y="1470137"/>
                </a:cubicBezTo>
                <a:cubicBezTo>
                  <a:pt x="13827702" y="1485516"/>
                  <a:pt x="13833611" y="1490642"/>
                  <a:pt x="13842474" y="1495768"/>
                </a:cubicBezTo>
                <a:cubicBezTo>
                  <a:pt x="13860202" y="1506021"/>
                  <a:pt x="13877435" y="1495768"/>
                  <a:pt x="13895163" y="1500894"/>
                </a:cubicBezTo>
                <a:cubicBezTo>
                  <a:pt x="13906981" y="1506021"/>
                  <a:pt x="13921753" y="1516274"/>
                  <a:pt x="13930617" y="1490642"/>
                </a:cubicBezTo>
                <a:cubicBezTo>
                  <a:pt x="13933571" y="1511148"/>
                  <a:pt x="13933571" y="1526528"/>
                  <a:pt x="13936525" y="1541051"/>
                </a:cubicBezTo>
                <a:cubicBezTo>
                  <a:pt x="13939480" y="1547032"/>
                  <a:pt x="13945389" y="1547032"/>
                  <a:pt x="13948345" y="1547032"/>
                </a:cubicBezTo>
                <a:cubicBezTo>
                  <a:pt x="13960161" y="1551304"/>
                  <a:pt x="13971488" y="1556430"/>
                  <a:pt x="13983306" y="1561557"/>
                </a:cubicBezTo>
                <a:cubicBezTo>
                  <a:pt x="14001034" y="1566683"/>
                  <a:pt x="14021714" y="1576936"/>
                  <a:pt x="14039442" y="1602567"/>
                </a:cubicBezTo>
                <a:cubicBezTo>
                  <a:pt x="13989215" y="1592315"/>
                  <a:pt x="13939482" y="1582062"/>
                  <a:pt x="13889255" y="1571809"/>
                </a:cubicBezTo>
                <a:cubicBezTo>
                  <a:pt x="13872019" y="1571809"/>
                  <a:pt x="13839520" y="1587188"/>
                  <a:pt x="13827700" y="1561557"/>
                </a:cubicBezTo>
                <a:lnTo>
                  <a:pt x="13825798" y="1556868"/>
                </a:lnTo>
                <a:lnTo>
                  <a:pt x="13826232" y="1562917"/>
                </a:lnTo>
                <a:lnTo>
                  <a:pt x="13824438" y="1562130"/>
                </a:lnTo>
                <a:lnTo>
                  <a:pt x="13826232" y="1566798"/>
                </a:lnTo>
                <a:cubicBezTo>
                  <a:pt x="13823488" y="1566798"/>
                  <a:pt x="13820745" y="1566798"/>
                  <a:pt x="13818002" y="1566798"/>
                </a:cubicBezTo>
                <a:lnTo>
                  <a:pt x="13820466" y="1560383"/>
                </a:lnTo>
                <a:lnTo>
                  <a:pt x="13820059" y="1560205"/>
                </a:lnTo>
                <a:cubicBezTo>
                  <a:pt x="13819374" y="1558848"/>
                  <a:pt x="13818860" y="1556813"/>
                  <a:pt x="13818515" y="1553760"/>
                </a:cubicBezTo>
                <a:lnTo>
                  <a:pt x="13818074" y="1542990"/>
                </a:lnTo>
                <a:lnTo>
                  <a:pt x="13815883" y="1547032"/>
                </a:lnTo>
                <a:cubicBezTo>
                  <a:pt x="13812928" y="1561557"/>
                  <a:pt x="13804067" y="1561557"/>
                  <a:pt x="13798158" y="1556430"/>
                </a:cubicBezTo>
                <a:cubicBezTo>
                  <a:pt x="13786338" y="1556430"/>
                  <a:pt x="13769104" y="1566683"/>
                  <a:pt x="13757286" y="1551304"/>
                </a:cubicBezTo>
                <a:cubicBezTo>
                  <a:pt x="13751376" y="1541051"/>
                  <a:pt x="13751377" y="1521400"/>
                  <a:pt x="13745468" y="1506021"/>
                </a:cubicBezTo>
                <a:cubicBezTo>
                  <a:pt x="13742514" y="1490642"/>
                  <a:pt x="13733650" y="1485516"/>
                  <a:pt x="13727740" y="1485516"/>
                </a:cubicBezTo>
                <a:cubicBezTo>
                  <a:pt x="13724786" y="1485516"/>
                  <a:pt x="13698196" y="1495768"/>
                  <a:pt x="13701149" y="1516275"/>
                </a:cubicBezTo>
                <a:cubicBezTo>
                  <a:pt x="13707060" y="1536779"/>
                  <a:pt x="13727740" y="1495768"/>
                  <a:pt x="13727741" y="1541051"/>
                </a:cubicBezTo>
                <a:cubicBezTo>
                  <a:pt x="13572137" y="1480390"/>
                  <a:pt x="13416039" y="1439379"/>
                  <a:pt x="13257482" y="1424000"/>
                </a:cubicBezTo>
                <a:cubicBezTo>
                  <a:pt x="13260436" y="1393241"/>
                  <a:pt x="13266344" y="1373590"/>
                  <a:pt x="13275208" y="1363338"/>
                </a:cubicBezTo>
                <a:cubicBezTo>
                  <a:pt x="13216611" y="1276190"/>
                  <a:pt x="13145701" y="1301821"/>
                  <a:pt x="13078241" y="1322326"/>
                </a:cubicBezTo>
                <a:cubicBezTo>
                  <a:pt x="13078241" y="1291568"/>
                  <a:pt x="13098923" y="1301821"/>
                  <a:pt x="13098923" y="1271063"/>
                </a:cubicBezTo>
                <a:cubicBezTo>
                  <a:pt x="13081196" y="1271063"/>
                  <a:pt x="13063469" y="1281316"/>
                  <a:pt x="13048697" y="1271063"/>
                </a:cubicBezTo>
                <a:cubicBezTo>
                  <a:pt x="13042786" y="1265937"/>
                  <a:pt x="13042786" y="1230052"/>
                  <a:pt x="13039833" y="1220654"/>
                </a:cubicBezTo>
                <a:cubicBezTo>
                  <a:pt x="13033923" y="1195022"/>
                  <a:pt x="13013734" y="1195022"/>
                  <a:pt x="13004870" y="1189896"/>
                </a:cubicBezTo>
                <a:cubicBezTo>
                  <a:pt x="12998962" y="1184770"/>
                  <a:pt x="12993053" y="1177080"/>
                  <a:pt x="12986775" y="1169390"/>
                </a:cubicBezTo>
                <a:lnTo>
                  <a:pt x="12985386" y="1167988"/>
                </a:lnTo>
                <a:lnTo>
                  <a:pt x="12986802" y="1179059"/>
                </a:lnTo>
                <a:cubicBezTo>
                  <a:pt x="12986428" y="1182249"/>
                  <a:pt x="12984923" y="1182250"/>
                  <a:pt x="12981916" y="1174591"/>
                </a:cubicBezTo>
                <a:cubicBezTo>
                  <a:pt x="12981916" y="1172038"/>
                  <a:pt x="12982669" y="1169486"/>
                  <a:pt x="12983421" y="1167572"/>
                </a:cubicBezTo>
                <a:lnTo>
                  <a:pt x="12983921" y="1166510"/>
                </a:lnTo>
                <a:lnTo>
                  <a:pt x="12966462" y="1148884"/>
                </a:lnTo>
                <a:cubicBezTo>
                  <a:pt x="12969417" y="1159137"/>
                  <a:pt x="12969416" y="1169390"/>
                  <a:pt x="12972372" y="1174516"/>
                </a:cubicBezTo>
                <a:cubicBezTo>
                  <a:pt x="12975326" y="1184770"/>
                  <a:pt x="12981234" y="1174516"/>
                  <a:pt x="12984190" y="1179644"/>
                </a:cubicBezTo>
                <a:cubicBezTo>
                  <a:pt x="12987144" y="1189896"/>
                  <a:pt x="12984189" y="1210401"/>
                  <a:pt x="12984189" y="1224925"/>
                </a:cubicBezTo>
                <a:cubicBezTo>
                  <a:pt x="12939872" y="1214673"/>
                  <a:pt x="12896045" y="1205275"/>
                  <a:pt x="12848774" y="1200148"/>
                </a:cubicBezTo>
                <a:cubicBezTo>
                  <a:pt x="12878319" y="1138632"/>
                  <a:pt x="12916727" y="1169390"/>
                  <a:pt x="12948735" y="1174517"/>
                </a:cubicBezTo>
                <a:cubicBezTo>
                  <a:pt x="12948735" y="1154011"/>
                  <a:pt x="12945780" y="1128380"/>
                  <a:pt x="12957598" y="1123254"/>
                </a:cubicBezTo>
                <a:cubicBezTo>
                  <a:pt x="12966462" y="1118127"/>
                  <a:pt x="12972372" y="1123254"/>
                  <a:pt x="12981234" y="1128380"/>
                </a:cubicBezTo>
                <a:cubicBezTo>
                  <a:pt x="12990098" y="1128380"/>
                  <a:pt x="13010780" y="1138632"/>
                  <a:pt x="13010779" y="1102748"/>
                </a:cubicBezTo>
                <a:cubicBezTo>
                  <a:pt x="12939872" y="1107875"/>
                  <a:pt x="12872410" y="1092495"/>
                  <a:pt x="12801995" y="1092495"/>
                </a:cubicBezTo>
                <a:cubicBezTo>
                  <a:pt x="12737488" y="1097621"/>
                  <a:pt x="12669534" y="1102749"/>
                  <a:pt x="12607981" y="1174516"/>
                </a:cubicBezTo>
                <a:cubicBezTo>
                  <a:pt x="12628663" y="1179644"/>
                  <a:pt x="12645897" y="1189896"/>
                  <a:pt x="12663626" y="1200148"/>
                </a:cubicBezTo>
                <a:cubicBezTo>
                  <a:pt x="12663626" y="1214673"/>
                  <a:pt x="12660671" y="1230052"/>
                  <a:pt x="12660671" y="1250558"/>
                </a:cubicBezTo>
                <a:cubicBezTo>
                  <a:pt x="12651806" y="1230051"/>
                  <a:pt x="12645897" y="1230052"/>
                  <a:pt x="12640481" y="1255684"/>
                </a:cubicBezTo>
                <a:cubicBezTo>
                  <a:pt x="12654762" y="1265937"/>
                  <a:pt x="12675443" y="1271063"/>
                  <a:pt x="12663626" y="1327453"/>
                </a:cubicBezTo>
                <a:cubicBezTo>
                  <a:pt x="12657715" y="1358211"/>
                  <a:pt x="12637528" y="1342831"/>
                  <a:pt x="12628663" y="1342831"/>
                </a:cubicBezTo>
                <a:cubicBezTo>
                  <a:pt x="12613891" y="1342831"/>
                  <a:pt x="12605027" y="1358211"/>
                  <a:pt x="12593209" y="1373590"/>
                </a:cubicBezTo>
                <a:cubicBezTo>
                  <a:pt x="12578436" y="1388114"/>
                  <a:pt x="12557755" y="1383843"/>
                  <a:pt x="12540521" y="1383843"/>
                </a:cubicBezTo>
                <a:cubicBezTo>
                  <a:pt x="12525749" y="1383843"/>
                  <a:pt x="12510974" y="1383843"/>
                  <a:pt x="12493248" y="1388114"/>
                </a:cubicBezTo>
                <a:cubicBezTo>
                  <a:pt x="12461241" y="1393241"/>
                  <a:pt x="12425787" y="1403493"/>
                  <a:pt x="12390332" y="1413747"/>
                </a:cubicBezTo>
                <a:cubicBezTo>
                  <a:pt x="12355371" y="1429125"/>
                  <a:pt x="12322871" y="1444505"/>
                  <a:pt x="12287417" y="1444505"/>
                </a:cubicBezTo>
                <a:cubicBezTo>
                  <a:pt x="12269691" y="1444505"/>
                  <a:pt x="12261318" y="1454758"/>
                  <a:pt x="12246546" y="1470136"/>
                </a:cubicBezTo>
                <a:cubicBezTo>
                  <a:pt x="12234728" y="1485516"/>
                  <a:pt x="12219956" y="1480390"/>
                  <a:pt x="12205183" y="1480390"/>
                </a:cubicBezTo>
                <a:cubicBezTo>
                  <a:pt x="12175638" y="1485516"/>
                  <a:pt x="12143632" y="1495768"/>
                  <a:pt x="12114085" y="1526528"/>
                </a:cubicBezTo>
                <a:cubicBezTo>
                  <a:pt x="12102268" y="1541051"/>
                  <a:pt x="12096359" y="1541051"/>
                  <a:pt x="12085033" y="1526528"/>
                </a:cubicBezTo>
                <a:lnTo>
                  <a:pt x="12084910" y="1526468"/>
                </a:lnTo>
                <a:lnTo>
                  <a:pt x="12076215" y="1522203"/>
                </a:lnTo>
                <a:cubicBezTo>
                  <a:pt x="12067490" y="1520760"/>
                  <a:pt x="12059181" y="1526528"/>
                  <a:pt x="12052534" y="1526528"/>
                </a:cubicBezTo>
                <a:cubicBezTo>
                  <a:pt x="12070261" y="1561557"/>
                  <a:pt x="12096359" y="1536779"/>
                  <a:pt x="12111131" y="1582061"/>
                </a:cubicBezTo>
                <a:cubicBezTo>
                  <a:pt x="12008217" y="1623073"/>
                  <a:pt x="11905301" y="1679468"/>
                  <a:pt x="11802878" y="1745251"/>
                </a:cubicBezTo>
                <a:cubicBezTo>
                  <a:pt x="11752650" y="1776009"/>
                  <a:pt x="11702917" y="1801641"/>
                  <a:pt x="11652690" y="1837527"/>
                </a:cubicBezTo>
                <a:cubicBezTo>
                  <a:pt x="11629055" y="1852905"/>
                  <a:pt x="11605910" y="1877680"/>
                  <a:pt x="11582274" y="1903311"/>
                </a:cubicBezTo>
                <a:cubicBezTo>
                  <a:pt x="11570949" y="1913559"/>
                  <a:pt x="11559131" y="1908437"/>
                  <a:pt x="11550267" y="1913559"/>
                </a:cubicBezTo>
                <a:cubicBezTo>
                  <a:pt x="11541403" y="1918702"/>
                  <a:pt x="11544359" y="1944325"/>
                  <a:pt x="11541403" y="1959705"/>
                </a:cubicBezTo>
                <a:cubicBezTo>
                  <a:pt x="11634964" y="1898186"/>
                  <a:pt x="11731969" y="1837527"/>
                  <a:pt x="11826021" y="1786260"/>
                </a:cubicBezTo>
                <a:cubicBezTo>
                  <a:pt x="11826021" y="1801641"/>
                  <a:pt x="11826021" y="1822145"/>
                  <a:pt x="11826021" y="1837527"/>
                </a:cubicBezTo>
                <a:cubicBezTo>
                  <a:pt x="11899392" y="1796515"/>
                  <a:pt x="11970300" y="1750375"/>
                  <a:pt x="12043670" y="1724745"/>
                </a:cubicBezTo>
                <a:cubicBezTo>
                  <a:pt x="12076170" y="1710221"/>
                  <a:pt x="12108177" y="1704238"/>
                  <a:pt x="12143632" y="1714493"/>
                </a:cubicBezTo>
                <a:cubicBezTo>
                  <a:pt x="12149541" y="1719619"/>
                  <a:pt x="12164312" y="1719619"/>
                  <a:pt x="12167268" y="1689716"/>
                </a:cubicBezTo>
                <a:cubicBezTo>
                  <a:pt x="12170222" y="1669210"/>
                  <a:pt x="12173176" y="1653831"/>
                  <a:pt x="12181548" y="1653831"/>
                </a:cubicBezTo>
                <a:cubicBezTo>
                  <a:pt x="12196320" y="1658957"/>
                  <a:pt x="12211092" y="1669210"/>
                  <a:pt x="12225865" y="1669210"/>
                </a:cubicBezTo>
                <a:cubicBezTo>
                  <a:pt x="12237683" y="1669210"/>
                  <a:pt x="12228819" y="1689715"/>
                  <a:pt x="12237682" y="1689715"/>
                </a:cubicBezTo>
                <a:cubicBezTo>
                  <a:pt x="12246546" y="1689716"/>
                  <a:pt x="12255410" y="1694843"/>
                  <a:pt x="12264273" y="1689716"/>
                </a:cubicBezTo>
                <a:cubicBezTo>
                  <a:pt x="12269691" y="1689715"/>
                  <a:pt x="12267229" y="1679468"/>
                  <a:pt x="12267229" y="1669210"/>
                </a:cubicBezTo>
                <a:cubicBezTo>
                  <a:pt x="12269691" y="1658957"/>
                  <a:pt x="12275600" y="1658957"/>
                  <a:pt x="12278554" y="1658957"/>
                </a:cubicBezTo>
                <a:cubicBezTo>
                  <a:pt x="12287417" y="1658957"/>
                  <a:pt x="12296281" y="1658957"/>
                  <a:pt x="12305144" y="1658957"/>
                </a:cubicBezTo>
                <a:cubicBezTo>
                  <a:pt x="12319917" y="1658957"/>
                  <a:pt x="12349461" y="1669210"/>
                  <a:pt x="12349462" y="1617946"/>
                </a:cubicBezTo>
                <a:cubicBezTo>
                  <a:pt x="12349462" y="1571810"/>
                  <a:pt x="12331735" y="1480390"/>
                  <a:pt x="12314009" y="1516274"/>
                </a:cubicBezTo>
                <a:cubicBezTo>
                  <a:pt x="12314008" y="1500894"/>
                  <a:pt x="12311053" y="1485516"/>
                  <a:pt x="12311053" y="1470137"/>
                </a:cubicBezTo>
                <a:cubicBezTo>
                  <a:pt x="12355371" y="1465011"/>
                  <a:pt x="12402152" y="1459883"/>
                  <a:pt x="12449424" y="1454757"/>
                </a:cubicBezTo>
                <a:cubicBezTo>
                  <a:pt x="12425787" y="1465010"/>
                  <a:pt x="12399195" y="1454757"/>
                  <a:pt x="12378516" y="1485516"/>
                </a:cubicBezTo>
                <a:cubicBezTo>
                  <a:pt x="12352416" y="1521400"/>
                  <a:pt x="12408060" y="1526528"/>
                  <a:pt x="12413967" y="1526528"/>
                </a:cubicBezTo>
                <a:cubicBezTo>
                  <a:pt x="12405106" y="1551304"/>
                  <a:pt x="12387377" y="1556430"/>
                  <a:pt x="12378516" y="1576935"/>
                </a:cubicBezTo>
                <a:cubicBezTo>
                  <a:pt x="12363742" y="1617946"/>
                  <a:pt x="12393288" y="1623073"/>
                  <a:pt x="12402152" y="1623073"/>
                </a:cubicBezTo>
                <a:cubicBezTo>
                  <a:pt x="12446468" y="1623073"/>
                  <a:pt x="12496202" y="1648705"/>
                  <a:pt x="12537567" y="1592315"/>
                </a:cubicBezTo>
                <a:cubicBezTo>
                  <a:pt x="12560710" y="1561557"/>
                  <a:pt x="12596163" y="1582061"/>
                  <a:pt x="12619799" y="1582062"/>
                </a:cubicBezTo>
                <a:cubicBezTo>
                  <a:pt x="12649346" y="1576935"/>
                  <a:pt x="12678398" y="1571810"/>
                  <a:pt x="12710897" y="1571809"/>
                </a:cubicBezTo>
                <a:cubicBezTo>
                  <a:pt x="12725670" y="1571809"/>
                  <a:pt x="12739950" y="1571809"/>
                  <a:pt x="12757676" y="1571809"/>
                </a:cubicBezTo>
                <a:cubicBezTo>
                  <a:pt x="12766540" y="1571809"/>
                  <a:pt x="12778359" y="1561557"/>
                  <a:pt x="12787221" y="1566683"/>
                </a:cubicBezTo>
                <a:cubicBezTo>
                  <a:pt x="12793131" y="1571809"/>
                  <a:pt x="12799040" y="1587188"/>
                  <a:pt x="12790177" y="1592315"/>
                </a:cubicBezTo>
                <a:cubicBezTo>
                  <a:pt x="12784266" y="1597441"/>
                  <a:pt x="12775403" y="1592315"/>
                  <a:pt x="12766540" y="1592315"/>
                </a:cubicBezTo>
                <a:cubicBezTo>
                  <a:pt x="12772448" y="1664084"/>
                  <a:pt x="12784266" y="1658957"/>
                  <a:pt x="12807904" y="1633326"/>
                </a:cubicBezTo>
                <a:cubicBezTo>
                  <a:pt x="12816767" y="1617946"/>
                  <a:pt x="12819722" y="1628199"/>
                  <a:pt x="12825631" y="1648705"/>
                </a:cubicBezTo>
                <a:cubicBezTo>
                  <a:pt x="12834002" y="1674336"/>
                  <a:pt x="12842865" y="1664084"/>
                  <a:pt x="12851729" y="1658957"/>
                </a:cubicBezTo>
                <a:cubicBezTo>
                  <a:pt x="12866501" y="1648705"/>
                  <a:pt x="12881273" y="1648705"/>
                  <a:pt x="12893091" y="1643578"/>
                </a:cubicBezTo>
                <a:cubicBezTo>
                  <a:pt x="12904909" y="1643577"/>
                  <a:pt x="12913774" y="1648705"/>
                  <a:pt x="12925592" y="1633326"/>
                </a:cubicBezTo>
                <a:cubicBezTo>
                  <a:pt x="12945781" y="1602567"/>
                  <a:pt x="12969417" y="1617946"/>
                  <a:pt x="12993053" y="1617946"/>
                </a:cubicBezTo>
                <a:cubicBezTo>
                  <a:pt x="12993053" y="1582062"/>
                  <a:pt x="12981234" y="1576935"/>
                  <a:pt x="12972372" y="1566683"/>
                </a:cubicBezTo>
                <a:cubicBezTo>
                  <a:pt x="12987144" y="1566683"/>
                  <a:pt x="13004870" y="1571809"/>
                  <a:pt x="13019642" y="1576936"/>
                </a:cubicBezTo>
                <a:cubicBezTo>
                  <a:pt x="13013734" y="1582062"/>
                  <a:pt x="13007825" y="1592315"/>
                  <a:pt x="13001916" y="1602567"/>
                </a:cubicBezTo>
                <a:cubicBezTo>
                  <a:pt x="13007824" y="1612820"/>
                  <a:pt x="13013734" y="1623073"/>
                  <a:pt x="13019643" y="1638453"/>
                </a:cubicBezTo>
                <a:cubicBezTo>
                  <a:pt x="13025552" y="1628199"/>
                  <a:pt x="13028506" y="1612820"/>
                  <a:pt x="13036879" y="1617946"/>
                </a:cubicBezTo>
                <a:cubicBezTo>
                  <a:pt x="13042786" y="1628200"/>
                  <a:pt x="13048695" y="1638452"/>
                  <a:pt x="13054605" y="1638452"/>
                </a:cubicBezTo>
                <a:cubicBezTo>
                  <a:pt x="13060515" y="1638452"/>
                  <a:pt x="13069377" y="1638452"/>
                  <a:pt x="13075287" y="1643577"/>
                </a:cubicBezTo>
                <a:cubicBezTo>
                  <a:pt x="13084151" y="1648705"/>
                  <a:pt x="13066423" y="1658957"/>
                  <a:pt x="13066423" y="1664084"/>
                </a:cubicBezTo>
                <a:cubicBezTo>
                  <a:pt x="13051651" y="1674336"/>
                  <a:pt x="13036877" y="1669210"/>
                  <a:pt x="13022107" y="1669210"/>
                </a:cubicBezTo>
                <a:cubicBezTo>
                  <a:pt x="12987144" y="1674336"/>
                  <a:pt x="12948736" y="1674336"/>
                  <a:pt x="12913774" y="1679468"/>
                </a:cubicBezTo>
                <a:cubicBezTo>
                  <a:pt x="12896045" y="1684591"/>
                  <a:pt x="12878319" y="1684591"/>
                  <a:pt x="12860593" y="1684591"/>
                </a:cubicBezTo>
                <a:cubicBezTo>
                  <a:pt x="12845820" y="1689715"/>
                  <a:pt x="12831539" y="1684591"/>
                  <a:pt x="12819721" y="1710221"/>
                </a:cubicBezTo>
                <a:cubicBezTo>
                  <a:pt x="12828585" y="1714493"/>
                  <a:pt x="12854683" y="1714493"/>
                  <a:pt x="12857637" y="1745251"/>
                </a:cubicBezTo>
                <a:cubicBezTo>
                  <a:pt x="12857637" y="1760631"/>
                  <a:pt x="12842865" y="1765755"/>
                  <a:pt x="12840403" y="1765755"/>
                </a:cubicBezTo>
                <a:cubicBezTo>
                  <a:pt x="12828585" y="1765755"/>
                  <a:pt x="12816767" y="1770884"/>
                  <a:pt x="12804949" y="1765755"/>
                </a:cubicBezTo>
                <a:cubicBezTo>
                  <a:pt x="12793131" y="1760631"/>
                  <a:pt x="12793131" y="1740128"/>
                  <a:pt x="12793131" y="1710220"/>
                </a:cubicBezTo>
                <a:cubicBezTo>
                  <a:pt x="12746351" y="1719619"/>
                  <a:pt x="12696125" y="1729872"/>
                  <a:pt x="12645897" y="1740128"/>
                </a:cubicBezTo>
                <a:cubicBezTo>
                  <a:pt x="12619799" y="1745251"/>
                  <a:pt x="12596163" y="1755504"/>
                  <a:pt x="12569573" y="1755504"/>
                </a:cubicBezTo>
                <a:cubicBezTo>
                  <a:pt x="12560710" y="1755504"/>
                  <a:pt x="12528703" y="1740128"/>
                  <a:pt x="12525747" y="1781135"/>
                </a:cubicBezTo>
                <a:cubicBezTo>
                  <a:pt x="12525747" y="1801641"/>
                  <a:pt x="12531657" y="1827269"/>
                  <a:pt x="12522794" y="1837527"/>
                </a:cubicBezTo>
                <a:cubicBezTo>
                  <a:pt x="12516885" y="1847779"/>
                  <a:pt x="12508020" y="1842652"/>
                  <a:pt x="12502112" y="1847779"/>
                </a:cubicBezTo>
                <a:cubicBezTo>
                  <a:pt x="12478476" y="1852905"/>
                  <a:pt x="12455332" y="1858032"/>
                  <a:pt x="12428741" y="1863158"/>
                </a:cubicBezTo>
                <a:cubicBezTo>
                  <a:pt x="12381469" y="1877680"/>
                  <a:pt x="12334689" y="1898186"/>
                  <a:pt x="12284463" y="1913559"/>
                </a:cubicBezTo>
                <a:cubicBezTo>
                  <a:pt x="12187456" y="1959705"/>
                  <a:pt x="12087495" y="1995589"/>
                  <a:pt x="11990981" y="2036599"/>
                </a:cubicBezTo>
                <a:cubicBezTo>
                  <a:pt x="11946664" y="2051123"/>
                  <a:pt x="11902346" y="2071630"/>
                  <a:pt x="11858521" y="2081883"/>
                </a:cubicBezTo>
                <a:cubicBezTo>
                  <a:pt x="11849657" y="2081883"/>
                  <a:pt x="11843749" y="2087009"/>
                  <a:pt x="11834885" y="2092133"/>
                </a:cubicBezTo>
                <a:cubicBezTo>
                  <a:pt x="11828975" y="2102387"/>
                  <a:pt x="11828976" y="2122893"/>
                  <a:pt x="11826021" y="2138271"/>
                </a:cubicBezTo>
                <a:cubicBezTo>
                  <a:pt x="11817158" y="2174153"/>
                  <a:pt x="11785151" y="2133145"/>
                  <a:pt x="11776287" y="2128018"/>
                </a:cubicBezTo>
                <a:cubicBezTo>
                  <a:pt x="11776287" y="2143396"/>
                  <a:pt x="11776287" y="2163904"/>
                  <a:pt x="11776287" y="2179282"/>
                </a:cubicBezTo>
                <a:cubicBezTo>
                  <a:pt x="11740832" y="2169027"/>
                  <a:pt x="11708826" y="2188679"/>
                  <a:pt x="11679280" y="2214308"/>
                </a:cubicBezTo>
                <a:cubicBezTo>
                  <a:pt x="11705379" y="2204056"/>
                  <a:pt x="11729014" y="2193805"/>
                  <a:pt x="11755606" y="2188679"/>
                </a:cubicBezTo>
                <a:cubicBezTo>
                  <a:pt x="11779242" y="2184406"/>
                  <a:pt x="11802878" y="2179282"/>
                  <a:pt x="11826021" y="2158775"/>
                </a:cubicBezTo>
                <a:cubicBezTo>
                  <a:pt x="11873293" y="2122893"/>
                  <a:pt x="11925982" y="2122893"/>
                  <a:pt x="11976209" y="2107514"/>
                </a:cubicBezTo>
                <a:cubicBezTo>
                  <a:pt x="12079124" y="2076755"/>
                  <a:pt x="12181547" y="2036598"/>
                  <a:pt x="12284463" y="1985336"/>
                </a:cubicBezTo>
                <a:cubicBezTo>
                  <a:pt x="12284463" y="2000716"/>
                  <a:pt x="12284463" y="2030618"/>
                  <a:pt x="12293327" y="2030618"/>
                </a:cubicBezTo>
                <a:cubicBezTo>
                  <a:pt x="12293327" y="2016093"/>
                  <a:pt x="12293327" y="2000716"/>
                  <a:pt x="12293327" y="1985335"/>
                </a:cubicBezTo>
                <a:cubicBezTo>
                  <a:pt x="12299236" y="1980211"/>
                  <a:pt x="12305145" y="1980210"/>
                  <a:pt x="12314008" y="1975084"/>
                </a:cubicBezTo>
                <a:cubicBezTo>
                  <a:pt x="12322871" y="1975085"/>
                  <a:pt x="12334689" y="1969955"/>
                  <a:pt x="12346507" y="1969955"/>
                </a:cubicBezTo>
                <a:cubicBezTo>
                  <a:pt x="12340598" y="1975084"/>
                  <a:pt x="12337644" y="1985336"/>
                  <a:pt x="12337644" y="1995589"/>
                </a:cubicBezTo>
                <a:cubicBezTo>
                  <a:pt x="12340598" y="2000716"/>
                  <a:pt x="12346507" y="2000716"/>
                  <a:pt x="12352416" y="2005841"/>
                </a:cubicBezTo>
                <a:cubicBezTo>
                  <a:pt x="12352417" y="1934073"/>
                  <a:pt x="12390334" y="1944325"/>
                  <a:pt x="12408060" y="1934074"/>
                </a:cubicBezTo>
                <a:cubicBezTo>
                  <a:pt x="12443514" y="1923822"/>
                  <a:pt x="12475520" y="1913559"/>
                  <a:pt x="12510974" y="1898186"/>
                </a:cubicBezTo>
                <a:cubicBezTo>
                  <a:pt x="12522794" y="1893060"/>
                  <a:pt x="12540521" y="1867429"/>
                  <a:pt x="12551846" y="1887934"/>
                </a:cubicBezTo>
                <a:cubicBezTo>
                  <a:pt x="12563663" y="1903311"/>
                  <a:pt x="12569573" y="1913559"/>
                  <a:pt x="12581391" y="1908437"/>
                </a:cubicBezTo>
                <a:cubicBezTo>
                  <a:pt x="12616845" y="1898186"/>
                  <a:pt x="12651808" y="1893060"/>
                  <a:pt x="12687261" y="1887934"/>
                </a:cubicBezTo>
                <a:cubicBezTo>
                  <a:pt x="12831539" y="1867429"/>
                  <a:pt x="12972371" y="1852905"/>
                  <a:pt x="13113695" y="1858031"/>
                </a:cubicBezTo>
                <a:cubicBezTo>
                  <a:pt x="13101877" y="1858031"/>
                  <a:pt x="13090059" y="1863158"/>
                  <a:pt x="13078241" y="1867429"/>
                </a:cubicBezTo>
                <a:cubicBezTo>
                  <a:pt x="13081195" y="1877680"/>
                  <a:pt x="13084150" y="1887934"/>
                  <a:pt x="13087105" y="1893060"/>
                </a:cubicBezTo>
                <a:cubicBezTo>
                  <a:pt x="13075287" y="1908437"/>
                  <a:pt x="13060515" y="1918702"/>
                  <a:pt x="13045740" y="1944325"/>
                </a:cubicBezTo>
                <a:cubicBezTo>
                  <a:pt x="13039833" y="1954578"/>
                  <a:pt x="13028506" y="1954578"/>
                  <a:pt x="13028506" y="1985335"/>
                </a:cubicBezTo>
                <a:cubicBezTo>
                  <a:pt x="13033923" y="1975084"/>
                  <a:pt x="13042786" y="1964830"/>
                  <a:pt x="13048695" y="1964830"/>
                </a:cubicBezTo>
                <a:cubicBezTo>
                  <a:pt x="13057558" y="1964830"/>
                  <a:pt x="13063469" y="1980210"/>
                  <a:pt x="13069377" y="1985336"/>
                </a:cubicBezTo>
                <a:cubicBezTo>
                  <a:pt x="13078241" y="1990463"/>
                  <a:pt x="13095969" y="1995589"/>
                  <a:pt x="13098923" y="1964830"/>
                </a:cubicBezTo>
                <a:cubicBezTo>
                  <a:pt x="13101877" y="1944325"/>
                  <a:pt x="13098923" y="1903311"/>
                  <a:pt x="13107787" y="1893060"/>
                </a:cubicBezTo>
                <a:cubicBezTo>
                  <a:pt x="13110741" y="1887934"/>
                  <a:pt x="13116157" y="1887934"/>
                  <a:pt x="13119604" y="1877680"/>
                </a:cubicBezTo>
                <a:cubicBezTo>
                  <a:pt x="13122559" y="1873410"/>
                  <a:pt x="13122559" y="1852905"/>
                  <a:pt x="13125021" y="1842652"/>
                </a:cubicBezTo>
                <a:cubicBezTo>
                  <a:pt x="13130929" y="1817020"/>
                  <a:pt x="13148657" y="1832403"/>
                  <a:pt x="13157522" y="1832403"/>
                </a:cubicBezTo>
                <a:cubicBezTo>
                  <a:pt x="13175248" y="1832403"/>
                  <a:pt x="13195930" y="1827269"/>
                  <a:pt x="13213656" y="1822145"/>
                </a:cubicBezTo>
                <a:cubicBezTo>
                  <a:pt x="13224982" y="1817020"/>
                  <a:pt x="13248618" y="1801641"/>
                  <a:pt x="13260436" y="1817020"/>
                </a:cubicBezTo>
                <a:cubicBezTo>
                  <a:pt x="13263390" y="1824711"/>
                  <a:pt x="13264867" y="1836245"/>
                  <a:pt x="13265606" y="1848313"/>
                </a:cubicBezTo>
                <a:lnTo>
                  <a:pt x="13266267" y="1879215"/>
                </a:lnTo>
                <a:lnTo>
                  <a:pt x="13268118" y="1881466"/>
                </a:lnTo>
                <a:cubicBezTo>
                  <a:pt x="13265375" y="1886177"/>
                  <a:pt x="13262632" y="1890887"/>
                  <a:pt x="13259889" y="1881466"/>
                </a:cubicBezTo>
                <a:lnTo>
                  <a:pt x="13261958" y="1878951"/>
                </a:lnTo>
                <a:lnTo>
                  <a:pt x="13245949" y="1864880"/>
                </a:lnTo>
                <a:cubicBezTo>
                  <a:pt x="13225197" y="1854186"/>
                  <a:pt x="13203685" y="1861876"/>
                  <a:pt x="13184111" y="1858031"/>
                </a:cubicBezTo>
                <a:cubicBezTo>
                  <a:pt x="13184111" y="1908437"/>
                  <a:pt x="13207748" y="1882808"/>
                  <a:pt x="13219073" y="1882808"/>
                </a:cubicBezTo>
                <a:cubicBezTo>
                  <a:pt x="13219073" y="1908437"/>
                  <a:pt x="13207747" y="1913559"/>
                  <a:pt x="13201838" y="1923822"/>
                </a:cubicBezTo>
                <a:cubicBezTo>
                  <a:pt x="13192974" y="1939199"/>
                  <a:pt x="13181155" y="1959705"/>
                  <a:pt x="13175248" y="1985335"/>
                </a:cubicBezTo>
                <a:cubicBezTo>
                  <a:pt x="13184112" y="1990462"/>
                  <a:pt x="13192975" y="2000716"/>
                  <a:pt x="13201838" y="2005841"/>
                </a:cubicBezTo>
                <a:cubicBezTo>
                  <a:pt x="13201838" y="1990463"/>
                  <a:pt x="13198884" y="1959705"/>
                  <a:pt x="13210210" y="1959705"/>
                </a:cubicBezTo>
                <a:cubicBezTo>
                  <a:pt x="13210209" y="2000716"/>
                  <a:pt x="13216610" y="2005841"/>
                  <a:pt x="13227936" y="2010967"/>
                </a:cubicBezTo>
                <a:cubicBezTo>
                  <a:pt x="13236800" y="2010967"/>
                  <a:pt x="13254527" y="2016093"/>
                  <a:pt x="13254526" y="1985336"/>
                </a:cubicBezTo>
                <a:cubicBezTo>
                  <a:pt x="13245664" y="1985336"/>
                  <a:pt x="13239754" y="1985336"/>
                  <a:pt x="13233845" y="1985336"/>
                </a:cubicBezTo>
                <a:cubicBezTo>
                  <a:pt x="13233846" y="1964830"/>
                  <a:pt x="13233846" y="1949451"/>
                  <a:pt x="13233846" y="1934074"/>
                </a:cubicBezTo>
                <a:cubicBezTo>
                  <a:pt x="13251572" y="1944325"/>
                  <a:pt x="13269299" y="1954578"/>
                  <a:pt x="13287026" y="1969955"/>
                </a:cubicBezTo>
                <a:cubicBezTo>
                  <a:pt x="13281117" y="1980210"/>
                  <a:pt x="13278163" y="1990462"/>
                  <a:pt x="13275208" y="2005841"/>
                </a:cubicBezTo>
                <a:cubicBezTo>
                  <a:pt x="13281116" y="2005841"/>
                  <a:pt x="13292935" y="1995589"/>
                  <a:pt x="13295889" y="2021219"/>
                </a:cubicBezTo>
                <a:cubicBezTo>
                  <a:pt x="13298845" y="2000716"/>
                  <a:pt x="13292937" y="1975085"/>
                  <a:pt x="13298845" y="1959705"/>
                </a:cubicBezTo>
                <a:cubicBezTo>
                  <a:pt x="13304260" y="1944325"/>
                  <a:pt x="13319034" y="1954578"/>
                  <a:pt x="13327897" y="1954578"/>
                </a:cubicBezTo>
                <a:cubicBezTo>
                  <a:pt x="13327897" y="1954578"/>
                  <a:pt x="13342670" y="1964830"/>
                  <a:pt x="13339715" y="1975084"/>
                </a:cubicBezTo>
                <a:cubicBezTo>
                  <a:pt x="13333806" y="1995589"/>
                  <a:pt x="13321989" y="1985336"/>
                  <a:pt x="13313125" y="1985335"/>
                </a:cubicBezTo>
                <a:cubicBezTo>
                  <a:pt x="13313125" y="2000716"/>
                  <a:pt x="13316079" y="2016093"/>
                  <a:pt x="13316080" y="2030618"/>
                </a:cubicBezTo>
                <a:cubicBezTo>
                  <a:pt x="13345624" y="1975084"/>
                  <a:pt x="13381079" y="2040868"/>
                  <a:pt x="13413085" y="2025491"/>
                </a:cubicBezTo>
                <a:cubicBezTo>
                  <a:pt x="13389942" y="2016093"/>
                  <a:pt x="13369260" y="2005841"/>
                  <a:pt x="13348579" y="1995589"/>
                </a:cubicBezTo>
                <a:cubicBezTo>
                  <a:pt x="13384033" y="1944325"/>
                  <a:pt x="13421948" y="1985336"/>
                  <a:pt x="13460358" y="1995589"/>
                </a:cubicBezTo>
                <a:cubicBezTo>
                  <a:pt x="13448540" y="2010967"/>
                  <a:pt x="13427857" y="2025491"/>
                  <a:pt x="13433768" y="2071630"/>
                </a:cubicBezTo>
                <a:cubicBezTo>
                  <a:pt x="13439675" y="2102387"/>
                  <a:pt x="13460358" y="2056250"/>
                  <a:pt x="13460358" y="2102387"/>
                </a:cubicBezTo>
                <a:cubicBezTo>
                  <a:pt x="13375169" y="2076755"/>
                  <a:pt x="13289980" y="2051124"/>
                  <a:pt x="13204792" y="2036599"/>
                </a:cubicBezTo>
                <a:cubicBezTo>
                  <a:pt x="13163429" y="2030618"/>
                  <a:pt x="13122559" y="2016093"/>
                  <a:pt x="13081196" y="2016093"/>
                </a:cubicBezTo>
                <a:cubicBezTo>
                  <a:pt x="13066423" y="2016093"/>
                  <a:pt x="13045740" y="2030618"/>
                  <a:pt x="13030970" y="2016093"/>
                </a:cubicBezTo>
                <a:cubicBezTo>
                  <a:pt x="13016688" y="2000716"/>
                  <a:pt x="13025552" y="1949451"/>
                  <a:pt x="13025552" y="1923822"/>
                </a:cubicBezTo>
                <a:cubicBezTo>
                  <a:pt x="12987144" y="1923822"/>
                  <a:pt x="12948736" y="1928947"/>
                  <a:pt x="12910818" y="1934074"/>
                </a:cubicBezTo>
                <a:lnTo>
                  <a:pt x="12938933" y="1958073"/>
                </a:lnTo>
                <a:lnTo>
                  <a:pt x="12941569" y="1948260"/>
                </a:lnTo>
                <a:cubicBezTo>
                  <a:pt x="12942599" y="1948260"/>
                  <a:pt x="12943970" y="1952088"/>
                  <a:pt x="12946713" y="1959745"/>
                </a:cubicBezTo>
                <a:lnTo>
                  <a:pt x="12944825" y="1962555"/>
                </a:lnTo>
                <a:lnTo>
                  <a:pt x="12956937" y="1970838"/>
                </a:lnTo>
                <a:cubicBezTo>
                  <a:pt x="12962061" y="1973483"/>
                  <a:pt x="12967200" y="1975085"/>
                  <a:pt x="12972371" y="1975084"/>
                </a:cubicBezTo>
                <a:cubicBezTo>
                  <a:pt x="12981234" y="1975084"/>
                  <a:pt x="13001916" y="1969955"/>
                  <a:pt x="13001916" y="2005841"/>
                </a:cubicBezTo>
                <a:cubicBezTo>
                  <a:pt x="12963508" y="2005841"/>
                  <a:pt x="12928054" y="2005841"/>
                  <a:pt x="12890137" y="2005841"/>
                </a:cubicBezTo>
                <a:cubicBezTo>
                  <a:pt x="12890137" y="1990463"/>
                  <a:pt x="12893091" y="1975084"/>
                  <a:pt x="12893091" y="1959705"/>
                </a:cubicBezTo>
                <a:lnTo>
                  <a:pt x="12895082" y="1961777"/>
                </a:lnTo>
                <a:lnTo>
                  <a:pt x="12895051" y="1961693"/>
                </a:lnTo>
                <a:cubicBezTo>
                  <a:pt x="12897793" y="1951177"/>
                  <a:pt x="12898479" y="1948548"/>
                  <a:pt x="12899166" y="1949863"/>
                </a:cubicBezTo>
                <a:lnTo>
                  <a:pt x="12899544" y="1950949"/>
                </a:lnTo>
                <a:lnTo>
                  <a:pt x="12897939" y="1945125"/>
                </a:lnTo>
                <a:cubicBezTo>
                  <a:pt x="12895862" y="1928304"/>
                  <a:pt x="12897523" y="1907156"/>
                  <a:pt x="12884227" y="1903311"/>
                </a:cubicBezTo>
                <a:cubicBezTo>
                  <a:pt x="12872409" y="1903311"/>
                  <a:pt x="12860592" y="1913559"/>
                  <a:pt x="12848774" y="1908437"/>
                </a:cubicBezTo>
                <a:cubicBezTo>
                  <a:pt x="12842865" y="1903311"/>
                  <a:pt x="12834002" y="1903311"/>
                  <a:pt x="12825631" y="1908437"/>
                </a:cubicBezTo>
                <a:cubicBezTo>
                  <a:pt x="12813813" y="1913559"/>
                  <a:pt x="12819722" y="1959705"/>
                  <a:pt x="12819722" y="1985336"/>
                </a:cubicBezTo>
                <a:cubicBezTo>
                  <a:pt x="12825631" y="1975084"/>
                  <a:pt x="12834002" y="1969955"/>
                  <a:pt x="12840403" y="1959705"/>
                </a:cubicBezTo>
                <a:cubicBezTo>
                  <a:pt x="12840403" y="1975084"/>
                  <a:pt x="12842865" y="1990463"/>
                  <a:pt x="12845820" y="2005841"/>
                </a:cubicBezTo>
                <a:cubicBezTo>
                  <a:pt x="12831539" y="2000716"/>
                  <a:pt x="12816767" y="1995589"/>
                  <a:pt x="12801995" y="1995589"/>
                </a:cubicBezTo>
                <a:cubicBezTo>
                  <a:pt x="12804949" y="1980211"/>
                  <a:pt x="12810856" y="1964830"/>
                  <a:pt x="12807904" y="1949451"/>
                </a:cubicBezTo>
                <a:cubicBezTo>
                  <a:pt x="12801995" y="1934074"/>
                  <a:pt x="12799040" y="1918702"/>
                  <a:pt x="12790177" y="1913559"/>
                </a:cubicBezTo>
                <a:cubicBezTo>
                  <a:pt x="12778359" y="1908437"/>
                  <a:pt x="12766540" y="1923822"/>
                  <a:pt x="12751768" y="1928947"/>
                </a:cubicBezTo>
                <a:cubicBezTo>
                  <a:pt x="12722714" y="1939199"/>
                  <a:pt x="12690216" y="1944325"/>
                  <a:pt x="12660669" y="1959705"/>
                </a:cubicBezTo>
                <a:cubicBezTo>
                  <a:pt x="12628663" y="1980210"/>
                  <a:pt x="12596163" y="1969955"/>
                  <a:pt x="12563664" y="1975085"/>
                </a:cubicBezTo>
                <a:cubicBezTo>
                  <a:pt x="12537566" y="1980211"/>
                  <a:pt x="12508020" y="1975085"/>
                  <a:pt x="12481430" y="2016093"/>
                </a:cubicBezTo>
                <a:cubicBezTo>
                  <a:pt x="12487338" y="2025491"/>
                  <a:pt x="12496202" y="2030618"/>
                  <a:pt x="12502112" y="2040868"/>
                </a:cubicBezTo>
                <a:cubicBezTo>
                  <a:pt x="12496202" y="2045996"/>
                  <a:pt x="12493248" y="2056249"/>
                  <a:pt x="12493248" y="2066504"/>
                </a:cubicBezTo>
                <a:cubicBezTo>
                  <a:pt x="12666580" y="2076755"/>
                  <a:pt x="12842865" y="2076755"/>
                  <a:pt x="13019642" y="2076755"/>
                </a:cubicBezTo>
                <a:cubicBezTo>
                  <a:pt x="12990098" y="2081883"/>
                  <a:pt x="12960554" y="2087009"/>
                  <a:pt x="12931501" y="2092133"/>
                </a:cubicBezTo>
                <a:cubicBezTo>
                  <a:pt x="12919683" y="2097261"/>
                  <a:pt x="12907863" y="2092133"/>
                  <a:pt x="12896046" y="2102386"/>
                </a:cubicBezTo>
                <a:cubicBezTo>
                  <a:pt x="12887182" y="2107514"/>
                  <a:pt x="12890137" y="2138271"/>
                  <a:pt x="12890137" y="2153650"/>
                </a:cubicBezTo>
                <a:cubicBezTo>
                  <a:pt x="12919681" y="2143396"/>
                  <a:pt x="12954644" y="2112639"/>
                  <a:pt x="12984190" y="2138271"/>
                </a:cubicBezTo>
                <a:cubicBezTo>
                  <a:pt x="13001916" y="2153650"/>
                  <a:pt x="13016688" y="2174153"/>
                  <a:pt x="13019642" y="2112639"/>
                </a:cubicBezTo>
                <a:cubicBezTo>
                  <a:pt x="13019642" y="2056250"/>
                  <a:pt x="13048697" y="2076755"/>
                  <a:pt x="13060514" y="2076755"/>
                </a:cubicBezTo>
                <a:cubicBezTo>
                  <a:pt x="13075287" y="2081883"/>
                  <a:pt x="13093013" y="2076755"/>
                  <a:pt x="13107787" y="2071630"/>
                </a:cubicBezTo>
                <a:cubicBezTo>
                  <a:pt x="13116157" y="2071630"/>
                  <a:pt x="13139793" y="2061374"/>
                  <a:pt x="13145701" y="2081884"/>
                </a:cubicBezTo>
                <a:cubicBezTo>
                  <a:pt x="13154565" y="2102387"/>
                  <a:pt x="13122559" y="2107514"/>
                  <a:pt x="13119605" y="2102386"/>
                </a:cubicBezTo>
                <a:cubicBezTo>
                  <a:pt x="13110741" y="2102387"/>
                  <a:pt x="13101877" y="2102386"/>
                  <a:pt x="13090059" y="2102386"/>
                </a:cubicBezTo>
                <a:cubicBezTo>
                  <a:pt x="13081196" y="2097260"/>
                  <a:pt x="13051651" y="2087009"/>
                  <a:pt x="13045742" y="2122893"/>
                </a:cubicBezTo>
                <a:cubicBezTo>
                  <a:pt x="13039833" y="2153651"/>
                  <a:pt x="13054605" y="2148524"/>
                  <a:pt x="13060515" y="2148524"/>
                </a:cubicBezTo>
                <a:cubicBezTo>
                  <a:pt x="13075287" y="2148524"/>
                  <a:pt x="13093013" y="2143396"/>
                  <a:pt x="13110741" y="2143396"/>
                </a:cubicBezTo>
                <a:cubicBezTo>
                  <a:pt x="13145701" y="2138271"/>
                  <a:pt x="13181155" y="2133145"/>
                  <a:pt x="13219073" y="2128018"/>
                </a:cubicBezTo>
                <a:cubicBezTo>
                  <a:pt x="13219073" y="2143396"/>
                  <a:pt x="13219072" y="2163903"/>
                  <a:pt x="13219073" y="2179282"/>
                </a:cubicBezTo>
                <a:cubicBezTo>
                  <a:pt x="13224982" y="2179282"/>
                  <a:pt x="13230890" y="2179282"/>
                  <a:pt x="13239754" y="2179282"/>
                </a:cubicBezTo>
                <a:cubicBezTo>
                  <a:pt x="13251572" y="2179282"/>
                  <a:pt x="13266344" y="2184406"/>
                  <a:pt x="13281117" y="2184406"/>
                </a:cubicBezTo>
                <a:cubicBezTo>
                  <a:pt x="13307707" y="2184406"/>
                  <a:pt x="13333807" y="2188679"/>
                  <a:pt x="13363351" y="2188679"/>
                </a:cubicBezTo>
                <a:cubicBezTo>
                  <a:pt x="13386987" y="2193805"/>
                  <a:pt x="13413085" y="2204056"/>
                  <a:pt x="13439675" y="2199785"/>
                </a:cubicBezTo>
                <a:cubicBezTo>
                  <a:pt x="13454448" y="2193805"/>
                  <a:pt x="13460358" y="2204056"/>
                  <a:pt x="13460358" y="2250205"/>
                </a:cubicBezTo>
                <a:cubicBezTo>
                  <a:pt x="13413331" y="2237391"/>
                  <a:pt x="13365567" y="2232242"/>
                  <a:pt x="13317803" y="2227114"/>
                </a:cubicBezTo>
                <a:lnTo>
                  <a:pt x="13288355" y="2223553"/>
                </a:lnTo>
                <a:lnTo>
                  <a:pt x="13294292" y="2230299"/>
                </a:lnTo>
                <a:cubicBezTo>
                  <a:pt x="13295664" y="2234775"/>
                  <a:pt x="13296349" y="2241164"/>
                  <a:pt x="13296349" y="2248819"/>
                </a:cubicBezTo>
                <a:cubicBezTo>
                  <a:pt x="13293607" y="2248819"/>
                  <a:pt x="13291548" y="2246270"/>
                  <a:pt x="13290177" y="2241804"/>
                </a:cubicBezTo>
                <a:lnTo>
                  <a:pt x="13288148" y="2223528"/>
                </a:lnTo>
                <a:lnTo>
                  <a:pt x="13246248" y="2218465"/>
                </a:lnTo>
                <a:cubicBezTo>
                  <a:pt x="13222457" y="2214943"/>
                  <a:pt x="13198761" y="2210462"/>
                  <a:pt x="13175248" y="2204056"/>
                </a:cubicBezTo>
                <a:cubicBezTo>
                  <a:pt x="13136839" y="2193805"/>
                  <a:pt x="13093014" y="2163904"/>
                  <a:pt x="13057560" y="2214308"/>
                </a:cubicBezTo>
                <a:cubicBezTo>
                  <a:pt x="13048697" y="2229671"/>
                  <a:pt x="13042786" y="2209182"/>
                  <a:pt x="13036879" y="2199785"/>
                </a:cubicBezTo>
                <a:cubicBezTo>
                  <a:pt x="13030970" y="2193805"/>
                  <a:pt x="13019643" y="2193805"/>
                  <a:pt x="13013734" y="2188679"/>
                </a:cubicBezTo>
                <a:cubicBezTo>
                  <a:pt x="13001916" y="2179282"/>
                  <a:pt x="12984190" y="2184406"/>
                  <a:pt x="12984190" y="2224552"/>
                </a:cubicBezTo>
                <a:cubicBezTo>
                  <a:pt x="12981234" y="2209181"/>
                  <a:pt x="12975326" y="2193805"/>
                  <a:pt x="12972371" y="2179282"/>
                </a:cubicBezTo>
                <a:cubicBezTo>
                  <a:pt x="12954644" y="2224552"/>
                  <a:pt x="12931500" y="2224552"/>
                  <a:pt x="12907865" y="2224552"/>
                </a:cubicBezTo>
                <a:cubicBezTo>
                  <a:pt x="12878319" y="2224552"/>
                  <a:pt x="12848773" y="2214307"/>
                  <a:pt x="12819722" y="2214307"/>
                </a:cubicBezTo>
                <a:cubicBezTo>
                  <a:pt x="12822677" y="2209182"/>
                  <a:pt x="12822677" y="2204056"/>
                  <a:pt x="12825631" y="2204056"/>
                </a:cubicBezTo>
                <a:cubicBezTo>
                  <a:pt x="12819722" y="2184406"/>
                  <a:pt x="12804949" y="2193805"/>
                  <a:pt x="12799041" y="2199785"/>
                </a:cubicBezTo>
                <a:cubicBezTo>
                  <a:pt x="12784266" y="2204056"/>
                  <a:pt x="12772449" y="2204056"/>
                  <a:pt x="12757676" y="2204056"/>
                </a:cubicBezTo>
                <a:cubicBezTo>
                  <a:pt x="12739950" y="2204056"/>
                  <a:pt x="12713851" y="2193805"/>
                  <a:pt x="12702034" y="2250205"/>
                </a:cubicBezTo>
                <a:cubicBezTo>
                  <a:pt x="12681352" y="2184406"/>
                  <a:pt x="12643435" y="2209181"/>
                  <a:pt x="12613891" y="2219431"/>
                </a:cubicBezTo>
                <a:cubicBezTo>
                  <a:pt x="12596163" y="2219431"/>
                  <a:pt x="12551847" y="2193805"/>
                  <a:pt x="12551846" y="2275832"/>
                </a:cubicBezTo>
                <a:cubicBezTo>
                  <a:pt x="12537567" y="2255330"/>
                  <a:pt x="12519838" y="2245087"/>
                  <a:pt x="12502111" y="2255330"/>
                </a:cubicBezTo>
                <a:cubicBezTo>
                  <a:pt x="12487339" y="2260456"/>
                  <a:pt x="12475521" y="2291211"/>
                  <a:pt x="12461240" y="2301464"/>
                </a:cubicBezTo>
                <a:cubicBezTo>
                  <a:pt x="12443514" y="2311713"/>
                  <a:pt x="12425788" y="2306589"/>
                  <a:pt x="12408060" y="2306589"/>
                </a:cubicBezTo>
                <a:cubicBezTo>
                  <a:pt x="12390332" y="2306589"/>
                  <a:pt x="12372605" y="2311713"/>
                  <a:pt x="12352417" y="2311713"/>
                </a:cubicBezTo>
                <a:cubicBezTo>
                  <a:pt x="12355371" y="2306589"/>
                  <a:pt x="12355371" y="2301464"/>
                  <a:pt x="12358325" y="2296338"/>
                </a:cubicBezTo>
                <a:cubicBezTo>
                  <a:pt x="12337643" y="2270708"/>
                  <a:pt x="12314008" y="2321969"/>
                  <a:pt x="12293326" y="2296338"/>
                </a:cubicBezTo>
                <a:cubicBezTo>
                  <a:pt x="12293326" y="2332224"/>
                  <a:pt x="12293327" y="2351870"/>
                  <a:pt x="12278552" y="2351870"/>
                </a:cubicBezTo>
                <a:cubicBezTo>
                  <a:pt x="12267229" y="2351870"/>
                  <a:pt x="12255410" y="2347602"/>
                  <a:pt x="12243592" y="2356997"/>
                </a:cubicBezTo>
                <a:cubicBezTo>
                  <a:pt x="12217001" y="2372376"/>
                  <a:pt x="12187457" y="2372376"/>
                  <a:pt x="12164312" y="2408261"/>
                </a:cubicBezTo>
                <a:cubicBezTo>
                  <a:pt x="12217002" y="2413390"/>
                  <a:pt x="12273136" y="2413390"/>
                  <a:pt x="12328781" y="2423640"/>
                </a:cubicBezTo>
                <a:cubicBezTo>
                  <a:pt x="12328781" y="2408261"/>
                  <a:pt x="12322871" y="2377503"/>
                  <a:pt x="12331735" y="2372376"/>
                </a:cubicBezTo>
                <a:cubicBezTo>
                  <a:pt x="12340598" y="2362977"/>
                  <a:pt x="12352416" y="2372376"/>
                  <a:pt x="12361279" y="2372376"/>
                </a:cubicBezTo>
                <a:cubicBezTo>
                  <a:pt x="12361279" y="2398007"/>
                  <a:pt x="12337644" y="2413390"/>
                  <a:pt x="12352417" y="2439024"/>
                </a:cubicBezTo>
                <a:cubicBezTo>
                  <a:pt x="12361280" y="2459525"/>
                  <a:pt x="12378516" y="2439024"/>
                  <a:pt x="12387379" y="2433890"/>
                </a:cubicBezTo>
                <a:cubicBezTo>
                  <a:pt x="12425788" y="2408261"/>
                  <a:pt x="12463703" y="2387755"/>
                  <a:pt x="12499157" y="2372376"/>
                </a:cubicBezTo>
                <a:cubicBezTo>
                  <a:pt x="12519838" y="2367252"/>
                  <a:pt x="12537567" y="2362977"/>
                  <a:pt x="12555293" y="2367252"/>
                </a:cubicBezTo>
                <a:cubicBezTo>
                  <a:pt x="12572527" y="2372376"/>
                  <a:pt x="12587300" y="2387756"/>
                  <a:pt x="12602073" y="2403134"/>
                </a:cubicBezTo>
                <a:lnTo>
                  <a:pt x="12604598" y="2404163"/>
                </a:lnTo>
                <a:lnTo>
                  <a:pt x="12599705" y="2396881"/>
                </a:lnTo>
                <a:cubicBezTo>
                  <a:pt x="12605192" y="2381566"/>
                  <a:pt x="12605192" y="2381566"/>
                  <a:pt x="12607935" y="2396881"/>
                </a:cubicBezTo>
                <a:lnTo>
                  <a:pt x="12604943" y="2404305"/>
                </a:lnTo>
                <a:lnTo>
                  <a:pt x="12615822" y="2408741"/>
                </a:lnTo>
                <a:cubicBezTo>
                  <a:pt x="12629924" y="2409223"/>
                  <a:pt x="12644789" y="2396727"/>
                  <a:pt x="12657715" y="2392881"/>
                </a:cubicBezTo>
                <a:cubicBezTo>
                  <a:pt x="12672489" y="2392881"/>
                  <a:pt x="12681352" y="2413390"/>
                  <a:pt x="12690216" y="2372376"/>
                </a:cubicBezTo>
                <a:cubicBezTo>
                  <a:pt x="12696125" y="2347602"/>
                  <a:pt x="12702034" y="2356997"/>
                  <a:pt x="12710897" y="2367252"/>
                </a:cubicBezTo>
                <a:cubicBezTo>
                  <a:pt x="12716806" y="2372376"/>
                  <a:pt x="12716806" y="2356997"/>
                  <a:pt x="12719760" y="2342473"/>
                </a:cubicBezTo>
                <a:cubicBezTo>
                  <a:pt x="12724192" y="2330936"/>
                  <a:pt x="12730287" y="2344875"/>
                  <a:pt x="12734302" y="2355087"/>
                </a:cubicBezTo>
                <a:lnTo>
                  <a:pt x="12736208" y="2359808"/>
                </a:lnTo>
                <a:lnTo>
                  <a:pt x="12737487" y="2362977"/>
                </a:lnTo>
                <a:cubicBezTo>
                  <a:pt x="12746351" y="2367252"/>
                  <a:pt x="12751768" y="2367252"/>
                  <a:pt x="12760630" y="2362977"/>
                </a:cubicBezTo>
                <a:cubicBezTo>
                  <a:pt x="12801995" y="2351870"/>
                  <a:pt x="12840403" y="2311713"/>
                  <a:pt x="12881273" y="2316841"/>
                </a:cubicBezTo>
                <a:cubicBezTo>
                  <a:pt x="12922637" y="2327093"/>
                  <a:pt x="12960553" y="2342473"/>
                  <a:pt x="13001916" y="2311713"/>
                </a:cubicBezTo>
                <a:lnTo>
                  <a:pt x="13020057" y="2300119"/>
                </a:lnTo>
                <a:lnTo>
                  <a:pt x="13021675" y="2314919"/>
                </a:lnTo>
                <a:cubicBezTo>
                  <a:pt x="13023090" y="2319405"/>
                  <a:pt x="13025306" y="2321969"/>
                  <a:pt x="13028506" y="2321969"/>
                </a:cubicBezTo>
                <a:cubicBezTo>
                  <a:pt x="13028506" y="2314279"/>
                  <a:pt x="13027768" y="2307871"/>
                  <a:pt x="13026290" y="2303385"/>
                </a:cubicBezTo>
                <a:lnTo>
                  <a:pt x="13022025" y="2298861"/>
                </a:lnTo>
                <a:lnTo>
                  <a:pt x="13028729" y="2294575"/>
                </a:lnTo>
                <a:cubicBezTo>
                  <a:pt x="13056081" y="2282561"/>
                  <a:pt x="13084889" y="2283522"/>
                  <a:pt x="13113695" y="2275832"/>
                </a:cubicBezTo>
                <a:cubicBezTo>
                  <a:pt x="13113695" y="2291211"/>
                  <a:pt x="13113695" y="2306589"/>
                  <a:pt x="13113695" y="2321969"/>
                </a:cubicBezTo>
                <a:cubicBezTo>
                  <a:pt x="13192975" y="2301464"/>
                  <a:pt x="13269299" y="2327093"/>
                  <a:pt x="13348579" y="2347602"/>
                </a:cubicBezTo>
                <a:cubicBezTo>
                  <a:pt x="13348579" y="2301464"/>
                  <a:pt x="13321988" y="2347602"/>
                  <a:pt x="13321989" y="2296338"/>
                </a:cubicBezTo>
                <a:cubicBezTo>
                  <a:pt x="13336761" y="2296338"/>
                  <a:pt x="13351533" y="2296338"/>
                  <a:pt x="13366306" y="2296338"/>
                </a:cubicBezTo>
                <a:cubicBezTo>
                  <a:pt x="13378123" y="2296338"/>
                  <a:pt x="13378123" y="2332223"/>
                  <a:pt x="13384033" y="2347602"/>
                </a:cubicBezTo>
                <a:cubicBezTo>
                  <a:pt x="13392895" y="2306589"/>
                  <a:pt x="13410131" y="2351870"/>
                  <a:pt x="13421950" y="2362977"/>
                </a:cubicBezTo>
                <a:cubicBezTo>
                  <a:pt x="13445585" y="2372376"/>
                  <a:pt x="13466266" y="2372376"/>
                  <a:pt x="13489903" y="2372376"/>
                </a:cubicBezTo>
                <a:cubicBezTo>
                  <a:pt x="13524864" y="2372376"/>
                  <a:pt x="13566228" y="2372376"/>
                  <a:pt x="13598235" y="2433890"/>
                </a:cubicBezTo>
                <a:cubicBezTo>
                  <a:pt x="13510092" y="2423640"/>
                  <a:pt x="13424903" y="2413390"/>
                  <a:pt x="13339715" y="2408261"/>
                </a:cubicBezTo>
                <a:cubicBezTo>
                  <a:pt x="13342670" y="2418514"/>
                  <a:pt x="13348579" y="2433890"/>
                  <a:pt x="13351533" y="2444147"/>
                </a:cubicBezTo>
                <a:cubicBezTo>
                  <a:pt x="13324943" y="2454398"/>
                  <a:pt x="13295889" y="2459525"/>
                  <a:pt x="13269299" y="2469779"/>
                </a:cubicBezTo>
                <a:cubicBezTo>
                  <a:pt x="13272254" y="2428766"/>
                  <a:pt x="13284072" y="2433890"/>
                  <a:pt x="13295891" y="2444146"/>
                </a:cubicBezTo>
                <a:cubicBezTo>
                  <a:pt x="13295889" y="2418514"/>
                  <a:pt x="13298845" y="2398007"/>
                  <a:pt x="13287026" y="2392882"/>
                </a:cubicBezTo>
                <a:cubicBezTo>
                  <a:pt x="13275208" y="2387755"/>
                  <a:pt x="13266344" y="2392882"/>
                  <a:pt x="13257482" y="2392882"/>
                </a:cubicBezTo>
                <a:cubicBezTo>
                  <a:pt x="13233845" y="2392882"/>
                  <a:pt x="13210210" y="2382629"/>
                  <a:pt x="13187066" y="2387755"/>
                </a:cubicBezTo>
                <a:lnTo>
                  <a:pt x="13165412" y="2392452"/>
                </a:lnTo>
                <a:lnTo>
                  <a:pt x="13157522" y="2394163"/>
                </a:lnTo>
                <a:cubicBezTo>
                  <a:pt x="13147179" y="2396727"/>
                  <a:pt x="13136839" y="2398007"/>
                  <a:pt x="13127975" y="2392881"/>
                </a:cubicBezTo>
                <a:cubicBezTo>
                  <a:pt x="13119605" y="2387756"/>
                  <a:pt x="13101877" y="2372376"/>
                  <a:pt x="13113695" y="2408261"/>
                </a:cubicBezTo>
                <a:cubicBezTo>
                  <a:pt x="13104831" y="2418514"/>
                  <a:pt x="13095969" y="2444147"/>
                  <a:pt x="13084151" y="2444146"/>
                </a:cubicBezTo>
                <a:cubicBezTo>
                  <a:pt x="13078241" y="2444146"/>
                  <a:pt x="13075287" y="2433890"/>
                  <a:pt x="13069378" y="2423640"/>
                </a:cubicBezTo>
                <a:cubicBezTo>
                  <a:pt x="13066423" y="2418514"/>
                  <a:pt x="13060515" y="2423640"/>
                  <a:pt x="13057560" y="2423640"/>
                </a:cubicBezTo>
                <a:cubicBezTo>
                  <a:pt x="13045740" y="2423640"/>
                  <a:pt x="13022107" y="2439024"/>
                  <a:pt x="13013734" y="2423640"/>
                </a:cubicBezTo>
                <a:cubicBezTo>
                  <a:pt x="13007825" y="2413390"/>
                  <a:pt x="13010780" y="2387756"/>
                  <a:pt x="13010780" y="2372376"/>
                </a:cubicBezTo>
                <a:cubicBezTo>
                  <a:pt x="13001916" y="2387756"/>
                  <a:pt x="12993052" y="2403134"/>
                  <a:pt x="12984190" y="2423640"/>
                </a:cubicBezTo>
                <a:cubicBezTo>
                  <a:pt x="12984190" y="2403134"/>
                  <a:pt x="12984189" y="2387755"/>
                  <a:pt x="12984189" y="2372376"/>
                </a:cubicBezTo>
                <a:cubicBezTo>
                  <a:pt x="12931501" y="2398007"/>
                  <a:pt x="12878319" y="2403134"/>
                  <a:pt x="12825630" y="2418514"/>
                </a:cubicBezTo>
                <a:cubicBezTo>
                  <a:pt x="12772448" y="2428766"/>
                  <a:pt x="12719760" y="2439024"/>
                  <a:pt x="12666580" y="2454398"/>
                </a:cubicBezTo>
                <a:cubicBezTo>
                  <a:pt x="12569573" y="2474903"/>
                  <a:pt x="12469612" y="2490283"/>
                  <a:pt x="12372605" y="2520187"/>
                </a:cubicBezTo>
                <a:cubicBezTo>
                  <a:pt x="12349461" y="2526167"/>
                  <a:pt x="12137721" y="2607333"/>
                  <a:pt x="12137721" y="2571449"/>
                </a:cubicBezTo>
                <a:cubicBezTo>
                  <a:pt x="12137721" y="2571449"/>
                  <a:pt x="12146586" y="2561197"/>
                  <a:pt x="12146586" y="2556071"/>
                </a:cubicBezTo>
                <a:cubicBezTo>
                  <a:pt x="12149539" y="2540691"/>
                  <a:pt x="12134767" y="2540691"/>
                  <a:pt x="12131814" y="2540691"/>
                </a:cubicBezTo>
                <a:cubicBezTo>
                  <a:pt x="12114085" y="2540691"/>
                  <a:pt x="12125904" y="2591955"/>
                  <a:pt x="12108176" y="2602208"/>
                </a:cubicBezTo>
                <a:cubicBezTo>
                  <a:pt x="12096359" y="2602208"/>
                  <a:pt x="12073215" y="2571449"/>
                  <a:pt x="12067307" y="2607333"/>
                </a:cubicBezTo>
                <a:cubicBezTo>
                  <a:pt x="12064352" y="2627836"/>
                  <a:pt x="12061397" y="2663721"/>
                  <a:pt x="12052534" y="2663721"/>
                </a:cubicBezTo>
                <a:cubicBezTo>
                  <a:pt x="12052534" y="2638091"/>
                  <a:pt x="12052534" y="2617587"/>
                  <a:pt x="12052534" y="2591955"/>
                </a:cubicBezTo>
                <a:cubicBezTo>
                  <a:pt x="12011171" y="2632965"/>
                  <a:pt x="11973254" y="2678225"/>
                  <a:pt x="11928936" y="2689360"/>
                </a:cubicBezTo>
                <a:cubicBezTo>
                  <a:pt x="11928937" y="2627837"/>
                  <a:pt x="11885112" y="2668845"/>
                  <a:pt x="11885112" y="2714134"/>
                </a:cubicBezTo>
                <a:cubicBezTo>
                  <a:pt x="11879203" y="2709008"/>
                  <a:pt x="11873293" y="2703882"/>
                  <a:pt x="11867384" y="2693631"/>
                </a:cubicBezTo>
                <a:cubicBezTo>
                  <a:pt x="11864429" y="2709008"/>
                  <a:pt x="11861475" y="2724387"/>
                  <a:pt x="11861475" y="2739766"/>
                </a:cubicBezTo>
                <a:cubicBezTo>
                  <a:pt x="11849657" y="2739766"/>
                  <a:pt x="11840793" y="2744891"/>
                  <a:pt x="11831930" y="2750019"/>
                </a:cubicBezTo>
                <a:cubicBezTo>
                  <a:pt x="11811249" y="2765397"/>
                  <a:pt x="11791060" y="2780776"/>
                  <a:pt x="11767424" y="2791028"/>
                </a:cubicBezTo>
                <a:cubicBezTo>
                  <a:pt x="11723106" y="2811534"/>
                  <a:pt x="11679281" y="2846563"/>
                  <a:pt x="11637918" y="2882450"/>
                </a:cubicBezTo>
                <a:cubicBezTo>
                  <a:pt x="11544359" y="2959342"/>
                  <a:pt x="11453260" y="3035384"/>
                  <a:pt x="11362164" y="3107154"/>
                </a:cubicBezTo>
                <a:cubicBezTo>
                  <a:pt x="11268111" y="3183194"/>
                  <a:pt x="11177014" y="3260091"/>
                  <a:pt x="11082961" y="3336019"/>
                </a:cubicBezTo>
                <a:cubicBezTo>
                  <a:pt x="11036183" y="3376176"/>
                  <a:pt x="10991865" y="3412060"/>
                  <a:pt x="10945084" y="3447945"/>
                </a:cubicBezTo>
                <a:cubicBezTo>
                  <a:pt x="10927358" y="3468450"/>
                  <a:pt x="10906676" y="3473576"/>
                  <a:pt x="10888950" y="3493227"/>
                </a:cubicBezTo>
                <a:cubicBezTo>
                  <a:pt x="10880086" y="3503481"/>
                  <a:pt x="10871222" y="3518860"/>
                  <a:pt x="10862852" y="3518860"/>
                </a:cubicBezTo>
                <a:cubicBezTo>
                  <a:pt x="10856450" y="3518860"/>
                  <a:pt x="10850541" y="3523985"/>
                  <a:pt x="10850541" y="3544491"/>
                </a:cubicBezTo>
                <a:cubicBezTo>
                  <a:pt x="10897813" y="3523985"/>
                  <a:pt x="10942130" y="3483829"/>
                  <a:pt x="10988911" y="3518860"/>
                </a:cubicBezTo>
                <a:cubicBezTo>
                  <a:pt x="10988911" y="3478703"/>
                  <a:pt x="10971182" y="3503481"/>
                  <a:pt x="10962321" y="3483829"/>
                </a:cubicBezTo>
                <a:cubicBezTo>
                  <a:pt x="10977093" y="3442818"/>
                  <a:pt x="11000729" y="3463324"/>
                  <a:pt x="11018455" y="3432566"/>
                </a:cubicBezTo>
                <a:cubicBezTo>
                  <a:pt x="11033229" y="3396681"/>
                  <a:pt x="11056371" y="3412060"/>
                  <a:pt x="11077053" y="3412060"/>
                </a:cubicBezTo>
                <a:cubicBezTo>
                  <a:pt x="11074099" y="3412060"/>
                  <a:pt x="11071144" y="3417186"/>
                  <a:pt x="11071144" y="3422313"/>
                </a:cubicBezTo>
                <a:cubicBezTo>
                  <a:pt x="11080007" y="3442818"/>
                  <a:pt x="11091825" y="3417186"/>
                  <a:pt x="11100690" y="3412060"/>
                </a:cubicBezTo>
                <a:cubicBezTo>
                  <a:pt x="11115462" y="3406934"/>
                  <a:pt x="11130234" y="3401807"/>
                  <a:pt x="11145008" y="3396681"/>
                </a:cubicBezTo>
                <a:cubicBezTo>
                  <a:pt x="11141560" y="3381302"/>
                  <a:pt x="11139098" y="3365923"/>
                  <a:pt x="11136144" y="3350544"/>
                </a:cubicBezTo>
                <a:cubicBezTo>
                  <a:pt x="11130234" y="3360797"/>
                  <a:pt x="11124326" y="3365923"/>
                  <a:pt x="11118416" y="3376176"/>
                </a:cubicBezTo>
                <a:cubicBezTo>
                  <a:pt x="11118416" y="3350544"/>
                  <a:pt x="11118416" y="3326732"/>
                  <a:pt x="11130234" y="3326733"/>
                </a:cubicBezTo>
                <a:cubicBezTo>
                  <a:pt x="11141560" y="3321606"/>
                  <a:pt x="11153378" y="3336019"/>
                  <a:pt x="11165196" y="3321606"/>
                </a:cubicBezTo>
                <a:cubicBezTo>
                  <a:pt x="11174060" y="3316479"/>
                  <a:pt x="11182923" y="3295975"/>
                  <a:pt x="11191786" y="3301100"/>
                </a:cubicBezTo>
                <a:cubicBezTo>
                  <a:pt x="11197696" y="3306227"/>
                  <a:pt x="11203604" y="3311354"/>
                  <a:pt x="11200650" y="3330893"/>
                </a:cubicBezTo>
                <a:cubicBezTo>
                  <a:pt x="11200650" y="3326733"/>
                  <a:pt x="11227240" y="3326733"/>
                  <a:pt x="11233149" y="3321606"/>
                </a:cubicBezTo>
                <a:cubicBezTo>
                  <a:pt x="11241521" y="3316479"/>
                  <a:pt x="11271066" y="3321606"/>
                  <a:pt x="11274021" y="3285720"/>
                </a:cubicBezTo>
                <a:cubicBezTo>
                  <a:pt x="11276975" y="3249838"/>
                  <a:pt x="11271066" y="3208826"/>
                  <a:pt x="11291747" y="3208827"/>
                </a:cubicBezTo>
                <a:lnTo>
                  <a:pt x="11303648" y="3207101"/>
                </a:lnTo>
                <a:lnTo>
                  <a:pt x="11313845" y="3205623"/>
                </a:lnTo>
                <a:cubicBezTo>
                  <a:pt x="11320431" y="3201136"/>
                  <a:pt x="11326955" y="3193447"/>
                  <a:pt x="11335573" y="3183194"/>
                </a:cubicBezTo>
                <a:cubicBezTo>
                  <a:pt x="11341481" y="3167816"/>
                  <a:pt x="11379891" y="3112280"/>
                  <a:pt x="11382846" y="3172941"/>
                </a:cubicBezTo>
                <a:cubicBezTo>
                  <a:pt x="11385800" y="3219079"/>
                  <a:pt x="11403526" y="3193447"/>
                  <a:pt x="11415344" y="3183194"/>
                </a:cubicBezTo>
                <a:cubicBezTo>
                  <a:pt x="11459170" y="3148163"/>
                  <a:pt x="11503486" y="3112280"/>
                  <a:pt x="11547313" y="3096902"/>
                </a:cubicBezTo>
                <a:cubicBezTo>
                  <a:pt x="11526631" y="3172941"/>
                  <a:pt x="11494623" y="3143038"/>
                  <a:pt x="11468033" y="3178922"/>
                </a:cubicBezTo>
                <a:cubicBezTo>
                  <a:pt x="11456215" y="3193447"/>
                  <a:pt x="11456215" y="3234459"/>
                  <a:pt x="11438488" y="3234459"/>
                </a:cubicBezTo>
                <a:cubicBezTo>
                  <a:pt x="11427163" y="3234459"/>
                  <a:pt x="11412390" y="3213952"/>
                  <a:pt x="11403527" y="3239584"/>
                </a:cubicBezTo>
                <a:cubicBezTo>
                  <a:pt x="11391708" y="3270343"/>
                  <a:pt x="11385800" y="3285720"/>
                  <a:pt x="11371028" y="3295975"/>
                </a:cubicBezTo>
                <a:cubicBezTo>
                  <a:pt x="11356255" y="3301100"/>
                  <a:pt x="11338527" y="3301100"/>
                  <a:pt x="11324247" y="3311354"/>
                </a:cubicBezTo>
                <a:cubicBezTo>
                  <a:pt x="11312429" y="3321606"/>
                  <a:pt x="11303565" y="3345418"/>
                  <a:pt x="11291747" y="3345418"/>
                </a:cubicBezTo>
                <a:cubicBezTo>
                  <a:pt x="11290271" y="3347981"/>
                  <a:pt x="11284361" y="3349263"/>
                  <a:pt x="11278822" y="3348728"/>
                </a:cubicBezTo>
                <a:lnTo>
                  <a:pt x="11274079" y="3345371"/>
                </a:lnTo>
                <a:lnTo>
                  <a:pt x="11274313" y="3345562"/>
                </a:lnTo>
                <a:cubicBezTo>
                  <a:pt x="11275342" y="3348749"/>
                  <a:pt x="11275342" y="3355124"/>
                  <a:pt x="11273970" y="3360399"/>
                </a:cubicBezTo>
                <a:lnTo>
                  <a:pt x="11273686" y="3359644"/>
                </a:lnTo>
                <a:lnTo>
                  <a:pt x="11274021" y="3360797"/>
                </a:lnTo>
                <a:cubicBezTo>
                  <a:pt x="11262203" y="3365923"/>
                  <a:pt x="11253339" y="3376176"/>
                  <a:pt x="11241521" y="3376176"/>
                </a:cubicBezTo>
                <a:cubicBezTo>
                  <a:pt x="11235613" y="3376176"/>
                  <a:pt x="11241521" y="3401807"/>
                  <a:pt x="11235613" y="3401807"/>
                </a:cubicBezTo>
                <a:cubicBezTo>
                  <a:pt x="11215422" y="3412060"/>
                  <a:pt x="11197696" y="3432566"/>
                  <a:pt x="11177014" y="3442818"/>
                </a:cubicBezTo>
                <a:cubicBezTo>
                  <a:pt x="11139098" y="3473576"/>
                  <a:pt x="11097734" y="3493227"/>
                  <a:pt x="11059326" y="3508607"/>
                </a:cubicBezTo>
                <a:cubicBezTo>
                  <a:pt x="11062281" y="3513733"/>
                  <a:pt x="11065235" y="3523985"/>
                  <a:pt x="11068189" y="3534238"/>
                </a:cubicBezTo>
                <a:cubicBezTo>
                  <a:pt x="11056371" y="3539364"/>
                  <a:pt x="11047508" y="3523985"/>
                  <a:pt x="11039137" y="3534238"/>
                </a:cubicBezTo>
                <a:cubicBezTo>
                  <a:pt x="11030273" y="3549617"/>
                  <a:pt x="11021410" y="3564997"/>
                  <a:pt x="11012547" y="3575250"/>
                </a:cubicBezTo>
                <a:cubicBezTo>
                  <a:pt x="10994819" y="3595754"/>
                  <a:pt x="10974137" y="3611134"/>
                  <a:pt x="10956902" y="3626513"/>
                </a:cubicBezTo>
                <a:cubicBezTo>
                  <a:pt x="10918494" y="3666669"/>
                  <a:pt x="10877132" y="3707680"/>
                  <a:pt x="10839216" y="3743565"/>
                </a:cubicBezTo>
                <a:cubicBezTo>
                  <a:pt x="10756489" y="3819605"/>
                  <a:pt x="10677210" y="3891374"/>
                  <a:pt x="10597931" y="3967416"/>
                </a:cubicBezTo>
                <a:cubicBezTo>
                  <a:pt x="10560013" y="4003299"/>
                  <a:pt x="10518651" y="4044311"/>
                  <a:pt x="10480243" y="4080196"/>
                </a:cubicBezTo>
                <a:cubicBezTo>
                  <a:pt x="10463006" y="4100701"/>
                  <a:pt x="10442327" y="4116080"/>
                  <a:pt x="10424598" y="4130604"/>
                </a:cubicBezTo>
                <a:cubicBezTo>
                  <a:pt x="10415735" y="4136585"/>
                  <a:pt x="10380774" y="4156236"/>
                  <a:pt x="10377819" y="4181868"/>
                </a:cubicBezTo>
                <a:cubicBezTo>
                  <a:pt x="10374864" y="4202374"/>
                  <a:pt x="10400962" y="4207500"/>
                  <a:pt x="10403917" y="4207500"/>
                </a:cubicBezTo>
                <a:cubicBezTo>
                  <a:pt x="10409826" y="4212626"/>
                  <a:pt x="10409826" y="4228005"/>
                  <a:pt x="10409826" y="4243384"/>
                </a:cubicBezTo>
                <a:cubicBezTo>
                  <a:pt x="10409826" y="4258764"/>
                  <a:pt x="10412780" y="4269015"/>
                  <a:pt x="10415735" y="4284395"/>
                </a:cubicBezTo>
                <a:cubicBezTo>
                  <a:pt x="10424598" y="4324552"/>
                  <a:pt x="10400962" y="4350183"/>
                  <a:pt x="10389144" y="4355309"/>
                </a:cubicBezTo>
                <a:cubicBezTo>
                  <a:pt x="10386190" y="4360436"/>
                  <a:pt x="10351228" y="4391195"/>
                  <a:pt x="10357138" y="4406573"/>
                </a:cubicBezTo>
                <a:cubicBezTo>
                  <a:pt x="10360092" y="4416826"/>
                  <a:pt x="10374865" y="4391195"/>
                  <a:pt x="10377819" y="4386068"/>
                </a:cubicBezTo>
                <a:cubicBezTo>
                  <a:pt x="10386190" y="4375816"/>
                  <a:pt x="10398008" y="4375816"/>
                  <a:pt x="10406872" y="4365562"/>
                </a:cubicBezTo>
                <a:cubicBezTo>
                  <a:pt x="10415735" y="4355309"/>
                  <a:pt x="10424598" y="4345057"/>
                  <a:pt x="10433462" y="4334805"/>
                </a:cubicBezTo>
                <a:cubicBezTo>
                  <a:pt x="10439371" y="4329678"/>
                  <a:pt x="10445280" y="4304901"/>
                  <a:pt x="10451189" y="4304901"/>
                </a:cubicBezTo>
                <a:cubicBezTo>
                  <a:pt x="10454145" y="4304901"/>
                  <a:pt x="10457099" y="4314299"/>
                  <a:pt x="10460052" y="4309172"/>
                </a:cubicBezTo>
                <a:cubicBezTo>
                  <a:pt x="10465962" y="4309172"/>
                  <a:pt x="10468917" y="4293793"/>
                  <a:pt x="10474826" y="4284395"/>
                </a:cubicBezTo>
                <a:cubicBezTo>
                  <a:pt x="10483197" y="4274142"/>
                  <a:pt x="10492060" y="4279269"/>
                  <a:pt x="10503878" y="4279269"/>
                </a:cubicBezTo>
                <a:cubicBezTo>
                  <a:pt x="10521605" y="4274142"/>
                  <a:pt x="10539332" y="4253638"/>
                  <a:pt x="10548195" y="4202374"/>
                </a:cubicBezTo>
                <a:cubicBezTo>
                  <a:pt x="10535270" y="4206858"/>
                  <a:pt x="10515558" y="4246669"/>
                  <a:pt x="10502914" y="4229077"/>
                </a:cubicBezTo>
                <a:lnTo>
                  <a:pt x="10498892" y="4219867"/>
                </a:lnTo>
                <a:lnTo>
                  <a:pt x="10499035" y="4222105"/>
                </a:lnTo>
                <a:cubicBezTo>
                  <a:pt x="10499377" y="4223461"/>
                  <a:pt x="10500063" y="4224819"/>
                  <a:pt x="10501434" y="4227532"/>
                </a:cubicBezTo>
                <a:cubicBezTo>
                  <a:pt x="10498691" y="4232957"/>
                  <a:pt x="10496633" y="4232957"/>
                  <a:pt x="10495948" y="4230245"/>
                </a:cubicBezTo>
                <a:lnTo>
                  <a:pt x="10498315" y="4218543"/>
                </a:lnTo>
                <a:lnTo>
                  <a:pt x="10497969" y="4217753"/>
                </a:lnTo>
                <a:cubicBezTo>
                  <a:pt x="10521605" y="4181868"/>
                  <a:pt x="10542287" y="4141712"/>
                  <a:pt x="10565923" y="4100701"/>
                </a:cubicBezTo>
                <a:cubicBezTo>
                  <a:pt x="10571831" y="4085322"/>
                  <a:pt x="10592022" y="4034058"/>
                  <a:pt x="10600885" y="4069942"/>
                </a:cubicBezTo>
                <a:lnTo>
                  <a:pt x="10601706" y="4059194"/>
                </a:lnTo>
                <a:lnTo>
                  <a:pt x="10601495" y="4056741"/>
                </a:lnTo>
                <a:cubicBezTo>
                  <a:pt x="10601308" y="4053868"/>
                  <a:pt x="10601213" y="4051156"/>
                  <a:pt x="10601354" y="4049481"/>
                </a:cubicBezTo>
                <a:lnTo>
                  <a:pt x="10601981" y="4048968"/>
                </a:lnTo>
                <a:lnTo>
                  <a:pt x="10606794" y="4034058"/>
                </a:lnTo>
                <a:cubicBezTo>
                  <a:pt x="10609748" y="4023806"/>
                  <a:pt x="10615658" y="4013552"/>
                  <a:pt x="10621567" y="4008426"/>
                </a:cubicBezTo>
                <a:cubicBezTo>
                  <a:pt x="10633384" y="3987921"/>
                  <a:pt x="10648157" y="3973397"/>
                  <a:pt x="10662437" y="3963144"/>
                </a:cubicBezTo>
                <a:cubicBezTo>
                  <a:pt x="10662437" y="3978523"/>
                  <a:pt x="10662437" y="3993047"/>
                  <a:pt x="10662437" y="4008426"/>
                </a:cubicBezTo>
                <a:cubicBezTo>
                  <a:pt x="10654066" y="4008426"/>
                  <a:pt x="10642248" y="4008426"/>
                  <a:pt x="10642248" y="4034058"/>
                </a:cubicBezTo>
                <a:cubicBezTo>
                  <a:pt x="10651111" y="4034058"/>
                  <a:pt x="10659974" y="4034058"/>
                  <a:pt x="10668346" y="4034058"/>
                </a:cubicBezTo>
                <a:cubicBezTo>
                  <a:pt x="10671300" y="4013552"/>
                  <a:pt x="10674748" y="3993047"/>
                  <a:pt x="10677210" y="3973397"/>
                </a:cubicBezTo>
                <a:cubicBezTo>
                  <a:pt x="10680164" y="3982795"/>
                  <a:pt x="10686072" y="3998174"/>
                  <a:pt x="10691982" y="4008426"/>
                </a:cubicBezTo>
                <a:cubicBezTo>
                  <a:pt x="10700847" y="3973397"/>
                  <a:pt x="10715619" y="3952891"/>
                  <a:pt x="10730391" y="3937511"/>
                </a:cubicBezTo>
                <a:cubicBezTo>
                  <a:pt x="10730391" y="3958017"/>
                  <a:pt x="10727437" y="3987921"/>
                  <a:pt x="10733345" y="4008426"/>
                </a:cubicBezTo>
                <a:cubicBezTo>
                  <a:pt x="10733345" y="4018678"/>
                  <a:pt x="10739255" y="4008426"/>
                  <a:pt x="10739255" y="3998174"/>
                </a:cubicBezTo>
                <a:cubicBezTo>
                  <a:pt x="10742209" y="3982795"/>
                  <a:pt x="10739255" y="3963144"/>
                  <a:pt x="10739255" y="3947764"/>
                </a:cubicBezTo>
                <a:cubicBezTo>
                  <a:pt x="10736300" y="3896501"/>
                  <a:pt x="10745163" y="3875995"/>
                  <a:pt x="10762398" y="3870869"/>
                </a:cubicBezTo>
                <a:cubicBezTo>
                  <a:pt x="10780125" y="3860617"/>
                  <a:pt x="10800806" y="3840111"/>
                  <a:pt x="10818533" y="3870869"/>
                </a:cubicBezTo>
                <a:cubicBezTo>
                  <a:pt x="10809669" y="3881122"/>
                  <a:pt x="10797852" y="3886248"/>
                  <a:pt x="10791943" y="3901627"/>
                </a:cubicBezTo>
                <a:cubicBezTo>
                  <a:pt x="10815579" y="3901627"/>
                  <a:pt x="10836260" y="3870869"/>
                  <a:pt x="10859404" y="3886248"/>
                </a:cubicBezTo>
                <a:cubicBezTo>
                  <a:pt x="10859404" y="3870869"/>
                  <a:pt x="10865314" y="3829858"/>
                  <a:pt x="10859405" y="3815334"/>
                </a:cubicBezTo>
                <a:cubicBezTo>
                  <a:pt x="10853988" y="3810207"/>
                  <a:pt x="10848079" y="3819605"/>
                  <a:pt x="10845123" y="3810207"/>
                </a:cubicBezTo>
                <a:cubicBezTo>
                  <a:pt x="10839216" y="3794828"/>
                  <a:pt x="10850541" y="3779449"/>
                  <a:pt x="10853988" y="3774323"/>
                </a:cubicBezTo>
                <a:cubicBezTo>
                  <a:pt x="10868268" y="3758944"/>
                  <a:pt x="10891904" y="3748691"/>
                  <a:pt x="10906676" y="3764070"/>
                </a:cubicBezTo>
                <a:cubicBezTo>
                  <a:pt x="10897813" y="3805081"/>
                  <a:pt x="10903722" y="3850364"/>
                  <a:pt x="10912585" y="3886248"/>
                </a:cubicBezTo>
                <a:cubicBezTo>
                  <a:pt x="10885995" y="3901627"/>
                  <a:pt x="10859405" y="3917007"/>
                  <a:pt x="10833305" y="3942638"/>
                </a:cubicBezTo>
                <a:cubicBezTo>
                  <a:pt x="10821487" y="3952891"/>
                  <a:pt x="10812625" y="3963144"/>
                  <a:pt x="10800806" y="3978523"/>
                </a:cubicBezTo>
                <a:cubicBezTo>
                  <a:pt x="10794897" y="3987921"/>
                  <a:pt x="10786033" y="4003299"/>
                  <a:pt x="10777170" y="4003299"/>
                </a:cubicBezTo>
                <a:lnTo>
                  <a:pt x="10773578" y="4003798"/>
                </a:lnTo>
                <a:lnTo>
                  <a:pt x="10777209" y="4008972"/>
                </a:lnTo>
                <a:cubicBezTo>
                  <a:pt x="10775760" y="4011684"/>
                  <a:pt x="10774314" y="4014397"/>
                  <a:pt x="10772925" y="4015076"/>
                </a:cubicBezTo>
                <a:lnTo>
                  <a:pt x="10771070" y="4014377"/>
                </a:lnTo>
                <a:lnTo>
                  <a:pt x="10772221" y="4022185"/>
                </a:lnTo>
                <a:cubicBezTo>
                  <a:pt x="10772221" y="4026015"/>
                  <a:pt x="10771594" y="4029844"/>
                  <a:pt x="10770341" y="4034949"/>
                </a:cubicBezTo>
                <a:cubicBezTo>
                  <a:pt x="10770341" y="4029844"/>
                  <a:pt x="10766834" y="4024739"/>
                  <a:pt x="10766832" y="4019633"/>
                </a:cubicBezTo>
                <a:cubicBezTo>
                  <a:pt x="10766832" y="4019633"/>
                  <a:pt x="10767709" y="4018357"/>
                  <a:pt x="10768587" y="4016442"/>
                </a:cubicBezTo>
                <a:lnTo>
                  <a:pt x="10769854" y="4011370"/>
                </a:lnTo>
                <a:lnTo>
                  <a:pt x="10769004" y="4008972"/>
                </a:lnTo>
                <a:lnTo>
                  <a:pt x="10770695" y="4004199"/>
                </a:lnTo>
                <a:lnTo>
                  <a:pt x="10767938" y="4004581"/>
                </a:lnTo>
                <a:cubicBezTo>
                  <a:pt x="10764614" y="4004581"/>
                  <a:pt x="10760921" y="4005863"/>
                  <a:pt x="10756489" y="4013552"/>
                </a:cubicBezTo>
                <a:cubicBezTo>
                  <a:pt x="10754027" y="4023806"/>
                  <a:pt x="10751073" y="4044311"/>
                  <a:pt x="10756489" y="4049437"/>
                </a:cubicBezTo>
                <a:cubicBezTo>
                  <a:pt x="10765353" y="4059690"/>
                  <a:pt x="10777170" y="4039185"/>
                  <a:pt x="10783079" y="4034058"/>
                </a:cubicBezTo>
                <a:cubicBezTo>
                  <a:pt x="10791943" y="4018678"/>
                  <a:pt x="10800807" y="4018678"/>
                  <a:pt x="10809669" y="4018678"/>
                </a:cubicBezTo>
                <a:cubicBezTo>
                  <a:pt x="10821487" y="4018678"/>
                  <a:pt x="10833305" y="4018678"/>
                  <a:pt x="10842169" y="3998174"/>
                </a:cubicBezTo>
                <a:cubicBezTo>
                  <a:pt x="10850541" y="3982795"/>
                  <a:pt x="10856450" y="3967416"/>
                  <a:pt x="10868268" y="3967415"/>
                </a:cubicBezTo>
                <a:cubicBezTo>
                  <a:pt x="10885995" y="3967416"/>
                  <a:pt x="10897813" y="3927259"/>
                  <a:pt x="10918494" y="3922133"/>
                </a:cubicBezTo>
                <a:cubicBezTo>
                  <a:pt x="10924404" y="3917007"/>
                  <a:pt x="10936221" y="3917007"/>
                  <a:pt x="10939176" y="3891374"/>
                </a:cubicBezTo>
                <a:cubicBezTo>
                  <a:pt x="10939176" y="3870869"/>
                  <a:pt x="10936221" y="3855491"/>
                  <a:pt x="10936221" y="3834984"/>
                </a:cubicBezTo>
                <a:cubicBezTo>
                  <a:pt x="10939176" y="3815334"/>
                  <a:pt x="10948039" y="3819605"/>
                  <a:pt x="10953456" y="3810207"/>
                </a:cubicBezTo>
                <a:cubicBezTo>
                  <a:pt x="10959365" y="3799955"/>
                  <a:pt x="10956902" y="3779449"/>
                  <a:pt x="10959365" y="3764070"/>
                </a:cubicBezTo>
                <a:cubicBezTo>
                  <a:pt x="10965275" y="3789702"/>
                  <a:pt x="10980047" y="3829858"/>
                  <a:pt x="10968228" y="3860617"/>
                </a:cubicBezTo>
                <a:cubicBezTo>
                  <a:pt x="10977093" y="3891374"/>
                  <a:pt x="11000729" y="3845238"/>
                  <a:pt x="11009592" y="3834984"/>
                </a:cubicBezTo>
                <a:cubicBezTo>
                  <a:pt x="11033228" y="3805081"/>
                  <a:pt x="11056371" y="3794828"/>
                  <a:pt x="11082961" y="3779449"/>
                </a:cubicBezTo>
                <a:cubicBezTo>
                  <a:pt x="11106599" y="3758944"/>
                  <a:pt x="11127280" y="3733312"/>
                  <a:pt x="11147469" y="3697427"/>
                </a:cubicBezTo>
                <a:cubicBezTo>
                  <a:pt x="11165196" y="3666669"/>
                  <a:pt x="11188832" y="3666669"/>
                  <a:pt x="11206559" y="3661542"/>
                </a:cubicBezTo>
                <a:cubicBezTo>
                  <a:pt x="11221331" y="3661542"/>
                  <a:pt x="11265157" y="3666669"/>
                  <a:pt x="11268111" y="3616260"/>
                </a:cubicBezTo>
                <a:cubicBezTo>
                  <a:pt x="11271066" y="3590628"/>
                  <a:pt x="11262203" y="3585502"/>
                  <a:pt x="11259249" y="3564997"/>
                </a:cubicBezTo>
                <a:cubicBezTo>
                  <a:pt x="11253339" y="3549617"/>
                  <a:pt x="11256293" y="3518860"/>
                  <a:pt x="11256293" y="3498354"/>
                </a:cubicBezTo>
                <a:cubicBezTo>
                  <a:pt x="11256293" y="3473576"/>
                  <a:pt x="11253339" y="3447945"/>
                  <a:pt x="11265157" y="3442818"/>
                </a:cubicBezTo>
                <a:cubicBezTo>
                  <a:pt x="11274021" y="3442818"/>
                  <a:pt x="11282884" y="3447945"/>
                  <a:pt x="11294703" y="3442818"/>
                </a:cubicBezTo>
                <a:cubicBezTo>
                  <a:pt x="11315383" y="3432566"/>
                  <a:pt x="11333111" y="3401807"/>
                  <a:pt x="11353299" y="3376176"/>
                </a:cubicBezTo>
                <a:cubicBezTo>
                  <a:pt x="11353299" y="3412060"/>
                  <a:pt x="11362164" y="3463324"/>
                  <a:pt x="11347392" y="3483829"/>
                </a:cubicBezTo>
                <a:cubicBezTo>
                  <a:pt x="11338527" y="3493227"/>
                  <a:pt x="11327201" y="3488955"/>
                  <a:pt x="11318338" y="3493227"/>
                </a:cubicBezTo>
                <a:cubicBezTo>
                  <a:pt x="11312429" y="3498354"/>
                  <a:pt x="11312429" y="3513733"/>
                  <a:pt x="11309475" y="3529112"/>
                </a:cubicBezTo>
                <a:cubicBezTo>
                  <a:pt x="11306520" y="3549617"/>
                  <a:pt x="11303565" y="3539364"/>
                  <a:pt x="11297657" y="3539364"/>
                </a:cubicBezTo>
                <a:cubicBezTo>
                  <a:pt x="11282884" y="3544491"/>
                  <a:pt x="11291748" y="3595754"/>
                  <a:pt x="11291747" y="3616260"/>
                </a:cubicBezTo>
                <a:cubicBezTo>
                  <a:pt x="11379891" y="3549617"/>
                  <a:pt x="11470988" y="3483829"/>
                  <a:pt x="11559131" y="3417186"/>
                </a:cubicBezTo>
                <a:cubicBezTo>
                  <a:pt x="11602955" y="3386428"/>
                  <a:pt x="11646782" y="3350544"/>
                  <a:pt x="11691099" y="3330893"/>
                </a:cubicBezTo>
                <a:cubicBezTo>
                  <a:pt x="11711288" y="3326732"/>
                  <a:pt x="11729014" y="3301100"/>
                  <a:pt x="11749697" y="3290848"/>
                </a:cubicBezTo>
                <a:cubicBezTo>
                  <a:pt x="11770379" y="3280594"/>
                  <a:pt x="11788105" y="3270342"/>
                  <a:pt x="11808295" y="3260090"/>
                </a:cubicBezTo>
                <a:cubicBezTo>
                  <a:pt x="11761515" y="3301100"/>
                  <a:pt x="11717196" y="3350544"/>
                  <a:pt x="11670418" y="3391554"/>
                </a:cubicBezTo>
                <a:cubicBezTo>
                  <a:pt x="11626100" y="3432566"/>
                  <a:pt x="11579319" y="3453071"/>
                  <a:pt x="11535495" y="3483829"/>
                </a:cubicBezTo>
                <a:cubicBezTo>
                  <a:pt x="11512351" y="3498354"/>
                  <a:pt x="11488714" y="3523985"/>
                  <a:pt x="11465078" y="3544491"/>
                </a:cubicBezTo>
                <a:cubicBezTo>
                  <a:pt x="11444397" y="3559871"/>
                  <a:pt x="11423716" y="3564997"/>
                  <a:pt x="11403526" y="3570123"/>
                </a:cubicBezTo>
                <a:cubicBezTo>
                  <a:pt x="11356255" y="3575250"/>
                  <a:pt x="11312429" y="3621387"/>
                  <a:pt x="11268111" y="3671796"/>
                </a:cubicBezTo>
                <a:cubicBezTo>
                  <a:pt x="11244476" y="3697427"/>
                  <a:pt x="11224287" y="3723058"/>
                  <a:pt x="11200650" y="3748691"/>
                </a:cubicBezTo>
                <a:cubicBezTo>
                  <a:pt x="11179968" y="3769196"/>
                  <a:pt x="11159287" y="3789702"/>
                  <a:pt x="11139098" y="3815334"/>
                </a:cubicBezTo>
                <a:cubicBezTo>
                  <a:pt x="11118416" y="3845238"/>
                  <a:pt x="11094781" y="3834984"/>
                  <a:pt x="11074099" y="3840111"/>
                </a:cubicBezTo>
                <a:cubicBezTo>
                  <a:pt x="11050955" y="3850364"/>
                  <a:pt x="11030273" y="3870869"/>
                  <a:pt x="11009592" y="3886248"/>
                </a:cubicBezTo>
                <a:cubicBezTo>
                  <a:pt x="10962321" y="3927259"/>
                  <a:pt x="10918494" y="3982795"/>
                  <a:pt x="10874177" y="4023806"/>
                </a:cubicBezTo>
                <a:cubicBezTo>
                  <a:pt x="10848079" y="4044311"/>
                  <a:pt x="10824442" y="4064816"/>
                  <a:pt x="10800806" y="4090448"/>
                </a:cubicBezTo>
                <a:cubicBezTo>
                  <a:pt x="10780125" y="4105827"/>
                  <a:pt x="10759936" y="4130604"/>
                  <a:pt x="10739255" y="4130604"/>
                </a:cubicBezTo>
                <a:cubicBezTo>
                  <a:pt x="10740731" y="4143420"/>
                  <a:pt x="10744425" y="4161363"/>
                  <a:pt x="10746641" y="4179946"/>
                </a:cubicBezTo>
                <a:lnTo>
                  <a:pt x="10746828" y="4182910"/>
                </a:lnTo>
                <a:lnTo>
                  <a:pt x="10746716" y="4183970"/>
                </a:lnTo>
                <a:lnTo>
                  <a:pt x="10746894" y="4183970"/>
                </a:lnTo>
                <a:lnTo>
                  <a:pt x="10748394" y="4207740"/>
                </a:lnTo>
                <a:cubicBezTo>
                  <a:pt x="10748302" y="4216792"/>
                  <a:pt x="10747379" y="4225442"/>
                  <a:pt x="10745163" y="4233132"/>
                </a:cubicBezTo>
                <a:cubicBezTo>
                  <a:pt x="10739255" y="4248511"/>
                  <a:pt x="10727437" y="4243384"/>
                  <a:pt x="10718573" y="4248511"/>
                </a:cubicBezTo>
                <a:cubicBezTo>
                  <a:pt x="10706754" y="4258764"/>
                  <a:pt x="10691982" y="4269016"/>
                  <a:pt x="10680164" y="4284395"/>
                </a:cubicBezTo>
                <a:cubicBezTo>
                  <a:pt x="10671300" y="4299774"/>
                  <a:pt x="10662437" y="4319426"/>
                  <a:pt x="10651111" y="4329678"/>
                </a:cubicBezTo>
                <a:cubicBezTo>
                  <a:pt x="10621566" y="4355309"/>
                  <a:pt x="10592022" y="4375816"/>
                  <a:pt x="10562970" y="4411699"/>
                </a:cubicBezTo>
                <a:cubicBezTo>
                  <a:pt x="10536377" y="4442458"/>
                  <a:pt x="10509787" y="4482614"/>
                  <a:pt x="10483197" y="4518499"/>
                </a:cubicBezTo>
                <a:cubicBezTo>
                  <a:pt x="10524560" y="4539004"/>
                  <a:pt x="10562968" y="4492867"/>
                  <a:pt x="10600885" y="4456983"/>
                </a:cubicBezTo>
                <a:cubicBezTo>
                  <a:pt x="10609748" y="4447585"/>
                  <a:pt x="10630430" y="4447585"/>
                  <a:pt x="10633384" y="4411699"/>
                </a:cubicBezTo>
                <a:cubicBezTo>
                  <a:pt x="10636338" y="4375816"/>
                  <a:pt x="10636338" y="4350183"/>
                  <a:pt x="10651111" y="4360436"/>
                </a:cubicBezTo>
                <a:cubicBezTo>
                  <a:pt x="10648157" y="4365562"/>
                  <a:pt x="10645202" y="4375816"/>
                  <a:pt x="10642248" y="4386068"/>
                </a:cubicBezTo>
                <a:cubicBezTo>
                  <a:pt x="10651112" y="4380942"/>
                  <a:pt x="10659974" y="4380942"/>
                  <a:pt x="10665884" y="4380942"/>
                </a:cubicBezTo>
                <a:cubicBezTo>
                  <a:pt x="10659974" y="4334805"/>
                  <a:pt x="10674747" y="4319426"/>
                  <a:pt x="10686072" y="4339931"/>
                </a:cubicBezTo>
                <a:cubicBezTo>
                  <a:pt x="10686072" y="4339931"/>
                  <a:pt x="10683118" y="4345057"/>
                  <a:pt x="10683118" y="4350183"/>
                </a:cubicBezTo>
                <a:cubicBezTo>
                  <a:pt x="10683118" y="4355309"/>
                  <a:pt x="10686072" y="4360436"/>
                  <a:pt x="10686073" y="4365562"/>
                </a:cubicBezTo>
                <a:cubicBezTo>
                  <a:pt x="10694936" y="4314299"/>
                  <a:pt x="10721526" y="4319426"/>
                  <a:pt x="10736300" y="4314299"/>
                </a:cubicBezTo>
                <a:cubicBezTo>
                  <a:pt x="10762398" y="4293793"/>
                  <a:pt x="10788989" y="4269016"/>
                  <a:pt x="10815579" y="4248511"/>
                </a:cubicBezTo>
                <a:cubicBezTo>
                  <a:pt x="10865314" y="4207500"/>
                  <a:pt x="10915540" y="4151110"/>
                  <a:pt x="10965275" y="4110954"/>
                </a:cubicBezTo>
                <a:cubicBezTo>
                  <a:pt x="11018455" y="4069942"/>
                  <a:pt x="11071144" y="4023806"/>
                  <a:pt x="11124326" y="3967416"/>
                </a:cubicBezTo>
                <a:cubicBezTo>
                  <a:pt x="11147469" y="3947764"/>
                  <a:pt x="11168150" y="3901627"/>
                  <a:pt x="11191786" y="3891374"/>
                </a:cubicBezTo>
                <a:cubicBezTo>
                  <a:pt x="11200650" y="3886248"/>
                  <a:pt x="11209514" y="3891374"/>
                  <a:pt x="11218376" y="3891374"/>
                </a:cubicBezTo>
                <a:cubicBezTo>
                  <a:pt x="11224287" y="3886248"/>
                  <a:pt x="11221331" y="3845238"/>
                  <a:pt x="11221331" y="3834984"/>
                </a:cubicBezTo>
                <a:cubicBezTo>
                  <a:pt x="11182923" y="3865742"/>
                  <a:pt x="11145007" y="3906754"/>
                  <a:pt x="11106597" y="3932385"/>
                </a:cubicBezTo>
                <a:cubicBezTo>
                  <a:pt x="11088871" y="3947764"/>
                  <a:pt x="11074099" y="3958017"/>
                  <a:pt x="11056371" y="3973397"/>
                </a:cubicBezTo>
                <a:cubicBezTo>
                  <a:pt x="11042091" y="3982795"/>
                  <a:pt x="11044553" y="4013552"/>
                  <a:pt x="11036183" y="4028931"/>
                </a:cubicBezTo>
                <a:cubicBezTo>
                  <a:pt x="11027319" y="4044310"/>
                  <a:pt x="11015501" y="4039185"/>
                  <a:pt x="11003683" y="4039185"/>
                </a:cubicBezTo>
                <a:cubicBezTo>
                  <a:pt x="10983000" y="4039185"/>
                  <a:pt x="10965275" y="4059690"/>
                  <a:pt x="10945084" y="4075068"/>
                </a:cubicBezTo>
                <a:cubicBezTo>
                  <a:pt x="10909631" y="4105827"/>
                  <a:pt x="10874177" y="4141711"/>
                  <a:pt x="10839216" y="4130604"/>
                </a:cubicBezTo>
                <a:cubicBezTo>
                  <a:pt x="10845125" y="4090448"/>
                  <a:pt x="10868268" y="4080196"/>
                  <a:pt x="10880086" y="4069942"/>
                </a:cubicBezTo>
                <a:cubicBezTo>
                  <a:pt x="10900768" y="4054564"/>
                  <a:pt x="10921449" y="4028932"/>
                  <a:pt x="10939176" y="4008426"/>
                </a:cubicBezTo>
                <a:cubicBezTo>
                  <a:pt x="10988911" y="3958017"/>
                  <a:pt x="11042091" y="3917007"/>
                  <a:pt x="11091825" y="3875995"/>
                </a:cubicBezTo>
                <a:cubicBezTo>
                  <a:pt x="11145007" y="3834984"/>
                  <a:pt x="11194741" y="3794828"/>
                  <a:pt x="11247430" y="3753817"/>
                </a:cubicBezTo>
                <a:cubicBezTo>
                  <a:pt x="11294702" y="3717933"/>
                  <a:pt x="11344435" y="3656417"/>
                  <a:pt x="11394664" y="3641891"/>
                </a:cubicBezTo>
                <a:cubicBezTo>
                  <a:pt x="11394664" y="3707680"/>
                  <a:pt x="11376936" y="3676922"/>
                  <a:pt x="11362164" y="3707680"/>
                </a:cubicBezTo>
                <a:cubicBezTo>
                  <a:pt x="11347392" y="3733312"/>
                  <a:pt x="11329664" y="3738438"/>
                  <a:pt x="11315383" y="3748691"/>
                </a:cubicBezTo>
                <a:cubicBezTo>
                  <a:pt x="11297657" y="3758944"/>
                  <a:pt x="11282884" y="3769196"/>
                  <a:pt x="11268111" y="3784575"/>
                </a:cubicBezTo>
                <a:cubicBezTo>
                  <a:pt x="11259249" y="3789702"/>
                  <a:pt x="11233151" y="3799954"/>
                  <a:pt x="11230196" y="3834984"/>
                </a:cubicBezTo>
                <a:cubicBezTo>
                  <a:pt x="11230196" y="3855491"/>
                  <a:pt x="11227240" y="3886248"/>
                  <a:pt x="11239059" y="3891374"/>
                </a:cubicBezTo>
                <a:cubicBezTo>
                  <a:pt x="11250385" y="3891374"/>
                  <a:pt x="11253339" y="3886248"/>
                  <a:pt x="11256293" y="3855491"/>
                </a:cubicBezTo>
                <a:cubicBezTo>
                  <a:pt x="11256294" y="3829858"/>
                  <a:pt x="11268111" y="3829858"/>
                  <a:pt x="11274021" y="3850364"/>
                </a:cubicBezTo>
                <a:lnTo>
                  <a:pt x="11274911" y="3840072"/>
                </a:lnTo>
                <a:lnTo>
                  <a:pt x="11274707" y="3837542"/>
                </a:lnTo>
                <a:lnTo>
                  <a:pt x="11274612" y="3831562"/>
                </a:lnTo>
                <a:lnTo>
                  <a:pt x="11274021" y="3824732"/>
                </a:lnTo>
                <a:cubicBezTo>
                  <a:pt x="11285839" y="3819605"/>
                  <a:pt x="11303565" y="3834984"/>
                  <a:pt x="11312429" y="3805081"/>
                </a:cubicBezTo>
                <a:cubicBezTo>
                  <a:pt x="11318338" y="3779449"/>
                  <a:pt x="11321293" y="3769196"/>
                  <a:pt x="11333111" y="3784575"/>
                </a:cubicBezTo>
                <a:cubicBezTo>
                  <a:pt x="11356255" y="3815334"/>
                  <a:pt x="11327201" y="3855491"/>
                  <a:pt x="11315383" y="3870869"/>
                </a:cubicBezTo>
                <a:cubicBezTo>
                  <a:pt x="11327201" y="3886248"/>
                  <a:pt x="11335573" y="3896501"/>
                  <a:pt x="11347392" y="3911880"/>
                </a:cubicBezTo>
                <a:cubicBezTo>
                  <a:pt x="11327201" y="3963144"/>
                  <a:pt x="11300611" y="3967416"/>
                  <a:pt x="11274021" y="3987921"/>
                </a:cubicBezTo>
                <a:cubicBezTo>
                  <a:pt x="11244476" y="4018678"/>
                  <a:pt x="11215422" y="4039185"/>
                  <a:pt x="11182923" y="4059690"/>
                </a:cubicBezTo>
                <a:cubicBezTo>
                  <a:pt x="11165196" y="4075068"/>
                  <a:pt x="11147469" y="4085322"/>
                  <a:pt x="11133189" y="4095575"/>
                </a:cubicBezTo>
                <a:cubicBezTo>
                  <a:pt x="11118416" y="4105827"/>
                  <a:pt x="11106597" y="4116080"/>
                  <a:pt x="11094781" y="4100701"/>
                </a:cubicBezTo>
                <a:lnTo>
                  <a:pt x="11093868" y="4099929"/>
                </a:lnTo>
                <a:lnTo>
                  <a:pt x="11095893" y="4110772"/>
                </a:lnTo>
                <a:cubicBezTo>
                  <a:pt x="11095209" y="4113963"/>
                  <a:pt x="11093152" y="4113963"/>
                  <a:pt x="11090408" y="4106305"/>
                </a:cubicBezTo>
                <a:cubicBezTo>
                  <a:pt x="11090408" y="4103752"/>
                  <a:pt x="11091094" y="4101199"/>
                  <a:pt x="11091780" y="4099285"/>
                </a:cubicBezTo>
                <a:lnTo>
                  <a:pt x="11092133" y="4098462"/>
                </a:lnTo>
                <a:lnTo>
                  <a:pt x="11080376" y="4088526"/>
                </a:lnTo>
                <a:cubicBezTo>
                  <a:pt x="11075575" y="4086603"/>
                  <a:pt x="11071144" y="4087885"/>
                  <a:pt x="11068189" y="4095575"/>
                </a:cubicBezTo>
                <a:cubicBezTo>
                  <a:pt x="11062281" y="4100701"/>
                  <a:pt x="11050955" y="4110954"/>
                  <a:pt x="11050955" y="4130604"/>
                </a:cubicBezTo>
                <a:cubicBezTo>
                  <a:pt x="11062281" y="4121206"/>
                  <a:pt x="11080007" y="4085322"/>
                  <a:pt x="11091825" y="4121206"/>
                </a:cubicBezTo>
                <a:cubicBezTo>
                  <a:pt x="11053417" y="4166489"/>
                  <a:pt x="11015501" y="4207500"/>
                  <a:pt x="10974137" y="4248511"/>
                </a:cubicBezTo>
                <a:cubicBezTo>
                  <a:pt x="10956902" y="4263891"/>
                  <a:pt x="10942130" y="4274142"/>
                  <a:pt x="10924404" y="4293793"/>
                </a:cubicBezTo>
                <a:cubicBezTo>
                  <a:pt x="10918494" y="4299774"/>
                  <a:pt x="10909631" y="4309172"/>
                  <a:pt x="10903722" y="4304901"/>
                </a:cubicBezTo>
                <a:cubicBezTo>
                  <a:pt x="10900768" y="4304901"/>
                  <a:pt x="10894858" y="4284395"/>
                  <a:pt x="10888950" y="4289522"/>
                </a:cubicBezTo>
                <a:cubicBezTo>
                  <a:pt x="10888950" y="4290589"/>
                  <a:pt x="10889503" y="4293633"/>
                  <a:pt x="10890151" y="4297679"/>
                </a:cubicBezTo>
                <a:lnTo>
                  <a:pt x="10891086" y="4305242"/>
                </a:lnTo>
                <a:lnTo>
                  <a:pt x="10894731" y="4298391"/>
                </a:lnTo>
                <a:cubicBezTo>
                  <a:pt x="10896102" y="4298391"/>
                  <a:pt x="10897474" y="4300969"/>
                  <a:pt x="10898846" y="4306127"/>
                </a:cubicBezTo>
                <a:lnTo>
                  <a:pt x="10891197" y="4306127"/>
                </a:lnTo>
                <a:lnTo>
                  <a:pt x="10891904" y="4311842"/>
                </a:lnTo>
                <a:cubicBezTo>
                  <a:pt x="10892643" y="4321989"/>
                  <a:pt x="10891904" y="4332242"/>
                  <a:pt x="10885995" y="4334805"/>
                </a:cubicBezTo>
                <a:cubicBezTo>
                  <a:pt x="10880086" y="4334805"/>
                  <a:pt x="10871222" y="4334805"/>
                  <a:pt x="10862852" y="4324552"/>
                </a:cubicBezTo>
                <a:cubicBezTo>
                  <a:pt x="10856450" y="4319425"/>
                  <a:pt x="10850541" y="4314299"/>
                  <a:pt x="10845123" y="4314299"/>
                </a:cubicBezTo>
                <a:cubicBezTo>
                  <a:pt x="10839216" y="4319426"/>
                  <a:pt x="10839216" y="4334805"/>
                  <a:pt x="10833305" y="4339931"/>
                </a:cubicBezTo>
                <a:cubicBezTo>
                  <a:pt x="10827397" y="4350183"/>
                  <a:pt x="10818533" y="4329678"/>
                  <a:pt x="10824442" y="4365562"/>
                </a:cubicBezTo>
                <a:cubicBezTo>
                  <a:pt x="10754027" y="4447585"/>
                  <a:pt x="10686072" y="4544131"/>
                  <a:pt x="10609748" y="4564636"/>
                </a:cubicBezTo>
                <a:cubicBezTo>
                  <a:pt x="10568385" y="4574889"/>
                  <a:pt x="10533423" y="4615900"/>
                  <a:pt x="10497969" y="4656056"/>
                </a:cubicBezTo>
                <a:cubicBezTo>
                  <a:pt x="10460052" y="4697067"/>
                  <a:pt x="10421644" y="4738078"/>
                  <a:pt x="10383728" y="4779089"/>
                </a:cubicBezTo>
                <a:cubicBezTo>
                  <a:pt x="10395054" y="4789342"/>
                  <a:pt x="10409826" y="4803866"/>
                  <a:pt x="10421644" y="4794468"/>
                </a:cubicBezTo>
                <a:cubicBezTo>
                  <a:pt x="10430508" y="4794468"/>
                  <a:pt x="10439371" y="4779089"/>
                  <a:pt x="10445280" y="4803866"/>
                </a:cubicBezTo>
                <a:lnTo>
                  <a:pt x="10445794" y="4801064"/>
                </a:lnTo>
                <a:lnTo>
                  <a:pt x="10444010" y="4791233"/>
                </a:lnTo>
                <a:lnTo>
                  <a:pt x="10445694" y="4781461"/>
                </a:lnTo>
                <a:lnTo>
                  <a:pt x="10445280" y="4779089"/>
                </a:lnTo>
                <a:cubicBezTo>
                  <a:pt x="10468917" y="4738078"/>
                  <a:pt x="10495015" y="4727826"/>
                  <a:pt x="10521605" y="4702193"/>
                </a:cubicBezTo>
                <a:cubicBezTo>
                  <a:pt x="10548196" y="4681688"/>
                  <a:pt x="10571831" y="4650930"/>
                  <a:pt x="10597930" y="4635550"/>
                </a:cubicBezTo>
                <a:cubicBezTo>
                  <a:pt x="10651111" y="4605648"/>
                  <a:pt x="10694936" y="4523625"/>
                  <a:pt x="10745163" y="4482614"/>
                </a:cubicBezTo>
                <a:cubicBezTo>
                  <a:pt x="10759936" y="4472362"/>
                  <a:pt x="10774216" y="4456983"/>
                  <a:pt x="10788989" y="4452711"/>
                </a:cubicBezTo>
                <a:lnTo>
                  <a:pt x="10796765" y="4453399"/>
                </a:lnTo>
                <a:lnTo>
                  <a:pt x="10795063" y="4447247"/>
                </a:lnTo>
                <a:cubicBezTo>
                  <a:pt x="10800549" y="4431473"/>
                  <a:pt x="10797805" y="4441989"/>
                  <a:pt x="10803292" y="4447247"/>
                </a:cubicBezTo>
                <a:lnTo>
                  <a:pt x="10800959" y="4453771"/>
                </a:lnTo>
                <a:lnTo>
                  <a:pt x="10807085" y="4454313"/>
                </a:lnTo>
                <a:cubicBezTo>
                  <a:pt x="10813363" y="4454846"/>
                  <a:pt x="10820011" y="4454846"/>
                  <a:pt x="10827397" y="4452711"/>
                </a:cubicBezTo>
                <a:cubicBezTo>
                  <a:pt x="10853988" y="4437332"/>
                  <a:pt x="10883040" y="4406573"/>
                  <a:pt x="10909631" y="4380942"/>
                </a:cubicBezTo>
                <a:cubicBezTo>
                  <a:pt x="10936221" y="4350183"/>
                  <a:pt x="10962319" y="4319426"/>
                  <a:pt x="10991865" y="4289522"/>
                </a:cubicBezTo>
                <a:cubicBezTo>
                  <a:pt x="11003683" y="4274142"/>
                  <a:pt x="11015501" y="4258764"/>
                  <a:pt x="11027319" y="4248511"/>
                </a:cubicBezTo>
                <a:cubicBezTo>
                  <a:pt x="11039137" y="4238258"/>
                  <a:pt x="11047508" y="4258764"/>
                  <a:pt x="11053417" y="4279269"/>
                </a:cubicBezTo>
                <a:cubicBezTo>
                  <a:pt x="11047508" y="4293793"/>
                  <a:pt x="11042091" y="4314299"/>
                  <a:pt x="11033228" y="4319426"/>
                </a:cubicBezTo>
                <a:cubicBezTo>
                  <a:pt x="11021410" y="4329678"/>
                  <a:pt x="11012547" y="4339931"/>
                  <a:pt x="11000729" y="4350183"/>
                </a:cubicBezTo>
                <a:cubicBezTo>
                  <a:pt x="10977093" y="4370689"/>
                  <a:pt x="10950501" y="4391195"/>
                  <a:pt x="10927358" y="4411699"/>
                </a:cubicBezTo>
                <a:cubicBezTo>
                  <a:pt x="10877132" y="4456983"/>
                  <a:pt x="10830351" y="4497994"/>
                  <a:pt x="10783079" y="4539004"/>
                </a:cubicBezTo>
                <a:cubicBezTo>
                  <a:pt x="10733346" y="4580015"/>
                  <a:pt x="10686072" y="4626152"/>
                  <a:pt x="10636338" y="4666309"/>
                </a:cubicBezTo>
                <a:cubicBezTo>
                  <a:pt x="10612702" y="4691940"/>
                  <a:pt x="10586111" y="4712446"/>
                  <a:pt x="10562970" y="4738078"/>
                </a:cubicBezTo>
                <a:cubicBezTo>
                  <a:pt x="10542287" y="4758583"/>
                  <a:pt x="10518651" y="4789342"/>
                  <a:pt x="10497969" y="4803866"/>
                </a:cubicBezTo>
                <a:cubicBezTo>
                  <a:pt x="10486643" y="4808993"/>
                  <a:pt x="10471871" y="4798740"/>
                  <a:pt x="10465962" y="4819245"/>
                </a:cubicBezTo>
                <a:cubicBezTo>
                  <a:pt x="10457099" y="4839751"/>
                  <a:pt x="10454145" y="4839751"/>
                  <a:pt x="10445280" y="4839751"/>
                </a:cubicBezTo>
                <a:cubicBezTo>
                  <a:pt x="10424598" y="4834624"/>
                  <a:pt x="10406872" y="4875635"/>
                  <a:pt x="10389144" y="4896141"/>
                </a:cubicBezTo>
                <a:cubicBezTo>
                  <a:pt x="10345320" y="4942278"/>
                  <a:pt x="10301001" y="4972181"/>
                  <a:pt x="10257177" y="5013193"/>
                </a:cubicBezTo>
                <a:cubicBezTo>
                  <a:pt x="10212859" y="5054203"/>
                  <a:pt x="10169034" y="5095214"/>
                  <a:pt x="10121762" y="5125117"/>
                </a:cubicBezTo>
                <a:cubicBezTo>
                  <a:pt x="10109943" y="5135371"/>
                  <a:pt x="10098618" y="5140497"/>
                  <a:pt x="10089754" y="5150750"/>
                </a:cubicBezTo>
                <a:cubicBezTo>
                  <a:pt x="10080891" y="5161003"/>
                  <a:pt x="10074982" y="5181507"/>
                  <a:pt x="10066119" y="5186634"/>
                </a:cubicBezTo>
                <a:cubicBezTo>
                  <a:pt x="10057255" y="5191761"/>
                  <a:pt x="10048391" y="5207140"/>
                  <a:pt x="10039528" y="5212266"/>
                </a:cubicBezTo>
                <a:cubicBezTo>
                  <a:pt x="10027710" y="5217392"/>
                  <a:pt x="10018846" y="5222519"/>
                  <a:pt x="10007521" y="5227645"/>
                </a:cubicBezTo>
                <a:cubicBezTo>
                  <a:pt x="10030664" y="5248151"/>
                  <a:pt x="10054300" y="5217392"/>
                  <a:pt x="10074982" y="5191761"/>
                </a:cubicBezTo>
                <a:cubicBezTo>
                  <a:pt x="10098618" y="5161003"/>
                  <a:pt x="10124716" y="5150750"/>
                  <a:pt x="10148352" y="5130244"/>
                </a:cubicBezTo>
                <a:cubicBezTo>
                  <a:pt x="10171988" y="5109738"/>
                  <a:pt x="10198087" y="5090087"/>
                  <a:pt x="10221723" y="5064456"/>
                </a:cubicBezTo>
                <a:cubicBezTo>
                  <a:pt x="10233541" y="5054203"/>
                  <a:pt x="10245359" y="5043950"/>
                  <a:pt x="10257177" y="5033698"/>
                </a:cubicBezTo>
                <a:cubicBezTo>
                  <a:pt x="10268995" y="5023446"/>
                  <a:pt x="10277859" y="5002939"/>
                  <a:pt x="10289676" y="4992687"/>
                </a:cubicBezTo>
                <a:cubicBezTo>
                  <a:pt x="10312819" y="4967056"/>
                  <a:pt x="10336456" y="4957657"/>
                  <a:pt x="10360092" y="4937151"/>
                </a:cubicBezTo>
                <a:cubicBezTo>
                  <a:pt x="10386190" y="4911520"/>
                  <a:pt x="10409826" y="4885888"/>
                  <a:pt x="10436416" y="4865383"/>
                </a:cubicBezTo>
                <a:cubicBezTo>
                  <a:pt x="10460052" y="4855130"/>
                  <a:pt x="10480243" y="4839751"/>
                  <a:pt x="10503878" y="4808993"/>
                </a:cubicBezTo>
                <a:cubicBezTo>
                  <a:pt x="10521605" y="4783361"/>
                  <a:pt x="10545241" y="4794468"/>
                  <a:pt x="10568385" y="4768836"/>
                </a:cubicBezTo>
                <a:cubicBezTo>
                  <a:pt x="10577248" y="4758583"/>
                  <a:pt x="10586111" y="4738078"/>
                  <a:pt x="10597930" y="4727826"/>
                </a:cubicBezTo>
                <a:cubicBezTo>
                  <a:pt x="10609748" y="4717572"/>
                  <a:pt x="10621566" y="4707319"/>
                  <a:pt x="10633384" y="4697067"/>
                </a:cubicBezTo>
                <a:cubicBezTo>
                  <a:pt x="10659974" y="4676562"/>
                  <a:pt x="10686072" y="4650930"/>
                  <a:pt x="10712663" y="4631279"/>
                </a:cubicBezTo>
                <a:cubicBezTo>
                  <a:pt x="10765353" y="4585142"/>
                  <a:pt x="10821487" y="4544131"/>
                  <a:pt x="10874177" y="4503120"/>
                </a:cubicBezTo>
                <a:cubicBezTo>
                  <a:pt x="10927358" y="4456983"/>
                  <a:pt x="10983000" y="4411699"/>
                  <a:pt x="11036183" y="4365562"/>
                </a:cubicBezTo>
                <a:cubicBezTo>
                  <a:pt x="11059326" y="4345057"/>
                  <a:pt x="11082961" y="4329678"/>
                  <a:pt x="11109553" y="4304901"/>
                </a:cubicBezTo>
                <a:cubicBezTo>
                  <a:pt x="11115462" y="4293793"/>
                  <a:pt x="11139098" y="4258764"/>
                  <a:pt x="11145007" y="4289522"/>
                </a:cubicBezTo>
                <a:cubicBezTo>
                  <a:pt x="11053417" y="4391195"/>
                  <a:pt x="10956902" y="4468089"/>
                  <a:pt x="10862852" y="4554383"/>
                </a:cubicBezTo>
                <a:cubicBezTo>
                  <a:pt x="10765353" y="4640677"/>
                  <a:pt x="10665884" y="4732952"/>
                  <a:pt x="10568385" y="4819245"/>
                </a:cubicBezTo>
                <a:cubicBezTo>
                  <a:pt x="10471871" y="4906393"/>
                  <a:pt x="10371910" y="4992687"/>
                  <a:pt x="10274903" y="5084962"/>
                </a:cubicBezTo>
                <a:cubicBezTo>
                  <a:pt x="10224677" y="5125117"/>
                  <a:pt x="10174942" y="5171254"/>
                  <a:pt x="10127670" y="5212266"/>
                </a:cubicBezTo>
                <a:cubicBezTo>
                  <a:pt x="10104034" y="5237897"/>
                  <a:pt x="10080891" y="5258403"/>
                  <a:pt x="10054300" y="5278054"/>
                </a:cubicBezTo>
                <a:cubicBezTo>
                  <a:pt x="10039528" y="5293433"/>
                  <a:pt x="10015892" y="5303686"/>
                  <a:pt x="10004566" y="5339570"/>
                </a:cubicBezTo>
                <a:cubicBezTo>
                  <a:pt x="10007521" y="5349823"/>
                  <a:pt x="10009983" y="5354949"/>
                  <a:pt x="10012937" y="5365203"/>
                </a:cubicBezTo>
                <a:cubicBezTo>
                  <a:pt x="10008752" y="5367765"/>
                  <a:pt x="10005182" y="5369046"/>
                  <a:pt x="10001550" y="5370328"/>
                </a:cubicBezTo>
                <a:lnTo>
                  <a:pt x="9990516" y="5375140"/>
                </a:lnTo>
                <a:lnTo>
                  <a:pt x="9991095" y="5376217"/>
                </a:lnTo>
                <a:cubicBezTo>
                  <a:pt x="9991096" y="5381322"/>
                  <a:pt x="9988352" y="5386427"/>
                  <a:pt x="9988352" y="5391532"/>
                </a:cubicBezTo>
                <a:cubicBezTo>
                  <a:pt x="9988352" y="5386427"/>
                  <a:pt x="9985608" y="5381322"/>
                  <a:pt x="9982865" y="5376217"/>
                </a:cubicBezTo>
                <a:cubicBezTo>
                  <a:pt x="9984237" y="5371111"/>
                  <a:pt x="9985608" y="5368559"/>
                  <a:pt x="9986980" y="5368559"/>
                </a:cubicBezTo>
                <a:lnTo>
                  <a:pt x="9989537" y="5373317"/>
                </a:lnTo>
                <a:lnTo>
                  <a:pt x="9987947" y="5360076"/>
                </a:lnTo>
                <a:cubicBezTo>
                  <a:pt x="9988316" y="5354949"/>
                  <a:pt x="9989794" y="5349823"/>
                  <a:pt x="9992748" y="5344697"/>
                </a:cubicBezTo>
                <a:cubicBezTo>
                  <a:pt x="9945476" y="5324191"/>
                  <a:pt x="9898696" y="5385708"/>
                  <a:pt x="9866196" y="5477127"/>
                </a:cubicBezTo>
                <a:cubicBezTo>
                  <a:pt x="9857333" y="5441244"/>
                  <a:pt x="9842560" y="5456622"/>
                  <a:pt x="9833697" y="5472001"/>
                </a:cubicBezTo>
                <a:cubicBezTo>
                  <a:pt x="9819417" y="5487381"/>
                  <a:pt x="9801690" y="5497633"/>
                  <a:pt x="9786917" y="5513012"/>
                </a:cubicBezTo>
                <a:cubicBezTo>
                  <a:pt x="9754650" y="5538644"/>
                  <a:pt x="9719685" y="5569402"/>
                  <a:pt x="9687185" y="5599306"/>
                </a:cubicBezTo>
                <a:cubicBezTo>
                  <a:pt x="9669457" y="5614685"/>
                  <a:pt x="9651728" y="5630064"/>
                  <a:pt x="9634001" y="5640317"/>
                </a:cubicBezTo>
                <a:cubicBezTo>
                  <a:pt x="9616765" y="5655696"/>
                  <a:pt x="9599038" y="5650569"/>
                  <a:pt x="9584264" y="5665948"/>
                </a:cubicBezTo>
                <a:cubicBezTo>
                  <a:pt x="9572446" y="5681328"/>
                  <a:pt x="9560626" y="5706959"/>
                  <a:pt x="9545853" y="5717212"/>
                </a:cubicBezTo>
                <a:cubicBezTo>
                  <a:pt x="9531572" y="5727465"/>
                  <a:pt x="9516799" y="5732591"/>
                  <a:pt x="9504981" y="5737717"/>
                </a:cubicBezTo>
                <a:cubicBezTo>
                  <a:pt x="9434560" y="5767621"/>
                  <a:pt x="9363646" y="5818884"/>
                  <a:pt x="9296184" y="5865022"/>
                </a:cubicBezTo>
                <a:cubicBezTo>
                  <a:pt x="9257773" y="5890654"/>
                  <a:pt x="9222809" y="5911160"/>
                  <a:pt x="9184399" y="5935936"/>
                </a:cubicBezTo>
                <a:cubicBezTo>
                  <a:pt x="9166672" y="5946189"/>
                  <a:pt x="9149437" y="5961569"/>
                  <a:pt x="9131707" y="5961569"/>
                </a:cubicBezTo>
                <a:cubicBezTo>
                  <a:pt x="9122844" y="5961569"/>
                  <a:pt x="9113978" y="5956442"/>
                  <a:pt x="9113978" y="5987200"/>
                </a:cubicBezTo>
                <a:cubicBezTo>
                  <a:pt x="9125798" y="5987200"/>
                  <a:pt x="9140573" y="5992327"/>
                  <a:pt x="9152391" y="5976948"/>
                </a:cubicBezTo>
                <a:cubicBezTo>
                  <a:pt x="9163717" y="5966695"/>
                  <a:pt x="9172580" y="5956442"/>
                  <a:pt x="9184399" y="5951316"/>
                </a:cubicBezTo>
                <a:cubicBezTo>
                  <a:pt x="9213946" y="5930810"/>
                  <a:pt x="9240538" y="5921412"/>
                  <a:pt x="9269590" y="5906033"/>
                </a:cubicBezTo>
                <a:cubicBezTo>
                  <a:pt x="9328685" y="5870148"/>
                  <a:pt x="9390239" y="5839391"/>
                  <a:pt x="9448839" y="5803505"/>
                </a:cubicBezTo>
                <a:cubicBezTo>
                  <a:pt x="9507934" y="5767621"/>
                  <a:pt x="9569491" y="5732591"/>
                  <a:pt x="9628585" y="5696707"/>
                </a:cubicBezTo>
                <a:cubicBezTo>
                  <a:pt x="9657639" y="5676201"/>
                  <a:pt x="9687185" y="5660822"/>
                  <a:pt x="9716730" y="5640317"/>
                </a:cubicBezTo>
                <a:cubicBezTo>
                  <a:pt x="9742830" y="5624938"/>
                  <a:pt x="9769422" y="5599306"/>
                  <a:pt x="9795780" y="5609559"/>
                </a:cubicBezTo>
                <a:cubicBezTo>
                  <a:pt x="9783963" y="5645443"/>
                  <a:pt x="9769422" y="5650569"/>
                  <a:pt x="9751695" y="5660822"/>
                </a:cubicBezTo>
                <a:cubicBezTo>
                  <a:pt x="9736921" y="5671075"/>
                  <a:pt x="9719685" y="5686454"/>
                  <a:pt x="9701958" y="5701833"/>
                </a:cubicBezTo>
                <a:cubicBezTo>
                  <a:pt x="9666502" y="5727465"/>
                  <a:pt x="9634001" y="5758223"/>
                  <a:pt x="9599038" y="5777874"/>
                </a:cubicBezTo>
                <a:cubicBezTo>
                  <a:pt x="9484297" y="5854769"/>
                  <a:pt x="9369556" y="5916285"/>
                  <a:pt x="9252356" y="5976948"/>
                </a:cubicBezTo>
                <a:cubicBezTo>
                  <a:pt x="9137617" y="6038464"/>
                  <a:pt x="9019922" y="6099125"/>
                  <a:pt x="8905184" y="6145263"/>
                </a:cubicBezTo>
                <a:cubicBezTo>
                  <a:pt x="8670288" y="6237537"/>
                  <a:pt x="8434896" y="6293072"/>
                  <a:pt x="8197044" y="6293072"/>
                </a:cubicBezTo>
                <a:cubicBezTo>
                  <a:pt x="8214279" y="6313578"/>
                  <a:pt x="8249735" y="6313578"/>
                  <a:pt x="8249735" y="6380221"/>
                </a:cubicBezTo>
                <a:cubicBezTo>
                  <a:pt x="8237917" y="6380221"/>
                  <a:pt x="8179316" y="6344336"/>
                  <a:pt x="8179316" y="6400726"/>
                </a:cubicBezTo>
                <a:cubicBezTo>
                  <a:pt x="8297011" y="6421232"/>
                  <a:pt x="8414214" y="6430630"/>
                  <a:pt x="8528954" y="6435756"/>
                </a:cubicBezTo>
                <a:cubicBezTo>
                  <a:pt x="8640741" y="6435756"/>
                  <a:pt x="8755481" y="6425504"/>
                  <a:pt x="8867266" y="6415252"/>
                </a:cubicBezTo>
                <a:cubicBezTo>
                  <a:pt x="8890411" y="6410978"/>
                  <a:pt x="8908139" y="6395600"/>
                  <a:pt x="8931775" y="6375095"/>
                </a:cubicBezTo>
                <a:cubicBezTo>
                  <a:pt x="8952458" y="6354589"/>
                  <a:pt x="8975603" y="6380221"/>
                  <a:pt x="8993332" y="6349462"/>
                </a:cubicBezTo>
                <a:cubicBezTo>
                  <a:pt x="9014014" y="6313578"/>
                  <a:pt x="9037651" y="6328958"/>
                  <a:pt x="9058334" y="6328958"/>
                </a:cubicBezTo>
                <a:cubicBezTo>
                  <a:pt x="9084433" y="6328958"/>
                  <a:pt x="9111023" y="6313578"/>
                  <a:pt x="9137617" y="6303326"/>
                </a:cubicBezTo>
                <a:cubicBezTo>
                  <a:pt x="9252356" y="6252062"/>
                  <a:pt x="9363646" y="6191401"/>
                  <a:pt x="9475432" y="6135010"/>
                </a:cubicBezTo>
                <a:cubicBezTo>
                  <a:pt x="9475432" y="6211905"/>
                  <a:pt x="9431606" y="6206779"/>
                  <a:pt x="9413877" y="6217032"/>
                </a:cubicBezTo>
                <a:cubicBezTo>
                  <a:pt x="9378420" y="6232411"/>
                  <a:pt x="9342966" y="6247791"/>
                  <a:pt x="9310957" y="6267441"/>
                </a:cubicBezTo>
                <a:cubicBezTo>
                  <a:pt x="9240537" y="6298199"/>
                  <a:pt x="9169627" y="6334084"/>
                  <a:pt x="9102161" y="6364842"/>
                </a:cubicBezTo>
                <a:cubicBezTo>
                  <a:pt x="8961321" y="6425504"/>
                  <a:pt x="8822946" y="6476767"/>
                  <a:pt x="8682106" y="6512652"/>
                </a:cubicBezTo>
                <a:cubicBezTo>
                  <a:pt x="8696387" y="6522904"/>
                  <a:pt x="8717069" y="6517778"/>
                  <a:pt x="8722980" y="6563915"/>
                </a:cubicBezTo>
                <a:cubicBezTo>
                  <a:pt x="8479218" y="6751881"/>
                  <a:pt x="8214279" y="6675840"/>
                  <a:pt x="7964607" y="6584421"/>
                </a:cubicBezTo>
                <a:cubicBezTo>
                  <a:pt x="7849883" y="6543410"/>
                  <a:pt x="7741554" y="6456262"/>
                  <a:pt x="7632733" y="6354589"/>
                </a:cubicBezTo>
                <a:cubicBezTo>
                  <a:pt x="7576596" y="6303326"/>
                  <a:pt x="7520952" y="6252062"/>
                  <a:pt x="7465311" y="6196526"/>
                </a:cubicBezTo>
                <a:cubicBezTo>
                  <a:pt x="7453492" y="6181148"/>
                  <a:pt x="7435765" y="6150389"/>
                  <a:pt x="7420993" y="6150389"/>
                </a:cubicBezTo>
                <a:cubicBezTo>
                  <a:pt x="7412131" y="6150389"/>
                  <a:pt x="7373720" y="6119631"/>
                  <a:pt x="7359442" y="6109378"/>
                </a:cubicBezTo>
                <a:cubicBezTo>
                  <a:pt x="7347622" y="6104252"/>
                  <a:pt x="7335804" y="6094854"/>
                  <a:pt x="7321033" y="6084601"/>
                </a:cubicBezTo>
                <a:cubicBezTo>
                  <a:pt x="7307737" y="6074348"/>
                  <a:pt x="7294565" y="6060250"/>
                  <a:pt x="7281393" y="6046794"/>
                </a:cubicBezTo>
                <a:lnTo>
                  <a:pt x="7275770" y="6041350"/>
                </a:lnTo>
                <a:lnTo>
                  <a:pt x="7234597" y="6076125"/>
                </a:lnTo>
                <a:cubicBezTo>
                  <a:pt x="7179750" y="6123946"/>
                  <a:pt x="7125190" y="6173088"/>
                  <a:pt x="7070911" y="6223757"/>
                </a:cubicBezTo>
                <a:cubicBezTo>
                  <a:pt x="6962809" y="6325312"/>
                  <a:pt x="6849214" y="6398474"/>
                  <a:pt x="6734545" y="6484130"/>
                </a:cubicBezTo>
                <a:cubicBezTo>
                  <a:pt x="6680617" y="6526282"/>
                  <a:pt x="6623083" y="6569528"/>
                  <a:pt x="6569867" y="6615758"/>
                </a:cubicBezTo>
                <a:cubicBezTo>
                  <a:pt x="6519621" y="6660369"/>
                  <a:pt x="6373433" y="6807852"/>
                  <a:pt x="6351361" y="6827441"/>
                </a:cubicBezTo>
                <a:cubicBezTo>
                  <a:pt x="6325566" y="6847446"/>
                  <a:pt x="6297511" y="6873148"/>
                  <a:pt x="6271834" y="6893832"/>
                </a:cubicBezTo>
                <a:cubicBezTo>
                  <a:pt x="6216238" y="6945079"/>
                  <a:pt x="6163021" y="6991308"/>
                  <a:pt x="6106910" y="7042713"/>
                </a:cubicBezTo>
                <a:cubicBezTo>
                  <a:pt x="5997465" y="7139677"/>
                  <a:pt x="5886274" y="7242170"/>
                  <a:pt x="5776116" y="7335044"/>
                </a:cubicBezTo>
                <a:cubicBezTo>
                  <a:pt x="5556630" y="7525551"/>
                  <a:pt x="5333662" y="7708525"/>
                  <a:pt x="5106228" y="7872101"/>
                </a:cubicBezTo>
                <a:cubicBezTo>
                  <a:pt x="4993936" y="7952739"/>
                  <a:pt x="4878477" y="8030761"/>
                  <a:pt x="4759660" y="8092626"/>
                </a:cubicBezTo>
                <a:cubicBezTo>
                  <a:pt x="4640841" y="8154490"/>
                  <a:pt x="4517511" y="8209136"/>
                  <a:pt x="4398379" y="8266084"/>
                </a:cubicBezTo>
                <a:cubicBezTo>
                  <a:pt x="4278138" y="8319793"/>
                  <a:pt x="4154808" y="8374438"/>
                  <a:pt x="4033146" y="8419988"/>
                </a:cubicBezTo>
                <a:cubicBezTo>
                  <a:pt x="4018211" y="8424525"/>
                  <a:pt x="3999671" y="8430157"/>
                  <a:pt x="3984933" y="8438930"/>
                </a:cubicBezTo>
                <a:cubicBezTo>
                  <a:pt x="3972573" y="8442685"/>
                  <a:pt x="3961635" y="8454597"/>
                  <a:pt x="3948563" y="8454274"/>
                </a:cubicBezTo>
                <a:cubicBezTo>
                  <a:pt x="3941673" y="8452072"/>
                  <a:pt x="3937161" y="8444854"/>
                  <a:pt x="3932648" y="8437636"/>
                </a:cubicBezTo>
                <a:cubicBezTo>
                  <a:pt x="3923378" y="8440452"/>
                  <a:pt x="3917713" y="8442173"/>
                  <a:pt x="3908443" y="8444989"/>
                </a:cubicBezTo>
                <a:cubicBezTo>
                  <a:pt x="3896084" y="8448744"/>
                  <a:pt x="3881345" y="8457516"/>
                  <a:pt x="3865184" y="8458132"/>
                </a:cubicBezTo>
                <a:cubicBezTo>
                  <a:pt x="3806989" y="8475811"/>
                  <a:pt x="3743056" y="8482350"/>
                  <a:pt x="3679883" y="8471480"/>
                </a:cubicBezTo>
                <a:cubicBezTo>
                  <a:pt x="3682728" y="8487794"/>
                  <a:pt x="3684861" y="8500030"/>
                  <a:pt x="3686994" y="8512265"/>
                </a:cubicBezTo>
                <a:cubicBezTo>
                  <a:pt x="3677724" y="8515082"/>
                  <a:pt x="3668454" y="8517898"/>
                  <a:pt x="3658474" y="8516635"/>
                </a:cubicBezTo>
                <a:cubicBezTo>
                  <a:pt x="3596478" y="8531175"/>
                  <a:pt x="3534482" y="8545715"/>
                  <a:pt x="3470549" y="8552254"/>
                </a:cubicBezTo>
                <a:cubicBezTo>
                  <a:pt x="3438227" y="8553485"/>
                  <a:pt x="3406420" y="8554558"/>
                  <a:pt x="3376595" y="8551451"/>
                </a:cubicBezTo>
                <a:cubicBezTo>
                  <a:pt x="3346652" y="8547665"/>
                  <a:pt x="3318377" y="8534782"/>
                  <a:pt x="3288949" y="8530838"/>
                </a:cubicBezTo>
                <a:cubicBezTo>
                  <a:pt x="3223594" y="8529220"/>
                  <a:pt x="3164688" y="8542821"/>
                  <a:pt x="3100559" y="8545125"/>
                </a:cubicBezTo>
                <a:cubicBezTo>
                  <a:pt x="3039005" y="8546648"/>
                  <a:pt x="2974283" y="8545553"/>
                  <a:pt x="2909639" y="8548013"/>
                </a:cubicBezTo>
                <a:cubicBezTo>
                  <a:pt x="2844799" y="8546238"/>
                  <a:pt x="2779958" y="8544465"/>
                  <a:pt x="2715315" y="8546925"/>
                </a:cubicBezTo>
                <a:cubicBezTo>
                  <a:pt x="2654276" y="8548291"/>
                  <a:pt x="2590857" y="8554674"/>
                  <a:pt x="2526578" y="8540561"/>
                </a:cubicBezTo>
                <a:cubicBezTo>
                  <a:pt x="2460314" y="8530630"/>
                  <a:pt x="2395206" y="8511759"/>
                  <a:pt x="2331322" y="8496810"/>
                </a:cubicBezTo>
                <a:cubicBezTo>
                  <a:pt x="2297578" y="8489884"/>
                  <a:pt x="2267558" y="8482541"/>
                  <a:pt x="2233814" y="8475614"/>
                </a:cubicBezTo>
                <a:cubicBezTo>
                  <a:pt x="2220030" y="8471212"/>
                  <a:pt x="2193889" y="8470565"/>
                  <a:pt x="2187489" y="8433859"/>
                </a:cubicBezTo>
                <a:cubicBezTo>
                  <a:pt x="2223612" y="8435768"/>
                  <a:pt x="2256130" y="8438772"/>
                  <a:pt x="2289164" y="8441621"/>
                </a:cubicBezTo>
                <a:cubicBezTo>
                  <a:pt x="2549190" y="8464978"/>
                  <a:pt x="2809659" y="8475318"/>
                  <a:pt x="3066494" y="8461709"/>
                </a:cubicBezTo>
                <a:cubicBezTo>
                  <a:pt x="3322813" y="8448258"/>
                  <a:pt x="3576221" y="8396324"/>
                  <a:pt x="3829231" y="8345228"/>
                </a:cubicBezTo>
                <a:cubicBezTo>
                  <a:pt x="3827098" y="8332992"/>
                  <a:pt x="3819030" y="8305381"/>
                  <a:pt x="3828300" y="8302565"/>
                </a:cubicBezTo>
                <a:cubicBezTo>
                  <a:pt x="3837570" y="8299749"/>
                  <a:pt x="3840169" y="8333316"/>
                  <a:pt x="3844681" y="8340534"/>
                </a:cubicBezTo>
                <a:cubicBezTo>
                  <a:pt x="3869181" y="8294439"/>
                  <a:pt x="3914989" y="8336352"/>
                  <a:pt x="3946135" y="8309712"/>
                </a:cubicBezTo>
                <a:cubicBezTo>
                  <a:pt x="3960163" y="8296862"/>
                  <a:pt x="3972769" y="8275853"/>
                  <a:pt x="3989641" y="8279317"/>
                </a:cubicBezTo>
                <a:lnTo>
                  <a:pt x="3998239" y="8279292"/>
                </a:lnTo>
                <a:lnTo>
                  <a:pt x="3994827" y="8274509"/>
                </a:lnTo>
                <a:cubicBezTo>
                  <a:pt x="3995647" y="8271988"/>
                  <a:pt x="3995868" y="8269648"/>
                  <a:pt x="3996849" y="8268781"/>
                </a:cubicBezTo>
                <a:lnTo>
                  <a:pt x="3998410" y="8268758"/>
                </a:lnTo>
                <a:lnTo>
                  <a:pt x="3996263" y="8264422"/>
                </a:lnTo>
                <a:cubicBezTo>
                  <a:pt x="4043323" y="8254419"/>
                  <a:pt x="4090384" y="8244416"/>
                  <a:pt x="4133129" y="8231430"/>
                </a:cubicBezTo>
                <a:cubicBezTo>
                  <a:pt x="4131707" y="8223274"/>
                  <a:pt x="4125772" y="8207898"/>
                  <a:pt x="4127440" y="8198803"/>
                </a:cubicBezTo>
                <a:cubicBezTo>
                  <a:pt x="4129227" y="8190386"/>
                  <a:pt x="4147766" y="8184754"/>
                  <a:pt x="4150856" y="8183815"/>
                </a:cubicBezTo>
                <a:cubicBezTo>
                  <a:pt x="4163928" y="8184139"/>
                  <a:pt x="4167365" y="8203851"/>
                  <a:pt x="4175678" y="8214210"/>
                </a:cubicBezTo>
                <a:cubicBezTo>
                  <a:pt x="4183991" y="8224568"/>
                  <a:pt x="4198215" y="8215952"/>
                  <a:pt x="4193948" y="8191481"/>
                </a:cubicBezTo>
                <a:cubicBezTo>
                  <a:pt x="4188283" y="8193201"/>
                  <a:pt x="4182104" y="8195079"/>
                  <a:pt x="4175924" y="8196957"/>
                </a:cubicBezTo>
                <a:cubicBezTo>
                  <a:pt x="4172486" y="8177244"/>
                  <a:pt x="4187422" y="8172706"/>
                  <a:pt x="4194827" y="8174752"/>
                </a:cubicBezTo>
                <a:cubicBezTo>
                  <a:pt x="4204175" y="8175491"/>
                  <a:pt x="4204640" y="8196822"/>
                  <a:pt x="4206774" y="8209057"/>
                </a:cubicBezTo>
                <a:cubicBezTo>
                  <a:pt x="4225560" y="8186172"/>
                  <a:pt x="4248858" y="8170504"/>
                  <a:pt x="4270487" y="8163934"/>
                </a:cubicBezTo>
                <a:cubicBezTo>
                  <a:pt x="4276667" y="8162057"/>
                  <a:pt x="4287359" y="8167397"/>
                  <a:pt x="4287090" y="8150301"/>
                </a:cubicBezTo>
                <a:cubicBezTo>
                  <a:pt x="4287453" y="8133728"/>
                  <a:pt x="4289636" y="8124476"/>
                  <a:pt x="4297681" y="8117737"/>
                </a:cubicBezTo>
                <a:cubicBezTo>
                  <a:pt x="4314799" y="8103948"/>
                  <a:pt x="4337139" y="8101455"/>
                  <a:pt x="4354968" y="8091744"/>
                </a:cubicBezTo>
                <a:cubicBezTo>
                  <a:pt x="4378977" y="8080156"/>
                  <a:pt x="4401760" y="8064646"/>
                  <a:pt x="4425769" y="8053057"/>
                </a:cubicBezTo>
                <a:cubicBezTo>
                  <a:pt x="4364484" y="8071675"/>
                  <a:pt x="4306485" y="8093590"/>
                  <a:pt x="4245911" y="8116287"/>
                </a:cubicBezTo>
                <a:cubicBezTo>
                  <a:pt x="4230462" y="8120980"/>
                  <a:pt x="4211922" y="8126613"/>
                  <a:pt x="4195760" y="8127228"/>
                </a:cubicBezTo>
                <a:cubicBezTo>
                  <a:pt x="4183400" y="8130983"/>
                  <a:pt x="4176779" y="8145878"/>
                  <a:pt x="4165841" y="8157790"/>
                </a:cubicBezTo>
                <a:cubicBezTo>
                  <a:pt x="4147056" y="8180675"/>
                  <a:pt x="4117112" y="8176889"/>
                  <a:pt x="4095483" y="8183460"/>
                </a:cubicBezTo>
                <a:cubicBezTo>
                  <a:pt x="4033486" y="8198000"/>
                  <a:pt x="3971490" y="8212539"/>
                  <a:pt x="3910402" y="8235392"/>
                </a:cubicBezTo>
                <a:cubicBezTo>
                  <a:pt x="3858387" y="8251195"/>
                  <a:pt x="3806569" y="8271232"/>
                  <a:pt x="3754089" y="8265703"/>
                </a:cubicBezTo>
                <a:cubicBezTo>
                  <a:pt x="3744108" y="8264440"/>
                  <a:pt x="3734127" y="8263178"/>
                  <a:pt x="3730791" y="8281369"/>
                </a:cubicBezTo>
                <a:cubicBezTo>
                  <a:pt x="3729835" y="8294544"/>
                  <a:pt x="3732679" y="8310858"/>
                  <a:pt x="3722698" y="8309595"/>
                </a:cubicBezTo>
                <a:cubicBezTo>
                  <a:pt x="3707248" y="8314289"/>
                  <a:pt x="3684245" y="8291215"/>
                  <a:pt x="3664994" y="8292770"/>
                </a:cubicBezTo>
                <a:cubicBezTo>
                  <a:pt x="3635762" y="8293061"/>
                  <a:pt x="3607953" y="8301509"/>
                  <a:pt x="3576856" y="8306662"/>
                </a:cubicBezTo>
                <a:cubicBezTo>
                  <a:pt x="3548335" y="8311032"/>
                  <a:pt x="3516725" y="8316341"/>
                  <a:pt x="3485629" y="8321493"/>
                </a:cubicBezTo>
                <a:cubicBezTo>
                  <a:pt x="3421695" y="8328032"/>
                  <a:pt x="3358277" y="8334415"/>
                  <a:pt x="3292480" y="8345815"/>
                </a:cubicBezTo>
                <a:cubicBezTo>
                  <a:pt x="3270139" y="8348308"/>
                  <a:pt x="3244709" y="8351739"/>
                  <a:pt x="3219988" y="8359249"/>
                </a:cubicBezTo>
                <a:cubicBezTo>
                  <a:pt x="3210719" y="8362066"/>
                  <a:pt x="3185998" y="8369575"/>
                  <a:pt x="3180428" y="8337627"/>
                </a:cubicBezTo>
                <a:cubicBezTo>
                  <a:pt x="3237716" y="8311634"/>
                  <a:pt x="3299814" y="8334998"/>
                  <a:pt x="3354968" y="8296769"/>
                </a:cubicBezTo>
                <a:cubicBezTo>
                  <a:pt x="3363645" y="8290554"/>
                  <a:pt x="3370071" y="8271424"/>
                  <a:pt x="3380594" y="8297573"/>
                </a:cubicBezTo>
                <a:cubicBezTo>
                  <a:pt x="3387240" y="8317027"/>
                  <a:pt x="3399600" y="8313272"/>
                  <a:pt x="3408159" y="8306378"/>
                </a:cubicBezTo>
                <a:cubicBezTo>
                  <a:pt x="3435258" y="8293851"/>
                  <a:pt x="3463067" y="8285402"/>
                  <a:pt x="3490362" y="8277110"/>
                </a:cubicBezTo>
                <a:cubicBezTo>
                  <a:pt x="3613447" y="8239717"/>
                  <a:pt x="3739375" y="8218637"/>
                  <a:pt x="3863882" y="8189401"/>
                </a:cubicBezTo>
                <a:cubicBezTo>
                  <a:pt x="3928257" y="8169844"/>
                  <a:pt x="3990252" y="8155304"/>
                  <a:pt x="4051341" y="8132451"/>
                </a:cubicBezTo>
                <a:cubicBezTo>
                  <a:pt x="4075546" y="8125098"/>
                  <a:pt x="4104778" y="8124806"/>
                  <a:pt x="4128076" y="8109139"/>
                </a:cubicBezTo>
                <a:cubicBezTo>
                  <a:pt x="4133545" y="8103183"/>
                  <a:pt x="4137592" y="8089070"/>
                  <a:pt x="4146862" y="8086254"/>
                </a:cubicBezTo>
                <a:cubicBezTo>
                  <a:pt x="4152330" y="8080298"/>
                  <a:pt x="4162312" y="8081560"/>
                  <a:pt x="4169202" y="8083762"/>
                </a:cubicBezTo>
                <a:cubicBezTo>
                  <a:pt x="4224062" y="8084273"/>
                  <a:pt x="4273993" y="8034748"/>
                  <a:pt x="4323993" y="8007390"/>
                </a:cubicBezTo>
                <a:cubicBezTo>
                  <a:pt x="4383145" y="7976536"/>
                  <a:pt x="4444233" y="7953682"/>
                  <a:pt x="4503384" y="7922829"/>
                </a:cubicBezTo>
                <a:cubicBezTo>
                  <a:pt x="4533573" y="7909363"/>
                  <a:pt x="4562536" y="7891975"/>
                  <a:pt x="4595814" y="7877570"/>
                </a:cubicBezTo>
                <a:cubicBezTo>
                  <a:pt x="4605084" y="7874754"/>
                  <a:pt x="4621246" y="7874139"/>
                  <a:pt x="4628382" y="7859087"/>
                </a:cubicBezTo>
                <a:cubicBezTo>
                  <a:pt x="4630050" y="7849991"/>
                  <a:pt x="4624827" y="7838694"/>
                  <a:pt x="4625784" y="7825520"/>
                </a:cubicBezTo>
                <a:cubicBezTo>
                  <a:pt x="4621170" y="7780397"/>
                  <a:pt x="4679712" y="7783369"/>
                  <a:pt x="4692072" y="7779614"/>
                </a:cubicBezTo>
                <a:cubicBezTo>
                  <a:pt x="4694916" y="7795928"/>
                  <a:pt x="4694670" y="7813182"/>
                  <a:pt x="4707742" y="7813504"/>
                </a:cubicBezTo>
                <a:cubicBezTo>
                  <a:pt x="4717722" y="7814767"/>
                  <a:pt x="4726281" y="7807873"/>
                  <a:pt x="4735551" y="7805056"/>
                </a:cubicBezTo>
                <a:cubicBezTo>
                  <a:pt x="4731285" y="7780586"/>
                  <a:pt x="4714167" y="7794375"/>
                  <a:pt x="4710612" y="7773982"/>
                </a:cubicBezTo>
                <a:cubicBezTo>
                  <a:pt x="4727729" y="7760192"/>
                  <a:pt x="4745044" y="7750638"/>
                  <a:pt x="4762279" y="7737528"/>
                </a:cubicBezTo>
                <a:cubicBezTo>
                  <a:pt x="4764294" y="7749084"/>
                  <a:pt x="4766428" y="7761320"/>
                  <a:pt x="4768560" y="7773555"/>
                </a:cubicBezTo>
                <a:cubicBezTo>
                  <a:pt x="4781166" y="7752547"/>
                  <a:pt x="4793179" y="7728141"/>
                  <a:pt x="4805785" y="7707134"/>
                </a:cubicBezTo>
                <a:cubicBezTo>
                  <a:pt x="4825138" y="7743484"/>
                  <a:pt x="4846963" y="7741148"/>
                  <a:pt x="4867171" y="7726419"/>
                </a:cubicBezTo>
                <a:cubicBezTo>
                  <a:pt x="4873351" y="7724542"/>
                  <a:pt x="4877397" y="7710429"/>
                  <a:pt x="4866824" y="7705768"/>
                </a:cubicBezTo>
                <a:cubicBezTo>
                  <a:pt x="4856132" y="7700427"/>
                  <a:pt x="4845194" y="7712339"/>
                  <a:pt x="4835924" y="7715155"/>
                </a:cubicBezTo>
                <a:cubicBezTo>
                  <a:pt x="4833349" y="7715937"/>
                  <a:pt x="4819567" y="7711535"/>
                  <a:pt x="4820524" y="7698361"/>
                </a:cubicBezTo>
                <a:cubicBezTo>
                  <a:pt x="4824571" y="7684247"/>
                  <a:pt x="4847108" y="7685990"/>
                  <a:pt x="4853999" y="7688191"/>
                </a:cubicBezTo>
                <a:cubicBezTo>
                  <a:pt x="4860534" y="7688353"/>
                  <a:pt x="4867247" y="7689534"/>
                  <a:pt x="4873946" y="7690631"/>
                </a:cubicBezTo>
                <a:lnTo>
                  <a:pt x="4879943" y="7691213"/>
                </a:lnTo>
                <a:lnTo>
                  <a:pt x="4893804" y="7692561"/>
                </a:lnTo>
                <a:cubicBezTo>
                  <a:pt x="4906994" y="7693564"/>
                  <a:pt x="4918524" y="7685050"/>
                  <a:pt x="4934289" y="7685272"/>
                </a:cubicBezTo>
                <a:cubicBezTo>
                  <a:pt x="4928600" y="7652643"/>
                  <a:pt x="4897258" y="7675049"/>
                  <a:pt x="4905597" y="7629570"/>
                </a:cubicBezTo>
                <a:cubicBezTo>
                  <a:pt x="4912023" y="7610440"/>
                  <a:pt x="4929091" y="7618138"/>
                  <a:pt x="4938362" y="7615322"/>
                </a:cubicBezTo>
                <a:cubicBezTo>
                  <a:pt x="4953100" y="7606549"/>
                  <a:pt x="4964038" y="7594637"/>
                  <a:pt x="4977109" y="7594961"/>
                </a:cubicBezTo>
                <a:cubicBezTo>
                  <a:pt x="4989469" y="7591206"/>
                  <a:pt x="4995158" y="7623835"/>
                  <a:pt x="5007518" y="7620079"/>
                </a:cubicBezTo>
                <a:cubicBezTo>
                  <a:pt x="5016076" y="7613185"/>
                  <a:pt x="5020123" y="7599071"/>
                  <a:pt x="5027456" y="7588255"/>
                </a:cubicBezTo>
                <a:cubicBezTo>
                  <a:pt x="5034593" y="7573202"/>
                  <a:pt x="5055046" y="7541222"/>
                  <a:pt x="5066448" y="7550641"/>
                </a:cubicBezTo>
                <a:cubicBezTo>
                  <a:pt x="5070961" y="7557860"/>
                  <a:pt x="5073095" y="7570095"/>
                  <a:pt x="5077606" y="7577314"/>
                </a:cubicBezTo>
                <a:cubicBezTo>
                  <a:pt x="5083787" y="7575436"/>
                  <a:pt x="5089256" y="7569480"/>
                  <a:pt x="5094724" y="7563524"/>
                </a:cubicBezTo>
                <a:cubicBezTo>
                  <a:pt x="5090212" y="7556305"/>
                  <a:pt x="5088079" y="7544070"/>
                  <a:pt x="5083567" y="7536851"/>
                </a:cubicBezTo>
                <a:cubicBezTo>
                  <a:pt x="5116576" y="7505351"/>
                  <a:pt x="5148797" y="7466216"/>
                  <a:pt x="5188967" y="7454012"/>
                </a:cubicBezTo>
                <a:cubicBezTo>
                  <a:pt x="5175532" y="7470261"/>
                  <a:pt x="5162926" y="7491270"/>
                  <a:pt x="5149610" y="7508199"/>
                </a:cubicBezTo>
                <a:cubicBezTo>
                  <a:pt x="5170528" y="7497549"/>
                  <a:pt x="5192869" y="7495057"/>
                  <a:pt x="5211655" y="7472170"/>
                </a:cubicBezTo>
                <a:cubicBezTo>
                  <a:pt x="5226954" y="7451061"/>
                  <a:pt x="5243360" y="7433193"/>
                  <a:pt x="5263568" y="7418465"/>
                </a:cubicBezTo>
                <a:cubicBezTo>
                  <a:pt x="5283776" y="7403736"/>
                  <a:pt x="5302046" y="7381008"/>
                  <a:pt x="5321543" y="7362201"/>
                </a:cubicBezTo>
                <a:cubicBezTo>
                  <a:pt x="5335571" y="7349350"/>
                  <a:pt x="5352688" y="7335560"/>
                  <a:pt x="5363871" y="7306384"/>
                </a:cubicBezTo>
                <a:cubicBezTo>
                  <a:pt x="5369094" y="7317681"/>
                  <a:pt x="5371229" y="7329928"/>
                  <a:pt x="5376451" y="7341226"/>
                </a:cubicBezTo>
                <a:cubicBezTo>
                  <a:pt x="5387829" y="7316284"/>
                  <a:pt x="5396634" y="7292135"/>
                  <a:pt x="5414462" y="7282424"/>
                </a:cubicBezTo>
                <a:cubicBezTo>
                  <a:pt x="5425597" y="7274748"/>
                  <a:pt x="5436289" y="7280088"/>
                  <a:pt x="5444382" y="7251862"/>
                </a:cubicBezTo>
                <a:cubicBezTo>
                  <a:pt x="5456640" y="7210203"/>
                  <a:pt x="5481802" y="7189674"/>
                  <a:pt x="5505100" y="7174007"/>
                </a:cubicBezTo>
                <a:cubicBezTo>
                  <a:pt x="5519128" y="7161156"/>
                  <a:pt x="5533156" y="7148305"/>
                  <a:pt x="5546472" y="7131375"/>
                </a:cubicBezTo>
                <a:cubicBezTo>
                  <a:pt x="5559273" y="7114603"/>
                  <a:pt x="5575434" y="7113988"/>
                  <a:pt x="5590173" y="7105216"/>
                </a:cubicBezTo>
                <a:cubicBezTo>
                  <a:pt x="5619651" y="7087670"/>
                  <a:pt x="5645692" y="7050413"/>
                  <a:pt x="5672521" y="7020789"/>
                </a:cubicBezTo>
                <a:cubicBezTo>
                  <a:pt x="5637378" y="7040054"/>
                  <a:pt x="5603024" y="7066954"/>
                  <a:pt x="5565352" y="7074820"/>
                </a:cubicBezTo>
                <a:cubicBezTo>
                  <a:pt x="5556597" y="7077480"/>
                  <a:pt x="5539725" y="7074016"/>
                  <a:pt x="5536982" y="7095607"/>
                </a:cubicBezTo>
                <a:cubicBezTo>
                  <a:pt x="5532224" y="7105642"/>
                  <a:pt x="5535779" y="7126035"/>
                  <a:pt x="5530311" y="7131990"/>
                </a:cubicBezTo>
                <a:cubicBezTo>
                  <a:pt x="5512482" y="7141702"/>
                  <a:pt x="5493231" y="7143255"/>
                  <a:pt x="5478492" y="7152028"/>
                </a:cubicBezTo>
                <a:cubicBezTo>
                  <a:pt x="5463042" y="7156721"/>
                  <a:pt x="5446439" y="7170354"/>
                  <a:pt x="5432411" y="7183205"/>
                </a:cubicBezTo>
                <a:cubicBezTo>
                  <a:pt x="5418384" y="7196057"/>
                  <a:pt x="5403914" y="7221925"/>
                  <a:pt x="5382530" y="7211244"/>
                </a:cubicBezTo>
                <a:cubicBezTo>
                  <a:pt x="5375639" y="7209042"/>
                  <a:pt x="5361661" y="7200405"/>
                  <a:pt x="5365927" y="7224877"/>
                </a:cubicBezTo>
                <a:cubicBezTo>
                  <a:pt x="5370563" y="7223469"/>
                  <a:pt x="5374296" y="7222335"/>
                  <a:pt x="5377910" y="7222847"/>
                </a:cubicBezTo>
                <a:lnTo>
                  <a:pt x="5385928" y="7228435"/>
                </a:lnTo>
                <a:lnTo>
                  <a:pt x="5380180" y="7221670"/>
                </a:lnTo>
                <a:cubicBezTo>
                  <a:pt x="5381107" y="7217111"/>
                  <a:pt x="5384201" y="7215102"/>
                  <a:pt x="5386599" y="7216512"/>
                </a:cubicBezTo>
                <a:lnTo>
                  <a:pt x="5388618" y="7230309"/>
                </a:lnTo>
                <a:lnTo>
                  <a:pt x="5389176" y="7230698"/>
                </a:lnTo>
                <a:lnTo>
                  <a:pt x="5388692" y="7230813"/>
                </a:lnTo>
                <a:lnTo>
                  <a:pt x="5388846" y="7231869"/>
                </a:lnTo>
                <a:lnTo>
                  <a:pt x="5388074" y="7230960"/>
                </a:lnTo>
                <a:lnTo>
                  <a:pt x="5372840" y="7234587"/>
                </a:lnTo>
                <a:cubicBezTo>
                  <a:pt x="5367883" y="7236093"/>
                  <a:pt x="5363426" y="7238520"/>
                  <a:pt x="5359502" y="7244008"/>
                </a:cubicBezTo>
                <a:cubicBezTo>
                  <a:pt x="5351654" y="7254981"/>
                  <a:pt x="5357589" y="7270357"/>
                  <a:pt x="5360315" y="7285991"/>
                </a:cubicBezTo>
                <a:cubicBezTo>
                  <a:pt x="5339049" y="7275989"/>
                  <a:pt x="5306507" y="7238635"/>
                  <a:pt x="5325538" y="7198495"/>
                </a:cubicBezTo>
                <a:cubicBezTo>
                  <a:pt x="5344569" y="7158357"/>
                  <a:pt x="5371153" y="7145986"/>
                  <a:pt x="5397855" y="7134294"/>
                </a:cubicBezTo>
                <a:cubicBezTo>
                  <a:pt x="5399870" y="7145851"/>
                  <a:pt x="5404137" y="7170323"/>
                  <a:pt x="5413407" y="7167506"/>
                </a:cubicBezTo>
                <a:cubicBezTo>
                  <a:pt x="5410562" y="7151192"/>
                  <a:pt x="5404627" y="7135816"/>
                  <a:pt x="5404992" y="7119243"/>
                </a:cubicBezTo>
                <a:cubicBezTo>
                  <a:pt x="5403815" y="7093832"/>
                  <a:pt x="5427578" y="7099497"/>
                  <a:pt x="5434469" y="7101698"/>
                </a:cubicBezTo>
                <a:cubicBezTo>
                  <a:pt x="5449919" y="7097004"/>
                  <a:pt x="5462475" y="7097485"/>
                  <a:pt x="5477214" y="7088712"/>
                </a:cubicBezTo>
                <a:cubicBezTo>
                  <a:pt x="5488863" y="7080879"/>
                  <a:pt x="5482218" y="7061424"/>
                  <a:pt x="5488644" y="7042293"/>
                </a:cubicBezTo>
                <a:cubicBezTo>
                  <a:pt x="5495069" y="7023164"/>
                  <a:pt x="5507429" y="7019409"/>
                  <a:pt x="5515987" y="7012514"/>
                </a:cubicBezTo>
                <a:cubicBezTo>
                  <a:pt x="5527637" y="7004681"/>
                  <a:pt x="5538059" y="6992925"/>
                  <a:pt x="5548286" y="6976934"/>
                </a:cubicBezTo>
                <a:cubicBezTo>
                  <a:pt x="5557801" y="6956864"/>
                  <a:pt x="5570162" y="6953109"/>
                  <a:pt x="5586323" y="6952495"/>
                </a:cubicBezTo>
                <a:cubicBezTo>
                  <a:pt x="5595592" y="6949679"/>
                  <a:pt x="5606284" y="6955019"/>
                  <a:pt x="5601426" y="6927149"/>
                </a:cubicBezTo>
                <a:cubicBezTo>
                  <a:pt x="5550318" y="6951264"/>
                  <a:pt x="5501740" y="6986780"/>
                  <a:pt x="5453476" y="7027210"/>
                </a:cubicBezTo>
                <a:cubicBezTo>
                  <a:pt x="5401927" y="7064344"/>
                  <a:pt x="5350378" y="7101477"/>
                  <a:pt x="5301919" y="7137672"/>
                </a:cubicBezTo>
                <a:cubicBezTo>
                  <a:pt x="5287180" y="7146445"/>
                  <a:pt x="5281466" y="7169653"/>
                  <a:pt x="5269698" y="7176808"/>
                </a:cubicBezTo>
                <a:cubicBezTo>
                  <a:pt x="5259276" y="7188563"/>
                  <a:pt x="5246916" y="7192319"/>
                  <a:pt x="5232176" y="7201091"/>
                </a:cubicBezTo>
                <a:cubicBezTo>
                  <a:pt x="5208879" y="7216758"/>
                  <a:pt x="5183202" y="7237442"/>
                  <a:pt x="5157330" y="7253891"/>
                </a:cubicBezTo>
                <a:cubicBezTo>
                  <a:pt x="5107644" y="7286165"/>
                  <a:pt x="5055384" y="7319220"/>
                  <a:pt x="5006410" y="7355571"/>
                </a:cubicBezTo>
                <a:cubicBezTo>
                  <a:pt x="4794356" y="7492287"/>
                  <a:pt x="4580484" y="7621691"/>
                  <a:pt x="4360560" y="7735029"/>
                </a:cubicBezTo>
                <a:cubicBezTo>
                  <a:pt x="4356412" y="7711237"/>
                  <a:pt x="4376255" y="7713082"/>
                  <a:pt x="4372107" y="7689291"/>
                </a:cubicBezTo>
                <a:cubicBezTo>
                  <a:pt x="4362837" y="7692107"/>
                  <a:pt x="4353567" y="7694923"/>
                  <a:pt x="4344297" y="7697739"/>
                </a:cubicBezTo>
                <a:cubicBezTo>
                  <a:pt x="4347141" y="7714053"/>
                  <a:pt x="4349275" y="7726289"/>
                  <a:pt x="4351289" y="7737845"/>
                </a:cubicBezTo>
                <a:cubicBezTo>
                  <a:pt x="4338930" y="7741599"/>
                  <a:pt x="4327085" y="7745198"/>
                  <a:pt x="4311880" y="7732639"/>
                </a:cubicBezTo>
                <a:cubicBezTo>
                  <a:pt x="4315435" y="7753031"/>
                  <a:pt x="4318992" y="7773424"/>
                  <a:pt x="4322547" y="7793817"/>
                </a:cubicBezTo>
                <a:cubicBezTo>
                  <a:pt x="4317789" y="7803852"/>
                  <a:pt x="4313031" y="7813886"/>
                  <a:pt x="4311363" y="7822982"/>
                </a:cubicBezTo>
                <a:cubicBezTo>
                  <a:pt x="4322767" y="7832401"/>
                  <a:pt x="4334170" y="7841821"/>
                  <a:pt x="4345573" y="7851240"/>
                </a:cubicBezTo>
                <a:cubicBezTo>
                  <a:pt x="4337015" y="7858134"/>
                  <a:pt x="4317764" y="7859688"/>
                  <a:pt x="4323334" y="7891637"/>
                </a:cubicBezTo>
                <a:cubicBezTo>
                  <a:pt x="4332604" y="7888821"/>
                  <a:pt x="4375814" y="7897166"/>
                  <a:pt x="4372504" y="7859521"/>
                </a:cubicBezTo>
                <a:cubicBezTo>
                  <a:pt x="4370981" y="7813460"/>
                  <a:pt x="4389520" y="7807827"/>
                  <a:pt x="4406637" y="7794037"/>
                </a:cubicBezTo>
                <a:cubicBezTo>
                  <a:pt x="4448917" y="7759721"/>
                  <a:pt x="4492423" y="7729325"/>
                  <a:pt x="4536124" y="7703164"/>
                </a:cubicBezTo>
                <a:cubicBezTo>
                  <a:pt x="4541101" y="7731714"/>
                  <a:pt x="4553682" y="7766543"/>
                  <a:pt x="4548678" y="7793831"/>
                </a:cubicBezTo>
                <a:cubicBezTo>
                  <a:pt x="4545739" y="7811187"/>
                  <a:pt x="4531001" y="7819959"/>
                  <a:pt x="4522441" y="7826853"/>
                </a:cubicBezTo>
                <a:cubicBezTo>
                  <a:pt x="4510793" y="7834687"/>
                  <a:pt x="4499143" y="7842520"/>
                  <a:pt x="4487495" y="7850354"/>
                </a:cubicBezTo>
                <a:cubicBezTo>
                  <a:pt x="4442837" y="7889689"/>
                  <a:pt x="4389350" y="7918821"/>
                  <a:pt x="4338047" y="7938702"/>
                </a:cubicBezTo>
                <a:cubicBezTo>
                  <a:pt x="4313327" y="7946212"/>
                  <a:pt x="4287896" y="7949643"/>
                  <a:pt x="4259890" y="7953857"/>
                </a:cubicBezTo>
                <a:cubicBezTo>
                  <a:pt x="4253194" y="7955891"/>
                  <a:pt x="4235881" y="7965446"/>
                  <a:pt x="4229946" y="7950070"/>
                </a:cubicBezTo>
                <a:cubicBezTo>
                  <a:pt x="4221632" y="7939712"/>
                  <a:pt x="4236372" y="7930940"/>
                  <a:pt x="4239461" y="7930001"/>
                </a:cubicBezTo>
                <a:cubicBezTo>
                  <a:pt x="4260577" y="7923586"/>
                  <a:pt x="4279581" y="7939285"/>
                  <a:pt x="4282817" y="7883189"/>
                </a:cubicBezTo>
                <a:cubicBezTo>
                  <a:pt x="4283063" y="7865937"/>
                  <a:pt x="4288532" y="7859980"/>
                  <a:pt x="4297801" y="7857164"/>
                </a:cubicBezTo>
                <a:cubicBezTo>
                  <a:pt x="4297335" y="7835833"/>
                  <a:pt x="4296870" y="7814501"/>
                  <a:pt x="4292603" y="7790030"/>
                </a:cubicBezTo>
                <a:cubicBezTo>
                  <a:pt x="4280244" y="7793785"/>
                  <a:pt x="4264082" y="7794400"/>
                  <a:pt x="4251723" y="7798155"/>
                </a:cubicBezTo>
                <a:cubicBezTo>
                  <a:pt x="4238652" y="7797832"/>
                  <a:pt x="4225138" y="7810526"/>
                  <a:pt x="4213736" y="7801106"/>
                </a:cubicBezTo>
                <a:cubicBezTo>
                  <a:pt x="4198531" y="7788547"/>
                  <a:pt x="4218739" y="7773818"/>
                  <a:pt x="4221314" y="7773036"/>
                </a:cubicBezTo>
                <a:cubicBezTo>
                  <a:pt x="4233674" y="7769282"/>
                  <a:pt x="4246745" y="7769605"/>
                  <a:pt x="4259105" y="7765850"/>
                </a:cubicBezTo>
                <a:cubicBezTo>
                  <a:pt x="4265285" y="7763972"/>
                  <a:pt x="4285247" y="7766497"/>
                  <a:pt x="4288583" y="7748306"/>
                </a:cubicBezTo>
                <a:cubicBezTo>
                  <a:pt x="4288235" y="7727654"/>
                  <a:pt x="4270407" y="7737365"/>
                  <a:pt x="4267318" y="7738304"/>
                </a:cubicBezTo>
                <a:cubicBezTo>
                  <a:pt x="4239507" y="7746753"/>
                  <a:pt x="4216014" y="7758185"/>
                  <a:pt x="4188204" y="7766633"/>
                </a:cubicBezTo>
                <a:cubicBezTo>
                  <a:pt x="4074981" y="7804609"/>
                  <a:pt x="3961167" y="7839185"/>
                  <a:pt x="3848182" y="7878521"/>
                </a:cubicBezTo>
                <a:cubicBezTo>
                  <a:pt x="3731278" y="7914036"/>
                  <a:pt x="3613466" y="7941238"/>
                  <a:pt x="3497154" y="7980153"/>
                </a:cubicBezTo>
                <a:cubicBezTo>
                  <a:pt x="3472434" y="7987663"/>
                  <a:pt x="3449136" y="8003330"/>
                  <a:pt x="3422917" y="7999127"/>
                </a:cubicBezTo>
                <a:cubicBezTo>
                  <a:pt x="3409846" y="7998803"/>
                  <a:pt x="3398443" y="7989385"/>
                  <a:pt x="3386083" y="7993139"/>
                </a:cubicBezTo>
                <a:cubicBezTo>
                  <a:pt x="3376813" y="7995955"/>
                  <a:pt x="3365164" y="8003789"/>
                  <a:pt x="3355894" y="8006605"/>
                </a:cubicBezTo>
                <a:cubicBezTo>
                  <a:pt x="3343534" y="8010360"/>
                  <a:pt x="3332131" y="8000941"/>
                  <a:pt x="3318152" y="7992304"/>
                </a:cubicBezTo>
                <a:cubicBezTo>
                  <a:pt x="3303660" y="7983823"/>
                  <a:pt x="3292010" y="7991657"/>
                  <a:pt x="3276561" y="7996350"/>
                </a:cubicBezTo>
                <a:cubicBezTo>
                  <a:pt x="3258731" y="8006062"/>
                  <a:pt x="3235238" y="8017494"/>
                  <a:pt x="3214099" y="7989558"/>
                </a:cubicBezTo>
                <a:cubicBezTo>
                  <a:pt x="3367324" y="7960187"/>
                  <a:pt x="3515838" y="7919363"/>
                  <a:pt x="3663128" y="7874616"/>
                </a:cubicBezTo>
                <a:cubicBezTo>
                  <a:pt x="3589729" y="7879737"/>
                  <a:pt x="3513238" y="7885785"/>
                  <a:pt x="3439324" y="7891062"/>
                </a:cubicBezTo>
                <a:cubicBezTo>
                  <a:pt x="3403716" y="7888996"/>
                  <a:pt x="3365214" y="7892103"/>
                  <a:pt x="3329802" y="7894272"/>
                </a:cubicBezTo>
                <a:cubicBezTo>
                  <a:pt x="3295734" y="7901041"/>
                  <a:pt x="3262235" y="7876863"/>
                  <a:pt x="3230624" y="7882171"/>
                </a:cubicBezTo>
                <a:cubicBezTo>
                  <a:pt x="3157937" y="7891370"/>
                  <a:pt x="3083115" y="7888333"/>
                  <a:pt x="3006626" y="7894391"/>
                </a:cubicBezTo>
                <a:cubicBezTo>
                  <a:pt x="2970504" y="7892481"/>
                  <a:pt x="2932713" y="7899668"/>
                  <a:pt x="2896590" y="7897758"/>
                </a:cubicBezTo>
                <a:cubicBezTo>
                  <a:pt x="2880232" y="7894138"/>
                  <a:pt x="2863479" y="7891355"/>
                  <a:pt x="2844939" y="7896987"/>
                </a:cubicBezTo>
                <a:cubicBezTo>
                  <a:pt x="2838759" y="7898865"/>
                  <a:pt x="2837802" y="7912039"/>
                  <a:pt x="2831622" y="7913916"/>
                </a:cubicBezTo>
                <a:cubicBezTo>
                  <a:pt x="2825441" y="7915794"/>
                  <a:pt x="2819262" y="7917671"/>
                  <a:pt x="2813082" y="7919549"/>
                </a:cubicBezTo>
                <a:cubicBezTo>
                  <a:pt x="2808815" y="7895077"/>
                  <a:pt x="2828778" y="7897602"/>
                  <a:pt x="2824511" y="7873131"/>
                </a:cubicBezTo>
                <a:cubicBezTo>
                  <a:pt x="2729727" y="7867569"/>
                  <a:pt x="2634944" y="7862007"/>
                  <a:pt x="2539568" y="7853047"/>
                </a:cubicBezTo>
                <a:cubicBezTo>
                  <a:pt x="2493463" y="7849874"/>
                  <a:pt x="2447164" y="7842466"/>
                  <a:pt x="2400348" y="7835217"/>
                </a:cubicBezTo>
                <a:cubicBezTo>
                  <a:pt x="2379675" y="7828614"/>
                  <a:pt x="2357333" y="7831106"/>
                  <a:pt x="2336464" y="7820268"/>
                </a:cubicBezTo>
                <a:cubicBezTo>
                  <a:pt x="2323393" y="7819944"/>
                  <a:pt x="2325670" y="7777022"/>
                  <a:pt x="2313311" y="7780777"/>
                </a:cubicBezTo>
                <a:cubicBezTo>
                  <a:pt x="2317459" y="7804569"/>
                  <a:pt x="2323393" y="7819944"/>
                  <a:pt x="2311744" y="7827778"/>
                </a:cubicBezTo>
                <a:cubicBezTo>
                  <a:pt x="2302473" y="7830594"/>
                  <a:pt x="2306029" y="7850987"/>
                  <a:pt x="2308874" y="7867302"/>
                </a:cubicBezTo>
                <a:cubicBezTo>
                  <a:pt x="2249968" y="7880903"/>
                  <a:pt x="2192927" y="7889642"/>
                  <a:pt x="2132844" y="7877833"/>
                </a:cubicBezTo>
                <a:cubicBezTo>
                  <a:pt x="2102901" y="7874046"/>
                  <a:pt x="2077122" y="7856825"/>
                  <a:pt x="2048848" y="7843942"/>
                </a:cubicBezTo>
                <a:cubicBezTo>
                  <a:pt x="2021088" y="7830901"/>
                  <a:pt x="1997079" y="7842490"/>
                  <a:pt x="1971647" y="7845922"/>
                </a:cubicBezTo>
                <a:cubicBezTo>
                  <a:pt x="1857366" y="7859168"/>
                  <a:pt x="1735384" y="7828228"/>
                  <a:pt x="1616887" y="7795513"/>
                </a:cubicBezTo>
                <a:cubicBezTo>
                  <a:pt x="1374469" y="7723858"/>
                  <a:pt x="1134574" y="7592028"/>
                  <a:pt x="893357" y="7489940"/>
                </a:cubicBezTo>
                <a:cubicBezTo>
                  <a:pt x="895026" y="7480845"/>
                  <a:pt x="894560" y="7459514"/>
                  <a:pt x="900741" y="7457636"/>
                </a:cubicBezTo>
                <a:lnTo>
                  <a:pt x="901088" y="7457605"/>
                </a:lnTo>
                <a:lnTo>
                  <a:pt x="900227" y="7454626"/>
                </a:lnTo>
                <a:cubicBezTo>
                  <a:pt x="900054" y="7451471"/>
                  <a:pt x="900241" y="7448206"/>
                  <a:pt x="899533" y="7444143"/>
                </a:cubicBezTo>
                <a:cubicBezTo>
                  <a:pt x="901675" y="7447770"/>
                  <a:pt x="903640" y="7450381"/>
                  <a:pt x="904529" y="7453319"/>
                </a:cubicBezTo>
                <a:lnTo>
                  <a:pt x="904005" y="7457336"/>
                </a:lnTo>
                <a:lnTo>
                  <a:pt x="908347" y="7456936"/>
                </a:lnTo>
                <a:cubicBezTo>
                  <a:pt x="911139" y="7456625"/>
                  <a:pt x="913456" y="7455921"/>
                  <a:pt x="913100" y="7453882"/>
                </a:cubicBezTo>
                <a:cubicBezTo>
                  <a:pt x="907166" y="7438508"/>
                  <a:pt x="886492" y="7431902"/>
                  <a:pt x="878891" y="7425625"/>
                </a:cubicBezTo>
                <a:cubicBezTo>
                  <a:pt x="864517" y="7417824"/>
                  <a:pt x="850733" y="7413420"/>
                  <a:pt x="838619" y="7399923"/>
                </a:cubicBezTo>
                <a:cubicBezTo>
                  <a:pt x="843622" y="7372635"/>
                  <a:pt x="872364" y="7406849"/>
                  <a:pt x="886856" y="7415332"/>
                </a:cubicBezTo>
                <a:cubicBezTo>
                  <a:pt x="905032" y="7426269"/>
                  <a:pt x="939023" y="7415943"/>
                  <a:pt x="955846" y="7440896"/>
                </a:cubicBezTo>
                <a:cubicBezTo>
                  <a:pt x="964159" y="7451254"/>
                  <a:pt x="964625" y="7472583"/>
                  <a:pt x="970560" y="7487966"/>
                </a:cubicBezTo>
                <a:cubicBezTo>
                  <a:pt x="973404" y="7504283"/>
                  <a:pt x="984096" y="7509623"/>
                  <a:pt x="994787" y="7514962"/>
                </a:cubicBezTo>
                <a:cubicBezTo>
                  <a:pt x="1019855" y="7528105"/>
                  <a:pt x="1045997" y="7528751"/>
                  <a:pt x="1069245" y="7534572"/>
                </a:cubicBezTo>
                <a:cubicBezTo>
                  <a:pt x="1096809" y="7543376"/>
                  <a:pt x="1123662" y="7548102"/>
                  <a:pt x="1150516" y="7552828"/>
                </a:cubicBezTo>
                <a:cubicBezTo>
                  <a:pt x="1174277" y="7558492"/>
                  <a:pt x="1197281" y="7581568"/>
                  <a:pt x="1221045" y="7587232"/>
                </a:cubicBezTo>
                <a:cubicBezTo>
                  <a:pt x="1237797" y="7590015"/>
                  <a:pt x="1255280" y="7559653"/>
                  <a:pt x="1262272" y="7599757"/>
                </a:cubicBezTo>
                <a:cubicBezTo>
                  <a:pt x="1269629" y="7623290"/>
                  <a:pt x="1310706" y="7619400"/>
                  <a:pt x="1321398" y="7624742"/>
                </a:cubicBezTo>
                <a:cubicBezTo>
                  <a:pt x="1432689" y="7650341"/>
                  <a:pt x="1547901" y="7679758"/>
                  <a:pt x="1663111" y="7709178"/>
                </a:cubicBezTo>
                <a:lnTo>
                  <a:pt x="1741456" y="7727809"/>
                </a:lnTo>
                <a:lnTo>
                  <a:pt x="1741843" y="7726478"/>
                </a:lnTo>
                <a:cubicBezTo>
                  <a:pt x="1743022" y="7726120"/>
                  <a:pt x="1744820" y="7726926"/>
                  <a:pt x="1746839" y="7729019"/>
                </a:cubicBezTo>
                <a:lnTo>
                  <a:pt x="1746690" y="7729064"/>
                </a:lnTo>
                <a:lnTo>
                  <a:pt x="1832621" y="7751446"/>
                </a:lnTo>
                <a:cubicBezTo>
                  <a:pt x="1859671" y="7760407"/>
                  <a:pt x="1884145" y="7770150"/>
                  <a:pt x="1910286" y="7770798"/>
                </a:cubicBezTo>
                <a:cubicBezTo>
                  <a:pt x="1935718" y="7767366"/>
                  <a:pt x="1955410" y="7752794"/>
                  <a:pt x="1979420" y="7741205"/>
                </a:cubicBezTo>
                <a:cubicBezTo>
                  <a:pt x="1904132" y="7716837"/>
                  <a:pt x="1830463" y="7704860"/>
                  <a:pt x="1756007" y="7685250"/>
                </a:cubicBezTo>
                <a:cubicBezTo>
                  <a:pt x="1722067" y="7674085"/>
                  <a:pt x="1687612" y="7663084"/>
                  <a:pt x="1653155" y="7652074"/>
                </a:cubicBezTo>
                <a:cubicBezTo>
                  <a:pt x="1649355" y="7648937"/>
                  <a:pt x="1632484" y="7645473"/>
                  <a:pt x="1631062" y="7637315"/>
                </a:cubicBezTo>
                <a:cubicBezTo>
                  <a:pt x="1634397" y="7619123"/>
                  <a:pt x="1647466" y="7619445"/>
                  <a:pt x="1643911" y="7599054"/>
                </a:cubicBezTo>
                <a:cubicBezTo>
                  <a:pt x="1633931" y="7597792"/>
                  <a:pt x="1624069" y="7597210"/>
                  <a:pt x="1613376" y="7591871"/>
                </a:cubicBezTo>
                <a:cubicBezTo>
                  <a:pt x="1615391" y="7603425"/>
                  <a:pt x="1621325" y="7618800"/>
                  <a:pt x="1616566" y="7628832"/>
                </a:cubicBezTo>
                <a:cubicBezTo>
                  <a:pt x="1612521" y="7642948"/>
                  <a:pt x="1603054" y="7641531"/>
                  <a:pt x="1593784" y="7644347"/>
                </a:cubicBezTo>
                <a:cubicBezTo>
                  <a:pt x="1597831" y="7630233"/>
                  <a:pt x="1595488" y="7621460"/>
                  <a:pt x="1590872" y="7615973"/>
                </a:cubicBezTo>
                <a:lnTo>
                  <a:pt x="1590279" y="7615664"/>
                </a:lnTo>
                <a:lnTo>
                  <a:pt x="1589008" y="7625433"/>
                </a:lnTo>
                <a:cubicBezTo>
                  <a:pt x="1586785" y="7621832"/>
                  <a:pt x="1586254" y="7618786"/>
                  <a:pt x="1586102" y="7615624"/>
                </a:cubicBezTo>
                <a:lnTo>
                  <a:pt x="1585969" y="7613409"/>
                </a:lnTo>
                <a:lnTo>
                  <a:pt x="1574314" y="7607315"/>
                </a:lnTo>
                <a:cubicBezTo>
                  <a:pt x="1565043" y="7610132"/>
                  <a:pt x="1563375" y="7619227"/>
                  <a:pt x="1557195" y="7621104"/>
                </a:cubicBezTo>
                <a:cubicBezTo>
                  <a:pt x="1548638" y="7627999"/>
                  <a:pt x="1541154" y="7622399"/>
                  <a:pt x="1534145" y="7619519"/>
                </a:cubicBezTo>
                <a:cubicBezTo>
                  <a:pt x="1537598" y="7602007"/>
                  <a:pt x="1548536" y="7590096"/>
                  <a:pt x="1552580" y="7575974"/>
                </a:cubicBezTo>
                <a:cubicBezTo>
                  <a:pt x="1538089" y="7567499"/>
                  <a:pt x="1523597" y="7559018"/>
                  <a:pt x="1511481" y="7545522"/>
                </a:cubicBezTo>
                <a:cubicBezTo>
                  <a:pt x="1518619" y="7530469"/>
                  <a:pt x="1536202" y="7538012"/>
                  <a:pt x="1550694" y="7546491"/>
                </a:cubicBezTo>
                <a:cubicBezTo>
                  <a:pt x="1568278" y="7554034"/>
                  <a:pt x="1582060" y="7558435"/>
                  <a:pt x="1598416" y="7562049"/>
                </a:cubicBezTo>
                <a:cubicBezTo>
                  <a:pt x="1636674" y="7576202"/>
                  <a:pt x="1671011" y="7586528"/>
                  <a:pt x="1704950" y="7597689"/>
                </a:cubicBezTo>
                <a:cubicBezTo>
                  <a:pt x="1736317" y="7609634"/>
                  <a:pt x="1762925" y="7631613"/>
                  <a:pt x="1795245" y="7630385"/>
                </a:cubicBezTo>
                <a:cubicBezTo>
                  <a:pt x="1827053" y="7629308"/>
                  <a:pt x="1860798" y="7636236"/>
                  <a:pt x="1890740" y="7640024"/>
                </a:cubicBezTo>
                <a:cubicBezTo>
                  <a:pt x="2036217" y="7659531"/>
                  <a:pt x="2178527" y="7676422"/>
                  <a:pt x="2323098" y="7687616"/>
                </a:cubicBezTo>
                <a:cubicBezTo>
                  <a:pt x="2451111" y="7700261"/>
                  <a:pt x="2583440" y="7715890"/>
                  <a:pt x="2711139" y="7723620"/>
                </a:cubicBezTo>
                <a:cubicBezTo>
                  <a:pt x="2773599" y="7730412"/>
                  <a:pt x="2838954" y="7732031"/>
                  <a:pt x="2900704" y="7734744"/>
                </a:cubicBezTo>
                <a:cubicBezTo>
                  <a:pt x="2933027" y="7733514"/>
                  <a:pt x="2962140" y="7732543"/>
                  <a:pt x="2992991" y="7744643"/>
                </a:cubicBezTo>
                <a:cubicBezTo>
                  <a:pt x="3017464" y="7754387"/>
                  <a:pt x="3052386" y="7786723"/>
                  <a:pt x="3069749" y="7755681"/>
                </a:cubicBezTo>
                <a:cubicBezTo>
                  <a:pt x="3088976" y="7719778"/>
                  <a:pt x="3114872" y="7737678"/>
                  <a:pt x="3145527" y="7745544"/>
                </a:cubicBezTo>
                <a:cubicBezTo>
                  <a:pt x="3176181" y="7753409"/>
                  <a:pt x="3201808" y="7754213"/>
                  <a:pt x="3231040" y="7753922"/>
                </a:cubicBezTo>
                <a:cubicBezTo>
                  <a:pt x="3288989" y="7753495"/>
                  <a:pt x="3347699" y="7735659"/>
                  <a:pt x="3404937" y="7731154"/>
                </a:cubicBezTo>
                <a:cubicBezTo>
                  <a:pt x="3421809" y="7734617"/>
                  <a:pt x="3552597" y="7741410"/>
                  <a:pt x="3544893" y="7697225"/>
                </a:cubicBezTo>
                <a:cubicBezTo>
                  <a:pt x="3520174" y="7704734"/>
                  <a:pt x="3494893" y="7724583"/>
                  <a:pt x="3468159" y="7720536"/>
                </a:cubicBezTo>
                <a:lnTo>
                  <a:pt x="3455305" y="7717650"/>
                </a:lnTo>
                <a:lnTo>
                  <a:pt x="3458472" y="7724976"/>
                </a:lnTo>
                <a:cubicBezTo>
                  <a:pt x="3456944" y="7733543"/>
                  <a:pt x="3454075" y="7734415"/>
                  <a:pt x="3449864" y="7727591"/>
                </a:cubicBezTo>
                <a:lnTo>
                  <a:pt x="3452479" y="7717014"/>
                </a:lnTo>
                <a:lnTo>
                  <a:pt x="3432603" y="7712550"/>
                </a:lnTo>
                <a:cubicBezTo>
                  <a:pt x="3420810" y="7710227"/>
                  <a:pt x="3409106" y="7708415"/>
                  <a:pt x="3397580" y="7707621"/>
                </a:cubicBezTo>
                <a:cubicBezTo>
                  <a:pt x="3342722" y="7707109"/>
                  <a:pt x="3286636" y="7702675"/>
                  <a:pt x="3234867" y="7701224"/>
                </a:cubicBezTo>
                <a:cubicBezTo>
                  <a:pt x="3127013" y="7695338"/>
                  <a:pt x="3018565" y="7686054"/>
                  <a:pt x="2910711" y="7680169"/>
                </a:cubicBezTo>
                <a:cubicBezTo>
                  <a:pt x="2802857" y="7674283"/>
                  <a:pt x="2694409" y="7664998"/>
                  <a:pt x="2588934" y="7654096"/>
                </a:cubicBezTo>
                <a:cubicBezTo>
                  <a:pt x="2533364" y="7649505"/>
                  <a:pt x="2477279" y="7645071"/>
                  <a:pt x="2421708" y="7640478"/>
                </a:cubicBezTo>
                <a:cubicBezTo>
                  <a:pt x="2398655" y="7638894"/>
                  <a:pt x="2371921" y="7634847"/>
                  <a:pt x="2349581" y="7637340"/>
                </a:cubicBezTo>
                <a:cubicBezTo>
                  <a:pt x="2330843" y="7638737"/>
                  <a:pt x="2330110" y="7600309"/>
                  <a:pt x="2325843" y="7575837"/>
                </a:cubicBezTo>
                <a:cubicBezTo>
                  <a:pt x="2317087" y="7578497"/>
                  <a:pt x="2311619" y="7584453"/>
                  <a:pt x="2304728" y="7582252"/>
                </a:cubicBezTo>
                <a:cubicBezTo>
                  <a:pt x="2298546" y="7584130"/>
                  <a:pt x="2292612" y="7568755"/>
                  <a:pt x="2298083" y="7562798"/>
                </a:cubicBezTo>
                <a:cubicBezTo>
                  <a:pt x="2315910" y="7553087"/>
                  <a:pt x="2339870" y="7562986"/>
                  <a:pt x="2359832" y="7565511"/>
                </a:cubicBezTo>
                <a:cubicBezTo>
                  <a:pt x="2419719" y="7573085"/>
                  <a:pt x="2478379" y="7576738"/>
                  <a:pt x="2537040" y="7580390"/>
                </a:cubicBezTo>
                <a:cubicBezTo>
                  <a:pt x="2654757" y="7586858"/>
                  <a:pt x="2771880" y="7589928"/>
                  <a:pt x="2884739" y="7568525"/>
                </a:cubicBezTo>
                <a:cubicBezTo>
                  <a:pt x="2882606" y="7556289"/>
                  <a:pt x="2879761" y="7539975"/>
                  <a:pt x="2884519" y="7529939"/>
                </a:cubicBezTo>
                <a:cubicBezTo>
                  <a:pt x="2893542" y="7544377"/>
                  <a:pt x="2900900" y="7567910"/>
                  <a:pt x="2914683" y="7572313"/>
                </a:cubicBezTo>
                <a:cubicBezTo>
                  <a:pt x="2926085" y="7581731"/>
                  <a:pt x="2934643" y="7574837"/>
                  <a:pt x="2943400" y="7572176"/>
                </a:cubicBezTo>
                <a:cubicBezTo>
                  <a:pt x="2971210" y="7563728"/>
                  <a:pt x="2999730" y="7559358"/>
                  <a:pt x="3028251" y="7554988"/>
                </a:cubicBezTo>
                <a:cubicBezTo>
                  <a:pt x="3081687" y="7547344"/>
                  <a:pt x="3138730" y="7538604"/>
                  <a:pt x="3192760" y="7534357"/>
                </a:cubicBezTo>
                <a:cubicBezTo>
                  <a:pt x="3307750" y="7525191"/>
                  <a:pt x="3420362" y="7521041"/>
                  <a:pt x="3532974" y="7516893"/>
                </a:cubicBezTo>
                <a:cubicBezTo>
                  <a:pt x="3523730" y="7463871"/>
                  <a:pt x="3550829" y="7451343"/>
                  <a:pt x="3566720" y="7433632"/>
                </a:cubicBezTo>
                <a:cubicBezTo>
                  <a:pt x="3534567" y="7414054"/>
                  <a:pt x="3504970" y="7430918"/>
                  <a:pt x="3472767" y="7432828"/>
                </a:cubicBezTo>
                <a:cubicBezTo>
                  <a:pt x="3463497" y="7435645"/>
                  <a:pt x="3449715" y="7431242"/>
                  <a:pt x="3441156" y="7438137"/>
                </a:cubicBezTo>
                <a:cubicBezTo>
                  <a:pt x="3433112" y="7444875"/>
                  <a:pt x="3435838" y="7460510"/>
                  <a:pt x="3435593" y="7477763"/>
                </a:cubicBezTo>
                <a:cubicBezTo>
                  <a:pt x="3433434" y="7521366"/>
                  <a:pt x="3370948" y="7480224"/>
                  <a:pt x="3357166" y="7475821"/>
                </a:cubicBezTo>
                <a:cubicBezTo>
                  <a:pt x="3343502" y="7472099"/>
                  <a:pt x="3322633" y="7461260"/>
                  <a:pt x="3310274" y="7465015"/>
                </a:cubicBezTo>
                <a:cubicBezTo>
                  <a:pt x="3304093" y="7466893"/>
                  <a:pt x="3304559" y="7488224"/>
                  <a:pt x="3303484" y="7500719"/>
                </a:cubicBezTo>
                <a:cubicBezTo>
                  <a:pt x="3228096" y="7438446"/>
                  <a:pt x="3150846" y="7461914"/>
                  <a:pt x="3079580" y="7479269"/>
                </a:cubicBezTo>
                <a:cubicBezTo>
                  <a:pt x="3057950" y="7485841"/>
                  <a:pt x="3036320" y="7492412"/>
                  <a:pt x="3015916" y="7502906"/>
                </a:cubicBezTo>
                <a:cubicBezTo>
                  <a:pt x="3006647" y="7505722"/>
                  <a:pt x="2998088" y="7512616"/>
                  <a:pt x="2988818" y="7515432"/>
                </a:cubicBezTo>
                <a:cubicBezTo>
                  <a:pt x="2983595" y="7504135"/>
                  <a:pt x="2976703" y="7501934"/>
                  <a:pt x="2966722" y="7500673"/>
                </a:cubicBezTo>
                <a:cubicBezTo>
                  <a:pt x="2946760" y="7498148"/>
                  <a:pt x="2930158" y="7511781"/>
                  <a:pt x="2910906" y="7513335"/>
                </a:cubicBezTo>
                <a:cubicBezTo>
                  <a:pt x="2897835" y="7513011"/>
                  <a:pt x="2880963" y="7509546"/>
                  <a:pt x="2875249" y="7532756"/>
                </a:cubicBezTo>
                <a:cubicBezTo>
                  <a:pt x="2869315" y="7517380"/>
                  <a:pt x="2867182" y="7505143"/>
                  <a:pt x="2862078" y="7494528"/>
                </a:cubicBezTo>
                <a:cubicBezTo>
                  <a:pt x="2858157" y="7490708"/>
                  <a:pt x="2851978" y="7492585"/>
                  <a:pt x="2848887" y="7493524"/>
                </a:cubicBezTo>
                <a:cubicBezTo>
                  <a:pt x="2835935" y="7493880"/>
                  <a:pt x="2823378" y="7493400"/>
                  <a:pt x="2810307" y="7493076"/>
                </a:cubicBezTo>
                <a:cubicBezTo>
                  <a:pt x="2791056" y="7494630"/>
                  <a:pt x="2768005" y="7493044"/>
                  <a:pt x="2745908" y="7478284"/>
                </a:cubicBezTo>
                <a:cubicBezTo>
                  <a:pt x="2799861" y="7470483"/>
                  <a:pt x="2853297" y="7462838"/>
                  <a:pt x="2907249" y="7455036"/>
                </a:cubicBezTo>
                <a:cubicBezTo>
                  <a:pt x="2925275" y="7449560"/>
                  <a:pt x="2957131" y="7426998"/>
                  <a:pt x="2973047" y="7443636"/>
                </a:cubicBezTo>
                <a:lnTo>
                  <a:pt x="2975689" y="7446761"/>
                </a:lnTo>
                <a:lnTo>
                  <a:pt x="2974395" y="7442086"/>
                </a:lnTo>
                <a:lnTo>
                  <a:pt x="2976380" y="7442144"/>
                </a:lnTo>
                <a:lnTo>
                  <a:pt x="2973857" y="7438999"/>
                </a:lnTo>
                <a:cubicBezTo>
                  <a:pt x="2976726" y="7438127"/>
                  <a:pt x="2979595" y="7437256"/>
                  <a:pt x="2982464" y="7436385"/>
                </a:cubicBezTo>
                <a:lnTo>
                  <a:pt x="2980776" y="7442271"/>
                </a:lnTo>
                <a:lnTo>
                  <a:pt x="2981227" y="7442284"/>
                </a:lnTo>
                <a:cubicBezTo>
                  <a:pt x="2982133" y="7443145"/>
                  <a:pt x="2982952" y="7444600"/>
                  <a:pt x="2983735" y="7446920"/>
                </a:cubicBezTo>
                <a:lnTo>
                  <a:pt x="2985691" y="7455349"/>
                </a:lnTo>
                <a:lnTo>
                  <a:pt x="2987422" y="7451437"/>
                </a:lnTo>
                <a:cubicBezTo>
                  <a:pt x="2988497" y="7438942"/>
                  <a:pt x="2997766" y="7436126"/>
                  <a:pt x="3004657" y="7438328"/>
                </a:cubicBezTo>
                <a:cubicBezTo>
                  <a:pt x="3017019" y="7434572"/>
                  <a:pt x="3033620" y="7420939"/>
                  <a:pt x="3048114" y="7429420"/>
                </a:cubicBezTo>
                <a:cubicBezTo>
                  <a:pt x="3055716" y="7435700"/>
                  <a:pt x="3058442" y="7451335"/>
                  <a:pt x="3066754" y="7461693"/>
                </a:cubicBezTo>
                <a:cubicBezTo>
                  <a:pt x="3071977" y="7472990"/>
                  <a:pt x="3081959" y="7474252"/>
                  <a:pt x="3088140" y="7472374"/>
                </a:cubicBezTo>
                <a:cubicBezTo>
                  <a:pt x="3091229" y="7471436"/>
                  <a:pt x="3117618" y="7454831"/>
                  <a:pt x="3111682" y="7439454"/>
                </a:cubicBezTo>
                <a:cubicBezTo>
                  <a:pt x="3102658" y="7425018"/>
                  <a:pt x="3086718" y="7464217"/>
                  <a:pt x="3080436" y="7428190"/>
                </a:cubicBezTo>
                <a:cubicBezTo>
                  <a:pt x="3251590" y="7427013"/>
                  <a:pt x="3420532" y="7410045"/>
                  <a:pt x="3588495" y="7371902"/>
                </a:cubicBezTo>
                <a:cubicBezTo>
                  <a:pt x="3589671" y="7397313"/>
                  <a:pt x="3586218" y="7414825"/>
                  <a:pt x="3578370" y="7425798"/>
                </a:cubicBezTo>
                <a:cubicBezTo>
                  <a:pt x="3651742" y="7476515"/>
                  <a:pt x="3722347" y="7433594"/>
                  <a:pt x="3790058" y="7395844"/>
                </a:cubicBezTo>
                <a:cubicBezTo>
                  <a:pt x="3794324" y="7420316"/>
                  <a:pt x="3771272" y="7418730"/>
                  <a:pt x="3775539" y="7443201"/>
                </a:cubicBezTo>
                <a:cubicBezTo>
                  <a:pt x="3794078" y="7437569"/>
                  <a:pt x="3811196" y="7423780"/>
                  <a:pt x="3828069" y="7427243"/>
                </a:cubicBezTo>
                <a:cubicBezTo>
                  <a:pt x="3834959" y="7429444"/>
                  <a:pt x="3839937" y="7457995"/>
                  <a:pt x="3844331" y="7464533"/>
                </a:cubicBezTo>
                <a:cubicBezTo>
                  <a:pt x="3854066" y="7483049"/>
                  <a:pt x="3875181" y="7476634"/>
                  <a:pt x="3885163" y="7477896"/>
                </a:cubicBezTo>
                <a:cubicBezTo>
                  <a:pt x="3892052" y="7480097"/>
                  <a:pt x="3899300" y="7484338"/>
                  <a:pt x="3906932" y="7488461"/>
                </a:cubicBezTo>
                <a:lnTo>
                  <a:pt x="3908579" y="7489135"/>
                </a:lnTo>
                <a:lnTo>
                  <a:pt x="3905562" y="7480777"/>
                </a:lnTo>
                <a:cubicBezTo>
                  <a:pt x="3905512" y="7478120"/>
                  <a:pt x="3907084" y="7477641"/>
                  <a:pt x="3911292" y="7482780"/>
                </a:cubicBezTo>
                <a:cubicBezTo>
                  <a:pt x="3911646" y="7484810"/>
                  <a:pt x="3911213" y="7487080"/>
                  <a:pt x="3910693" y="7488842"/>
                </a:cubicBezTo>
                <a:lnTo>
                  <a:pt x="3910317" y="7489846"/>
                </a:lnTo>
                <a:lnTo>
                  <a:pt x="3931021" y="7498322"/>
                </a:lnTo>
                <a:cubicBezTo>
                  <a:pt x="3926508" y="7491103"/>
                  <a:pt x="3925086" y="7482946"/>
                  <a:pt x="3921285" y="7479806"/>
                </a:cubicBezTo>
                <a:cubicBezTo>
                  <a:pt x="3916773" y="7472587"/>
                  <a:pt x="3912015" y="7482622"/>
                  <a:pt x="3908214" y="7479482"/>
                </a:cubicBezTo>
                <a:cubicBezTo>
                  <a:pt x="3903702" y="7472263"/>
                  <a:pt x="3903948" y="7455011"/>
                  <a:pt x="3901932" y="7443455"/>
                </a:cubicBezTo>
                <a:cubicBezTo>
                  <a:pt x="3949705" y="7437530"/>
                  <a:pt x="3996843" y="7431083"/>
                  <a:pt x="4046994" y="7420143"/>
                </a:cubicBezTo>
                <a:cubicBezTo>
                  <a:pt x="4024628" y="7478473"/>
                  <a:pt x="3980192" y="7466205"/>
                  <a:pt x="3946006" y="7472296"/>
                </a:cubicBezTo>
                <a:cubicBezTo>
                  <a:pt x="3948850" y="7488610"/>
                  <a:pt x="3955495" y="7508064"/>
                  <a:pt x="3943846" y="7515897"/>
                </a:cubicBezTo>
                <a:cubicBezTo>
                  <a:pt x="3935288" y="7522793"/>
                  <a:pt x="3928396" y="7520591"/>
                  <a:pt x="3918415" y="7519329"/>
                </a:cubicBezTo>
                <a:cubicBezTo>
                  <a:pt x="3909145" y="7522146"/>
                  <a:pt x="3886093" y="7520560"/>
                  <a:pt x="3891070" y="7549109"/>
                </a:cubicBezTo>
                <a:cubicBezTo>
                  <a:pt x="3964519" y="7522501"/>
                  <a:pt x="4037208" y="7513302"/>
                  <a:pt x="4110853" y="7490929"/>
                </a:cubicBezTo>
                <a:cubicBezTo>
                  <a:pt x="4177606" y="7466356"/>
                  <a:pt x="4247964" y="7440685"/>
                  <a:pt x="4302383" y="7364028"/>
                </a:cubicBezTo>
                <a:cubicBezTo>
                  <a:pt x="4280043" y="7366520"/>
                  <a:pt x="4260595" y="7363840"/>
                  <a:pt x="4240633" y="7361315"/>
                </a:cubicBezTo>
                <a:cubicBezTo>
                  <a:pt x="4238619" y="7349759"/>
                  <a:pt x="4239575" y="7336585"/>
                  <a:pt x="4236731" y="7320269"/>
                </a:cubicBezTo>
                <a:cubicBezTo>
                  <a:pt x="4248845" y="7333768"/>
                  <a:pt x="4255025" y="7331890"/>
                  <a:pt x="4257135" y="7309777"/>
                </a:cubicBezTo>
                <a:cubicBezTo>
                  <a:pt x="4240778" y="7306157"/>
                  <a:pt x="4218437" y="7308649"/>
                  <a:pt x="4222975" y="7260029"/>
                </a:cubicBezTo>
                <a:cubicBezTo>
                  <a:pt x="4224888" y="7233680"/>
                  <a:pt x="4248136" y="7239502"/>
                  <a:pt x="4257406" y="7236686"/>
                </a:cubicBezTo>
                <a:cubicBezTo>
                  <a:pt x="4272856" y="7231992"/>
                  <a:pt x="4279992" y="7216940"/>
                  <a:pt x="4290220" y="7200949"/>
                </a:cubicBezTo>
                <a:cubicBezTo>
                  <a:pt x="4303654" y="7184699"/>
                  <a:pt x="4325877" y="7181527"/>
                  <a:pt x="4343902" y="7176051"/>
                </a:cubicBezTo>
                <a:cubicBezTo>
                  <a:pt x="4359352" y="7171357"/>
                  <a:pt x="4374802" y="7166664"/>
                  <a:pt x="4392749" y="7157632"/>
                </a:cubicBezTo>
                <a:cubicBezTo>
                  <a:pt x="4425513" y="7143384"/>
                  <a:pt x="4461170" y="7123962"/>
                  <a:pt x="4496829" y="7104539"/>
                </a:cubicBezTo>
                <a:cubicBezTo>
                  <a:pt x="4531259" y="7081196"/>
                  <a:pt x="4563116" y="7058633"/>
                  <a:pt x="4600196" y="7047368"/>
                </a:cubicBezTo>
                <a:cubicBezTo>
                  <a:pt x="4618736" y="7041736"/>
                  <a:pt x="4626069" y="7030920"/>
                  <a:pt x="4639385" y="7013990"/>
                </a:cubicBezTo>
                <a:cubicBezTo>
                  <a:pt x="4649612" y="6997999"/>
                  <a:pt x="4665773" y="6997384"/>
                  <a:pt x="4681223" y="6992691"/>
                </a:cubicBezTo>
                <a:cubicBezTo>
                  <a:pt x="4711412" y="6979224"/>
                  <a:pt x="4743464" y="6960898"/>
                  <a:pt x="4770098" y="6927037"/>
                </a:cubicBezTo>
                <a:cubicBezTo>
                  <a:pt x="4780442" y="6911727"/>
                  <a:pt x="4786623" y="6909850"/>
                  <a:pt x="4800482" y="6917806"/>
                </a:cubicBezTo>
                <a:lnTo>
                  <a:pt x="4800620" y="6917815"/>
                </a:lnTo>
                <a:lnTo>
                  <a:pt x="4810304" y="6918446"/>
                </a:lnTo>
                <a:cubicBezTo>
                  <a:pt x="4819629" y="6916822"/>
                  <a:pt x="4827520" y="6909592"/>
                  <a:pt x="4834472" y="6907480"/>
                </a:cubicBezTo>
                <a:cubicBezTo>
                  <a:pt x="4811073" y="6885243"/>
                  <a:pt x="4787215" y="6913249"/>
                  <a:pt x="4765484" y="6881915"/>
                </a:cubicBezTo>
                <a:cubicBezTo>
                  <a:pt x="4867429" y="6816587"/>
                  <a:pt x="4967241" y="6739019"/>
                  <a:pt x="5065236" y="6654138"/>
                </a:cubicBezTo>
                <a:cubicBezTo>
                  <a:pt x="5113499" y="6613708"/>
                  <a:pt x="5161958" y="6577513"/>
                  <a:pt x="5209510" y="6533003"/>
                </a:cubicBezTo>
                <a:cubicBezTo>
                  <a:pt x="5232097" y="6513258"/>
                  <a:pt x="5252865" y="6486194"/>
                  <a:pt x="5274030" y="6458291"/>
                </a:cubicBezTo>
                <a:cubicBezTo>
                  <a:pt x="5284453" y="6446539"/>
                  <a:pt x="5297524" y="6446859"/>
                  <a:pt x="5306083" y="6439968"/>
                </a:cubicBezTo>
                <a:cubicBezTo>
                  <a:pt x="5314640" y="6433059"/>
                  <a:pt x="5307995" y="6413613"/>
                  <a:pt x="5308952" y="6400438"/>
                </a:cubicBezTo>
                <a:cubicBezTo>
                  <a:pt x="5219637" y="6479109"/>
                  <a:pt x="5126596" y="6558193"/>
                  <a:pt x="5035342" y="6628864"/>
                </a:cubicBezTo>
                <a:cubicBezTo>
                  <a:pt x="5033209" y="6616627"/>
                  <a:pt x="5030365" y="6600314"/>
                  <a:pt x="5028231" y="6588076"/>
                </a:cubicBezTo>
                <a:cubicBezTo>
                  <a:pt x="4957185" y="6644017"/>
                  <a:pt x="4889426" y="6703257"/>
                  <a:pt x="4816247" y="6746960"/>
                </a:cubicBezTo>
                <a:cubicBezTo>
                  <a:pt x="4784272" y="6768842"/>
                  <a:pt x="4751627" y="6783771"/>
                  <a:pt x="4713124" y="6786877"/>
                </a:cubicBezTo>
                <a:cubicBezTo>
                  <a:pt x="4706233" y="6784676"/>
                  <a:pt x="4690784" y="6789371"/>
                  <a:pt x="4691841" y="6814100"/>
                </a:cubicBezTo>
                <a:cubicBezTo>
                  <a:pt x="4691596" y="6831354"/>
                  <a:pt x="4690638" y="6844529"/>
                  <a:pt x="4681884" y="6847188"/>
                </a:cubicBezTo>
                <a:cubicBezTo>
                  <a:pt x="4665722" y="6847803"/>
                  <a:pt x="4648851" y="6844339"/>
                  <a:pt x="4633401" y="6849033"/>
                </a:cubicBezTo>
                <a:cubicBezTo>
                  <a:pt x="4621041" y="6852788"/>
                  <a:pt x="4627467" y="6833658"/>
                  <a:pt x="4618197" y="6836473"/>
                </a:cubicBezTo>
                <a:cubicBezTo>
                  <a:pt x="4608927" y="6839289"/>
                  <a:pt x="4598946" y="6838027"/>
                  <a:pt x="4590387" y="6844922"/>
                </a:cubicBezTo>
                <a:cubicBezTo>
                  <a:pt x="4584722" y="6846643"/>
                  <a:pt x="4588718" y="6854014"/>
                  <a:pt x="4590141" y="6862176"/>
                </a:cubicBezTo>
                <a:cubicBezTo>
                  <a:pt x="4588988" y="6871115"/>
                  <a:pt x="4582808" y="6872992"/>
                  <a:pt x="4579719" y="6873932"/>
                </a:cubicBezTo>
                <a:cubicBezTo>
                  <a:pt x="4570449" y="6876748"/>
                  <a:pt x="4561178" y="6879564"/>
                  <a:pt x="4551909" y="6882379"/>
                </a:cubicBezTo>
                <a:cubicBezTo>
                  <a:pt x="4536459" y="6887074"/>
                  <a:pt x="4504137" y="6888304"/>
                  <a:pt x="4511247" y="6929090"/>
                </a:cubicBezTo>
                <a:cubicBezTo>
                  <a:pt x="4517647" y="6965797"/>
                  <a:pt x="4548868" y="7032899"/>
                  <a:pt x="4562430" y="6998716"/>
                </a:cubicBezTo>
                <a:cubicBezTo>
                  <a:pt x="4564564" y="7010953"/>
                  <a:pt x="4569787" y="7022250"/>
                  <a:pt x="4571921" y="7034485"/>
                </a:cubicBezTo>
                <a:cubicBezTo>
                  <a:pt x="4526282" y="7052646"/>
                  <a:pt x="4478068" y="7071587"/>
                  <a:pt x="4429339" y="7090686"/>
                </a:cubicBezTo>
                <a:cubicBezTo>
                  <a:pt x="4452637" y="7075019"/>
                  <a:pt x="4481869" y="7074728"/>
                  <a:pt x="4499232" y="7043685"/>
                </a:cubicBezTo>
                <a:cubicBezTo>
                  <a:pt x="4521550" y="7006842"/>
                  <a:pt x="4462644" y="7020442"/>
                  <a:pt x="4456463" y="7022319"/>
                </a:cubicBezTo>
                <a:cubicBezTo>
                  <a:pt x="4462297" y="6999791"/>
                  <a:pt x="4480126" y="6990080"/>
                  <a:pt x="4486551" y="6970949"/>
                </a:cubicBezTo>
                <a:cubicBezTo>
                  <a:pt x="4496312" y="6933627"/>
                  <a:pt x="4464701" y="6938936"/>
                  <a:pt x="4455431" y="6941752"/>
                </a:cubicBezTo>
                <a:cubicBezTo>
                  <a:pt x="4409082" y="6955833"/>
                  <a:pt x="4353511" y="6951241"/>
                  <a:pt x="4318073" y="7009249"/>
                </a:cubicBezTo>
                <a:cubicBezTo>
                  <a:pt x="4298135" y="7041074"/>
                  <a:pt x="4258211" y="7036024"/>
                  <a:pt x="4233492" y="7043535"/>
                </a:cubicBezTo>
                <a:cubicBezTo>
                  <a:pt x="4203303" y="7057001"/>
                  <a:pt x="4173629" y="7070309"/>
                  <a:pt x="4139639" y="7080636"/>
                </a:cubicBezTo>
                <a:cubicBezTo>
                  <a:pt x="4124189" y="7085330"/>
                  <a:pt x="4109254" y="7089867"/>
                  <a:pt x="4090714" y="7095499"/>
                </a:cubicBezTo>
                <a:cubicBezTo>
                  <a:pt x="4081444" y="7098315"/>
                  <a:pt x="4070506" y="7110228"/>
                  <a:pt x="4060526" y="7108965"/>
                </a:cubicBezTo>
                <a:cubicBezTo>
                  <a:pt x="4053634" y="7106764"/>
                  <a:pt x="4045321" y="7096406"/>
                  <a:pt x="4053880" y="7089511"/>
                </a:cubicBezTo>
                <a:cubicBezTo>
                  <a:pt x="4059349" y="7083555"/>
                  <a:pt x="4069330" y="7084818"/>
                  <a:pt x="4078600" y="7082002"/>
                </a:cubicBezTo>
                <a:cubicBezTo>
                  <a:pt x="4062464" y="7026778"/>
                  <a:pt x="4050816" y="7034612"/>
                  <a:pt x="4029651" y="7062515"/>
                </a:cubicBezTo>
                <a:cubicBezTo>
                  <a:pt x="4022514" y="7077567"/>
                  <a:pt x="4018002" y="7070348"/>
                  <a:pt x="4008978" y="7055911"/>
                </a:cubicBezTo>
                <a:cubicBezTo>
                  <a:pt x="3996667" y="7038179"/>
                  <a:pt x="3988819" y="7049151"/>
                  <a:pt x="3980261" y="7056047"/>
                </a:cubicBezTo>
                <a:cubicBezTo>
                  <a:pt x="3966233" y="7068897"/>
                  <a:pt x="3950783" y="7073590"/>
                  <a:pt x="3939134" y="7081425"/>
                </a:cubicBezTo>
                <a:cubicBezTo>
                  <a:pt x="3926775" y="7085179"/>
                  <a:pt x="3916794" y="7083916"/>
                  <a:pt x="3906567" y="7099907"/>
                </a:cubicBezTo>
                <a:cubicBezTo>
                  <a:pt x="3889718" y="7130794"/>
                  <a:pt x="3862865" y="7126068"/>
                  <a:pt x="3838145" y="7133578"/>
                </a:cubicBezTo>
                <a:cubicBezTo>
                  <a:pt x="3843123" y="7162129"/>
                  <a:pt x="3856194" y="7162452"/>
                  <a:pt x="3866886" y="7167793"/>
                </a:cubicBezTo>
                <a:cubicBezTo>
                  <a:pt x="3851437" y="7172486"/>
                  <a:pt x="3832186" y="7174040"/>
                  <a:pt x="3816024" y="7174656"/>
                </a:cubicBezTo>
                <a:cubicBezTo>
                  <a:pt x="3821494" y="7168699"/>
                  <a:pt x="3826251" y="7158665"/>
                  <a:pt x="3831009" y="7148630"/>
                </a:cubicBezTo>
                <a:cubicBezTo>
                  <a:pt x="3823407" y="7142351"/>
                  <a:pt x="3815805" y="7136070"/>
                  <a:pt x="3807491" y="7125713"/>
                </a:cubicBezTo>
                <a:cubicBezTo>
                  <a:pt x="3802733" y="7135747"/>
                  <a:pt x="3801777" y="7148921"/>
                  <a:pt x="3792311" y="7147502"/>
                </a:cubicBezTo>
                <a:cubicBezTo>
                  <a:pt x="3784708" y="7141223"/>
                  <a:pt x="3777106" y="7134943"/>
                  <a:pt x="3770926" y="7136821"/>
                </a:cubicBezTo>
                <a:cubicBezTo>
                  <a:pt x="3764746" y="7138698"/>
                  <a:pt x="3755476" y="7141514"/>
                  <a:pt x="3748586" y="7139313"/>
                </a:cubicBezTo>
                <a:cubicBezTo>
                  <a:pt x="3738604" y="7138050"/>
                  <a:pt x="3755722" y="7124261"/>
                  <a:pt x="3755011" y="7120182"/>
                </a:cubicBezTo>
                <a:cubicBezTo>
                  <a:pt x="3769038" y="7107332"/>
                  <a:pt x="3785200" y="7106717"/>
                  <a:pt x="3800649" y="7102023"/>
                </a:cubicBezTo>
                <a:cubicBezTo>
                  <a:pt x="3836503" y="7086836"/>
                  <a:pt x="3876673" y="7074633"/>
                  <a:pt x="3912526" y="7059442"/>
                </a:cubicBezTo>
                <a:cubicBezTo>
                  <a:pt x="3930356" y="7049733"/>
                  <a:pt x="3948895" y="7044101"/>
                  <a:pt x="3967435" y="7038468"/>
                </a:cubicBezTo>
                <a:cubicBezTo>
                  <a:pt x="3982174" y="7029697"/>
                  <a:pt x="3997820" y="7029237"/>
                  <a:pt x="4006625" y="7005091"/>
                </a:cubicBezTo>
                <a:cubicBezTo>
                  <a:pt x="3996762" y="7004508"/>
                  <a:pt x="3969468" y="7012800"/>
                  <a:pt x="3962111" y="6989267"/>
                </a:cubicBezTo>
                <a:cubicBezTo>
                  <a:pt x="3959978" y="6977032"/>
                  <a:pt x="3974716" y="6968261"/>
                  <a:pt x="3977292" y="6967478"/>
                </a:cubicBezTo>
                <a:cubicBezTo>
                  <a:pt x="3989651" y="6963724"/>
                  <a:pt x="4001300" y="6955888"/>
                  <a:pt x="4014371" y="6956213"/>
                </a:cubicBezTo>
                <a:cubicBezTo>
                  <a:pt x="4027442" y="6956536"/>
                  <a:pt x="4030286" y="6972847"/>
                  <a:pt x="4034435" y="6996643"/>
                </a:cubicBezTo>
                <a:cubicBezTo>
                  <a:pt x="4082056" y="6974302"/>
                  <a:pt x="4133163" y="6950185"/>
                  <a:pt x="4184271" y="6926067"/>
                </a:cubicBezTo>
                <a:cubicBezTo>
                  <a:pt x="4210855" y="6913699"/>
                  <a:pt x="4234152" y="6898031"/>
                  <a:pt x="4261962" y="6889583"/>
                </a:cubicBezTo>
                <a:cubicBezTo>
                  <a:pt x="4271232" y="6886766"/>
                  <a:pt x="4306840" y="6888831"/>
                  <a:pt x="4304242" y="6855266"/>
                </a:cubicBezTo>
                <a:cubicBezTo>
                  <a:pt x="4301398" y="6838951"/>
                  <a:pt x="4291662" y="6820439"/>
                  <a:pt x="4299509" y="6809461"/>
                </a:cubicBezTo>
                <a:cubicBezTo>
                  <a:pt x="4304268" y="6799427"/>
                  <a:pt x="4314249" y="6800690"/>
                  <a:pt x="4319717" y="6794733"/>
                </a:cubicBezTo>
                <a:cubicBezTo>
                  <a:pt x="4343726" y="6783144"/>
                  <a:pt x="4367220" y="6771712"/>
                  <a:pt x="4394319" y="6759186"/>
                </a:cubicBezTo>
                <a:cubicBezTo>
                  <a:pt x="4441744" y="6732612"/>
                  <a:pt x="4487824" y="6701434"/>
                  <a:pt x="4538221" y="6673244"/>
                </a:cubicBezTo>
                <a:cubicBezTo>
                  <a:pt x="4633274" y="6605708"/>
                  <a:pt x="4732842" y="6545398"/>
                  <a:pt x="4828093" y="6482104"/>
                </a:cubicBezTo>
                <a:cubicBezTo>
                  <a:pt x="4872428" y="6456467"/>
                  <a:pt x="4915933" y="6426071"/>
                  <a:pt x="4960345" y="6403988"/>
                </a:cubicBezTo>
                <a:cubicBezTo>
                  <a:pt x="4969615" y="6401172"/>
                  <a:pt x="4975085" y="6395217"/>
                  <a:pt x="4983643" y="6388324"/>
                </a:cubicBezTo>
                <a:cubicBezTo>
                  <a:pt x="4988401" y="6378289"/>
                  <a:pt x="4985557" y="6361974"/>
                  <a:pt x="4986514" y="6348800"/>
                </a:cubicBezTo>
                <a:cubicBezTo>
                  <a:pt x="4990806" y="6317436"/>
                  <a:pt x="5029969" y="6339892"/>
                  <a:pt x="5039951" y="6341155"/>
                </a:cubicBezTo>
                <a:cubicBezTo>
                  <a:pt x="5037818" y="6328919"/>
                  <a:pt x="5034973" y="6312604"/>
                  <a:pt x="5032840" y="6300369"/>
                </a:cubicBezTo>
                <a:cubicBezTo>
                  <a:pt x="5071342" y="6297263"/>
                  <a:pt x="5102090" y="6271458"/>
                  <a:pt x="5129436" y="6241681"/>
                </a:cubicBezTo>
                <a:cubicBezTo>
                  <a:pt x="5103562" y="6258128"/>
                  <a:pt x="5080265" y="6273794"/>
                  <a:pt x="5053166" y="6286322"/>
                </a:cubicBezTo>
                <a:cubicBezTo>
                  <a:pt x="5029039" y="6297231"/>
                  <a:pt x="5005030" y="6308817"/>
                  <a:pt x="4983669" y="6332486"/>
                </a:cubicBezTo>
                <a:cubicBezTo>
                  <a:pt x="4939207" y="6376055"/>
                  <a:pt x="4884102" y="6392796"/>
                  <a:pt x="4833706" y="6420990"/>
                </a:cubicBezTo>
                <a:cubicBezTo>
                  <a:pt x="4730338" y="6478161"/>
                  <a:pt x="4628789" y="6542653"/>
                  <a:pt x="4528265" y="6616138"/>
                </a:cubicBezTo>
                <a:cubicBezTo>
                  <a:pt x="4526131" y="6603901"/>
                  <a:pt x="4521984" y="6580111"/>
                  <a:pt x="4512714" y="6582927"/>
                </a:cubicBezTo>
                <a:cubicBezTo>
                  <a:pt x="4514729" y="6594483"/>
                  <a:pt x="4516862" y="6606717"/>
                  <a:pt x="4518994" y="6618954"/>
                </a:cubicBezTo>
                <a:cubicBezTo>
                  <a:pt x="4513527" y="6624909"/>
                  <a:pt x="4507347" y="6626787"/>
                  <a:pt x="4498787" y="6633681"/>
                </a:cubicBezTo>
                <a:cubicBezTo>
                  <a:pt x="4489517" y="6636497"/>
                  <a:pt x="4477869" y="6644333"/>
                  <a:pt x="4465508" y="6648089"/>
                </a:cubicBezTo>
                <a:cubicBezTo>
                  <a:pt x="4470977" y="6642130"/>
                  <a:pt x="4472646" y="6633035"/>
                  <a:pt x="4471223" y="6624878"/>
                </a:cubicBezTo>
                <a:cubicBezTo>
                  <a:pt x="4467422" y="6621737"/>
                  <a:pt x="4461242" y="6623615"/>
                  <a:pt x="4454351" y="6621414"/>
                </a:cubicBezTo>
                <a:cubicBezTo>
                  <a:pt x="4464306" y="6678513"/>
                  <a:pt x="4423229" y="6682405"/>
                  <a:pt x="4406112" y="6696193"/>
                </a:cubicBezTo>
                <a:cubicBezTo>
                  <a:pt x="4370453" y="6715615"/>
                  <a:pt x="4338402" y="6733949"/>
                  <a:pt x="4303455" y="6757445"/>
                </a:cubicBezTo>
                <a:cubicBezTo>
                  <a:pt x="4291806" y="6765278"/>
                  <a:pt x="4276822" y="6791303"/>
                  <a:pt x="4262132" y="6778588"/>
                </a:cubicBezTo>
                <a:cubicBezTo>
                  <a:pt x="4247640" y="6770108"/>
                  <a:pt x="4240037" y="6763832"/>
                  <a:pt x="4228388" y="6771662"/>
                </a:cubicBezTo>
                <a:cubicBezTo>
                  <a:pt x="4192730" y="6791083"/>
                  <a:pt x="4156876" y="6806270"/>
                  <a:pt x="4120508" y="6821614"/>
                </a:cubicBezTo>
                <a:cubicBezTo>
                  <a:pt x="3972458" y="6883769"/>
                  <a:pt x="3827183" y="6940070"/>
                  <a:pt x="3678668" y="6980895"/>
                </a:cubicBezTo>
                <a:cubicBezTo>
                  <a:pt x="3691028" y="6977140"/>
                  <a:pt x="3702677" y="6969307"/>
                  <a:pt x="3714444" y="6962154"/>
                </a:cubicBezTo>
                <a:cubicBezTo>
                  <a:pt x="3709932" y="6954937"/>
                  <a:pt x="3705419" y="6947717"/>
                  <a:pt x="3701619" y="6944577"/>
                </a:cubicBezTo>
                <a:cubicBezTo>
                  <a:pt x="3711846" y="6928588"/>
                  <a:pt x="3725872" y="6915728"/>
                  <a:pt x="3737768" y="6890648"/>
                </a:cubicBezTo>
                <a:cubicBezTo>
                  <a:pt x="3742525" y="6880613"/>
                  <a:pt x="3754370" y="6877014"/>
                  <a:pt x="3750104" y="6852544"/>
                </a:cubicBezTo>
                <a:cubicBezTo>
                  <a:pt x="3745860" y="6862420"/>
                  <a:pt x="3738013" y="6873394"/>
                  <a:pt x="3731833" y="6875272"/>
                </a:cubicBezTo>
                <a:cubicBezTo>
                  <a:pt x="3722563" y="6878089"/>
                  <a:pt x="3714250" y="6867729"/>
                  <a:pt x="3707359" y="6865529"/>
                </a:cubicBezTo>
                <a:cubicBezTo>
                  <a:pt x="3697378" y="6864266"/>
                  <a:pt x="3678126" y="6865820"/>
                  <a:pt x="3679303" y="6891231"/>
                </a:cubicBezTo>
                <a:cubicBezTo>
                  <a:pt x="3679058" y="6908484"/>
                  <a:pt x="3687837" y="6940176"/>
                  <a:pt x="3679989" y="6951148"/>
                </a:cubicBezTo>
                <a:cubicBezTo>
                  <a:pt x="3677610" y="6956166"/>
                  <a:pt x="3671945" y="6957887"/>
                  <a:pt x="3669763" y="6967140"/>
                </a:cubicBezTo>
                <a:cubicBezTo>
                  <a:pt x="3667264" y="6971477"/>
                  <a:pt x="3670109" y="6987790"/>
                  <a:pt x="3668956" y="6996729"/>
                </a:cubicBezTo>
                <a:cubicBezTo>
                  <a:pt x="3666332" y="7019000"/>
                  <a:pt x="3645658" y="7012394"/>
                  <a:pt x="3636388" y="7015210"/>
                </a:cubicBezTo>
                <a:cubicBezTo>
                  <a:pt x="3617848" y="7020843"/>
                  <a:pt x="3596931" y="7031498"/>
                  <a:pt x="3579102" y="7041207"/>
                </a:cubicBezTo>
                <a:cubicBezTo>
                  <a:pt x="3567967" y="7048883"/>
                  <a:pt x="3545381" y="7068630"/>
                  <a:pt x="3530887" y="7060148"/>
                </a:cubicBezTo>
                <a:cubicBezTo>
                  <a:pt x="3526730" y="7054969"/>
                  <a:pt x="3523586" y="7046260"/>
                  <a:pt x="3521139" y="7036894"/>
                </a:cubicBezTo>
                <a:lnTo>
                  <a:pt x="3516161" y="7012517"/>
                </a:lnTo>
                <a:lnTo>
                  <a:pt x="3513913" y="7011315"/>
                </a:lnTo>
                <a:cubicBezTo>
                  <a:pt x="3516128" y="7006695"/>
                  <a:pt x="3518345" y="7002077"/>
                  <a:pt x="3522520" y="7008700"/>
                </a:cubicBezTo>
                <a:lnTo>
                  <a:pt x="3520706" y="7011358"/>
                </a:lnTo>
                <a:lnTo>
                  <a:pt x="3539400" y="7017468"/>
                </a:lnTo>
                <a:cubicBezTo>
                  <a:pt x="3562587" y="7019382"/>
                  <a:pt x="3584019" y="7006429"/>
                  <a:pt x="3605023" y="7003268"/>
                </a:cubicBezTo>
                <a:cubicBezTo>
                  <a:pt x="3598031" y="6963165"/>
                  <a:pt x="3576866" y="6991067"/>
                  <a:pt x="3565022" y="6994664"/>
                </a:cubicBezTo>
                <a:cubicBezTo>
                  <a:pt x="3561467" y="6974273"/>
                  <a:pt x="3572600" y="6966600"/>
                  <a:pt x="3577357" y="6956557"/>
                </a:cubicBezTo>
                <a:cubicBezTo>
                  <a:pt x="3584494" y="6941507"/>
                  <a:pt x="3594010" y="6921437"/>
                  <a:pt x="3596634" y="6899168"/>
                </a:cubicBezTo>
                <a:cubicBezTo>
                  <a:pt x="3586653" y="6897905"/>
                  <a:pt x="3575961" y="6892563"/>
                  <a:pt x="3565980" y="6891302"/>
                </a:cubicBezTo>
                <a:cubicBezTo>
                  <a:pt x="3568113" y="6903537"/>
                  <a:pt x="3575469" y="6927069"/>
                  <a:pt x="3563625" y="6930668"/>
                </a:cubicBezTo>
                <a:cubicBezTo>
                  <a:pt x="3557936" y="6898039"/>
                  <a:pt x="3550529" y="6895995"/>
                  <a:pt x="3537974" y="6895515"/>
                </a:cubicBezTo>
                <a:cubicBezTo>
                  <a:pt x="3528704" y="6898331"/>
                  <a:pt x="3509453" y="6899886"/>
                  <a:pt x="3513720" y="6924357"/>
                </a:cubicBezTo>
                <a:cubicBezTo>
                  <a:pt x="3522989" y="6921541"/>
                  <a:pt x="3529170" y="6919663"/>
                  <a:pt x="3535349" y="6917786"/>
                </a:cubicBezTo>
                <a:cubicBezTo>
                  <a:pt x="3538194" y="6934100"/>
                  <a:pt x="3540327" y="6946335"/>
                  <a:pt x="3542461" y="6958570"/>
                </a:cubicBezTo>
                <a:cubicBezTo>
                  <a:pt x="3522499" y="6956047"/>
                  <a:pt x="3502536" y="6953521"/>
                  <a:pt x="3481863" y="6946920"/>
                </a:cubicBezTo>
                <a:cubicBezTo>
                  <a:pt x="3486621" y="6936883"/>
                  <a:pt x="3488289" y="6927788"/>
                  <a:pt x="3489246" y="6914614"/>
                </a:cubicBezTo>
                <a:cubicBezTo>
                  <a:pt x="3483066" y="6916491"/>
                  <a:pt x="3472128" y="6928403"/>
                  <a:pt x="3465482" y="6908949"/>
                </a:cubicBezTo>
                <a:cubicBezTo>
                  <a:pt x="3465237" y="6926201"/>
                  <a:pt x="3474972" y="6944716"/>
                  <a:pt x="3470926" y="6958830"/>
                </a:cubicBezTo>
                <a:cubicBezTo>
                  <a:pt x="3467394" y="6972788"/>
                  <a:pt x="3450521" y="6969324"/>
                  <a:pt x="3441251" y="6972140"/>
                </a:cubicBezTo>
                <a:cubicBezTo>
                  <a:pt x="3441251" y="6972140"/>
                  <a:pt x="3424379" y="6968677"/>
                  <a:pt x="3426047" y="6959580"/>
                </a:cubicBezTo>
                <a:cubicBezTo>
                  <a:pt x="3429383" y="6941388"/>
                  <a:pt x="3443165" y="6945791"/>
                  <a:pt x="3452435" y="6942975"/>
                </a:cubicBezTo>
                <a:cubicBezTo>
                  <a:pt x="3450302" y="6930738"/>
                  <a:pt x="3445079" y="6919443"/>
                  <a:pt x="3443063" y="6907886"/>
                </a:cubicBezTo>
                <a:cubicBezTo>
                  <a:pt x="3419867" y="6961457"/>
                  <a:pt x="3373662" y="6920383"/>
                  <a:pt x="3342321" y="6942787"/>
                </a:cubicBezTo>
                <a:cubicBezTo>
                  <a:pt x="3367829" y="6942911"/>
                  <a:pt x="3390881" y="6944496"/>
                  <a:pt x="3413932" y="6946082"/>
                </a:cubicBezTo>
                <a:cubicBezTo>
                  <a:pt x="3383964" y="6998134"/>
                  <a:pt x="3338621" y="6977552"/>
                  <a:pt x="3297028" y="6981598"/>
                </a:cubicBezTo>
                <a:cubicBezTo>
                  <a:pt x="3307255" y="6965607"/>
                  <a:pt x="3326871" y="6947481"/>
                  <a:pt x="3314290" y="6912651"/>
                </a:cubicBezTo>
                <a:cubicBezTo>
                  <a:pt x="3303844" y="6890057"/>
                  <a:pt x="3288614" y="6933335"/>
                  <a:pt x="3282214" y="6896628"/>
                </a:cubicBezTo>
                <a:cubicBezTo>
                  <a:pt x="3374864" y="6889954"/>
                  <a:pt x="3467514" y="6883280"/>
                  <a:pt x="3558624" y="6867769"/>
                </a:cubicBezTo>
                <a:cubicBezTo>
                  <a:pt x="3602713" y="6859385"/>
                  <a:pt x="3647472" y="6857956"/>
                  <a:pt x="3690732" y="6844813"/>
                </a:cubicBezTo>
                <a:cubicBezTo>
                  <a:pt x="3706182" y="6840119"/>
                  <a:pt x="3725798" y="6821992"/>
                  <a:pt x="3743262" y="6828854"/>
                </a:cubicBezTo>
                <a:cubicBezTo>
                  <a:pt x="3760330" y="6836552"/>
                  <a:pt x="3758171" y="6880154"/>
                  <a:pt x="3761726" y="6900546"/>
                </a:cubicBezTo>
                <a:cubicBezTo>
                  <a:pt x="3801896" y="6888342"/>
                  <a:pt x="3841355" y="6872061"/>
                  <a:pt x="3880299" y="6855935"/>
                </a:cubicBezTo>
                <a:lnTo>
                  <a:pt x="3847566" y="6845773"/>
                </a:lnTo>
                <a:lnTo>
                  <a:pt x="3846170" y="6854418"/>
                </a:lnTo>
                <a:cubicBezTo>
                  <a:pt x="3845094" y="6854745"/>
                  <a:pt x="3843129" y="6852135"/>
                  <a:pt x="3839197" y="6846915"/>
                </a:cubicBezTo>
                <a:lnTo>
                  <a:pt x="3840781" y="6844080"/>
                </a:lnTo>
                <a:lnTo>
                  <a:pt x="3826967" y="6841338"/>
                </a:lnTo>
                <a:cubicBezTo>
                  <a:pt x="3821240" y="6840862"/>
                  <a:pt x="3815643" y="6841221"/>
                  <a:pt x="3810235" y="6842863"/>
                </a:cubicBezTo>
                <a:cubicBezTo>
                  <a:pt x="3800965" y="6845679"/>
                  <a:pt x="3780047" y="6856331"/>
                  <a:pt x="3775069" y="6827781"/>
                </a:cubicBezTo>
                <a:cubicBezTo>
                  <a:pt x="3815238" y="6815577"/>
                  <a:pt x="3852319" y="6804312"/>
                  <a:pt x="3891974" y="6792265"/>
                </a:cubicBezTo>
                <a:cubicBezTo>
                  <a:pt x="3894107" y="6804501"/>
                  <a:pt x="3893149" y="6817674"/>
                  <a:pt x="3895283" y="6829910"/>
                </a:cubicBezTo>
                <a:lnTo>
                  <a:pt x="3892914" y="6828894"/>
                </a:lnTo>
                <a:lnTo>
                  <a:pt x="3892959" y="6828951"/>
                </a:lnTo>
                <a:cubicBezTo>
                  <a:pt x="3891549" y="6838189"/>
                  <a:pt x="3891196" y="6840499"/>
                  <a:pt x="3890296" y="6839670"/>
                </a:cubicBezTo>
                <a:lnTo>
                  <a:pt x="3889750" y="6838926"/>
                </a:lnTo>
                <a:lnTo>
                  <a:pt x="3892236" y="6843050"/>
                </a:lnTo>
                <a:cubicBezTo>
                  <a:pt x="3896742" y="6855773"/>
                  <a:pt x="3897937" y="6873127"/>
                  <a:pt x="3912375" y="6871961"/>
                </a:cubicBezTo>
                <a:cubicBezTo>
                  <a:pt x="3924736" y="6868206"/>
                  <a:pt x="3935674" y="6856298"/>
                  <a:pt x="3948745" y="6856618"/>
                </a:cubicBezTo>
                <a:cubicBezTo>
                  <a:pt x="3955635" y="6858819"/>
                  <a:pt x="3964905" y="6856003"/>
                  <a:pt x="3972950" y="6849265"/>
                </a:cubicBezTo>
                <a:cubicBezTo>
                  <a:pt x="3984599" y="6841435"/>
                  <a:pt x="3972018" y="6806598"/>
                  <a:pt x="3968462" y="6786206"/>
                </a:cubicBezTo>
                <a:cubicBezTo>
                  <a:pt x="3963704" y="6796239"/>
                  <a:pt x="3955660" y="6802980"/>
                  <a:pt x="3950388" y="6813169"/>
                </a:cubicBezTo>
                <a:cubicBezTo>
                  <a:pt x="3948255" y="6800932"/>
                  <a:pt x="3943547" y="6789480"/>
                  <a:pt x="3938324" y="6778184"/>
                </a:cubicBezTo>
                <a:cubicBezTo>
                  <a:pt x="3953970" y="6777724"/>
                  <a:pt x="3970130" y="6777109"/>
                  <a:pt x="3985580" y="6772416"/>
                </a:cubicBezTo>
                <a:cubicBezTo>
                  <a:pt x="3984624" y="6785590"/>
                  <a:pt x="3980577" y="6799704"/>
                  <a:pt x="3985800" y="6811001"/>
                </a:cubicBezTo>
                <a:cubicBezTo>
                  <a:pt x="3994114" y="6821358"/>
                  <a:pt x="3999335" y="6832649"/>
                  <a:pt x="4009318" y="6833924"/>
                </a:cubicBezTo>
                <a:cubicBezTo>
                  <a:pt x="4022389" y="6834245"/>
                  <a:pt x="4032615" y="6818250"/>
                  <a:pt x="4047355" y="6809478"/>
                </a:cubicBezTo>
                <a:cubicBezTo>
                  <a:pt x="4076317" y="6792090"/>
                  <a:pt x="4109596" y="6777686"/>
                  <a:pt x="4138362" y="6756063"/>
                </a:cubicBezTo>
                <a:cubicBezTo>
                  <a:pt x="4168993" y="6729579"/>
                  <a:pt x="4204405" y="6727412"/>
                  <a:pt x="4237684" y="6713004"/>
                </a:cubicBezTo>
                <a:cubicBezTo>
                  <a:pt x="4264267" y="6700634"/>
                  <a:pt x="4295879" y="6695325"/>
                  <a:pt x="4318000" y="6654249"/>
                </a:cubicBezTo>
                <a:cubicBezTo>
                  <a:pt x="4310516" y="6648650"/>
                  <a:pt x="4300535" y="6647387"/>
                  <a:pt x="4292933" y="6641109"/>
                </a:cubicBezTo>
                <a:cubicBezTo>
                  <a:pt x="4298401" y="6635152"/>
                  <a:pt x="4300070" y="6626055"/>
                  <a:pt x="4298647" y="6617897"/>
                </a:cubicBezTo>
                <a:cubicBezTo>
                  <a:pt x="4115945" y="6664813"/>
                  <a:pt x="3931576" y="6720824"/>
                  <a:pt x="3746692" y="6776992"/>
                </a:cubicBezTo>
                <a:cubicBezTo>
                  <a:pt x="3776881" y="6763525"/>
                  <a:pt x="3807070" y="6750059"/>
                  <a:pt x="3836744" y="6736752"/>
                </a:cubicBezTo>
                <a:cubicBezTo>
                  <a:pt x="3848392" y="6728917"/>
                  <a:pt x="3861464" y="6729241"/>
                  <a:pt x="3872402" y="6717329"/>
                </a:cubicBezTo>
                <a:cubicBezTo>
                  <a:pt x="3880960" y="6710434"/>
                  <a:pt x="3873603" y="6686902"/>
                  <a:pt x="3871470" y="6674666"/>
                </a:cubicBezTo>
                <a:cubicBezTo>
                  <a:pt x="3841993" y="6692211"/>
                  <a:pt x="3809694" y="6727791"/>
                  <a:pt x="3775239" y="6716785"/>
                </a:cubicBezTo>
                <a:cubicBezTo>
                  <a:pt x="3754565" y="6710182"/>
                  <a:pt x="3736271" y="6698564"/>
                  <a:pt x="3741715" y="6748443"/>
                </a:cubicBezTo>
                <a:cubicBezTo>
                  <a:pt x="3749537" y="6793306"/>
                  <a:pt x="3716308" y="6786223"/>
                  <a:pt x="3703947" y="6789978"/>
                </a:cubicBezTo>
                <a:cubicBezTo>
                  <a:pt x="3687787" y="6790592"/>
                  <a:pt x="3669957" y="6800304"/>
                  <a:pt x="3655219" y="6809076"/>
                </a:cubicBezTo>
                <a:cubicBezTo>
                  <a:pt x="3646464" y="6811736"/>
                  <a:pt x="3623167" y="6827405"/>
                  <a:pt x="3614141" y="6812965"/>
                </a:cubicBezTo>
                <a:cubicBezTo>
                  <a:pt x="3602027" y="6799469"/>
                  <a:pt x="3634791" y="6785221"/>
                  <a:pt x="3638593" y="6788361"/>
                </a:cubicBezTo>
                <a:cubicBezTo>
                  <a:pt x="3647862" y="6785544"/>
                  <a:pt x="3657132" y="6782728"/>
                  <a:pt x="3669492" y="6778973"/>
                </a:cubicBezTo>
                <a:cubicBezTo>
                  <a:pt x="3679473" y="6780235"/>
                  <a:pt x="3711795" y="6779004"/>
                  <a:pt x="3712998" y="6748577"/>
                </a:cubicBezTo>
                <a:cubicBezTo>
                  <a:pt x="3714911" y="6722228"/>
                  <a:pt x="3700172" y="6731000"/>
                  <a:pt x="3693992" y="6732878"/>
                </a:cubicBezTo>
                <a:cubicBezTo>
                  <a:pt x="3678542" y="6737571"/>
                  <a:pt x="3660713" y="6747284"/>
                  <a:pt x="3642173" y="6752916"/>
                </a:cubicBezTo>
                <a:cubicBezTo>
                  <a:pt x="3606319" y="6768103"/>
                  <a:pt x="3569951" y="6783445"/>
                  <a:pt x="3531008" y="6799572"/>
                </a:cubicBezTo>
                <a:cubicBezTo>
                  <a:pt x="3528874" y="6787337"/>
                  <a:pt x="3526030" y="6771020"/>
                  <a:pt x="3523896" y="6758786"/>
                </a:cubicBezTo>
                <a:cubicBezTo>
                  <a:pt x="3517716" y="6760663"/>
                  <a:pt x="3511537" y="6762541"/>
                  <a:pt x="3502266" y="6765357"/>
                </a:cubicBezTo>
                <a:cubicBezTo>
                  <a:pt x="3489907" y="6769112"/>
                  <a:pt x="3473746" y="6769729"/>
                  <a:pt x="3458296" y="6774423"/>
                </a:cubicBezTo>
                <a:cubicBezTo>
                  <a:pt x="3430486" y="6782871"/>
                  <a:pt x="3402598" y="6787764"/>
                  <a:pt x="3371699" y="6797151"/>
                </a:cubicBezTo>
                <a:cubicBezTo>
                  <a:pt x="3346268" y="6800582"/>
                  <a:pt x="3317551" y="6800718"/>
                  <a:pt x="3290334" y="6812566"/>
                </a:cubicBezTo>
                <a:cubicBezTo>
                  <a:pt x="3275713" y="6822016"/>
                  <a:pt x="3268110" y="6815738"/>
                  <a:pt x="3261710" y="6779022"/>
                </a:cubicBezTo>
                <a:cubicBezTo>
                  <a:pt x="3312669" y="6774276"/>
                  <a:pt x="3363338" y="6763196"/>
                  <a:pt x="3414004" y="6752100"/>
                </a:cubicBezTo>
                <a:lnTo>
                  <a:pt x="3445296" y="6745577"/>
                </a:lnTo>
                <a:lnTo>
                  <a:pt x="3438152" y="6742095"/>
                </a:lnTo>
                <a:cubicBezTo>
                  <a:pt x="3436096" y="6738970"/>
                  <a:pt x="3434492" y="6734104"/>
                  <a:pt x="3433430" y="6728014"/>
                </a:cubicBezTo>
                <a:cubicBezTo>
                  <a:pt x="3436300" y="6727143"/>
                  <a:pt x="3438805" y="6728517"/>
                  <a:pt x="3440859" y="6731634"/>
                </a:cubicBezTo>
                <a:lnTo>
                  <a:pt x="3445518" y="6745530"/>
                </a:lnTo>
                <a:lnTo>
                  <a:pt x="3490040" y="6736246"/>
                </a:lnTo>
                <a:cubicBezTo>
                  <a:pt x="3515409" y="6731489"/>
                  <a:pt x="3540815" y="6727525"/>
                  <a:pt x="3566295" y="6725150"/>
                </a:cubicBezTo>
                <a:cubicBezTo>
                  <a:pt x="3607886" y="6721102"/>
                  <a:pt x="3657869" y="6730967"/>
                  <a:pt x="3687958" y="6679601"/>
                </a:cubicBezTo>
                <a:cubicBezTo>
                  <a:pt x="3695096" y="6664562"/>
                  <a:pt x="3704118" y="6678986"/>
                  <a:pt x="3711601" y="6684584"/>
                </a:cubicBezTo>
                <a:cubicBezTo>
                  <a:pt x="3718611" y="6687464"/>
                  <a:pt x="3730456" y="6683866"/>
                  <a:pt x="3737347" y="6686067"/>
                </a:cubicBezTo>
                <a:cubicBezTo>
                  <a:pt x="3751011" y="6689789"/>
                  <a:pt x="3768840" y="6680079"/>
                  <a:pt x="3763271" y="6648139"/>
                </a:cubicBezTo>
                <a:cubicBezTo>
                  <a:pt x="3768493" y="6659429"/>
                  <a:pt x="3776806" y="6669785"/>
                  <a:pt x="3781910" y="6680402"/>
                </a:cubicBezTo>
                <a:cubicBezTo>
                  <a:pt x="3794170" y="6638751"/>
                  <a:pt x="3818375" y="6631398"/>
                  <a:pt x="3843095" y="6623888"/>
                </a:cubicBezTo>
                <a:cubicBezTo>
                  <a:pt x="3873995" y="6614501"/>
                  <a:pt x="3906316" y="6613264"/>
                  <a:pt x="3936700" y="6604033"/>
                </a:cubicBezTo>
                <a:cubicBezTo>
                  <a:pt x="3934322" y="6609050"/>
                  <a:pt x="3935033" y="6613127"/>
                  <a:pt x="3931943" y="6614066"/>
                </a:cubicBezTo>
                <a:cubicBezTo>
                  <a:pt x="3940849" y="6627824"/>
                  <a:pt x="3954995" y="6615651"/>
                  <a:pt x="3960345" y="6609016"/>
                </a:cubicBezTo>
                <a:cubicBezTo>
                  <a:pt x="3975203" y="6600924"/>
                  <a:pt x="3987562" y="6597169"/>
                  <a:pt x="4003012" y="6592475"/>
                </a:cubicBezTo>
                <a:cubicBezTo>
                  <a:pt x="4021552" y="6586843"/>
                  <a:pt x="4050269" y="6586706"/>
                  <a:pt x="4054806" y="6538080"/>
                </a:cubicBezTo>
                <a:cubicBezTo>
                  <a:pt x="4085563" y="6583859"/>
                  <a:pt x="4121781" y="6552100"/>
                  <a:pt x="4151259" y="6534557"/>
                </a:cubicBezTo>
                <a:cubicBezTo>
                  <a:pt x="4169799" y="6528925"/>
                  <a:pt x="4219704" y="6535232"/>
                  <a:pt x="4208325" y="6469970"/>
                </a:cubicBezTo>
                <a:cubicBezTo>
                  <a:pt x="4226104" y="6481745"/>
                  <a:pt x="4246065" y="6484263"/>
                  <a:pt x="4263184" y="6470481"/>
                </a:cubicBezTo>
                <a:cubicBezTo>
                  <a:pt x="4277923" y="6461709"/>
                  <a:pt x="4286017" y="6433484"/>
                  <a:pt x="4299529" y="6420790"/>
                </a:cubicBezTo>
                <a:cubicBezTo>
                  <a:pt x="4316648" y="6407003"/>
                  <a:pt x="4335898" y="6405448"/>
                  <a:pt x="4354438" y="6399815"/>
                </a:cubicBezTo>
                <a:cubicBezTo>
                  <a:pt x="4372978" y="6394183"/>
                  <a:pt x="4390807" y="6384473"/>
                  <a:pt x="4411923" y="6378058"/>
                </a:cubicBezTo>
                <a:cubicBezTo>
                  <a:pt x="4409543" y="6383074"/>
                  <a:pt x="4410254" y="6387152"/>
                  <a:pt x="4407875" y="6392169"/>
                </a:cubicBezTo>
                <a:cubicBezTo>
                  <a:pt x="4433061" y="6405990"/>
                  <a:pt x="4450670" y="6357695"/>
                  <a:pt x="4475855" y="6371517"/>
                </a:cubicBezTo>
                <a:cubicBezTo>
                  <a:pt x="4470877" y="6342965"/>
                  <a:pt x="4468152" y="6327335"/>
                  <a:pt x="4483602" y="6322641"/>
                </a:cubicBezTo>
                <a:cubicBezTo>
                  <a:pt x="4495447" y="6319042"/>
                  <a:pt x="4508399" y="6318683"/>
                  <a:pt x="4519455" y="6307453"/>
                </a:cubicBezTo>
                <a:cubicBezTo>
                  <a:pt x="4545132" y="6286769"/>
                  <a:pt x="4576031" y="6277381"/>
                  <a:pt x="4595259" y="6241478"/>
                </a:cubicBezTo>
                <a:cubicBezTo>
                  <a:pt x="4539443" y="6254138"/>
                  <a:pt x="4480733" y="6271973"/>
                  <a:pt x="4421116" y="6281498"/>
                </a:cubicBezTo>
                <a:cubicBezTo>
                  <a:pt x="4423250" y="6293734"/>
                  <a:pt x="4433696" y="6316328"/>
                  <a:pt x="4425137" y="6323223"/>
                </a:cubicBezTo>
                <a:cubicBezTo>
                  <a:pt x="4417171" y="6333517"/>
                  <a:pt x="4403507" y="6329794"/>
                  <a:pt x="4394238" y="6332610"/>
                </a:cubicBezTo>
                <a:cubicBezTo>
                  <a:pt x="4390682" y="6312218"/>
                  <a:pt x="4413268" y="6292469"/>
                  <a:pt x="4394262" y="6276768"/>
                </a:cubicBezTo>
                <a:cubicBezTo>
                  <a:pt x="4382148" y="6263274"/>
                  <a:pt x="4366967" y="6285060"/>
                  <a:pt x="4358409" y="6291961"/>
                </a:cubicBezTo>
                <a:cubicBezTo>
                  <a:pt x="4321795" y="6324556"/>
                  <a:pt x="4284985" y="6352917"/>
                  <a:pt x="4250039" y="6376418"/>
                </a:cubicBezTo>
                <a:cubicBezTo>
                  <a:pt x="4229119" y="6387066"/>
                  <a:pt x="4211172" y="6396100"/>
                  <a:pt x="4192039" y="6398330"/>
                </a:cubicBezTo>
                <a:cubicBezTo>
                  <a:pt x="4173303" y="6399730"/>
                  <a:pt x="4155720" y="6392188"/>
                  <a:pt x="4138137" y="6384646"/>
                </a:cubicBezTo>
                <a:lnTo>
                  <a:pt x="4135354" y="6384629"/>
                </a:lnTo>
                <a:lnTo>
                  <a:pt x="4141480" y="6388869"/>
                </a:lnTo>
                <a:cubicBezTo>
                  <a:pt x="4137866" y="6402797"/>
                  <a:pt x="4137866" y="6402797"/>
                  <a:pt x="4132873" y="6391484"/>
                </a:cubicBezTo>
                <a:lnTo>
                  <a:pt x="4134972" y="6384626"/>
                </a:lnTo>
                <a:lnTo>
                  <a:pt x="4122979" y="6384554"/>
                </a:lnTo>
                <a:cubicBezTo>
                  <a:pt x="4108163" y="6388651"/>
                  <a:pt x="4094350" y="6403317"/>
                  <a:pt x="4081364" y="6410483"/>
                </a:cubicBezTo>
                <a:cubicBezTo>
                  <a:pt x="4065915" y="6415177"/>
                  <a:pt x="4053800" y="6401676"/>
                  <a:pt x="4050219" y="6437123"/>
                </a:cubicBezTo>
                <a:cubicBezTo>
                  <a:pt x="4047476" y="6458712"/>
                  <a:pt x="4039992" y="6453114"/>
                  <a:pt x="4029299" y="6447771"/>
                </a:cubicBezTo>
                <a:cubicBezTo>
                  <a:pt x="4022409" y="6445572"/>
                  <a:pt x="4024543" y="6457808"/>
                  <a:pt x="4023467" y="6470302"/>
                </a:cubicBezTo>
                <a:cubicBezTo>
                  <a:pt x="4020432" y="6480889"/>
                  <a:pt x="4012125" y="6471735"/>
                  <a:pt x="4006509" y="6464886"/>
                </a:cubicBezTo>
                <a:lnTo>
                  <a:pt x="4003861" y="6461736"/>
                </a:lnTo>
                <a:lnTo>
                  <a:pt x="4002083" y="6459621"/>
                </a:lnTo>
                <a:cubicBezTo>
                  <a:pt x="3992220" y="6459036"/>
                  <a:pt x="3986555" y="6460757"/>
                  <a:pt x="3977878" y="6466974"/>
                </a:cubicBezTo>
                <a:cubicBezTo>
                  <a:pt x="3936159" y="6488954"/>
                  <a:pt x="3901560" y="6533107"/>
                  <a:pt x="3858104" y="6542012"/>
                </a:cubicBezTo>
                <a:cubicBezTo>
                  <a:pt x="3813421" y="6546999"/>
                  <a:pt x="3771633" y="6546809"/>
                  <a:pt x="3732640" y="6584425"/>
                </a:cubicBezTo>
                <a:lnTo>
                  <a:pt x="3715276" y="6599413"/>
                </a:lnTo>
                <a:lnTo>
                  <a:pt x="3711531" y="6588151"/>
                </a:lnTo>
                <a:cubicBezTo>
                  <a:pt x="3709428" y="6585033"/>
                  <a:pt x="3706755" y="6583696"/>
                  <a:pt x="3703408" y="6584713"/>
                </a:cubicBezTo>
                <a:cubicBezTo>
                  <a:pt x="3704475" y="6590832"/>
                  <a:pt x="3706136" y="6595696"/>
                  <a:pt x="3708303" y="6598795"/>
                </a:cubicBezTo>
                <a:lnTo>
                  <a:pt x="3713392" y="6601039"/>
                </a:lnTo>
                <a:lnTo>
                  <a:pt x="3706975" y="6606579"/>
                </a:lnTo>
                <a:cubicBezTo>
                  <a:pt x="3680035" y="6624829"/>
                  <a:pt x="3649774" y="6633216"/>
                  <a:pt x="3620713" y="6648487"/>
                </a:cubicBezTo>
                <a:cubicBezTo>
                  <a:pt x="3618579" y="6636252"/>
                  <a:pt x="3616447" y="6624017"/>
                  <a:pt x="3614313" y="6611781"/>
                </a:cubicBezTo>
                <a:cubicBezTo>
                  <a:pt x="3534242" y="6653284"/>
                  <a:pt x="3450863" y="6657144"/>
                  <a:pt x="3365103" y="6666017"/>
                </a:cubicBezTo>
                <a:cubicBezTo>
                  <a:pt x="3371504" y="6702724"/>
                  <a:pt x="3392913" y="6657568"/>
                  <a:pt x="3400025" y="6698353"/>
                </a:cubicBezTo>
                <a:cubicBezTo>
                  <a:pt x="3384574" y="6703048"/>
                  <a:pt x="3369125" y="6707741"/>
                  <a:pt x="3353675" y="6712435"/>
                </a:cubicBezTo>
                <a:cubicBezTo>
                  <a:pt x="3341315" y="6716190"/>
                  <a:pt x="3336338" y="6687638"/>
                  <a:pt x="3328024" y="6677281"/>
                </a:cubicBezTo>
                <a:cubicBezTo>
                  <a:pt x="3324443" y="6712727"/>
                  <a:pt x="3300137" y="6682178"/>
                  <a:pt x="3286237" y="6677095"/>
                </a:cubicBezTo>
                <a:cubicBezTo>
                  <a:pt x="3260213" y="6677127"/>
                  <a:pt x="3238583" y="6683699"/>
                  <a:pt x="3213862" y="6691208"/>
                </a:cubicBezTo>
                <a:cubicBezTo>
                  <a:pt x="3177298" y="6702316"/>
                  <a:pt x="3134039" y="6715459"/>
                  <a:pt x="3092031" y="6676687"/>
                </a:cubicBezTo>
                <a:cubicBezTo>
                  <a:pt x="3185638" y="6656837"/>
                  <a:pt x="3276153" y="6637925"/>
                  <a:pt x="3365959" y="6614939"/>
                </a:cubicBezTo>
                <a:cubicBezTo>
                  <a:pt x="3361447" y="6607720"/>
                  <a:pt x="3353134" y="6597364"/>
                  <a:pt x="3348621" y="6590142"/>
                </a:cubicBezTo>
                <a:cubicBezTo>
                  <a:pt x="3375010" y="6573538"/>
                  <a:pt x="3404683" y="6560228"/>
                  <a:pt x="3431071" y="6543621"/>
                </a:cubicBezTo>
                <a:cubicBezTo>
                  <a:pt x="3433670" y="6577190"/>
                  <a:pt x="3420600" y="6576868"/>
                  <a:pt x="3406816" y="6572463"/>
                </a:cubicBezTo>
                <a:cubicBezTo>
                  <a:pt x="3410372" y="6592857"/>
                  <a:pt x="3410127" y="6610110"/>
                  <a:pt x="3423197" y="6610434"/>
                </a:cubicBezTo>
                <a:cubicBezTo>
                  <a:pt x="3436269" y="6610757"/>
                  <a:pt x="3444828" y="6603863"/>
                  <a:pt x="3454098" y="6601047"/>
                </a:cubicBezTo>
                <a:cubicBezTo>
                  <a:pt x="3478817" y="6593537"/>
                  <a:pt x="3504959" y="6594184"/>
                  <a:pt x="3528454" y="6582751"/>
                </a:cubicBezTo>
                <a:lnTo>
                  <a:pt x="3550448" y="6572135"/>
                </a:lnTo>
                <a:lnTo>
                  <a:pt x="3558464" y="6568266"/>
                </a:lnTo>
                <a:cubicBezTo>
                  <a:pt x="3568923" y="6562941"/>
                  <a:pt x="3579561" y="6558637"/>
                  <a:pt x="3589541" y="6559899"/>
                </a:cubicBezTo>
                <a:cubicBezTo>
                  <a:pt x="3599008" y="6561317"/>
                  <a:pt x="3619681" y="6567921"/>
                  <a:pt x="3602343" y="6543126"/>
                </a:cubicBezTo>
                <a:cubicBezTo>
                  <a:pt x="3610191" y="6532151"/>
                  <a:pt x="3615905" y="6508942"/>
                  <a:pt x="3628265" y="6505187"/>
                </a:cubicBezTo>
                <a:cubicBezTo>
                  <a:pt x="3634446" y="6503309"/>
                  <a:pt x="3638958" y="6510531"/>
                  <a:pt x="3646560" y="6516809"/>
                </a:cubicBezTo>
                <a:cubicBezTo>
                  <a:pt x="3650361" y="6519947"/>
                  <a:pt x="3655830" y="6513993"/>
                  <a:pt x="3658920" y="6513054"/>
                </a:cubicBezTo>
                <a:cubicBezTo>
                  <a:pt x="3671280" y="6509298"/>
                  <a:pt x="3693865" y="6489548"/>
                  <a:pt x="3704755" y="6499129"/>
                </a:cubicBezTo>
                <a:cubicBezTo>
                  <a:pt x="3712356" y="6505406"/>
                  <a:pt x="3712822" y="6526740"/>
                  <a:pt x="3714955" y="6538977"/>
                </a:cubicBezTo>
                <a:cubicBezTo>
                  <a:pt x="3722092" y="6523924"/>
                  <a:pt x="3729229" y="6508873"/>
                  <a:pt x="3735654" y="6489741"/>
                </a:cubicBezTo>
                <a:cubicBezTo>
                  <a:pt x="3738499" y="6506056"/>
                  <a:pt x="3740632" y="6518291"/>
                  <a:pt x="3742765" y="6530528"/>
                </a:cubicBezTo>
                <a:cubicBezTo>
                  <a:pt x="3794314" y="6493394"/>
                  <a:pt x="3849224" y="6472418"/>
                  <a:pt x="3902194" y="6443440"/>
                </a:cubicBezTo>
                <a:cubicBezTo>
                  <a:pt x="3956392" y="6418387"/>
                  <a:pt x="4010074" y="6393484"/>
                  <a:pt x="4063561" y="6364356"/>
                </a:cubicBezTo>
                <a:cubicBezTo>
                  <a:pt x="4162171" y="6317220"/>
                  <a:pt x="4264583" y="6273223"/>
                  <a:pt x="4361889" y="6218609"/>
                </a:cubicBezTo>
                <a:cubicBezTo>
                  <a:pt x="4385264" y="6206497"/>
                  <a:pt x="4595455" y="6074644"/>
                  <a:pt x="4600432" y="6103194"/>
                </a:cubicBezTo>
                <a:cubicBezTo>
                  <a:pt x="4600432" y="6103194"/>
                  <a:pt x="4592584" y="6114168"/>
                  <a:pt x="4593296" y="6118245"/>
                </a:cubicBezTo>
                <a:cubicBezTo>
                  <a:pt x="4592339" y="6131420"/>
                  <a:pt x="4607789" y="6126727"/>
                  <a:pt x="4610879" y="6125788"/>
                </a:cubicBezTo>
                <a:cubicBezTo>
                  <a:pt x="4629419" y="6120155"/>
                  <a:pt x="4609947" y="6083125"/>
                  <a:pt x="4627066" y="6069335"/>
                </a:cubicBezTo>
                <a:cubicBezTo>
                  <a:pt x="4639426" y="6065580"/>
                  <a:pt x="4667897" y="6082698"/>
                  <a:pt x="4669099" y="6052271"/>
                </a:cubicBezTo>
                <a:cubicBezTo>
                  <a:pt x="4669345" y="6035020"/>
                  <a:pt x="4667458" y="6005530"/>
                  <a:pt x="4676728" y="6002714"/>
                </a:cubicBezTo>
                <a:cubicBezTo>
                  <a:pt x="4680283" y="6023106"/>
                  <a:pt x="4683127" y="6039420"/>
                  <a:pt x="4686683" y="6059812"/>
                </a:cubicBezTo>
                <a:cubicBezTo>
                  <a:pt x="4724253" y="6014042"/>
                  <a:pt x="4757630" y="5965985"/>
                  <a:pt x="4802435" y="5943045"/>
                </a:cubicBezTo>
                <a:cubicBezTo>
                  <a:pt x="4810969" y="5991994"/>
                  <a:pt x="4851116" y="5945442"/>
                  <a:pt x="4844834" y="5909410"/>
                </a:cubicBezTo>
                <a:cubicBezTo>
                  <a:pt x="4851725" y="5911611"/>
                  <a:pt x="4858616" y="5913811"/>
                  <a:pt x="4866218" y="5920090"/>
                </a:cubicBezTo>
                <a:cubicBezTo>
                  <a:pt x="4867174" y="5906917"/>
                  <a:pt x="4868132" y="5893743"/>
                  <a:pt x="4865998" y="5881507"/>
                </a:cubicBezTo>
                <a:cubicBezTo>
                  <a:pt x="4878358" y="5877752"/>
                  <a:pt x="4886917" y="5870858"/>
                  <a:pt x="4895476" y="5863962"/>
                </a:cubicBezTo>
                <a:cubicBezTo>
                  <a:pt x="4914972" y="5845156"/>
                  <a:pt x="4933954" y="5826506"/>
                  <a:pt x="4957252" y="5810838"/>
                </a:cubicBezTo>
                <a:cubicBezTo>
                  <a:pt x="5000757" y="5780443"/>
                  <a:pt x="5041733" y="5738649"/>
                  <a:pt x="5080014" y="5696954"/>
                </a:cubicBezTo>
                <a:cubicBezTo>
                  <a:pt x="5167198" y="5606051"/>
                  <a:pt x="5251925" y="5516607"/>
                  <a:pt x="5337244" y="5430561"/>
                </a:cubicBezTo>
                <a:cubicBezTo>
                  <a:pt x="5425060" y="5340180"/>
                  <a:pt x="5509668" y="5250055"/>
                  <a:pt x="5597500" y="5159762"/>
                </a:cubicBezTo>
                <a:cubicBezTo>
                  <a:pt x="5640855" y="5112949"/>
                  <a:pt x="5682227" y="5070319"/>
                  <a:pt x="5726175" y="5026905"/>
                </a:cubicBezTo>
                <a:cubicBezTo>
                  <a:pt x="5741870" y="5004958"/>
                  <a:pt x="5762788" y="4994309"/>
                  <a:pt x="5778602" y="4973042"/>
                </a:cubicBezTo>
                <a:cubicBezTo>
                  <a:pt x="5786451" y="4962068"/>
                  <a:pt x="5793587" y="4947016"/>
                  <a:pt x="5802342" y="4944356"/>
                </a:cubicBezTo>
                <a:cubicBezTo>
                  <a:pt x="5809036" y="4942322"/>
                  <a:pt x="5814506" y="4936367"/>
                  <a:pt x="5811662" y="4920052"/>
                </a:cubicBezTo>
                <a:cubicBezTo>
                  <a:pt x="5765066" y="4951386"/>
                  <a:pt x="5724286" y="4997416"/>
                  <a:pt x="5670503" y="4984408"/>
                </a:cubicBezTo>
                <a:cubicBezTo>
                  <a:pt x="5676073" y="5016358"/>
                  <a:pt x="5691176" y="4991012"/>
                  <a:pt x="5703171" y="5003831"/>
                </a:cubicBezTo>
                <a:cubicBezTo>
                  <a:pt x="5693411" y="5041153"/>
                  <a:pt x="5665846" y="5032349"/>
                  <a:pt x="5651573" y="5062453"/>
                </a:cubicBezTo>
                <a:cubicBezTo>
                  <a:pt x="5641100" y="5095697"/>
                  <a:pt x="5614762" y="5090814"/>
                  <a:pt x="5593133" y="5097385"/>
                </a:cubicBezTo>
                <a:cubicBezTo>
                  <a:pt x="5596222" y="5096446"/>
                  <a:pt x="5598601" y="5091429"/>
                  <a:pt x="5597890" y="5087351"/>
                </a:cubicBezTo>
                <a:cubicBezTo>
                  <a:pt x="5585776" y="5073853"/>
                  <a:pt x="5576971" y="5098001"/>
                  <a:pt x="5568413" y="5104895"/>
                </a:cubicBezTo>
                <a:cubicBezTo>
                  <a:pt x="5553674" y="5113668"/>
                  <a:pt x="5538935" y="5122440"/>
                  <a:pt x="5524196" y="5131213"/>
                </a:cubicBezTo>
                <a:cubicBezTo>
                  <a:pt x="5529935" y="5142353"/>
                  <a:pt x="5534643" y="5153806"/>
                  <a:pt x="5539866" y="5165103"/>
                </a:cubicBezTo>
                <a:cubicBezTo>
                  <a:pt x="5544624" y="5155069"/>
                  <a:pt x="5550092" y="5149112"/>
                  <a:pt x="5554851" y="5139078"/>
                </a:cubicBezTo>
                <a:cubicBezTo>
                  <a:pt x="5558406" y="5159471"/>
                  <a:pt x="5561709" y="5178416"/>
                  <a:pt x="5549349" y="5182171"/>
                </a:cubicBezTo>
                <a:cubicBezTo>
                  <a:pt x="5538215" y="5189848"/>
                  <a:pt x="5523856" y="5182136"/>
                  <a:pt x="5513495" y="5197357"/>
                </a:cubicBezTo>
                <a:cubicBezTo>
                  <a:pt x="5504937" y="5204253"/>
                  <a:pt x="5498511" y="5223382"/>
                  <a:pt x="5488530" y="5222121"/>
                </a:cubicBezTo>
                <a:cubicBezTo>
                  <a:pt x="5481639" y="5219919"/>
                  <a:pt x="5474748" y="5217718"/>
                  <a:pt x="5475127" y="5201234"/>
                </a:cubicBezTo>
                <a:cubicBezTo>
                  <a:pt x="5475704" y="5204544"/>
                  <a:pt x="5447895" y="5212993"/>
                  <a:pt x="5442426" y="5218948"/>
                </a:cubicBezTo>
                <a:cubicBezTo>
                  <a:pt x="5434382" y="5225687"/>
                  <a:pt x="5402771" y="5230995"/>
                  <a:pt x="5404659" y="5260486"/>
                </a:cubicBezTo>
                <a:cubicBezTo>
                  <a:pt x="5406546" y="5289973"/>
                  <a:pt x="5418415" y="5320725"/>
                  <a:pt x="5396785" y="5327296"/>
                </a:cubicBezTo>
                <a:lnTo>
                  <a:pt x="5384578" y="5332450"/>
                </a:lnTo>
                <a:lnTo>
                  <a:pt x="5374119" y="5336866"/>
                </a:lnTo>
                <a:cubicBezTo>
                  <a:pt x="5367853" y="5342528"/>
                  <a:pt x="5362096" y="5350719"/>
                  <a:pt x="5354506" y="5361614"/>
                </a:cubicBezTo>
                <a:cubicBezTo>
                  <a:pt x="5350459" y="5375727"/>
                  <a:pt x="5317992" y="5432116"/>
                  <a:pt x="5306488" y="5384792"/>
                </a:cubicBezTo>
                <a:cubicBezTo>
                  <a:pt x="5296999" y="5349022"/>
                  <a:pt x="5282014" y="5375048"/>
                  <a:pt x="5271076" y="5386960"/>
                </a:cubicBezTo>
                <a:cubicBezTo>
                  <a:pt x="5230101" y="5428756"/>
                  <a:pt x="5188729" y="5471387"/>
                  <a:pt x="5145026" y="5497545"/>
                </a:cubicBezTo>
                <a:cubicBezTo>
                  <a:pt x="5156109" y="5430477"/>
                  <a:pt x="5193732" y="5444098"/>
                  <a:pt x="5216564" y="5407099"/>
                </a:cubicBezTo>
                <a:cubicBezTo>
                  <a:pt x="5226909" y="5391789"/>
                  <a:pt x="5221220" y="5359158"/>
                  <a:pt x="5239760" y="5353526"/>
                </a:cubicBezTo>
                <a:cubicBezTo>
                  <a:pt x="5251605" y="5349928"/>
                  <a:pt x="5269900" y="5361550"/>
                  <a:pt x="5275614" y="5338340"/>
                </a:cubicBezTo>
                <a:cubicBezTo>
                  <a:pt x="5283708" y="5310113"/>
                  <a:pt x="5287755" y="5296001"/>
                  <a:pt x="5301781" y="5283149"/>
                </a:cubicBezTo>
                <a:cubicBezTo>
                  <a:pt x="5316520" y="5274378"/>
                  <a:pt x="5335060" y="5268745"/>
                  <a:pt x="5348573" y="5256050"/>
                </a:cubicBezTo>
                <a:cubicBezTo>
                  <a:pt x="5359511" y="5244138"/>
                  <a:pt x="5365478" y="5222377"/>
                  <a:pt x="5377838" y="5218622"/>
                </a:cubicBezTo>
                <a:cubicBezTo>
                  <a:pt x="5379027" y="5216114"/>
                  <a:pt x="5385029" y="5213217"/>
                  <a:pt x="5390897" y="5211882"/>
                </a:cubicBezTo>
                <a:lnTo>
                  <a:pt x="5396323" y="5213046"/>
                </a:lnTo>
                <a:lnTo>
                  <a:pt x="5396051" y="5212969"/>
                </a:lnTo>
                <a:cubicBezTo>
                  <a:pt x="5394533" y="5210760"/>
                  <a:pt x="5393649" y="5205687"/>
                  <a:pt x="5394352" y="5201055"/>
                </a:cubicBezTo>
                <a:lnTo>
                  <a:pt x="5394755" y="5201565"/>
                </a:lnTo>
                <a:lnTo>
                  <a:pt x="5394245" y="5200754"/>
                </a:lnTo>
                <a:cubicBezTo>
                  <a:pt x="5405893" y="5192920"/>
                  <a:pt x="5413741" y="5181946"/>
                  <a:pt x="5426101" y="5178191"/>
                </a:cubicBezTo>
                <a:cubicBezTo>
                  <a:pt x="5432280" y="5176314"/>
                  <a:pt x="5422546" y="5157799"/>
                  <a:pt x="5428725" y="5155922"/>
                </a:cubicBezTo>
                <a:cubicBezTo>
                  <a:pt x="5448418" y="5141349"/>
                  <a:pt x="5464113" y="5119403"/>
                  <a:pt x="5484321" y="5104675"/>
                </a:cubicBezTo>
                <a:cubicBezTo>
                  <a:pt x="5519710" y="5068156"/>
                  <a:pt x="5560244" y="5039379"/>
                  <a:pt x="5598281" y="5014939"/>
                </a:cubicBezTo>
                <a:cubicBezTo>
                  <a:pt x="5594478" y="5011800"/>
                  <a:pt x="5589967" y="5004582"/>
                  <a:pt x="5585455" y="4997363"/>
                </a:cubicBezTo>
                <a:cubicBezTo>
                  <a:pt x="5597103" y="4989529"/>
                  <a:pt x="5608507" y="4998949"/>
                  <a:pt x="5615840" y="4988132"/>
                </a:cubicBezTo>
                <a:cubicBezTo>
                  <a:pt x="5622977" y="4973080"/>
                  <a:pt x="5630113" y="4958028"/>
                  <a:pt x="5637961" y="4947054"/>
                </a:cubicBezTo>
                <a:cubicBezTo>
                  <a:pt x="5653656" y="4925108"/>
                  <a:pt x="5673153" y="4906300"/>
                  <a:pt x="5689044" y="4888589"/>
                </a:cubicBezTo>
                <a:cubicBezTo>
                  <a:pt x="5723644" y="4844436"/>
                  <a:pt x="5761215" y="4798665"/>
                  <a:pt x="5795892" y="4758068"/>
                </a:cubicBezTo>
                <a:cubicBezTo>
                  <a:pt x="5871864" y="4671285"/>
                  <a:pt x="5944823" y="4588994"/>
                  <a:pt x="6017190" y="4503305"/>
                </a:cubicBezTo>
                <a:cubicBezTo>
                  <a:pt x="6051867" y="4462708"/>
                  <a:pt x="6089438" y="4416936"/>
                  <a:pt x="6124630" y="4376183"/>
                </a:cubicBezTo>
                <a:cubicBezTo>
                  <a:pt x="6139811" y="4354392"/>
                  <a:pt x="6159307" y="4335585"/>
                  <a:pt x="6175832" y="4318397"/>
                </a:cubicBezTo>
                <a:cubicBezTo>
                  <a:pt x="6184273" y="4310822"/>
                  <a:pt x="6218112" y="4284080"/>
                  <a:pt x="6217646" y="4262748"/>
                </a:cubicBezTo>
                <a:cubicBezTo>
                  <a:pt x="6217892" y="4245495"/>
                  <a:pt x="6189886" y="4249708"/>
                  <a:pt x="6186795" y="4250647"/>
                </a:cubicBezTo>
                <a:cubicBezTo>
                  <a:pt x="6179904" y="4248446"/>
                  <a:pt x="6177771" y="4236210"/>
                  <a:pt x="6175638" y="4223974"/>
                </a:cubicBezTo>
                <a:cubicBezTo>
                  <a:pt x="6173505" y="4211738"/>
                  <a:pt x="6168992" y="4204520"/>
                  <a:pt x="6163769" y="4193223"/>
                </a:cubicBezTo>
                <a:cubicBezTo>
                  <a:pt x="6148929" y="4164090"/>
                  <a:pt x="6170094" y="4136188"/>
                  <a:pt x="6181742" y="4128354"/>
                </a:cubicBezTo>
                <a:cubicBezTo>
                  <a:pt x="6184121" y="4123337"/>
                  <a:pt x="6216420" y="4087756"/>
                  <a:pt x="6208106" y="4077398"/>
                </a:cubicBezTo>
                <a:cubicBezTo>
                  <a:pt x="6203594" y="4070180"/>
                  <a:pt x="6191700" y="4095266"/>
                  <a:pt x="6189321" y="4100283"/>
                </a:cubicBezTo>
                <a:cubicBezTo>
                  <a:pt x="6181988" y="4111101"/>
                  <a:pt x="6169628" y="4114855"/>
                  <a:pt x="6161780" y="4125829"/>
                </a:cubicBezTo>
                <a:cubicBezTo>
                  <a:pt x="6153933" y="4136803"/>
                  <a:pt x="6146084" y="4147776"/>
                  <a:pt x="6138237" y="4158749"/>
                </a:cubicBezTo>
                <a:cubicBezTo>
                  <a:pt x="6132768" y="4164706"/>
                  <a:pt x="6130025" y="4186296"/>
                  <a:pt x="6123845" y="4188174"/>
                </a:cubicBezTo>
                <a:cubicBezTo>
                  <a:pt x="6120755" y="4189112"/>
                  <a:pt x="6116361" y="4182574"/>
                  <a:pt x="6113982" y="4187591"/>
                </a:cubicBezTo>
                <a:cubicBezTo>
                  <a:pt x="6107803" y="4189468"/>
                  <a:pt x="6106846" y="4202643"/>
                  <a:pt x="6101970" y="4211998"/>
                </a:cubicBezTo>
                <a:cubicBezTo>
                  <a:pt x="6094637" y="4222815"/>
                  <a:pt x="6084656" y="4221552"/>
                  <a:pt x="6072296" y="4225308"/>
                </a:cubicBezTo>
                <a:cubicBezTo>
                  <a:pt x="6054467" y="4235018"/>
                  <a:pt x="6038771" y="4256965"/>
                  <a:pt x="6036613" y="4300567"/>
                </a:cubicBezTo>
                <a:cubicBezTo>
                  <a:pt x="6049509" y="4292892"/>
                  <a:pt x="6064602" y="4254956"/>
                  <a:pt x="6080266" y="4264935"/>
                </a:cubicBezTo>
                <a:lnTo>
                  <a:pt x="6085750" y="4270984"/>
                </a:lnTo>
                <a:lnTo>
                  <a:pt x="6085291" y="4269248"/>
                </a:lnTo>
                <a:cubicBezTo>
                  <a:pt x="6084744" y="4268278"/>
                  <a:pt x="6083839" y="4267417"/>
                  <a:pt x="6082028" y="4265694"/>
                </a:cubicBezTo>
                <a:cubicBezTo>
                  <a:pt x="6084145" y="4260505"/>
                  <a:pt x="6086296" y="4259851"/>
                  <a:pt x="6087390" y="4261792"/>
                </a:cubicBezTo>
                <a:lnTo>
                  <a:pt x="6086538" y="4271854"/>
                </a:lnTo>
                <a:lnTo>
                  <a:pt x="6087009" y="4272373"/>
                </a:lnTo>
                <a:cubicBezTo>
                  <a:pt x="6067266" y="4308433"/>
                  <a:pt x="6051207" y="4346954"/>
                  <a:pt x="6032176" y="4387092"/>
                </a:cubicBezTo>
                <a:cubicBezTo>
                  <a:pt x="6028129" y="4401206"/>
                  <a:pt x="6014125" y="4448406"/>
                  <a:pt x="5999878" y="4422672"/>
                </a:cubicBezTo>
                <a:lnTo>
                  <a:pt x="6000510" y="4431485"/>
                </a:lnTo>
                <a:lnTo>
                  <a:pt x="6001071" y="4433370"/>
                </a:lnTo>
                <a:cubicBezTo>
                  <a:pt x="6001666" y="4435595"/>
                  <a:pt x="6002140" y="4437723"/>
                  <a:pt x="6002225" y="4439100"/>
                </a:cubicBezTo>
                <a:lnTo>
                  <a:pt x="6001640" y="4439708"/>
                </a:lnTo>
                <a:lnTo>
                  <a:pt x="5998675" y="4453099"/>
                </a:lnTo>
                <a:cubicBezTo>
                  <a:pt x="5997008" y="4462196"/>
                  <a:pt x="5992250" y="4472230"/>
                  <a:pt x="5986780" y="4478187"/>
                </a:cubicBezTo>
                <a:cubicBezTo>
                  <a:pt x="5977265" y="4498255"/>
                  <a:pt x="5963830" y="4514505"/>
                  <a:pt x="5950318" y="4527200"/>
                </a:cubicBezTo>
                <a:cubicBezTo>
                  <a:pt x="5948184" y="4514964"/>
                  <a:pt x="5946169" y="4503408"/>
                  <a:pt x="5944036" y="4491172"/>
                </a:cubicBezTo>
                <a:cubicBezTo>
                  <a:pt x="5952791" y="4488513"/>
                  <a:pt x="5965151" y="4484757"/>
                  <a:pt x="5961596" y="4464364"/>
                </a:cubicBezTo>
                <a:cubicBezTo>
                  <a:pt x="5952326" y="4467180"/>
                  <a:pt x="5943056" y="4469997"/>
                  <a:pt x="5934301" y="4472657"/>
                </a:cubicBezTo>
                <a:cubicBezTo>
                  <a:pt x="5934055" y="4489910"/>
                  <a:pt x="5933295" y="4507319"/>
                  <a:pt x="5933445" y="4523736"/>
                </a:cubicBezTo>
                <a:cubicBezTo>
                  <a:pt x="5929052" y="4517197"/>
                  <a:pt x="5920738" y="4506839"/>
                  <a:pt x="5913136" y="4500560"/>
                </a:cubicBezTo>
                <a:cubicBezTo>
                  <a:pt x="5908725" y="4531246"/>
                  <a:pt x="5896120" y="4552254"/>
                  <a:pt x="5882804" y="4569184"/>
                </a:cubicBezTo>
                <a:cubicBezTo>
                  <a:pt x="5879959" y="4552869"/>
                  <a:pt x="5878901" y="4528138"/>
                  <a:pt x="5869876" y="4513702"/>
                </a:cubicBezTo>
                <a:cubicBezTo>
                  <a:pt x="5868454" y="4505545"/>
                  <a:pt x="5863697" y="4515579"/>
                  <a:pt x="5865119" y="4523736"/>
                </a:cubicBezTo>
                <a:cubicBezTo>
                  <a:pt x="5864162" y="4536911"/>
                  <a:pt x="5869978" y="4551607"/>
                  <a:pt x="5872111" y="4563843"/>
                </a:cubicBezTo>
                <a:cubicBezTo>
                  <a:pt x="5882312" y="4603690"/>
                  <a:pt x="5875887" y="4622821"/>
                  <a:pt x="5858572" y="4632375"/>
                </a:cubicBezTo>
                <a:cubicBezTo>
                  <a:pt x="5841455" y="4646164"/>
                  <a:pt x="5822670" y="4669050"/>
                  <a:pt x="5799863" y="4650212"/>
                </a:cubicBezTo>
                <a:cubicBezTo>
                  <a:pt x="5807711" y="4639238"/>
                  <a:pt x="5819359" y="4631404"/>
                  <a:pt x="5823406" y="4617291"/>
                </a:cubicBezTo>
                <a:cubicBezTo>
                  <a:pt x="5798687" y="4624801"/>
                  <a:pt x="5781323" y="4655844"/>
                  <a:pt x="5754985" y="4650961"/>
                </a:cubicBezTo>
                <a:cubicBezTo>
                  <a:pt x="5757118" y="4663197"/>
                  <a:pt x="5756626" y="4697703"/>
                  <a:pt x="5764822" y="4707381"/>
                </a:cubicBezTo>
                <a:cubicBezTo>
                  <a:pt x="5771198" y="4709739"/>
                  <a:pt x="5776074" y="4700385"/>
                  <a:pt x="5780468" y="4706923"/>
                </a:cubicBezTo>
                <a:cubicBezTo>
                  <a:pt x="5788781" y="4717282"/>
                  <a:pt x="5779069" y="4733116"/>
                  <a:pt x="5776175" y="4738289"/>
                </a:cubicBezTo>
                <a:cubicBezTo>
                  <a:pt x="5763374" y="4755063"/>
                  <a:pt x="5740076" y="4770730"/>
                  <a:pt x="5722493" y="4763188"/>
                </a:cubicBezTo>
                <a:cubicBezTo>
                  <a:pt x="5726074" y="4727743"/>
                  <a:pt x="5713613" y="4693592"/>
                  <a:pt x="5699365" y="4667859"/>
                </a:cubicBezTo>
                <a:cubicBezTo>
                  <a:pt x="5725042" y="4647174"/>
                  <a:pt x="5750719" y="4626490"/>
                  <a:pt x="5774458" y="4597805"/>
                </a:cubicBezTo>
                <a:cubicBezTo>
                  <a:pt x="5785396" y="4585893"/>
                  <a:pt x="5793243" y="4574919"/>
                  <a:pt x="5803470" y="4558928"/>
                </a:cubicBezTo>
                <a:cubicBezTo>
                  <a:pt x="5808346" y="4549573"/>
                  <a:pt x="5815483" y="4534522"/>
                  <a:pt x="5824753" y="4531706"/>
                </a:cubicBezTo>
                <a:lnTo>
                  <a:pt x="5828440" y="4530167"/>
                </a:lnTo>
                <a:lnTo>
                  <a:pt x="5823926" y="4527205"/>
                </a:lnTo>
                <a:cubicBezTo>
                  <a:pt x="5825064" y="4524587"/>
                  <a:pt x="5826202" y="4521969"/>
                  <a:pt x="5827559" y="4520987"/>
                </a:cubicBezTo>
                <a:lnTo>
                  <a:pt x="5829596" y="4520953"/>
                </a:lnTo>
                <a:lnTo>
                  <a:pt x="5827310" y="4515107"/>
                </a:lnTo>
                <a:cubicBezTo>
                  <a:pt x="5826779" y="4512060"/>
                  <a:pt x="5826903" y="4508815"/>
                  <a:pt x="5827506" y="4504355"/>
                </a:cubicBezTo>
                <a:cubicBezTo>
                  <a:pt x="5828214" y="4508417"/>
                  <a:pt x="5832591" y="4511363"/>
                  <a:pt x="5833299" y="4515426"/>
                </a:cubicBezTo>
                <a:cubicBezTo>
                  <a:pt x="5833299" y="4515426"/>
                  <a:pt x="5832559" y="4516720"/>
                  <a:pt x="5831908" y="4518522"/>
                </a:cubicBezTo>
                <a:lnTo>
                  <a:pt x="5831285" y="4522960"/>
                </a:lnTo>
                <a:lnTo>
                  <a:pt x="5832507" y="4524599"/>
                </a:lnTo>
                <a:lnTo>
                  <a:pt x="5831400" y="4528933"/>
                </a:lnTo>
                <a:lnTo>
                  <a:pt x="5834231" y="4527753"/>
                </a:lnTo>
                <a:cubicBezTo>
                  <a:pt x="5837707" y="4526696"/>
                  <a:pt x="5841392" y="4524503"/>
                  <a:pt x="5844960" y="4516977"/>
                </a:cubicBezTo>
                <a:cubicBezTo>
                  <a:pt x="5846113" y="4508038"/>
                  <a:pt x="5846359" y="4490784"/>
                  <a:pt x="5839983" y="4488427"/>
                </a:cubicBezTo>
                <a:cubicBezTo>
                  <a:pt x="5829291" y="4483086"/>
                  <a:pt x="5819775" y="4503155"/>
                  <a:pt x="5814306" y="4509111"/>
                </a:cubicBezTo>
                <a:cubicBezTo>
                  <a:pt x="5807170" y="4524163"/>
                  <a:pt x="5797900" y="4526979"/>
                  <a:pt x="5788630" y="4529796"/>
                </a:cubicBezTo>
                <a:cubicBezTo>
                  <a:pt x="5776270" y="4533550"/>
                  <a:pt x="5763910" y="4537305"/>
                  <a:pt x="5757484" y="4556436"/>
                </a:cubicBezTo>
                <a:cubicBezTo>
                  <a:pt x="5750863" y="4571331"/>
                  <a:pt x="5746815" y="4585445"/>
                  <a:pt x="5734456" y="4589200"/>
                </a:cubicBezTo>
                <a:cubicBezTo>
                  <a:pt x="5715916" y="4594832"/>
                  <a:pt x="5709126" y="4630536"/>
                  <a:pt x="5688208" y="4641185"/>
                </a:cubicBezTo>
                <a:cubicBezTo>
                  <a:pt x="5682739" y="4647142"/>
                  <a:pt x="5670379" y="4650897"/>
                  <a:pt x="5670844" y="4672229"/>
                </a:cubicBezTo>
                <a:cubicBezTo>
                  <a:pt x="5673689" y="4688543"/>
                  <a:pt x="5678912" y="4699840"/>
                  <a:pt x="5681757" y="4716155"/>
                </a:cubicBezTo>
                <a:cubicBezTo>
                  <a:pt x="5681392" y="4732728"/>
                  <a:pt x="5671530" y="4732146"/>
                  <a:pt x="5667168" y="4741343"/>
                </a:cubicBezTo>
                <a:cubicBezTo>
                  <a:pt x="5662410" y="4751379"/>
                  <a:pt x="5667830" y="4766910"/>
                  <a:pt x="5667388" y="4779929"/>
                </a:cubicBezTo>
                <a:cubicBezTo>
                  <a:pt x="5657653" y="4761414"/>
                  <a:pt x="5636633" y="4734158"/>
                  <a:pt x="5644726" y="4705931"/>
                </a:cubicBezTo>
                <a:cubicBezTo>
                  <a:pt x="5631190" y="4684276"/>
                  <a:pt x="5612869" y="4728493"/>
                  <a:pt x="5605022" y="4739467"/>
                </a:cubicBezTo>
                <a:cubicBezTo>
                  <a:pt x="5584450" y="4770769"/>
                  <a:pt x="5561667" y="4786279"/>
                  <a:pt x="5535990" y="4806963"/>
                </a:cubicBezTo>
                <a:cubicBezTo>
                  <a:pt x="5514115" y="4830788"/>
                  <a:pt x="5496040" y="4857752"/>
                  <a:pt x="5479904" y="4892716"/>
                </a:cubicBezTo>
                <a:cubicBezTo>
                  <a:pt x="5465630" y="4922821"/>
                  <a:pt x="5440911" y="4930331"/>
                  <a:pt x="5423081" y="4940042"/>
                </a:cubicBezTo>
                <a:cubicBezTo>
                  <a:pt x="5407632" y="4944735"/>
                  <a:pt x="5361085" y="4954581"/>
                  <a:pt x="5364988" y="4995626"/>
                </a:cubicBezTo>
                <a:cubicBezTo>
                  <a:pt x="5365454" y="5016959"/>
                  <a:pt x="5375435" y="5018221"/>
                  <a:pt x="5381369" y="5033596"/>
                </a:cubicBezTo>
                <a:cubicBezTo>
                  <a:pt x="5389682" y="5043954"/>
                  <a:pt x="5390859" y="5069365"/>
                  <a:pt x="5393703" y="5085679"/>
                </a:cubicBezTo>
                <a:cubicBezTo>
                  <a:pt x="5397140" y="5105393"/>
                  <a:pt x="5403785" y="5124847"/>
                  <a:pt x="5392137" y="5132680"/>
                </a:cubicBezTo>
                <a:cubicBezTo>
                  <a:pt x="5382867" y="5135497"/>
                  <a:pt x="5372886" y="5134234"/>
                  <a:pt x="5361237" y="5142068"/>
                </a:cubicBezTo>
                <a:cubicBezTo>
                  <a:pt x="5341029" y="5156796"/>
                  <a:pt x="5326755" y="5186900"/>
                  <a:pt x="5309196" y="5213707"/>
                </a:cubicBezTo>
                <a:cubicBezTo>
                  <a:pt x="5304219" y="5185157"/>
                  <a:pt x="5287838" y="5147188"/>
                  <a:pt x="5300443" y="5126180"/>
                </a:cubicBezTo>
                <a:cubicBezTo>
                  <a:pt x="5308410" y="5115886"/>
                  <a:pt x="5320848" y="5115686"/>
                  <a:pt x="5329525" y="5109472"/>
                </a:cubicBezTo>
                <a:cubicBezTo>
                  <a:pt x="5334994" y="5103515"/>
                  <a:pt x="5332860" y="5091280"/>
                  <a:pt x="5333817" y="5078105"/>
                </a:cubicBezTo>
                <a:cubicBezTo>
                  <a:pt x="5334062" y="5060852"/>
                  <a:pt x="5338575" y="5068070"/>
                  <a:pt x="5344755" y="5066193"/>
                </a:cubicBezTo>
                <a:cubicBezTo>
                  <a:pt x="5359493" y="5057420"/>
                  <a:pt x="5343112" y="5019451"/>
                  <a:pt x="5340268" y="5003136"/>
                </a:cubicBezTo>
                <a:cubicBezTo>
                  <a:pt x="5257327" y="5084164"/>
                  <a:pt x="5171180" y="5165450"/>
                  <a:pt x="5088239" y="5246477"/>
                </a:cubicBezTo>
                <a:cubicBezTo>
                  <a:pt x="5046670" y="5284874"/>
                  <a:pt x="5005813" y="5327349"/>
                  <a:pt x="4962189" y="5357065"/>
                </a:cubicBezTo>
                <a:cubicBezTo>
                  <a:pt x="4941652" y="5366789"/>
                  <a:pt x="4926668" y="5392815"/>
                  <a:pt x="4906460" y="5407543"/>
                </a:cubicBezTo>
                <a:cubicBezTo>
                  <a:pt x="4886251" y="5422272"/>
                  <a:pt x="4869134" y="5436061"/>
                  <a:pt x="4849441" y="5450632"/>
                </a:cubicBezTo>
                <a:cubicBezTo>
                  <a:pt x="4892678" y="5403141"/>
                  <a:pt x="4932169" y="5349722"/>
                  <a:pt x="4975405" y="5302230"/>
                </a:cubicBezTo>
                <a:cubicBezTo>
                  <a:pt x="5016066" y="5255519"/>
                  <a:pt x="5062147" y="5224343"/>
                  <a:pt x="5103714" y="5185946"/>
                </a:cubicBezTo>
                <a:cubicBezTo>
                  <a:pt x="5125905" y="5167036"/>
                  <a:pt x="5147069" y="5139134"/>
                  <a:pt x="5168944" y="5115309"/>
                </a:cubicBezTo>
                <a:cubicBezTo>
                  <a:pt x="5188441" y="5096502"/>
                  <a:pt x="5209360" y="5085852"/>
                  <a:pt x="5229764" y="5075359"/>
                </a:cubicBezTo>
                <a:cubicBezTo>
                  <a:pt x="5278493" y="5056261"/>
                  <a:pt x="5317927" y="5005629"/>
                  <a:pt x="5357284" y="4951442"/>
                </a:cubicBezTo>
                <a:cubicBezTo>
                  <a:pt x="5378448" y="4923539"/>
                  <a:pt x="5396008" y="4896731"/>
                  <a:pt x="5417173" y="4868828"/>
                </a:cubicBezTo>
                <a:cubicBezTo>
                  <a:pt x="5435958" y="4845942"/>
                  <a:pt x="5454743" y="4823057"/>
                  <a:pt x="5472303" y="4796249"/>
                </a:cubicBezTo>
                <a:cubicBezTo>
                  <a:pt x="5489785" y="4765887"/>
                  <a:pt x="5515927" y="4766533"/>
                  <a:pt x="5536846" y="4755884"/>
                </a:cubicBezTo>
                <a:cubicBezTo>
                  <a:pt x="5559628" y="4740373"/>
                  <a:pt x="5578415" y="4717488"/>
                  <a:pt x="5597910" y="4698681"/>
                </a:cubicBezTo>
                <a:cubicBezTo>
                  <a:pt x="5641662" y="4651032"/>
                  <a:pt x="5679793" y="4592922"/>
                  <a:pt x="5720454" y="4546213"/>
                </a:cubicBezTo>
                <a:cubicBezTo>
                  <a:pt x="5744904" y="4521606"/>
                  <a:pt x="5766780" y="4497782"/>
                  <a:pt x="5787945" y="4469879"/>
                </a:cubicBezTo>
                <a:cubicBezTo>
                  <a:pt x="5807441" y="4451072"/>
                  <a:pt x="5825119" y="4424943"/>
                  <a:pt x="5846749" y="4418373"/>
                </a:cubicBezTo>
                <a:cubicBezTo>
                  <a:pt x="5840103" y="4398918"/>
                  <a:pt x="5821343" y="4365966"/>
                  <a:pt x="5826347" y="4338678"/>
                </a:cubicBezTo>
                <a:cubicBezTo>
                  <a:pt x="5830394" y="4324565"/>
                  <a:pt x="5843465" y="4324889"/>
                  <a:pt x="5852023" y="4317993"/>
                </a:cubicBezTo>
                <a:cubicBezTo>
                  <a:pt x="5862961" y="4306082"/>
                  <a:pt x="5876989" y="4293231"/>
                  <a:pt x="5887216" y="4277240"/>
                </a:cubicBezTo>
                <a:cubicBezTo>
                  <a:pt x="5894352" y="4262188"/>
                  <a:pt x="5900896" y="4243737"/>
                  <a:pt x="5911319" y="4231982"/>
                </a:cubicBezTo>
                <a:cubicBezTo>
                  <a:pt x="5938663" y="4202202"/>
                  <a:pt x="5966719" y="4176499"/>
                  <a:pt x="5992126" y="4138718"/>
                </a:cubicBezTo>
                <a:cubicBezTo>
                  <a:pt x="6015670" y="4105798"/>
                  <a:pt x="6037909" y="4065400"/>
                  <a:pt x="6060741" y="4028401"/>
                </a:cubicBezTo>
                <a:cubicBezTo>
                  <a:pt x="6014637" y="4025229"/>
                  <a:pt x="5980867" y="4074141"/>
                  <a:pt x="5946190" y="4114738"/>
                </a:cubicBezTo>
                <a:cubicBezTo>
                  <a:pt x="5938223" y="4125031"/>
                  <a:pt x="5916593" y="4131602"/>
                  <a:pt x="5918482" y="4161091"/>
                </a:cubicBezTo>
                <a:cubicBezTo>
                  <a:pt x="5920369" y="4190580"/>
                  <a:pt x="5923925" y="4210973"/>
                  <a:pt x="5907053" y="4207510"/>
                </a:cubicBezTo>
                <a:cubicBezTo>
                  <a:pt x="5909431" y="4202493"/>
                  <a:pt x="5911099" y="4193396"/>
                  <a:pt x="5912767" y="4184301"/>
                </a:cubicBezTo>
                <a:cubicBezTo>
                  <a:pt x="5904208" y="4191195"/>
                  <a:pt x="5894938" y="4194011"/>
                  <a:pt x="5888758" y="4195889"/>
                </a:cubicBezTo>
                <a:cubicBezTo>
                  <a:pt x="5901338" y="4230719"/>
                  <a:pt x="5888021" y="4247649"/>
                  <a:pt x="5873332" y="4234932"/>
                </a:cubicBezTo>
                <a:cubicBezTo>
                  <a:pt x="5873332" y="4234932"/>
                  <a:pt x="5875711" y="4229916"/>
                  <a:pt x="5875000" y="4225837"/>
                </a:cubicBezTo>
                <a:cubicBezTo>
                  <a:pt x="5874289" y="4221758"/>
                  <a:pt x="5870488" y="4218618"/>
                  <a:pt x="5869776" y="4214540"/>
                </a:cubicBezTo>
                <a:cubicBezTo>
                  <a:pt x="5867617" y="4258142"/>
                  <a:pt x="5839096" y="4262511"/>
                  <a:pt x="5824358" y="4271284"/>
                </a:cubicBezTo>
                <a:cubicBezTo>
                  <a:pt x="5799907" y="4295891"/>
                  <a:pt x="5775534" y="4324052"/>
                  <a:pt x="5750569" y="4348815"/>
                </a:cubicBezTo>
                <a:cubicBezTo>
                  <a:pt x="5704243" y="4397247"/>
                  <a:pt x="5659535" y="4458071"/>
                  <a:pt x="5613091" y="4505821"/>
                </a:cubicBezTo>
                <a:cubicBezTo>
                  <a:pt x="5563160" y="4555347"/>
                  <a:pt x="5514455" y="4608796"/>
                  <a:pt x="5466657" y="4670557"/>
                </a:cubicBezTo>
                <a:cubicBezTo>
                  <a:pt x="5445178" y="4693545"/>
                  <a:pt x="5429948" y="4736823"/>
                  <a:pt x="5406651" y="4752491"/>
                </a:cubicBezTo>
                <a:cubicBezTo>
                  <a:pt x="5398091" y="4759385"/>
                  <a:pt x="5388110" y="4758124"/>
                  <a:pt x="5378840" y="4760939"/>
                </a:cubicBezTo>
                <a:cubicBezTo>
                  <a:pt x="5373371" y="4766896"/>
                  <a:pt x="5382151" y="4798586"/>
                  <a:pt x="5383573" y="4806743"/>
                </a:cubicBezTo>
                <a:cubicBezTo>
                  <a:pt x="5419476" y="4770068"/>
                  <a:pt x="5453442" y="4725392"/>
                  <a:pt x="5490056" y="4692795"/>
                </a:cubicBezTo>
                <a:cubicBezTo>
                  <a:pt x="5506463" y="4674927"/>
                  <a:pt x="5520491" y="4662076"/>
                  <a:pt x="5536897" y="4644208"/>
                </a:cubicBezTo>
                <a:cubicBezTo>
                  <a:pt x="5550528" y="4632193"/>
                  <a:pt x="5543687" y="4608504"/>
                  <a:pt x="5550308" y="4593609"/>
                </a:cubicBezTo>
                <a:cubicBezTo>
                  <a:pt x="5557445" y="4578556"/>
                  <a:pt x="5570517" y="4578880"/>
                  <a:pt x="5582876" y="4575125"/>
                </a:cubicBezTo>
                <a:cubicBezTo>
                  <a:pt x="5604506" y="4568554"/>
                  <a:pt x="5620202" y="4546606"/>
                  <a:pt x="5639183" y="4527957"/>
                </a:cubicBezTo>
                <a:cubicBezTo>
                  <a:pt x="5671997" y="4492220"/>
                  <a:pt x="5704099" y="4452405"/>
                  <a:pt x="5742204" y="4450134"/>
                </a:cubicBezTo>
                <a:cubicBezTo>
                  <a:pt x="5741594" y="4483960"/>
                  <a:pt x="5718812" y="4499470"/>
                  <a:pt x="5707874" y="4511383"/>
                </a:cubicBezTo>
                <a:cubicBezTo>
                  <a:pt x="5688378" y="4530190"/>
                  <a:pt x="5670303" y="4557154"/>
                  <a:pt x="5654608" y="4579101"/>
                </a:cubicBezTo>
                <a:cubicBezTo>
                  <a:pt x="5609585" y="4635009"/>
                  <a:pt x="5559654" y="4684535"/>
                  <a:pt x="5513328" y="4732966"/>
                </a:cubicBezTo>
                <a:cubicBezTo>
                  <a:pt x="5463397" y="4782492"/>
                  <a:pt x="5416953" y="4830244"/>
                  <a:pt x="5367537" y="4879613"/>
                </a:cubicBezTo>
                <a:cubicBezTo>
                  <a:pt x="5323074" y="4923183"/>
                  <a:pt x="5279593" y="4987928"/>
                  <a:pt x="5229078" y="5015443"/>
                </a:cubicBezTo>
                <a:cubicBezTo>
                  <a:pt x="5219952" y="4963101"/>
                  <a:pt x="5242759" y="4981940"/>
                  <a:pt x="5253942" y="4952774"/>
                </a:cubicBezTo>
                <a:cubicBezTo>
                  <a:pt x="5265836" y="4927688"/>
                  <a:pt x="5283665" y="4917977"/>
                  <a:pt x="5297178" y="4905282"/>
                </a:cubicBezTo>
                <a:cubicBezTo>
                  <a:pt x="5314296" y="4891493"/>
                  <a:pt x="5328324" y="4878642"/>
                  <a:pt x="5341640" y="4861712"/>
                </a:cubicBezTo>
                <a:cubicBezTo>
                  <a:pt x="5350199" y="4854818"/>
                  <a:pt x="5376072" y="4838369"/>
                  <a:pt x="5374303" y="4809559"/>
                </a:cubicBezTo>
                <a:cubicBezTo>
                  <a:pt x="5371458" y="4793244"/>
                  <a:pt x="5370282" y="4767834"/>
                  <a:pt x="5357210" y="4767511"/>
                </a:cubicBezTo>
                <a:cubicBezTo>
                  <a:pt x="5345366" y="4771109"/>
                  <a:pt x="5342987" y="4776127"/>
                  <a:pt x="5344164" y="4801536"/>
                </a:cubicBezTo>
                <a:cubicBezTo>
                  <a:pt x="5347719" y="4821930"/>
                  <a:pt x="5335359" y="4825685"/>
                  <a:pt x="5326335" y="4811247"/>
                </a:cubicBezTo>
                <a:lnTo>
                  <a:pt x="5326832" y="4819719"/>
                </a:lnTo>
                <a:lnTo>
                  <a:pt x="5327395" y="4821667"/>
                </a:lnTo>
                <a:lnTo>
                  <a:pt x="5328325" y="4826395"/>
                </a:lnTo>
                <a:lnTo>
                  <a:pt x="5329890" y="4831641"/>
                </a:lnTo>
                <a:cubicBezTo>
                  <a:pt x="5318241" y="4839475"/>
                  <a:pt x="5297568" y="4832871"/>
                  <a:pt x="5292446" y="4859479"/>
                </a:cubicBezTo>
                <a:cubicBezTo>
                  <a:pt x="5289822" y="4881749"/>
                  <a:pt x="5288154" y="4890846"/>
                  <a:pt x="5273660" y="4882365"/>
                </a:cubicBezTo>
                <a:cubicBezTo>
                  <a:pt x="5245189" y="4865246"/>
                  <a:pt x="5270004" y="4824066"/>
                  <a:pt x="5280231" y="4808076"/>
                </a:cubicBezTo>
                <a:cubicBezTo>
                  <a:pt x="5265737" y="4799595"/>
                  <a:pt x="5255560" y="4794097"/>
                  <a:pt x="5241067" y="4785616"/>
                </a:cubicBezTo>
                <a:cubicBezTo>
                  <a:pt x="5255071" y="4738416"/>
                  <a:pt x="5282288" y="4726568"/>
                  <a:pt x="5307253" y="4701806"/>
                </a:cubicBezTo>
                <a:cubicBezTo>
                  <a:pt x="5333886" y="4667946"/>
                  <a:pt x="5361427" y="4642401"/>
                  <a:pt x="5392572" y="4615760"/>
                </a:cubicBezTo>
                <a:cubicBezTo>
                  <a:pt x="5408979" y="4597893"/>
                  <a:pt x="5426097" y="4584103"/>
                  <a:pt x="5439610" y="4571408"/>
                </a:cubicBezTo>
                <a:cubicBezTo>
                  <a:pt x="5453638" y="4558557"/>
                  <a:pt x="5464575" y="4546645"/>
                  <a:pt x="5479068" y="4555126"/>
                </a:cubicBezTo>
                <a:lnTo>
                  <a:pt x="5480130" y="4555450"/>
                </a:lnTo>
                <a:lnTo>
                  <a:pt x="5476506" y="4547467"/>
                </a:lnTo>
                <a:cubicBezTo>
                  <a:pt x="5476781" y="4544711"/>
                  <a:pt x="5478932" y="4544057"/>
                  <a:pt x="5482864" y="4549278"/>
                </a:cubicBezTo>
                <a:cubicBezTo>
                  <a:pt x="5483218" y="4551309"/>
                  <a:pt x="5482855" y="4553558"/>
                  <a:pt x="5482404" y="4555299"/>
                </a:cubicBezTo>
                <a:lnTo>
                  <a:pt x="5482148" y="4556066"/>
                </a:lnTo>
                <a:lnTo>
                  <a:pt x="5495821" y="4560236"/>
                </a:lnTo>
                <a:cubicBezTo>
                  <a:pt x="5501109" y="4560240"/>
                  <a:pt x="5505566" y="4557812"/>
                  <a:pt x="5507590" y="4550756"/>
                </a:cubicBezTo>
                <a:cubicBezTo>
                  <a:pt x="5513058" y="4544800"/>
                  <a:pt x="5523481" y="4533044"/>
                  <a:pt x="5520755" y="4517410"/>
                </a:cubicBezTo>
                <a:cubicBezTo>
                  <a:pt x="5510214" y="4528485"/>
                  <a:pt x="5496652" y="4562668"/>
                  <a:pt x="5479314" y="4537873"/>
                </a:cubicBezTo>
                <a:cubicBezTo>
                  <a:pt x="5513203" y="4489642"/>
                  <a:pt x="5547169" y="4444966"/>
                  <a:pt x="5584740" y="4399195"/>
                </a:cubicBezTo>
                <a:cubicBezTo>
                  <a:pt x="5600631" y="4381482"/>
                  <a:pt x="5614659" y="4368632"/>
                  <a:pt x="5630473" y="4347365"/>
                </a:cubicBezTo>
                <a:cubicBezTo>
                  <a:pt x="5635823" y="4340729"/>
                  <a:pt x="5643790" y="4330435"/>
                  <a:pt x="5650562" y="4331957"/>
                </a:cubicBezTo>
                <a:cubicBezTo>
                  <a:pt x="5653652" y="4331018"/>
                  <a:pt x="5662677" y="4345455"/>
                  <a:pt x="5668145" y="4339499"/>
                </a:cubicBezTo>
                <a:cubicBezTo>
                  <a:pt x="5667997" y="4338649"/>
                  <a:pt x="5666995" y="4336404"/>
                  <a:pt x="5665758" y="4333391"/>
                </a:cubicBezTo>
                <a:lnTo>
                  <a:pt x="5663730" y="4327671"/>
                </a:lnTo>
                <a:lnTo>
                  <a:pt x="5660868" y="4334279"/>
                </a:lnTo>
                <a:cubicBezTo>
                  <a:pt x="5659434" y="4334715"/>
                  <a:pt x="5657642" y="4333100"/>
                  <a:pt x="5655492" y="4329432"/>
                </a:cubicBezTo>
                <a:lnTo>
                  <a:pt x="5663492" y="4327002"/>
                </a:lnTo>
                <a:lnTo>
                  <a:pt x="5661959" y="4322679"/>
                </a:lnTo>
                <a:cubicBezTo>
                  <a:pt x="5659779" y="4314841"/>
                  <a:pt x="5659130" y="4306449"/>
                  <a:pt x="5664954" y="4302532"/>
                </a:cubicBezTo>
                <a:cubicBezTo>
                  <a:pt x="5671135" y="4300655"/>
                  <a:pt x="5680404" y="4297839"/>
                  <a:pt x="5690581" y="4303336"/>
                </a:cubicBezTo>
                <a:cubicBezTo>
                  <a:pt x="5697987" y="4305381"/>
                  <a:pt x="5704878" y="4307582"/>
                  <a:pt x="5710543" y="4305861"/>
                </a:cubicBezTo>
                <a:cubicBezTo>
                  <a:pt x="5716012" y="4299905"/>
                  <a:pt x="5713878" y="4287669"/>
                  <a:pt x="5719348" y="4281713"/>
                </a:cubicBezTo>
                <a:cubicBezTo>
                  <a:pt x="5724105" y="4271679"/>
                  <a:pt x="5736220" y="4285177"/>
                  <a:pt x="5725062" y="4258504"/>
                </a:cubicBezTo>
                <a:cubicBezTo>
                  <a:pt x="5787329" y="4170873"/>
                  <a:pt x="5845006" y="4072468"/>
                  <a:pt x="5921987" y="4031903"/>
                </a:cubicBezTo>
                <a:cubicBezTo>
                  <a:pt x="5963824" y="4010604"/>
                  <a:pt x="5994701" y="3966867"/>
                  <a:pt x="6026210" y="3923652"/>
                </a:cubicBezTo>
                <a:cubicBezTo>
                  <a:pt x="6060176" y="3878977"/>
                  <a:pt x="6094657" y="3834144"/>
                  <a:pt x="6128623" y="3789469"/>
                </a:cubicBezTo>
                <a:cubicBezTo>
                  <a:pt x="6115356" y="3784910"/>
                  <a:pt x="6097891" y="3778047"/>
                  <a:pt x="6086835" y="3789279"/>
                </a:cubicBezTo>
                <a:cubicBezTo>
                  <a:pt x="6077565" y="3792096"/>
                  <a:pt x="6070428" y="3807148"/>
                  <a:pt x="6060812" y="3789312"/>
                </a:cubicBezTo>
                <a:lnTo>
                  <a:pt x="6060662" y="3791705"/>
                </a:lnTo>
                <a:lnTo>
                  <a:pt x="6063894" y="3798960"/>
                </a:lnTo>
                <a:lnTo>
                  <a:pt x="6063487" y="3807269"/>
                </a:lnTo>
                <a:lnTo>
                  <a:pt x="6064249" y="3809026"/>
                </a:lnTo>
                <a:cubicBezTo>
                  <a:pt x="6045217" y="3849164"/>
                  <a:pt x="6019344" y="3865614"/>
                  <a:pt x="5995090" y="3894455"/>
                </a:cubicBezTo>
                <a:cubicBezTo>
                  <a:pt x="5970125" y="3919218"/>
                  <a:pt x="5949671" y="3951200"/>
                  <a:pt x="5924510" y="3971728"/>
                </a:cubicBezTo>
                <a:cubicBezTo>
                  <a:pt x="5873038" y="4012417"/>
                  <a:pt x="5838581" y="4091599"/>
                  <a:pt x="5791740" y="4140185"/>
                </a:cubicBezTo>
                <a:cubicBezTo>
                  <a:pt x="5777712" y="4153037"/>
                  <a:pt x="5764911" y="4169810"/>
                  <a:pt x="5750053" y="4177903"/>
                </a:cubicBezTo>
                <a:lnTo>
                  <a:pt x="5741826" y="4179826"/>
                </a:lnTo>
                <a:lnTo>
                  <a:pt x="5744458" y="4184180"/>
                </a:lnTo>
                <a:cubicBezTo>
                  <a:pt x="5740908" y="4198473"/>
                  <a:pt x="5742319" y="4189234"/>
                  <a:pt x="5735851" y="4186795"/>
                </a:cubicBezTo>
                <a:lnTo>
                  <a:pt x="5737387" y="4180863"/>
                </a:lnTo>
                <a:lnTo>
                  <a:pt x="5730904" y="4182378"/>
                </a:lnTo>
                <a:cubicBezTo>
                  <a:pt x="5724265" y="4183948"/>
                  <a:pt x="5717312" y="4186060"/>
                  <a:pt x="5709883" y="4190107"/>
                </a:cubicBezTo>
                <a:cubicBezTo>
                  <a:pt x="5684207" y="4210791"/>
                  <a:pt x="5658088" y="4244494"/>
                  <a:pt x="5633834" y="4273335"/>
                </a:cubicBezTo>
                <a:cubicBezTo>
                  <a:pt x="5610291" y="4306256"/>
                  <a:pt x="5587262" y="4339019"/>
                  <a:pt x="5560511" y="4372198"/>
                </a:cubicBezTo>
                <a:cubicBezTo>
                  <a:pt x="5550284" y="4388189"/>
                  <a:pt x="5540058" y="4404179"/>
                  <a:pt x="5529120" y="4416092"/>
                </a:cubicBezTo>
                <a:cubicBezTo>
                  <a:pt x="5518182" y="4428004"/>
                  <a:pt x="5506583" y="4414349"/>
                  <a:pt x="5497558" y="4399912"/>
                </a:cubicBezTo>
                <a:cubicBezTo>
                  <a:pt x="5501723" y="4386479"/>
                  <a:pt x="5504544" y="4368444"/>
                  <a:pt x="5513103" y="4361549"/>
                </a:cubicBezTo>
                <a:cubicBezTo>
                  <a:pt x="5524041" y="4349636"/>
                  <a:pt x="5531888" y="4338663"/>
                  <a:pt x="5542826" y="4326752"/>
                </a:cubicBezTo>
                <a:cubicBezTo>
                  <a:pt x="5564702" y="4302927"/>
                  <a:pt x="5589667" y="4278163"/>
                  <a:pt x="5611028" y="4254496"/>
                </a:cubicBezTo>
                <a:cubicBezTo>
                  <a:pt x="5657276" y="4202510"/>
                  <a:pt x="5700512" y="4155018"/>
                  <a:pt x="5744263" y="4107369"/>
                </a:cubicBezTo>
                <a:cubicBezTo>
                  <a:pt x="5790589" y="4058938"/>
                  <a:pt x="5833629" y="4007211"/>
                  <a:pt x="5880074" y="3959460"/>
                </a:cubicBezTo>
                <a:cubicBezTo>
                  <a:pt x="5901238" y="3931557"/>
                  <a:pt x="5926203" y="3906794"/>
                  <a:pt x="5946853" y="3879047"/>
                </a:cubicBezTo>
                <a:cubicBezTo>
                  <a:pt x="5965638" y="3856162"/>
                  <a:pt x="5986092" y="3824180"/>
                  <a:pt x="6005707" y="3806053"/>
                </a:cubicBezTo>
                <a:cubicBezTo>
                  <a:pt x="6016841" y="3798376"/>
                  <a:pt x="6033712" y="3801840"/>
                  <a:pt x="6037048" y="3783647"/>
                </a:cubicBezTo>
                <a:cubicBezTo>
                  <a:pt x="6043473" y="3764517"/>
                  <a:pt x="6046564" y="3763578"/>
                  <a:pt x="6055834" y="3760762"/>
                </a:cubicBezTo>
                <a:cubicBezTo>
                  <a:pt x="6078175" y="3758270"/>
                  <a:pt x="6091026" y="3720008"/>
                  <a:pt x="6106721" y="3698062"/>
                </a:cubicBezTo>
                <a:cubicBezTo>
                  <a:pt x="6146157" y="3647429"/>
                  <a:pt x="6188358" y="3609557"/>
                  <a:pt x="6228504" y="3563003"/>
                </a:cubicBezTo>
                <a:cubicBezTo>
                  <a:pt x="6269165" y="3516293"/>
                  <a:pt x="6309311" y="3469740"/>
                  <a:pt x="6354603" y="3430928"/>
                </a:cubicBezTo>
                <a:cubicBezTo>
                  <a:pt x="6365540" y="3419016"/>
                  <a:pt x="6376674" y="3411339"/>
                  <a:pt x="6384522" y="3400365"/>
                </a:cubicBezTo>
                <a:cubicBezTo>
                  <a:pt x="6392370" y="3389392"/>
                  <a:pt x="6395706" y="3371200"/>
                  <a:pt x="6404264" y="3364305"/>
                </a:cubicBezTo>
                <a:cubicBezTo>
                  <a:pt x="6412824" y="3357411"/>
                  <a:pt x="6419960" y="3342359"/>
                  <a:pt x="6428519" y="3335463"/>
                </a:cubicBezTo>
                <a:cubicBezTo>
                  <a:pt x="6440167" y="3327630"/>
                  <a:pt x="6448726" y="3320735"/>
                  <a:pt x="6459860" y="3313058"/>
                </a:cubicBezTo>
                <a:cubicBezTo>
                  <a:pt x="6432811" y="3304097"/>
                  <a:pt x="6412358" y="3336078"/>
                  <a:pt x="6394283" y="3363043"/>
                </a:cubicBezTo>
                <a:cubicBezTo>
                  <a:pt x="6373830" y="3395024"/>
                  <a:pt x="6347958" y="3411474"/>
                  <a:pt x="6326081" y="3435298"/>
                </a:cubicBezTo>
                <a:cubicBezTo>
                  <a:pt x="6304207" y="3459123"/>
                  <a:pt x="6279637" y="3483049"/>
                  <a:pt x="6258473" y="3510952"/>
                </a:cubicBezTo>
                <a:cubicBezTo>
                  <a:pt x="6247535" y="3522864"/>
                  <a:pt x="6236597" y="3534777"/>
                  <a:pt x="6225660" y="3546689"/>
                </a:cubicBezTo>
                <a:cubicBezTo>
                  <a:pt x="6214721" y="3558600"/>
                  <a:pt x="6208296" y="3577732"/>
                  <a:pt x="6197358" y="3589644"/>
                </a:cubicBezTo>
                <a:cubicBezTo>
                  <a:pt x="6176709" y="3617390"/>
                  <a:pt x="6153292" y="3632377"/>
                  <a:pt x="6131418" y="3656202"/>
                </a:cubicBezTo>
                <a:cubicBezTo>
                  <a:pt x="6107678" y="3684887"/>
                  <a:pt x="6086513" y="3712789"/>
                  <a:pt x="6061548" y="3737553"/>
                </a:cubicBezTo>
                <a:cubicBezTo>
                  <a:pt x="6038250" y="3753220"/>
                  <a:pt x="6019269" y="3771870"/>
                  <a:pt x="5998816" y="3803851"/>
                </a:cubicBezTo>
                <a:cubicBezTo>
                  <a:pt x="5983831" y="3829878"/>
                  <a:pt x="5957570" y="3828550"/>
                  <a:pt x="5936921" y="3856297"/>
                </a:cubicBezTo>
                <a:cubicBezTo>
                  <a:pt x="5929073" y="3867270"/>
                  <a:pt x="5922648" y="3886401"/>
                  <a:pt x="5911710" y="3898313"/>
                </a:cubicBezTo>
                <a:cubicBezTo>
                  <a:pt x="5900772" y="3910225"/>
                  <a:pt x="5889835" y="3922137"/>
                  <a:pt x="5878897" y="3934050"/>
                </a:cubicBezTo>
                <a:cubicBezTo>
                  <a:pt x="5853932" y="3958812"/>
                  <a:pt x="5830192" y="3987498"/>
                  <a:pt x="5805108" y="4011581"/>
                </a:cubicBezTo>
                <a:cubicBezTo>
                  <a:pt x="5756403" y="4065029"/>
                  <a:pt x="5703382" y="4115494"/>
                  <a:pt x="5653966" y="4164864"/>
                </a:cubicBezTo>
                <a:cubicBezTo>
                  <a:pt x="5604747" y="4218468"/>
                  <a:pt x="5552833" y="4272175"/>
                  <a:pt x="5503613" y="4325781"/>
                </a:cubicBezTo>
                <a:cubicBezTo>
                  <a:pt x="5482253" y="4349449"/>
                  <a:pt x="5459666" y="4369194"/>
                  <a:pt x="5435293" y="4397356"/>
                </a:cubicBezTo>
                <a:cubicBezTo>
                  <a:pt x="5430654" y="4408070"/>
                  <a:pt x="5410793" y="4443450"/>
                  <a:pt x="5400347" y="4420856"/>
                </a:cubicBezTo>
                <a:cubicBezTo>
                  <a:pt x="5482033" y="4310863"/>
                  <a:pt x="5572306" y="4219019"/>
                  <a:pt x="5658700" y="4120479"/>
                </a:cubicBezTo>
                <a:cubicBezTo>
                  <a:pt x="5748700" y="4020845"/>
                  <a:pt x="5839930" y="3915825"/>
                  <a:pt x="5929928" y="3816190"/>
                </a:cubicBezTo>
                <a:cubicBezTo>
                  <a:pt x="6018779" y="3716189"/>
                  <a:pt x="6111354" y="3615772"/>
                  <a:pt x="6200009" y="3511535"/>
                </a:cubicBezTo>
                <a:cubicBezTo>
                  <a:pt x="6246969" y="3463628"/>
                  <a:pt x="6292583" y="3411119"/>
                  <a:pt x="6336334" y="3363469"/>
                </a:cubicBezTo>
                <a:cubicBezTo>
                  <a:pt x="6357498" y="3335567"/>
                  <a:pt x="6378859" y="3311899"/>
                  <a:pt x="6403943" y="3287815"/>
                </a:cubicBezTo>
                <a:cubicBezTo>
                  <a:pt x="6417260" y="3270886"/>
                  <a:pt x="6440557" y="3255219"/>
                  <a:pt x="6447425" y="3223070"/>
                </a:cubicBezTo>
                <a:cubicBezTo>
                  <a:pt x="6442913" y="3215852"/>
                  <a:pt x="6439626" y="3212555"/>
                  <a:pt x="6435114" y="3205336"/>
                </a:cubicBezTo>
                <a:cubicBezTo>
                  <a:pt x="6439136" y="3201968"/>
                  <a:pt x="6442692" y="3199814"/>
                  <a:pt x="6446312" y="3197641"/>
                </a:cubicBezTo>
                <a:lnTo>
                  <a:pt x="6457185" y="3190307"/>
                </a:lnTo>
                <a:lnTo>
                  <a:pt x="6456430" y="3189633"/>
                </a:lnTo>
                <a:cubicBezTo>
                  <a:pt x="6455722" y="3185572"/>
                  <a:pt x="6457882" y="3180638"/>
                  <a:pt x="6457175" y="3176577"/>
                </a:cubicBezTo>
                <a:cubicBezTo>
                  <a:pt x="6457882" y="3180638"/>
                  <a:pt x="6461460" y="3183828"/>
                  <a:pt x="6465037" y="3187019"/>
                </a:cubicBezTo>
                <a:cubicBezTo>
                  <a:pt x="6464310" y="3191516"/>
                  <a:pt x="6463230" y="3193983"/>
                  <a:pt x="6461796" y="3194418"/>
                </a:cubicBezTo>
                <a:lnTo>
                  <a:pt x="6458461" y="3191445"/>
                </a:lnTo>
                <a:lnTo>
                  <a:pt x="6461961" y="3201475"/>
                </a:lnTo>
                <a:cubicBezTo>
                  <a:pt x="6462286" y="3205671"/>
                  <a:pt x="6461452" y="3210219"/>
                  <a:pt x="6459074" y="3215237"/>
                </a:cubicBezTo>
                <a:cubicBezTo>
                  <a:pt x="6511357" y="3216531"/>
                  <a:pt x="6551749" y="3152725"/>
                  <a:pt x="6573058" y="3069664"/>
                </a:cubicBezTo>
                <a:cubicBezTo>
                  <a:pt x="6587305" y="3095398"/>
                  <a:pt x="6600622" y="3078468"/>
                  <a:pt x="6607759" y="3063415"/>
                </a:cubicBezTo>
                <a:cubicBezTo>
                  <a:pt x="6620560" y="3046643"/>
                  <a:pt x="6637678" y="3032853"/>
                  <a:pt x="6650995" y="3015924"/>
                </a:cubicBezTo>
                <a:cubicBezTo>
                  <a:pt x="6681186" y="2985279"/>
                  <a:pt x="6713486" y="2949697"/>
                  <a:pt x="6743330" y="2915580"/>
                </a:cubicBezTo>
                <a:cubicBezTo>
                  <a:pt x="6759737" y="2897711"/>
                  <a:pt x="6776145" y="2879842"/>
                  <a:pt x="6793263" y="2866052"/>
                </a:cubicBezTo>
                <a:cubicBezTo>
                  <a:pt x="6809156" y="2848340"/>
                  <a:pt x="6828408" y="2846786"/>
                  <a:pt x="6841726" y="2829857"/>
                </a:cubicBezTo>
                <a:cubicBezTo>
                  <a:pt x="6851952" y="2813866"/>
                  <a:pt x="6860759" y="2789717"/>
                  <a:pt x="6874788" y="2776866"/>
                </a:cubicBezTo>
                <a:cubicBezTo>
                  <a:pt x="6888301" y="2764172"/>
                  <a:pt x="6903040" y="2755399"/>
                  <a:pt x="6914690" y="2747565"/>
                </a:cubicBezTo>
                <a:cubicBezTo>
                  <a:pt x="6949440" y="2724482"/>
                  <a:pt x="6983579" y="2697111"/>
                  <a:pt x="7017050" y="2668243"/>
                </a:cubicBezTo>
                <a:lnTo>
                  <a:pt x="7089734" y="2602984"/>
                </a:lnTo>
                <a:lnTo>
                  <a:pt x="7089104" y="2591955"/>
                </a:lnTo>
                <a:lnTo>
                  <a:pt x="7087011" y="2579195"/>
                </a:lnTo>
                <a:lnTo>
                  <a:pt x="7050708" y="2608181"/>
                </a:lnTo>
                <a:cubicBezTo>
                  <a:pt x="7021539" y="2631001"/>
                  <a:pt x="6992434" y="2653801"/>
                  <a:pt x="6964280" y="2677386"/>
                </a:cubicBezTo>
                <a:cubicBezTo>
                  <a:pt x="6907452" y="2724712"/>
                  <a:pt x="6847933" y="2772141"/>
                  <a:pt x="6791107" y="2819466"/>
                </a:cubicBezTo>
                <a:cubicBezTo>
                  <a:pt x="6763564" y="2845012"/>
                  <a:pt x="6734797" y="2866636"/>
                  <a:pt x="6706741" y="2892338"/>
                </a:cubicBezTo>
                <a:cubicBezTo>
                  <a:pt x="6681578" y="2912866"/>
                  <a:pt x="6657322" y="2941709"/>
                  <a:pt x="6628333" y="2941926"/>
                </a:cubicBezTo>
                <a:cubicBezTo>
                  <a:pt x="6635714" y="2909621"/>
                  <a:pt x="6650210" y="2900922"/>
                  <a:pt x="6667329" y="2887133"/>
                </a:cubicBezTo>
                <a:cubicBezTo>
                  <a:pt x="6681358" y="2874282"/>
                  <a:pt x="6697250" y="2856569"/>
                  <a:pt x="6713657" y="2838701"/>
                </a:cubicBezTo>
                <a:cubicBezTo>
                  <a:pt x="6747183" y="2807043"/>
                  <a:pt x="6776908" y="2772245"/>
                  <a:pt x="6810749" y="2745500"/>
                </a:cubicBezTo>
                <a:cubicBezTo>
                  <a:pt x="6865417" y="2696683"/>
                  <a:pt x="6920618" y="2650925"/>
                  <a:pt x="6976422" y="2606682"/>
                </a:cubicBezTo>
                <a:lnTo>
                  <a:pt x="7072221" y="2533277"/>
                </a:lnTo>
                <a:lnTo>
                  <a:pt x="7047740" y="2505661"/>
                </a:lnTo>
                <a:cubicBezTo>
                  <a:pt x="7021148" y="2480030"/>
                  <a:pt x="6995051" y="2444146"/>
                  <a:pt x="6971416" y="2408261"/>
                </a:cubicBezTo>
                <a:cubicBezTo>
                  <a:pt x="6980279" y="2377503"/>
                  <a:pt x="7000470" y="2403134"/>
                  <a:pt x="7012286" y="2413390"/>
                </a:cubicBezTo>
                <a:cubicBezTo>
                  <a:pt x="7030014" y="2423640"/>
                  <a:pt x="7047740" y="2428766"/>
                  <a:pt x="7065466" y="2428766"/>
                </a:cubicBezTo>
                <a:cubicBezTo>
                  <a:pt x="7091565" y="2433890"/>
                  <a:pt x="7127019" y="2433890"/>
                  <a:pt x="7147701" y="2372376"/>
                </a:cubicBezTo>
                <a:lnTo>
                  <a:pt x="7067652" y="2290511"/>
                </a:lnTo>
                <a:lnTo>
                  <a:pt x="7054036" y="2300283"/>
                </a:lnTo>
                <a:lnTo>
                  <a:pt x="6954214" y="2374623"/>
                </a:lnTo>
                <a:lnTo>
                  <a:pt x="6957572" y="2376175"/>
                </a:lnTo>
                <a:cubicBezTo>
                  <a:pt x="6961837" y="2378147"/>
                  <a:pt x="6966101" y="2380776"/>
                  <a:pt x="6970366" y="2386035"/>
                </a:cubicBezTo>
                <a:cubicBezTo>
                  <a:pt x="6963969" y="2397865"/>
                  <a:pt x="6952775" y="2403781"/>
                  <a:pt x="6947579" y="2390471"/>
                </a:cubicBezTo>
                <a:lnTo>
                  <a:pt x="6946210" y="2380585"/>
                </a:lnTo>
                <a:lnTo>
                  <a:pt x="6890483" y="2422086"/>
                </a:lnTo>
                <a:cubicBezTo>
                  <a:pt x="6879816" y="2360907"/>
                  <a:pt x="6926364" y="2351060"/>
                  <a:pt x="6943482" y="2337270"/>
                </a:cubicBezTo>
                <a:lnTo>
                  <a:pt x="7042256" y="2265818"/>
                </a:lnTo>
                <a:lnTo>
                  <a:pt x="6985416" y="2216311"/>
                </a:lnTo>
                <a:lnTo>
                  <a:pt x="6956303" y="2236097"/>
                </a:lnTo>
                <a:cubicBezTo>
                  <a:pt x="6945987" y="2242871"/>
                  <a:pt x="6935451" y="2248872"/>
                  <a:pt x="6924706" y="2252034"/>
                </a:cubicBezTo>
                <a:cubicBezTo>
                  <a:pt x="6917540" y="2254144"/>
                  <a:pt x="6910284" y="2254991"/>
                  <a:pt x="6902938" y="2253964"/>
                </a:cubicBezTo>
                <a:cubicBezTo>
                  <a:pt x="6918889" y="2236085"/>
                  <a:pt x="6939235" y="2199766"/>
                  <a:pt x="6962456" y="2200450"/>
                </a:cubicBezTo>
                <a:lnTo>
                  <a:pt x="6969841" y="2202746"/>
                </a:lnTo>
                <a:lnTo>
                  <a:pt x="6953689" y="2188679"/>
                </a:lnTo>
                <a:cubicBezTo>
                  <a:pt x="6971293" y="2176077"/>
                  <a:pt x="6988896" y="2164382"/>
                  <a:pt x="7006554" y="2153849"/>
                </a:cubicBezTo>
                <a:lnTo>
                  <a:pt x="7037095" y="2137852"/>
                </a:lnTo>
                <a:lnTo>
                  <a:pt x="7040143" y="2134488"/>
                </a:lnTo>
                <a:lnTo>
                  <a:pt x="7040806" y="2135908"/>
                </a:lnTo>
                <a:lnTo>
                  <a:pt x="7059743" y="2125989"/>
                </a:lnTo>
                <a:cubicBezTo>
                  <a:pt x="7095381" y="2110076"/>
                  <a:pt x="7131451" y="2099824"/>
                  <a:pt x="7168382" y="2097260"/>
                </a:cubicBezTo>
                <a:cubicBezTo>
                  <a:pt x="7185863" y="2097260"/>
                  <a:pt x="7204205" y="2098542"/>
                  <a:pt x="7222917" y="2101105"/>
                </a:cubicBezTo>
                <a:lnTo>
                  <a:pt x="7265884" y="2109837"/>
                </a:lnTo>
                <a:lnTo>
                  <a:pt x="7314653" y="2078689"/>
                </a:lnTo>
                <a:lnTo>
                  <a:pt x="7308287" y="2074528"/>
                </a:lnTo>
                <a:cubicBezTo>
                  <a:pt x="7291035" y="2060464"/>
                  <a:pt x="7272673" y="2036172"/>
                  <a:pt x="7268237" y="2031058"/>
                </a:cubicBezTo>
                <a:cubicBezTo>
                  <a:pt x="7217959" y="1970542"/>
                  <a:pt x="7159302" y="2011454"/>
                  <a:pt x="7111980" y="1934744"/>
                </a:cubicBezTo>
                <a:cubicBezTo>
                  <a:pt x="7121593" y="1929630"/>
                  <a:pt x="7131359" y="1928351"/>
                  <a:pt x="7141157" y="1929710"/>
                </a:cubicBezTo>
                <a:cubicBezTo>
                  <a:pt x="7170546" y="1933785"/>
                  <a:pt x="7200214" y="1961592"/>
                  <a:pt x="7226832" y="1980770"/>
                </a:cubicBezTo>
                <a:lnTo>
                  <a:pt x="7268497" y="2008289"/>
                </a:lnTo>
                <a:lnTo>
                  <a:pt x="7302658" y="1974707"/>
                </a:lnTo>
                <a:cubicBezTo>
                  <a:pt x="7332118" y="1946734"/>
                  <a:pt x="7342260" y="1941999"/>
                  <a:pt x="7382828" y="1923058"/>
                </a:cubicBezTo>
                <a:cubicBezTo>
                  <a:pt x="7359016" y="1953450"/>
                  <a:pt x="7353063" y="1961048"/>
                  <a:pt x="7315225" y="1983294"/>
                </a:cubicBezTo>
                <a:lnTo>
                  <a:pt x="7269712" y="2009092"/>
                </a:lnTo>
                <a:lnTo>
                  <a:pt x="7341683" y="2056628"/>
                </a:lnTo>
                <a:lnTo>
                  <a:pt x="7340942" y="2061897"/>
                </a:lnTo>
                <a:lnTo>
                  <a:pt x="7457106" y="1987705"/>
                </a:lnTo>
                <a:cubicBezTo>
                  <a:pt x="7526659" y="1945728"/>
                  <a:pt x="7596641" y="1906215"/>
                  <a:pt x="7667801" y="1869564"/>
                </a:cubicBezTo>
                <a:cubicBezTo>
                  <a:pt x="7651443" y="1865945"/>
                  <a:pt x="7630524" y="1876595"/>
                  <a:pt x="7617943" y="1841765"/>
                </a:cubicBezTo>
                <a:cubicBezTo>
                  <a:pt x="7846809" y="1614767"/>
                  <a:pt x="8134444" y="1591086"/>
                  <a:pt x="8408245" y="1584492"/>
                </a:cubicBezTo>
                <a:cubicBezTo>
                  <a:pt x="8533918" y="1580670"/>
                  <a:pt x="8659304" y="1615587"/>
                  <a:pt x="8787218" y="1661903"/>
                </a:cubicBezTo>
                <a:cubicBezTo>
                  <a:pt x="8853040" y="1684852"/>
                  <a:pt x="8918346" y="1707959"/>
                  <a:pt x="8984243" y="1734465"/>
                </a:cubicBezTo>
                <a:cubicBezTo>
                  <a:pt x="8998737" y="1742945"/>
                  <a:pt x="9021543" y="1761785"/>
                  <a:pt x="9036993" y="1757091"/>
                </a:cubicBezTo>
                <a:cubicBezTo>
                  <a:pt x="9046260" y="1754276"/>
                  <a:pt x="9090700" y="1766542"/>
                  <a:pt x="9107055" y="1770163"/>
                </a:cubicBezTo>
                <a:cubicBezTo>
                  <a:pt x="9120128" y="1770486"/>
                  <a:pt x="9133791" y="1774209"/>
                  <a:pt x="9150661" y="1777673"/>
                </a:cubicBezTo>
                <a:cubicBezTo>
                  <a:pt x="9181317" y="1785538"/>
                  <a:pt x="9213590" y="1805796"/>
                  <a:pt x="9243532" y="1809583"/>
                </a:cubicBezTo>
                <a:cubicBezTo>
                  <a:pt x="9274188" y="1817449"/>
                  <a:pt x="9303668" y="1799904"/>
                  <a:pt x="9329535" y="1783456"/>
                </a:cubicBezTo>
                <a:cubicBezTo>
                  <a:pt x="9348075" y="1777823"/>
                  <a:pt x="9401097" y="1727358"/>
                  <a:pt x="9420054" y="1764546"/>
                </a:cubicBezTo>
                <a:cubicBezTo>
                  <a:pt x="9438103" y="1793419"/>
                  <a:pt x="9409140" y="1810807"/>
                  <a:pt x="9399872" y="1813623"/>
                </a:cubicBezTo>
                <a:cubicBezTo>
                  <a:pt x="9375862" y="1825212"/>
                  <a:pt x="9351852" y="1836801"/>
                  <a:pt x="9328555" y="1852467"/>
                </a:cubicBezTo>
                <a:cubicBezTo>
                  <a:pt x="9316908" y="1860300"/>
                  <a:pt x="9315638" y="1868560"/>
                  <a:pt x="9313014" y="1890831"/>
                </a:cubicBezTo>
                <a:lnTo>
                  <a:pt x="9311033" y="1898102"/>
                </a:lnTo>
                <a:lnTo>
                  <a:pt x="9396338" y="1853410"/>
                </a:lnTo>
                <a:cubicBezTo>
                  <a:pt x="9569474" y="1759133"/>
                  <a:pt x="9741540" y="1654044"/>
                  <a:pt x="9913468" y="1531653"/>
                </a:cubicBezTo>
                <a:cubicBezTo>
                  <a:pt x="10027710" y="1449631"/>
                  <a:pt x="10142444" y="1403494"/>
                  <a:pt x="10260131" y="1342831"/>
                </a:cubicBezTo>
                <a:cubicBezTo>
                  <a:pt x="10315774" y="1312074"/>
                  <a:pt x="10374864" y="1281317"/>
                  <a:pt x="10430508" y="1245431"/>
                </a:cubicBezTo>
                <a:cubicBezTo>
                  <a:pt x="10483197" y="1210401"/>
                  <a:pt x="10639294" y="1087369"/>
                  <a:pt x="10662437" y="1071990"/>
                </a:cubicBezTo>
                <a:cubicBezTo>
                  <a:pt x="10689027" y="1057465"/>
                  <a:pt x="10718573" y="1036959"/>
                  <a:pt x="10745163" y="1021580"/>
                </a:cubicBezTo>
                <a:cubicBezTo>
                  <a:pt x="10803761" y="980569"/>
                  <a:pt x="10859404" y="944685"/>
                  <a:pt x="10918494" y="903674"/>
                </a:cubicBezTo>
                <a:cubicBezTo>
                  <a:pt x="11033228" y="827620"/>
                  <a:pt x="11150424" y="745599"/>
                  <a:pt x="11265157" y="674685"/>
                </a:cubicBezTo>
                <a:cubicBezTo>
                  <a:pt x="11494625" y="526877"/>
                  <a:pt x="11726060" y="389323"/>
                  <a:pt x="11958482" y="276544"/>
                </a:cubicBezTo>
                <a:cubicBezTo>
                  <a:pt x="12073215" y="221010"/>
                  <a:pt x="12190410" y="169748"/>
                  <a:pt x="12308099" y="138990"/>
                </a:cubicBezTo>
                <a:cubicBezTo>
                  <a:pt x="12425788" y="108232"/>
                  <a:pt x="12546430" y="87727"/>
                  <a:pt x="12663626" y="62950"/>
                </a:cubicBezTo>
                <a:cubicBezTo>
                  <a:pt x="12781312" y="42445"/>
                  <a:pt x="12901955" y="21940"/>
                  <a:pt x="13019642" y="11688"/>
                </a:cubicBezTo>
                <a:cubicBezTo>
                  <a:pt x="13033922" y="11687"/>
                  <a:pt x="13051651" y="11688"/>
                  <a:pt x="13066423" y="6561"/>
                </a:cubicBezTo>
                <a:cubicBezTo>
                  <a:pt x="13078241" y="6562"/>
                  <a:pt x="13090059" y="-3691"/>
                  <a:pt x="13101877" y="1435"/>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074083" y="180783"/>
            <a:ext cx="3030887" cy="5386090"/>
          </a:xfrm>
          <a:prstGeom prst="rect">
            <a:avLst/>
          </a:prstGeom>
          <a:noFill/>
          <a:ln w="19050">
            <a:noFill/>
          </a:ln>
          <a:effectLst/>
        </p:spPr>
        <p:txBody>
          <a:bodyPr vert="horz" wrap="square" rtlCol="0">
            <a:spAutoFit/>
          </a:bodyPr>
          <a:lstStyle/>
          <a:p>
            <a:pPr algn="dist"/>
            <a:r>
              <a:rPr lang="en-US" altLang="zh-CN" sz="34400" dirty="0">
                <a:solidFill>
                  <a:prstClr val="white"/>
                </a:solidFill>
                <a:effectLst>
                  <a:innerShdw blurRad="63500" dist="25400" dir="12600000">
                    <a:prstClr val="black">
                      <a:alpha val="40000"/>
                    </a:prstClr>
                  </a:innerShdw>
                </a:effectLst>
                <a:latin typeface="Arial" panose="020B0604020202020204" pitchFamily="34" charset="0"/>
                <a:cs typeface="Arial" panose="020B0604020202020204" pitchFamily="34" charset="0"/>
              </a:rPr>
              <a:t>1</a:t>
            </a:r>
          </a:p>
        </p:txBody>
      </p:sp>
      <p:sp>
        <p:nvSpPr>
          <p:cNvPr id="14" name="文本框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250462" y="2578237"/>
            <a:ext cx="2506144" cy="707886"/>
          </a:xfrm>
          <a:prstGeom prst="rect">
            <a:avLst/>
          </a:prstGeom>
          <a:noFill/>
          <a:effectLst/>
        </p:spPr>
        <p:txBody>
          <a:bodyPr wrap="square" rtlCol="0">
            <a:spAutoFit/>
          </a:bodyPr>
          <a:lstStyle/>
          <a:p>
            <a:r>
              <a:rPr lang="en-US" altLang="zh-CN" sz="4000" b="1" dirty="0">
                <a:solidFill>
                  <a:srgbClr val="413F40"/>
                </a:solidFill>
                <a:latin typeface="Arial Narrow" panose="020B0606020202030204" pitchFamily="34" charset="0"/>
                <a:cs typeface="Arial" panose="020B0604020202020204" pitchFamily="34" charset="0"/>
              </a:rPr>
              <a:t>PART  ONE</a:t>
            </a: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250462" y="3676854"/>
            <a:ext cx="4285129" cy="523220"/>
          </a:xfrm>
          <a:prstGeom prst="rect">
            <a:avLst/>
          </a:prstGeom>
          <a:noFill/>
        </p:spPr>
        <p:txBody>
          <a:bodyPr wrap="square" rtlCol="0">
            <a:spAutoFit/>
          </a:bodyPr>
          <a:lstStyle/>
          <a:p>
            <a:r>
              <a:rPr lang="zh-CN" altLang="en-US" sz="2800" b="1" dirty="0">
                <a:solidFill>
                  <a:prstClr val="black"/>
                </a:solidFill>
                <a:latin typeface="方正清刻本悦宋简体" panose="02000000000000000000" pitchFamily="2" charset="-122"/>
                <a:ea typeface="方正清刻本悦宋简体" panose="02000000000000000000" pitchFamily="2" charset="-122"/>
                <a:cs typeface="+mn-ea"/>
                <a:sym typeface="+mn-lt"/>
              </a:rPr>
              <a:t>项目背景</a:t>
            </a:r>
          </a:p>
        </p:txBody>
      </p:sp>
      <p:sp>
        <p:nvSpPr>
          <p:cNvPr id="16" name="文本框 1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250462" y="4426761"/>
            <a:ext cx="4145280" cy="615490"/>
          </a:xfrm>
          <a:prstGeom prst="rect">
            <a:avLst/>
          </a:prstGeom>
          <a:noFill/>
        </p:spPr>
        <p:txBody>
          <a:bodyPr wrap="square" rtlCol="0">
            <a:spAutoFit/>
          </a:bodyPr>
          <a:lstStyle/>
          <a:p>
            <a:pPr>
              <a:lnSpc>
                <a:spcPct val="150000"/>
              </a:lnSpc>
            </a:pP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整合旅行相关的各种信息和服务</a:t>
            </a:r>
            <a:endPar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a:p>
            <a:pPr>
              <a:lnSpc>
                <a:spcPct val="150000"/>
              </a:lnSpc>
            </a:pP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提供了一站式的虚拟导览体验</a:t>
            </a:r>
            <a:endPar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4000116" y="2012625"/>
            <a:ext cx="4066934" cy="4062826"/>
            <a:chOff x="4280083" y="2365444"/>
            <a:chExt cx="3631834" cy="3628166"/>
          </a:xfrm>
        </p:grpSpPr>
        <p:grpSp>
          <p:nvGrpSpPr>
            <p:cNvPr id="3" name="Group 2"/>
            <p:cNvGrpSpPr/>
            <p:nvPr/>
          </p:nvGrpSpPr>
          <p:grpSpPr>
            <a:xfrm>
              <a:off x="4485918" y="2865968"/>
              <a:ext cx="1981937" cy="1981934"/>
              <a:chOff x="953424" y="1486519"/>
              <a:chExt cx="2228412" cy="2228408"/>
            </a:xfrm>
          </p:grpSpPr>
          <p:sp>
            <p:nvSpPr>
              <p:cNvPr id="29" name="Freeform 5"/>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blipFill dpi="0" rotWithShape="1">
                <a:blip r:embed="rId2"/>
                <a:srcRect/>
                <a:tile tx="0" ty="0" sx="100000" sy="100000" flip="none" algn="tl"/>
              </a:blip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algn="ctr" defTabSz="1778000">
                  <a:lnSpc>
                    <a:spcPct val="90000"/>
                  </a:lnSpc>
                  <a:spcBef>
                    <a:spcPct val="0"/>
                  </a:spcBef>
                  <a:spcAft>
                    <a:spcPct val="35000"/>
                  </a:spcAft>
                  <a:defRPr/>
                </a:pPr>
                <a:endParaRPr lang="en-US" sz="4000" kern="0" dirty="0">
                  <a:solidFill>
                    <a:srgbClr val="FFFFFF"/>
                  </a:solidFill>
                </a:endParaRPr>
              </a:p>
            </p:txBody>
          </p:sp>
          <p:sp>
            <p:nvSpPr>
              <p:cNvPr id="30" name="Oval 16"/>
              <p:cNvSpPr/>
              <p:nvPr/>
            </p:nvSpPr>
            <p:spPr>
              <a:xfrm>
                <a:off x="1376346" y="1909439"/>
                <a:ext cx="1382568" cy="1382568"/>
              </a:xfrm>
              <a:prstGeom prst="ellipse">
                <a:avLst/>
              </a:prstGeom>
              <a:solidFill>
                <a:srgbClr val="413F40"/>
              </a:solidFill>
              <a:ln w="76200" cap="flat" cmpd="sng" algn="ctr">
                <a:solidFill>
                  <a:srgbClr val="FFFFFF"/>
                </a:solidFill>
                <a:prstDash val="solid"/>
                <a:miter lim="800000"/>
              </a:ln>
              <a:effectLst/>
            </p:spPr>
            <p:txBody>
              <a:bodyPr rtlCol="0" anchor="ctr"/>
              <a:lstStyle/>
              <a:p>
                <a:pPr algn="ctr">
                  <a:defRPr/>
                </a:pPr>
                <a:endParaRPr lang="en-US" sz="4800" kern="0" dirty="0">
                  <a:solidFill>
                    <a:srgbClr val="413F40"/>
                  </a:solidFill>
                </a:endParaRPr>
              </a:p>
            </p:txBody>
          </p:sp>
        </p:grpSp>
        <p:grpSp>
          <p:nvGrpSpPr>
            <p:cNvPr id="4" name="Group 3"/>
            <p:cNvGrpSpPr/>
            <p:nvPr/>
          </p:nvGrpSpPr>
          <p:grpSpPr>
            <a:xfrm>
              <a:off x="6116222" y="3891689"/>
              <a:ext cx="1683983" cy="1683980"/>
              <a:chOff x="953424" y="1486519"/>
              <a:chExt cx="2228412" cy="2228408"/>
            </a:xfrm>
          </p:grpSpPr>
          <p:sp>
            <p:nvSpPr>
              <p:cNvPr id="27" name="Freeform 8"/>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blipFill dpi="0" rotWithShape="1">
                <a:blip r:embed="rId2"/>
                <a:srcRect/>
                <a:tile tx="0" ty="0" sx="100000" sy="100000" flip="none" algn="tl"/>
              </a:blip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algn="ctr" defTabSz="1778000">
                  <a:lnSpc>
                    <a:spcPct val="90000"/>
                  </a:lnSpc>
                  <a:spcBef>
                    <a:spcPct val="0"/>
                  </a:spcBef>
                  <a:spcAft>
                    <a:spcPct val="35000"/>
                  </a:spcAft>
                  <a:defRPr/>
                </a:pPr>
                <a:endParaRPr lang="en-US" sz="4000" kern="0" dirty="0">
                  <a:solidFill>
                    <a:srgbClr val="FFFFFF"/>
                  </a:solidFill>
                </a:endParaRPr>
              </a:p>
            </p:txBody>
          </p:sp>
          <p:sp>
            <p:nvSpPr>
              <p:cNvPr id="28" name="Oval 14"/>
              <p:cNvSpPr/>
              <p:nvPr/>
            </p:nvSpPr>
            <p:spPr>
              <a:xfrm>
                <a:off x="1335155" y="1868251"/>
                <a:ext cx="1464952" cy="1464946"/>
              </a:xfrm>
              <a:prstGeom prst="ellipse">
                <a:avLst/>
              </a:prstGeom>
              <a:solidFill>
                <a:srgbClr val="413F40"/>
              </a:solidFill>
              <a:ln w="57150" cap="flat" cmpd="sng" algn="ctr">
                <a:solidFill>
                  <a:srgbClr val="FFFFFF"/>
                </a:solidFill>
                <a:prstDash val="solid"/>
                <a:miter lim="800000"/>
              </a:ln>
              <a:effectLst/>
            </p:spPr>
            <p:txBody>
              <a:bodyPr rtlCol="0" anchor="ctr"/>
              <a:lstStyle/>
              <a:p>
                <a:pPr algn="ctr">
                  <a:defRPr/>
                </a:pPr>
                <a:endParaRPr lang="en-US" sz="4265" kern="0" dirty="0">
                  <a:solidFill>
                    <a:srgbClr val="FFFFFF"/>
                  </a:solidFill>
                </a:endParaRPr>
              </a:p>
            </p:txBody>
          </p:sp>
        </p:grpSp>
        <p:grpSp>
          <p:nvGrpSpPr>
            <p:cNvPr id="5" name="Group 4"/>
            <p:cNvGrpSpPr/>
            <p:nvPr/>
          </p:nvGrpSpPr>
          <p:grpSpPr>
            <a:xfrm>
              <a:off x="4846045" y="4708188"/>
              <a:ext cx="1285424" cy="1285422"/>
              <a:chOff x="953424" y="1486519"/>
              <a:chExt cx="2228412" cy="2228408"/>
            </a:xfrm>
            <a:solidFill>
              <a:srgbClr val="FF3F3F"/>
            </a:solidFill>
          </p:grpSpPr>
          <p:sp>
            <p:nvSpPr>
              <p:cNvPr id="25" name="Freeform 11"/>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blipFill dpi="0" rotWithShape="1">
                <a:blip r:embed="rId2"/>
                <a:srcRect/>
                <a:tile tx="0" ty="0" sx="100000" sy="100000" flip="none" algn="tl"/>
              </a:blip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algn="ctr" defTabSz="1778000">
                  <a:lnSpc>
                    <a:spcPct val="90000"/>
                  </a:lnSpc>
                  <a:spcBef>
                    <a:spcPct val="0"/>
                  </a:spcBef>
                  <a:spcAft>
                    <a:spcPct val="35000"/>
                  </a:spcAft>
                  <a:defRPr/>
                </a:pPr>
                <a:endParaRPr lang="en-US" sz="4000" kern="0" dirty="0">
                  <a:solidFill>
                    <a:srgbClr val="FFFFFF"/>
                  </a:solidFill>
                </a:endParaRPr>
              </a:p>
            </p:txBody>
          </p:sp>
          <p:sp>
            <p:nvSpPr>
              <p:cNvPr id="26" name="Oval 12"/>
              <p:cNvSpPr/>
              <p:nvPr/>
            </p:nvSpPr>
            <p:spPr>
              <a:xfrm>
                <a:off x="1376346" y="1909439"/>
                <a:ext cx="1382568" cy="1382568"/>
              </a:xfrm>
              <a:prstGeom prst="ellipse">
                <a:avLst/>
              </a:prstGeom>
              <a:solidFill>
                <a:srgbClr val="413F40"/>
              </a:solidFill>
              <a:ln w="76200" cap="flat" cmpd="sng" algn="ctr">
                <a:solidFill>
                  <a:srgbClr val="FFFFFF"/>
                </a:solidFill>
                <a:prstDash val="solid"/>
                <a:miter lim="800000"/>
              </a:ln>
              <a:effectLst/>
            </p:spPr>
            <p:txBody>
              <a:bodyPr rtlCol="0" anchor="ctr"/>
              <a:lstStyle/>
              <a:p>
                <a:pPr algn="ctr">
                  <a:defRPr/>
                </a:pPr>
                <a:endParaRPr lang="en-US" sz="4800" kern="0" dirty="0">
                  <a:solidFill>
                    <a:srgbClr val="FFFFFF"/>
                  </a:solidFill>
                </a:endParaRPr>
              </a:p>
            </p:txBody>
          </p:sp>
        </p:grpSp>
        <p:grpSp>
          <p:nvGrpSpPr>
            <p:cNvPr id="6" name="Group 5"/>
            <p:cNvGrpSpPr/>
            <p:nvPr/>
          </p:nvGrpSpPr>
          <p:grpSpPr>
            <a:xfrm>
              <a:off x="6138348" y="2491334"/>
              <a:ext cx="1257127" cy="1257125"/>
              <a:chOff x="953424" y="1486519"/>
              <a:chExt cx="2228412" cy="2228408"/>
            </a:xfrm>
            <a:solidFill>
              <a:srgbClr val="FFC000"/>
            </a:solidFill>
          </p:grpSpPr>
          <p:sp>
            <p:nvSpPr>
              <p:cNvPr id="23" name="Freeform 14"/>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blipFill dpi="0" rotWithShape="1">
                <a:blip r:embed="rId2"/>
                <a:srcRect/>
                <a:tile tx="0" ty="0" sx="100000" sy="100000" flip="none" algn="tl"/>
              </a:blip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algn="ctr" defTabSz="1778000">
                  <a:lnSpc>
                    <a:spcPct val="90000"/>
                  </a:lnSpc>
                  <a:spcBef>
                    <a:spcPct val="0"/>
                  </a:spcBef>
                  <a:spcAft>
                    <a:spcPct val="35000"/>
                  </a:spcAft>
                  <a:defRPr/>
                </a:pPr>
                <a:endParaRPr lang="en-US" sz="4000" kern="0" dirty="0">
                  <a:solidFill>
                    <a:srgbClr val="FFFFFF"/>
                  </a:solidFill>
                </a:endParaRPr>
              </a:p>
            </p:txBody>
          </p:sp>
          <p:sp>
            <p:nvSpPr>
              <p:cNvPr id="24" name="Oval 10"/>
              <p:cNvSpPr/>
              <p:nvPr/>
            </p:nvSpPr>
            <p:spPr>
              <a:xfrm>
                <a:off x="1376346" y="1909439"/>
                <a:ext cx="1382568" cy="1382568"/>
              </a:xfrm>
              <a:prstGeom prst="ellipse">
                <a:avLst/>
              </a:prstGeom>
              <a:solidFill>
                <a:srgbClr val="413F40"/>
              </a:solidFill>
              <a:ln w="57150" cap="flat" cmpd="sng" algn="ctr">
                <a:solidFill>
                  <a:srgbClr val="FFFFFF"/>
                </a:solidFill>
                <a:prstDash val="solid"/>
                <a:miter lim="800000"/>
              </a:ln>
              <a:effectLst/>
            </p:spPr>
            <p:txBody>
              <a:bodyPr rtlCol="0" anchor="ctr"/>
              <a:lstStyle/>
              <a:p>
                <a:pPr algn="ctr">
                  <a:defRPr/>
                </a:pPr>
                <a:endParaRPr lang="en-US" sz="4265" kern="0" dirty="0">
                  <a:solidFill>
                    <a:srgbClr val="FFFFFF"/>
                  </a:solidFill>
                </a:endParaRPr>
              </a:p>
            </p:txBody>
          </p:sp>
        </p:grpSp>
        <p:sp>
          <p:nvSpPr>
            <p:cNvPr id="7" name="Arc 6"/>
            <p:cNvSpPr/>
            <p:nvPr/>
          </p:nvSpPr>
          <p:spPr>
            <a:xfrm rot="19051047">
              <a:off x="5863883" y="2365444"/>
              <a:ext cx="1781879" cy="1781879"/>
            </a:xfrm>
            <a:prstGeom prst="arc">
              <a:avLst/>
            </a:prstGeom>
            <a:noFill/>
            <a:ln w="28575" cap="flat" cmpd="sng" algn="ctr">
              <a:solidFill>
                <a:srgbClr val="413F40"/>
              </a:solidFill>
              <a:prstDash val="sysDot"/>
              <a:miter lim="800000"/>
              <a:tailEnd type="stealth"/>
            </a:ln>
            <a:effectLst/>
          </p:spPr>
          <p:txBody>
            <a:bodyPr rtlCol="0" anchor="ctr"/>
            <a:lstStyle/>
            <a:p>
              <a:pPr algn="ctr">
                <a:defRPr/>
              </a:pPr>
              <a:endParaRPr lang="en-US" sz="2400" kern="0" dirty="0">
                <a:solidFill>
                  <a:srgbClr val="000000"/>
                </a:solidFill>
              </a:endParaRPr>
            </a:p>
          </p:txBody>
        </p:sp>
        <p:sp>
          <p:nvSpPr>
            <p:cNvPr id="8" name="Arc 7"/>
            <p:cNvSpPr/>
            <p:nvPr/>
          </p:nvSpPr>
          <p:spPr>
            <a:xfrm rot="11931966">
              <a:off x="4280083" y="3051080"/>
              <a:ext cx="1781879" cy="1781879"/>
            </a:xfrm>
            <a:prstGeom prst="arc">
              <a:avLst/>
            </a:prstGeom>
            <a:noFill/>
            <a:ln w="28575" cap="flat" cmpd="sng" algn="ctr">
              <a:solidFill>
                <a:srgbClr val="413F40"/>
              </a:solidFill>
              <a:prstDash val="sysDot"/>
              <a:miter lim="800000"/>
              <a:tailEnd type="stealth"/>
            </a:ln>
            <a:effectLst/>
          </p:spPr>
          <p:txBody>
            <a:bodyPr rtlCol="0" anchor="ctr"/>
            <a:lstStyle/>
            <a:p>
              <a:pPr algn="ctr">
                <a:defRPr/>
              </a:pPr>
              <a:endParaRPr lang="en-US" sz="2400" kern="0" dirty="0">
                <a:solidFill>
                  <a:srgbClr val="000000"/>
                </a:solidFill>
              </a:endParaRPr>
            </a:p>
          </p:txBody>
        </p:sp>
        <p:sp>
          <p:nvSpPr>
            <p:cNvPr id="9" name="Arc 8"/>
            <p:cNvSpPr/>
            <p:nvPr/>
          </p:nvSpPr>
          <p:spPr>
            <a:xfrm rot="5691386">
              <a:off x="6130038" y="3936741"/>
              <a:ext cx="1781879" cy="1781879"/>
            </a:xfrm>
            <a:prstGeom prst="arc">
              <a:avLst/>
            </a:prstGeom>
            <a:noFill/>
            <a:ln w="28575" cap="flat" cmpd="sng" algn="ctr">
              <a:solidFill>
                <a:srgbClr val="413F40"/>
              </a:solidFill>
              <a:prstDash val="sysDot"/>
              <a:miter lim="800000"/>
              <a:tailEnd type="stealth"/>
            </a:ln>
            <a:effectLst/>
          </p:spPr>
          <p:txBody>
            <a:bodyPr rtlCol="0" anchor="ctr"/>
            <a:lstStyle/>
            <a:p>
              <a:pPr algn="ctr">
                <a:defRPr/>
              </a:pPr>
              <a:endParaRPr lang="en-US" sz="2400" kern="0" dirty="0">
                <a:solidFill>
                  <a:srgbClr val="000000"/>
                </a:solidFill>
              </a:endParaRPr>
            </a:p>
          </p:txBody>
        </p:sp>
        <p:grpSp>
          <p:nvGrpSpPr>
            <p:cNvPr id="10" name="Group 19"/>
            <p:cNvGrpSpPr/>
            <p:nvPr/>
          </p:nvGrpSpPr>
          <p:grpSpPr>
            <a:xfrm>
              <a:off x="5359076" y="5221218"/>
              <a:ext cx="259362" cy="259362"/>
              <a:chOff x="8216107" y="2577307"/>
              <a:chExt cx="464344" cy="464344"/>
            </a:xfrm>
            <a:solidFill>
              <a:srgbClr val="FFFFFF"/>
            </a:solidFill>
          </p:grpSpPr>
          <p:sp>
            <p:nvSpPr>
              <p:cNvPr id="19" name="AutoShape 52"/>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20" name="AutoShape 53"/>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21" name="AutoShape 54"/>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22" name="AutoShape 55"/>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grpSp>
        <p:sp>
          <p:nvSpPr>
            <p:cNvPr id="11" name="AutoShape 59"/>
            <p:cNvSpPr/>
            <p:nvPr/>
          </p:nvSpPr>
          <p:spPr bwMode="auto">
            <a:xfrm>
              <a:off x="6786020" y="4561780"/>
              <a:ext cx="344386" cy="343798"/>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grpSp>
          <p:nvGrpSpPr>
            <p:cNvPr id="12" name="Group 25"/>
            <p:cNvGrpSpPr/>
            <p:nvPr/>
          </p:nvGrpSpPr>
          <p:grpSpPr>
            <a:xfrm>
              <a:off x="6650597" y="3022042"/>
              <a:ext cx="232628" cy="195708"/>
              <a:chOff x="5356342" y="3093565"/>
              <a:chExt cx="465138" cy="391319"/>
            </a:xfrm>
            <a:solidFill>
              <a:srgbClr val="FFFFFF"/>
            </a:solidFill>
          </p:grpSpPr>
          <p:sp>
            <p:nvSpPr>
              <p:cNvPr id="16" name="AutoShape 120"/>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17" name="AutoShape 121"/>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18" name="AutoShape 122"/>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grpSp>
        <p:grpSp>
          <p:nvGrpSpPr>
            <p:cNvPr id="13" name="Group 29"/>
            <p:cNvGrpSpPr/>
            <p:nvPr/>
          </p:nvGrpSpPr>
          <p:grpSpPr>
            <a:xfrm>
              <a:off x="5287674" y="3667723"/>
              <a:ext cx="378424" cy="378424"/>
              <a:chOff x="3498967" y="3049909"/>
              <a:chExt cx="464344" cy="464344"/>
            </a:xfrm>
            <a:solidFill>
              <a:srgbClr val="FFFFFF"/>
            </a:solidFill>
          </p:grpSpPr>
          <p:sp>
            <p:nvSpPr>
              <p:cNvPr id="14" name="AutoShape 126"/>
              <p:cNvSpPr/>
              <p:nvPr/>
            </p:nvSpPr>
            <p:spPr bwMode="auto">
              <a:xfrm>
                <a:off x="3498967"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15" name="AutoShape 127"/>
              <p:cNvSpPr/>
              <p:nvPr/>
            </p:nvSpPr>
            <p:spPr bwMode="auto">
              <a:xfrm>
                <a:off x="3687085" y="312214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grpSp>
      </p:grpSp>
      <p:pic>
        <p:nvPicPr>
          <p:cNvPr id="43" name="图片 4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5194443" y="414758"/>
            <a:ext cx="2007590" cy="561886"/>
          </a:xfrm>
          <a:prstGeom prst="rect">
            <a:avLst/>
          </a:prstGeom>
        </p:spPr>
      </p:pic>
      <p:sp>
        <p:nvSpPr>
          <p:cNvPr id="44" name="文本框 4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451238" y="260871"/>
            <a:ext cx="3289523" cy="748731"/>
          </a:xfrm>
          <a:prstGeom prst="rect">
            <a:avLst/>
          </a:prstGeom>
          <a:noFill/>
        </p:spPr>
        <p:txBody>
          <a:bodyPr wrap="square" rtlCol="0">
            <a:spAutoFit/>
          </a:bodyPr>
          <a:lstStyle/>
          <a:p>
            <a:pPr algn="ctr">
              <a:lnSpc>
                <a:spcPct val="150000"/>
              </a:lnSpc>
            </a:pPr>
            <a:r>
              <a:rPr lang="zh-CN" altLang="en-US" sz="3200" b="1" dirty="0">
                <a:solidFill>
                  <a:srgbClr val="413F40"/>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项目解决的问题</a:t>
            </a:r>
          </a:p>
        </p:txBody>
      </p:sp>
      <p:sp>
        <p:nvSpPr>
          <p:cNvPr id="46" name="文本框 4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687480" y="1566264"/>
            <a:ext cx="2281432" cy="461537"/>
          </a:xfrm>
          <a:prstGeom prst="rect">
            <a:avLst/>
          </a:prstGeom>
          <a:noFill/>
        </p:spPr>
        <p:txBody>
          <a:bodyPr wrap="square" rtlCol="0">
            <a:spAutoFit/>
          </a:bodyPr>
          <a:lstStyle/>
          <a:p>
            <a:pPr>
              <a:lnSpc>
                <a:spcPct val="150000"/>
              </a:lnSpc>
            </a:pPr>
            <a:r>
              <a:rPr lang="zh-CN" altLang="en-US" b="1" dirty="0">
                <a:solidFill>
                  <a:srgbClr val="413F40"/>
                </a:solidFill>
                <a:latin typeface="方正清刻本悦宋简体" panose="02000000000000000000" pitchFamily="2" charset="-122"/>
                <a:ea typeface="方正清刻本悦宋简体" panose="02000000000000000000" pitchFamily="2" charset="-122"/>
              </a:rPr>
              <a:t>信息获取与管理不便</a:t>
            </a:r>
            <a:endParaRPr lang="en-US" altLang="zh-CN" sz="14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47" name="文本框 4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07674" y="920852"/>
            <a:ext cx="1444352" cy="1323439"/>
          </a:xfrm>
          <a:prstGeom prst="rect">
            <a:avLst/>
          </a:prstGeom>
          <a:noFill/>
        </p:spPr>
        <p:txBody>
          <a:bodyPr wrap="square" rtlCol="0">
            <a:spAutoFit/>
          </a:bodyPr>
          <a:lstStyle/>
          <a:p>
            <a:pPr algn="ctr"/>
            <a:r>
              <a:rPr lang="en-US" altLang="zh-CN" sz="8000" dirty="0">
                <a:solidFill>
                  <a:srgbClr val="E6C88D"/>
                </a:solidFill>
                <a:latin typeface="Arial Narrow" panose="020B0606020202030204" pitchFamily="34" charset="0"/>
                <a:ea typeface="微软雅黑" panose="020B0503020204020204" pitchFamily="34" charset="-122"/>
                <a:cs typeface="Arial" panose="020B0604020202020204" pitchFamily="34" charset="0"/>
              </a:rPr>
              <a:t>01</a:t>
            </a:r>
            <a:endParaRPr lang="en-US" altLang="zh-CN" sz="3200" dirty="0">
              <a:solidFill>
                <a:srgbClr val="E6C88D"/>
              </a:solidFill>
              <a:latin typeface="Arial Narrow" panose="020B0606020202030204" pitchFamily="34" charset="0"/>
              <a:ea typeface="微软雅黑" panose="020B0503020204020204" pitchFamily="34" charset="-122"/>
              <a:cs typeface="Arial" panose="020B0604020202020204" pitchFamily="34" charset="0"/>
            </a:endParaRPr>
          </a:p>
        </p:txBody>
      </p:sp>
      <p:sp>
        <p:nvSpPr>
          <p:cNvPr id="48" name="文本框 4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699956" y="4390998"/>
            <a:ext cx="2345143" cy="420500"/>
          </a:xfrm>
          <a:prstGeom prst="rect">
            <a:avLst/>
          </a:prstGeom>
          <a:noFill/>
        </p:spPr>
        <p:txBody>
          <a:bodyPr wrap="square" rtlCol="0">
            <a:spAutoFit/>
          </a:bodyPr>
          <a:lstStyle/>
          <a:p>
            <a:pPr>
              <a:lnSpc>
                <a:spcPct val="150000"/>
              </a:lnSpc>
            </a:pPr>
            <a:r>
              <a:rPr lang="zh-CN" altLang="en-US" sz="1600" b="1" dirty="0">
                <a:solidFill>
                  <a:srgbClr val="413F40"/>
                </a:solidFill>
                <a:latin typeface="方正清刻本悦宋简体" panose="02000000000000000000" pitchFamily="2" charset="-122"/>
                <a:ea typeface="方正清刻本悦宋简体" panose="02000000000000000000" pitchFamily="2" charset="-122"/>
              </a:rPr>
              <a:t>导航与位置服务不直观</a:t>
            </a:r>
            <a:endParaRPr lang="en-US" altLang="zh-CN" sz="1200" b="1"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49" name="文本框 4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89182" y="3691285"/>
            <a:ext cx="1444352" cy="1323439"/>
          </a:xfrm>
          <a:prstGeom prst="rect">
            <a:avLst/>
          </a:prstGeom>
          <a:noFill/>
        </p:spPr>
        <p:txBody>
          <a:bodyPr wrap="square" rtlCol="0">
            <a:spAutoFit/>
          </a:bodyPr>
          <a:lstStyle/>
          <a:p>
            <a:pPr algn="ctr"/>
            <a:r>
              <a:rPr lang="en-US" altLang="zh-CN" sz="8000" dirty="0">
                <a:solidFill>
                  <a:srgbClr val="E6C88D"/>
                </a:solidFill>
                <a:latin typeface="Arial Narrow" panose="020B0606020202030204" pitchFamily="34" charset="0"/>
                <a:ea typeface="微软雅黑" panose="020B0503020204020204" pitchFamily="34" charset="-122"/>
                <a:cs typeface="Arial" panose="020B0604020202020204" pitchFamily="34" charset="0"/>
              </a:rPr>
              <a:t>02</a:t>
            </a:r>
            <a:endParaRPr lang="en-US" altLang="zh-CN" sz="3200" dirty="0">
              <a:solidFill>
                <a:srgbClr val="E6C88D"/>
              </a:solidFill>
              <a:latin typeface="Arial Narrow" panose="020B0606020202030204" pitchFamily="34" charset="0"/>
              <a:ea typeface="微软雅黑" panose="020B0503020204020204" pitchFamily="34" charset="-122"/>
              <a:cs typeface="Arial" panose="020B0604020202020204" pitchFamily="34" charset="0"/>
            </a:endParaRPr>
          </a:p>
        </p:txBody>
      </p:sp>
      <p:sp>
        <p:nvSpPr>
          <p:cNvPr id="50" name="文本框 4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995867" y="1633451"/>
            <a:ext cx="1990460" cy="461537"/>
          </a:xfrm>
          <a:prstGeom prst="rect">
            <a:avLst/>
          </a:prstGeom>
          <a:noFill/>
        </p:spPr>
        <p:txBody>
          <a:bodyPr wrap="square" rtlCol="0">
            <a:spAutoFit/>
          </a:bodyPr>
          <a:lstStyle/>
          <a:p>
            <a:pPr>
              <a:lnSpc>
                <a:spcPct val="150000"/>
              </a:lnSpc>
            </a:pPr>
            <a:r>
              <a:rPr lang="zh-CN" altLang="en-US" b="1" dirty="0">
                <a:solidFill>
                  <a:srgbClr val="413F40"/>
                </a:solidFill>
                <a:latin typeface="方正清刻本悦宋简体" panose="02000000000000000000" pitchFamily="2" charset="-122"/>
                <a:ea typeface="方正清刻本悦宋简体" panose="02000000000000000000" pitchFamily="2" charset="-122"/>
              </a:rPr>
              <a:t>个性化体验不足</a:t>
            </a:r>
            <a:endParaRPr lang="en-US" altLang="zh-CN" sz="14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51" name="文本框 5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761116" y="920852"/>
            <a:ext cx="1444352" cy="1323439"/>
          </a:xfrm>
          <a:prstGeom prst="rect">
            <a:avLst/>
          </a:prstGeom>
          <a:noFill/>
        </p:spPr>
        <p:txBody>
          <a:bodyPr wrap="square" rtlCol="0">
            <a:spAutoFit/>
          </a:bodyPr>
          <a:lstStyle/>
          <a:p>
            <a:pPr algn="ctr"/>
            <a:r>
              <a:rPr lang="en-US" altLang="zh-CN" sz="8000" dirty="0">
                <a:solidFill>
                  <a:srgbClr val="E6C88D"/>
                </a:solidFill>
                <a:latin typeface="Arial Narrow" panose="020B0606020202030204" pitchFamily="34" charset="0"/>
                <a:ea typeface="微软雅黑" panose="020B0503020204020204" pitchFamily="34" charset="-122"/>
                <a:cs typeface="Arial" panose="020B0604020202020204" pitchFamily="34" charset="0"/>
              </a:rPr>
              <a:t>03</a:t>
            </a:r>
            <a:endParaRPr lang="en-US" altLang="zh-CN" sz="3200" dirty="0">
              <a:solidFill>
                <a:srgbClr val="E6C88D"/>
              </a:solidFill>
              <a:latin typeface="Arial Narrow" panose="020B0606020202030204" pitchFamily="34" charset="0"/>
              <a:ea typeface="微软雅黑" panose="020B0503020204020204" pitchFamily="34" charset="-122"/>
              <a:cs typeface="Arial" panose="020B0604020202020204" pitchFamily="34" charset="0"/>
            </a:endParaRPr>
          </a:p>
        </p:txBody>
      </p:sp>
      <p:sp>
        <p:nvSpPr>
          <p:cNvPr id="52" name="文本框 5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9007795" y="4361394"/>
            <a:ext cx="1990460" cy="461537"/>
          </a:xfrm>
          <a:prstGeom prst="rect">
            <a:avLst/>
          </a:prstGeom>
          <a:noFill/>
        </p:spPr>
        <p:txBody>
          <a:bodyPr wrap="square" rtlCol="0">
            <a:spAutoFit/>
          </a:bodyPr>
          <a:lstStyle/>
          <a:p>
            <a:pPr>
              <a:lnSpc>
                <a:spcPct val="150000"/>
              </a:lnSpc>
            </a:pPr>
            <a:r>
              <a:rPr lang="zh-CN" altLang="en-US" b="1" dirty="0">
                <a:solidFill>
                  <a:srgbClr val="413F40"/>
                </a:solidFill>
                <a:latin typeface="方正清刻本悦宋简体" panose="02000000000000000000" pitchFamily="2" charset="-122"/>
                <a:ea typeface="方正清刻本悦宋简体" panose="02000000000000000000" pitchFamily="2" charset="-122"/>
              </a:rPr>
              <a:t>分享与社交需求</a:t>
            </a:r>
            <a:endParaRPr lang="en-US" altLang="zh-CN" sz="14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53" name="文本框 5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837194" y="3691285"/>
            <a:ext cx="1444352" cy="1323439"/>
          </a:xfrm>
          <a:prstGeom prst="rect">
            <a:avLst/>
          </a:prstGeom>
          <a:noFill/>
        </p:spPr>
        <p:txBody>
          <a:bodyPr wrap="square" rtlCol="0">
            <a:spAutoFit/>
          </a:bodyPr>
          <a:lstStyle/>
          <a:p>
            <a:pPr algn="ctr"/>
            <a:r>
              <a:rPr lang="en-US" altLang="zh-CN" sz="8000" dirty="0">
                <a:solidFill>
                  <a:srgbClr val="E6C88D"/>
                </a:solidFill>
                <a:latin typeface="Arial Narrow" panose="020B0606020202030204" pitchFamily="34" charset="0"/>
                <a:ea typeface="微软雅黑" panose="020B0503020204020204" pitchFamily="34" charset="-122"/>
                <a:cs typeface="Arial" panose="020B0604020202020204" pitchFamily="34" charset="0"/>
              </a:rPr>
              <a:t>04</a:t>
            </a:r>
            <a:endParaRPr lang="en-US" altLang="zh-CN" sz="3200" dirty="0">
              <a:solidFill>
                <a:srgbClr val="E6C88D"/>
              </a:solidFill>
              <a:latin typeface="Arial Narrow" panose="020B0606020202030204" pitchFamily="34" charset="0"/>
              <a:ea typeface="微软雅黑" panose="020B0503020204020204" pitchFamily="34" charset="-122"/>
              <a:cs typeface="Arial" panose="020B0604020202020204" pitchFamily="34" charset="0"/>
            </a:endParaRPr>
          </a:p>
        </p:txBody>
      </p:sp>
      <p:sp>
        <p:nvSpPr>
          <p:cNvPr id="31"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
        <p:nvSpPr>
          <p:cNvPr id="32" name="文本框 3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34481" y="2137204"/>
            <a:ext cx="3239845" cy="1723485"/>
          </a:xfrm>
          <a:prstGeom prst="rect">
            <a:avLst/>
          </a:prstGeom>
          <a:noFill/>
        </p:spPr>
        <p:txBody>
          <a:bodyPr wrap="square" rtlCol="0">
            <a:spAutoFit/>
          </a:bodyPr>
          <a:lstStyle/>
          <a:p>
            <a:pPr algn="just">
              <a:lnSpc>
                <a:spcPct val="150000"/>
              </a:lnSpc>
            </a:pP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用户在旅行时需要获取大量的信息，如景点介绍、附近餐厅和酒店、天气情况等。传统的旅行应用通常分散在多个平台，用户需要频繁切换应用，导致体验不佳。这个项目通过提供</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收藏功能</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和</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分类筛选功能</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，帮助用户更方便地管理和获取信息。</a:t>
            </a:r>
            <a:endParaRPr lang="en-US" altLang="zh-CN" sz="105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3" name="文本框 3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34482" y="4827873"/>
            <a:ext cx="3331738" cy="1723485"/>
          </a:xfrm>
          <a:prstGeom prst="rect">
            <a:avLst/>
          </a:prstGeom>
          <a:noFill/>
        </p:spPr>
        <p:txBody>
          <a:bodyPr wrap="square" rtlCol="0">
            <a:spAutoFit/>
          </a:bodyPr>
          <a:lstStyle/>
          <a:p>
            <a:pPr algn="just">
              <a:lnSpc>
                <a:spcPct val="150000"/>
              </a:lnSpc>
            </a:pP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用户在陌生的地方旅行时，导航和位置服务是必不可少的。然而，许多应用的导航功能不够直观，用户可能需要多次操作才能找到自己想去的地方。这个项目通过</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点击查看详情并切换地图到景点附近、提供导航服务以及显示到景点的距离</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，解决了导航不直观的问题。</a:t>
            </a:r>
            <a:endParaRPr lang="en-US" altLang="zh-CN" sz="105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4" name="文本框 3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175380" y="2137204"/>
            <a:ext cx="3608946" cy="1723485"/>
          </a:xfrm>
          <a:prstGeom prst="rect">
            <a:avLst/>
          </a:prstGeom>
          <a:noFill/>
        </p:spPr>
        <p:txBody>
          <a:bodyPr wrap="square" rtlCol="0">
            <a:spAutoFit/>
          </a:bodyPr>
          <a:lstStyle/>
          <a:p>
            <a:pPr algn="just">
              <a:lnSpc>
                <a:spcPct val="150000"/>
              </a:lnSpc>
            </a:pP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传统的旅行应用通常提供标准化的信息，缺乏个性化的推荐和定制化功能。用户可能希望根据自己的兴趣、偏好或当前位置获得更个性化的推荐。这个项目通过</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景点分类推荐相似景点</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和</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推荐附近的餐馆和旅馆</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，提供了个性化的旅行体验。同时这个项目通过</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亮暗模式切换</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功能，提升了用户的视觉舒适度。</a:t>
            </a:r>
            <a:endParaRPr lang="en-US" altLang="zh-CN" sz="105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5" name="文本框 3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175381" y="4827873"/>
            <a:ext cx="3331738" cy="1169487"/>
          </a:xfrm>
          <a:prstGeom prst="rect">
            <a:avLst/>
          </a:prstGeom>
          <a:noFill/>
        </p:spPr>
        <p:txBody>
          <a:bodyPr wrap="square" rtlCol="0">
            <a:spAutoFit/>
          </a:bodyPr>
          <a:lstStyle/>
          <a:p>
            <a:pPr algn="just">
              <a:lnSpc>
                <a:spcPct val="150000"/>
              </a:lnSpc>
            </a:pP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用户在旅行中通常希望与朋友或家人分享自己的旅行体验。传统的旅行应用通常缺乏便捷的分享功能。这个项目通过</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分享景点功能</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，满足了用户的社交需求。</a:t>
            </a:r>
            <a:endParaRPr lang="en-US" altLang="zh-CN" sz="105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空心弧 2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12893786">
            <a:off x="5818044" y="1885378"/>
            <a:ext cx="5924325" cy="5924325"/>
          </a:xfrm>
          <a:prstGeom prst="blockArc">
            <a:avLst>
              <a:gd name="adj1" fmla="val 10812571"/>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endParaRPr>
          </a:p>
        </p:txBody>
      </p:sp>
      <p:sp>
        <p:nvSpPr>
          <p:cNvPr id="19" name="空心弧 1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593580">
            <a:off x="3867102" y="511469"/>
            <a:ext cx="1457582" cy="1457582"/>
          </a:xfrm>
          <a:prstGeom prst="blockArc">
            <a:avLst>
              <a:gd name="adj1" fmla="val 10812571"/>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4553223" y="1222556"/>
            <a:ext cx="2207817" cy="4446030"/>
          </a:xfrm>
          <a:prstGeom prst="rect">
            <a:avLst/>
          </a:prstGeom>
          <a:solidFill>
            <a:srgbClr val="F2F2F2"/>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4" name="文本框 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694318" y="3423375"/>
            <a:ext cx="1936736" cy="1582484"/>
          </a:xfrm>
          <a:prstGeom prst="rect">
            <a:avLst/>
          </a:prstGeom>
          <a:noFill/>
        </p:spPr>
        <p:txBody>
          <a:bodyPr wrap="square" rtlCol="0">
            <a:spAutoFit/>
          </a:bodyPr>
          <a:lstStyle/>
          <a:p>
            <a:pPr algn="ctr">
              <a:lnSpc>
                <a:spcPct val="150000"/>
              </a:lnSpc>
            </a:pPr>
            <a:r>
              <a:rPr lang="zh-CN" altLang="en-US" sz="11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无论是计划旅行的用户，还是已经在旅行中的用户，都可以通过这个应用获取实时的景点信息、天气预报、导航服务以及附近的餐厅和酒店推荐。</a:t>
            </a:r>
            <a:endParaRPr lang="en-US" altLang="zh-CN" sz="11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5" name="圆角矩形 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4798557" y="5005859"/>
            <a:ext cx="1755302" cy="312789"/>
          </a:xfrm>
          <a:prstGeom prst="roundRect">
            <a:avLst>
              <a:gd name="adj" fmla="val 50000"/>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普通游客</a:t>
            </a:r>
            <a:endParaRPr lang="en-US" altLang="zh-CN" sz="16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6"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7082270" y="865851"/>
            <a:ext cx="2207817" cy="5126297"/>
          </a:xfrm>
          <a:prstGeom prst="rect">
            <a:avLst/>
          </a:prstGeom>
          <a:solidFill>
            <a:srgbClr val="413F40"/>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8" name="文本框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262547" y="3454207"/>
            <a:ext cx="1936736" cy="1440907"/>
          </a:xfrm>
          <a:prstGeom prst="rect">
            <a:avLst/>
          </a:prstGeom>
          <a:noFill/>
        </p:spPr>
        <p:txBody>
          <a:bodyPr wrap="square" rtlCol="0">
            <a:spAutoFit/>
          </a:bodyPr>
          <a:lstStyle/>
          <a:p>
            <a:pPr algn="ctr">
              <a:lnSpc>
                <a:spcPct val="150000"/>
              </a:lnSpc>
            </a:pPr>
            <a:r>
              <a:rPr lang="zh-CN" altLang="en-US" sz="1200"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对于经常出差的商务人士，该应用可以帮助他们快速了解目的地的环境，找到合适的餐厅和酒店，提升旅行效率。</a:t>
            </a:r>
            <a:endParaRPr lang="en-US" altLang="zh-CN" sz="1200"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9" name="圆角矩形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7327604" y="4966353"/>
            <a:ext cx="1755302" cy="312789"/>
          </a:xfrm>
          <a:prstGeom prst="roundRect">
            <a:avLst>
              <a:gd name="adj" fmla="val 5000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商务旅行者</a:t>
            </a:r>
            <a:endParaRPr lang="en-US" altLang="zh-CN" sz="16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10"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9565300" y="1222556"/>
            <a:ext cx="2207817" cy="4446030"/>
          </a:xfrm>
          <a:prstGeom prst="rect">
            <a:avLst/>
          </a:prstGeom>
          <a:solidFill>
            <a:srgbClr val="F2F2F2"/>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9745577" y="3736725"/>
            <a:ext cx="1936736" cy="1163908"/>
          </a:xfrm>
          <a:prstGeom prst="rect">
            <a:avLst/>
          </a:prstGeom>
          <a:noFill/>
        </p:spPr>
        <p:txBody>
          <a:bodyPr wrap="square" rtlCol="0">
            <a:spAutoFit/>
          </a:bodyPr>
          <a:lstStyle/>
          <a:p>
            <a:pPr algn="ctr">
              <a:lnSpc>
                <a:spcPct val="150000"/>
              </a:lnSpc>
            </a:pPr>
            <a:r>
              <a:rPr lang="zh-CN" altLang="en-US" sz="12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该应用可以作为教育工具，帮助学生和教育工作者通过虚拟导览了解世界各地的文化、历史和自然景观。</a:t>
            </a:r>
            <a:endParaRPr lang="en-US" altLang="zh-CN" sz="12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13" name="圆角矩形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9810634" y="5005859"/>
            <a:ext cx="1755302" cy="312789"/>
          </a:xfrm>
          <a:prstGeom prst="roundRect">
            <a:avLst>
              <a:gd name="adj" fmla="val 50000"/>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学生和教育工作者</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59067" y="3355976"/>
            <a:ext cx="3782349" cy="2603149"/>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Ø"/>
            </a:pPr>
            <a:r>
              <a:rPr lang="zh-CN" altLang="en-US"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普通游客可以通过应用获取丰富的景点信息、便捷的导航服务、实时天气预报和附近餐厅酒店推荐，享受个性化的旅行体验；</a:t>
            </a:r>
            <a:endParaRPr lang="en-US" altLang="zh-CN"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a:p>
            <a:pPr marL="171450" indent="-171450" algn="just">
              <a:lnSpc>
                <a:spcPct val="150000"/>
              </a:lnSpc>
              <a:buFont typeface="Wingdings" panose="05000000000000000000" pitchFamily="2" charset="2"/>
              <a:buChar char="Ø"/>
            </a:pPr>
            <a:r>
              <a:rPr lang="zh-CN" altLang="en-US"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商务旅行者则能快速了解目的地环境，找到合适的休息和用餐地点，提升旅行效率；</a:t>
            </a:r>
            <a:endParaRPr lang="en-US" altLang="zh-CN"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a:p>
            <a:pPr marL="171450" indent="-171450" algn="just">
              <a:lnSpc>
                <a:spcPct val="150000"/>
              </a:lnSpc>
              <a:buFont typeface="Wingdings" panose="05000000000000000000" pitchFamily="2" charset="2"/>
              <a:buChar char="Ø"/>
            </a:pPr>
            <a:r>
              <a:rPr lang="zh-CN" altLang="en-US"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学生和教育工作者则可以利用虚拟导览功能深入了解世界各地的文化、历史和自然景观，作为学习和教学的辅助工具。</a:t>
            </a:r>
            <a:endParaRPr lang="en-US" altLang="zh-CN"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a:p>
            <a:pPr algn="just">
              <a:lnSpc>
                <a:spcPct val="150000"/>
              </a:lnSpc>
            </a:pPr>
            <a:r>
              <a:rPr lang="zh-CN" altLang="en-US"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无论是计划旅行、虚拟探索，还是教育学习，该应用都能为用户提供一站式的信息获取和沉浸式体验。</a:t>
            </a:r>
            <a:endParaRPr lang="en-US" altLang="zh-CN"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pic>
        <p:nvPicPr>
          <p:cNvPr id="17" name="图片 1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767210" y="2028465"/>
            <a:ext cx="3045979" cy="924687"/>
          </a:xfrm>
          <a:prstGeom prst="rect">
            <a:avLst/>
          </a:prstGeom>
        </p:spPr>
      </p:pic>
      <p:sp>
        <p:nvSpPr>
          <p:cNvPr id="18" name="文本框 1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73272" y="1931113"/>
            <a:ext cx="3251828" cy="584775"/>
          </a:xfrm>
          <a:prstGeom prst="rect">
            <a:avLst/>
          </a:prstGeom>
          <a:noFill/>
        </p:spPr>
        <p:txBody>
          <a:bodyPr wrap="square" rtlCol="0">
            <a:spAutoFit/>
          </a:bodyPr>
          <a:lstStyle/>
          <a:p>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项目面向用户</a:t>
            </a:r>
          </a:p>
        </p:txBody>
      </p:sp>
      <p:sp>
        <p:nvSpPr>
          <p:cNvPr id="14"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rcRect l="15453" r="15453"/>
          <a:stretch>
            <a:fillRect/>
          </a:stretch>
        </p:blipFill>
        <p:spPr>
          <a:xfrm>
            <a:off x="4704080" y="1430020"/>
            <a:ext cx="1884045" cy="1901190"/>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rcRect l="37189"/>
          <a:stretch>
            <a:fillRect/>
          </a:stretch>
        </p:blipFill>
        <p:spPr>
          <a:xfrm>
            <a:off x="7275998" y="1381183"/>
            <a:ext cx="1820360" cy="1926000"/>
          </a:xfrm>
          <a:prstGeom prst="rect">
            <a:avLst/>
          </a:prstGeom>
        </p:spPr>
      </p:pic>
      <p:pic>
        <p:nvPicPr>
          <p:cNvPr id="25" name="图片 24"/>
          <p:cNvPicPr>
            <a:picLocks noChangeAspect="1"/>
          </p:cNvPicPr>
          <p:nvPr/>
        </p:nvPicPr>
        <p:blipFill>
          <a:blip r:embed="rId6"/>
          <a:srcRect l="40591" b="16056"/>
          <a:stretch>
            <a:fillRect/>
          </a:stretch>
        </p:blipFill>
        <p:spPr>
          <a:xfrm>
            <a:off x="9782883" y="1520160"/>
            <a:ext cx="1810803" cy="19189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空心弧 2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17168984">
            <a:off x="470255" y="4770490"/>
            <a:ext cx="1457582" cy="1457582"/>
          </a:xfrm>
          <a:prstGeom prst="blockArc">
            <a:avLst>
              <a:gd name="adj1" fmla="val 10812571"/>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6" name="空心弧 2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2462129">
            <a:off x="6973508" y="1770537"/>
            <a:ext cx="5375551" cy="5375551"/>
          </a:xfrm>
          <a:prstGeom prst="blockArc">
            <a:avLst>
              <a:gd name="adj1" fmla="val 14160949"/>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25" name="图片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965051" y="1196119"/>
            <a:ext cx="3045979" cy="924687"/>
          </a:xfrm>
          <a:prstGeom prst="rect">
            <a:avLst/>
          </a:prstGeom>
        </p:spPr>
      </p:pic>
      <p:sp>
        <p:nvSpPr>
          <p:cNvPr id="2" name="圆角矩形 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7176104" y="1133397"/>
            <a:ext cx="1796058" cy="1283591"/>
          </a:xfrm>
          <a:prstGeom prst="roundRect">
            <a:avLst>
              <a:gd name="adj" fmla="val 7508"/>
            </a:avLst>
          </a:prstGeom>
          <a:solidFill>
            <a:srgbClr val="413F4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5" name="Straight Connector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CxnSpPr/>
          <p:nvPr/>
        </p:nvCxnSpPr>
        <p:spPr>
          <a:xfrm flipV="1">
            <a:off x="6246783" y="3108330"/>
            <a:ext cx="0" cy="2204732"/>
          </a:xfrm>
          <a:prstGeom prst="line">
            <a:avLst/>
          </a:prstGeom>
          <a:ln>
            <a:solidFill>
              <a:srgbClr val="323234"/>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2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CxnSpPr/>
          <p:nvPr/>
        </p:nvCxnSpPr>
        <p:spPr>
          <a:xfrm flipV="1">
            <a:off x="8066356" y="2385243"/>
            <a:ext cx="0" cy="2521943"/>
          </a:xfrm>
          <a:prstGeom prst="line">
            <a:avLst/>
          </a:prstGeom>
          <a:ln>
            <a:solidFill>
              <a:srgbClr val="323234"/>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2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CxnSpPr/>
          <p:nvPr/>
        </p:nvCxnSpPr>
        <p:spPr>
          <a:xfrm flipV="1">
            <a:off x="10200571" y="2917034"/>
            <a:ext cx="0" cy="837127"/>
          </a:xfrm>
          <a:prstGeom prst="line">
            <a:avLst/>
          </a:prstGeom>
          <a:ln>
            <a:solidFill>
              <a:srgbClr val="323234"/>
            </a:solidFill>
            <a:prstDash val="sysDash"/>
            <a:tailEnd type="oval"/>
          </a:ln>
          <a:scene3d>
            <a:camera prst="isometricRightUp"/>
            <a:lightRig rig="threePt" dir="t"/>
          </a:scene3d>
        </p:spPr>
        <p:style>
          <a:lnRef idx="1">
            <a:schemeClr val="accent1"/>
          </a:lnRef>
          <a:fillRef idx="0">
            <a:schemeClr val="accent1"/>
          </a:fillRef>
          <a:effectRef idx="0">
            <a:schemeClr val="accent1"/>
          </a:effectRef>
          <a:fontRef idx="minor">
            <a:schemeClr val="tx1"/>
          </a:fontRef>
        </p:style>
      </p:cxnSp>
      <p:sp>
        <p:nvSpPr>
          <p:cNvPr id="18" name="文本框 1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9347744" y="1906915"/>
            <a:ext cx="1796058" cy="954941"/>
          </a:xfrm>
          <a:prstGeom prst="rect">
            <a:avLst/>
          </a:prstGeom>
          <a:noFill/>
        </p:spPr>
        <p:txBody>
          <a:bodyPr wrap="square" rtlCol="0">
            <a:spAutoFit/>
          </a:bodyPr>
          <a:lstStyle/>
          <a:p>
            <a:pPr algn="ctr">
              <a:lnSpc>
                <a:spcPct val="150000"/>
              </a:lnSpc>
            </a:pPr>
            <a:r>
              <a:rPr lang="zh-CN" altLang="en-US" sz="2000" dirty="0">
                <a:solidFill>
                  <a:prstClr val="black"/>
                </a:solidFill>
                <a:latin typeface="方正清刻本悦宋简体" panose="02000000000000000000" pitchFamily="2" charset="-122"/>
                <a:ea typeface="方正清刻本悦宋简体" panose="02000000000000000000" pitchFamily="2" charset="-122"/>
                <a:cs typeface="+mn-ea"/>
                <a:sym typeface="+mn-lt"/>
              </a:rPr>
              <a:t>实时天气和附近服务</a:t>
            </a:r>
            <a:endParaRPr lang="en-US" altLang="zh-CN" sz="2000"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9" name="文本框 1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168327" y="1251438"/>
            <a:ext cx="1796058" cy="964238"/>
          </a:xfrm>
          <a:prstGeom prst="rect">
            <a:avLst/>
          </a:prstGeom>
          <a:noFill/>
        </p:spPr>
        <p:txBody>
          <a:bodyPr wrap="square" rtlCol="0">
            <a:spAutoFit/>
          </a:bodyPr>
          <a:lstStyle/>
          <a:p>
            <a:pPr algn="ctr">
              <a:lnSpc>
                <a:spcPct val="150000"/>
              </a:lnSpc>
            </a:pPr>
            <a:r>
              <a:rPr lang="zh-CN" altLang="en-US" sz="2000" dirty="0">
                <a:solidFill>
                  <a:prstClr val="white"/>
                </a:solidFill>
                <a:latin typeface="方正清刻本悦宋简体" panose="02000000000000000000" pitchFamily="2" charset="-122"/>
                <a:ea typeface="方正清刻本悦宋简体" panose="02000000000000000000" pitchFamily="2" charset="-122"/>
                <a:cs typeface="+mn-ea"/>
                <a:sym typeface="+mn-lt"/>
              </a:rPr>
              <a:t>一站式信息获取与管理</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20" name="文本框 1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5258076" y="1850808"/>
            <a:ext cx="1796058" cy="964238"/>
          </a:xfrm>
          <a:prstGeom prst="rect">
            <a:avLst/>
          </a:prstGeom>
          <a:noFill/>
        </p:spPr>
        <p:txBody>
          <a:bodyPr wrap="square" rtlCol="0">
            <a:spAutoFit/>
          </a:bodyPr>
          <a:lstStyle/>
          <a:p>
            <a:pPr algn="ctr">
              <a:lnSpc>
                <a:spcPct val="150000"/>
              </a:lnSpc>
            </a:pPr>
            <a:r>
              <a:rPr lang="zh-CN" altLang="en-US" sz="2000" dirty="0">
                <a:solidFill>
                  <a:prstClr val="black"/>
                </a:solidFill>
                <a:latin typeface="方正清刻本悦宋简体" panose="02000000000000000000" pitchFamily="2" charset="-122"/>
                <a:ea typeface="方正清刻本悦宋简体" panose="02000000000000000000" pitchFamily="2" charset="-122"/>
                <a:cs typeface="+mn-ea"/>
                <a:sym typeface="+mn-lt"/>
              </a:rPr>
              <a:t>直观的导航和位置服务</a:t>
            </a:r>
            <a:endParaRPr lang="en-US" altLang="zh-CN" sz="1600"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21" name="文本框 2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90424" y="2526376"/>
            <a:ext cx="4865527" cy="1163908"/>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这个项目为用户提供了</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一站式信息获取与管理</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的便利，整合了景点介绍、天气预报、导航服务、附近餐厅和酒店推荐等功能，用户无需频繁切换应用即可获取所有旅行相关信息。通过</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收藏功能</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和</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分类筛选</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，用户可以更方便地管理和获取信息，提升旅行体验的效率和便捷性。</a:t>
            </a:r>
            <a:endPar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22" name="文本框 2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071113" y="1098767"/>
            <a:ext cx="3251828" cy="584775"/>
          </a:xfrm>
          <a:prstGeom prst="rect">
            <a:avLst/>
          </a:prstGeom>
          <a:noFill/>
        </p:spPr>
        <p:txBody>
          <a:bodyPr wrap="square" rtlCol="0">
            <a:spAutoFit/>
          </a:bodyPr>
          <a:lstStyle/>
          <a:p>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项目优点</a:t>
            </a:r>
          </a:p>
        </p:txBody>
      </p:sp>
      <p:sp>
        <p:nvSpPr>
          <p:cNvPr id="23"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140000">
            <a:off x="7207961" y="2581712"/>
            <a:ext cx="2483752" cy="5400000"/>
          </a:xfrm>
          <a:prstGeom prst="rect">
            <a:avLst/>
          </a:prstGeom>
          <a:scene3d>
            <a:camera prst="isometricRightUp"/>
            <a:lightRig rig="threePt" dir="t"/>
          </a:scene3d>
        </p:spPr>
      </p:pic>
      <p:pic>
        <p:nvPicPr>
          <p:cNvPr id="27" name="图片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146287">
            <a:off x="7396654" y="2179308"/>
            <a:ext cx="2483753" cy="5400000"/>
          </a:xfrm>
          <a:prstGeom prst="rect">
            <a:avLst/>
          </a:prstGeom>
          <a:scene3d>
            <a:camera prst="isometricRightUp"/>
            <a:lightRig rig="threePt" dir="t"/>
          </a:scene3d>
        </p:spPr>
      </p:pic>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140000">
            <a:off x="7585348" y="1776905"/>
            <a:ext cx="2483753" cy="5400000"/>
          </a:xfrm>
          <a:prstGeom prst="rect">
            <a:avLst/>
          </a:prstGeom>
          <a:scene3d>
            <a:camera prst="isometricRightUp"/>
            <a:lightRig rig="threePt" dir="t"/>
          </a:scene3d>
        </p:spPr>
      </p:pic>
      <p:sp>
        <p:nvSpPr>
          <p:cNvPr id="35" name="文本框 3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69965" y="3952577"/>
            <a:ext cx="4865527" cy="1440907"/>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此外，项目还通过</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直观的导航和位置服务、个性化推荐、虚拟导览</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体验以及</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实时天气和附近服务，</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帮助用户轻松找到感兴趣的景点、规划行程，并在旅行中快速找到合适的休息和用餐地点。用户还可以通过</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分享功能</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与朋友或家人互动，并通过</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亮暗模式切换</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提升视觉舒适度，全面提升旅行的便捷性、个性化和沉浸感。</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705584" y="2639577"/>
            <a:ext cx="4955928" cy="3388929"/>
          </a:xfrm>
          <a:prstGeom prst="rect">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132557" y="2911779"/>
            <a:ext cx="2506144" cy="707886"/>
          </a:xfrm>
          <a:prstGeom prst="rect">
            <a:avLst/>
          </a:prstGeom>
          <a:noFill/>
          <a:effectLst/>
        </p:spPr>
        <p:txBody>
          <a:bodyPr wrap="square" rtlCol="0">
            <a:spAutoFit/>
          </a:bodyPr>
          <a:lstStyle/>
          <a:p>
            <a:r>
              <a:rPr lang="en-US" altLang="zh-CN" sz="4000" b="1" dirty="0">
                <a:solidFill>
                  <a:srgbClr val="413F40"/>
                </a:solidFill>
                <a:latin typeface="Arial Narrow" panose="020B0606020202030204" pitchFamily="34" charset="0"/>
                <a:cs typeface="Arial" panose="020B0604020202020204" pitchFamily="34" charset="0"/>
              </a:rPr>
              <a:t>PART  TWO</a:t>
            </a: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132557" y="4010396"/>
            <a:ext cx="4285129" cy="523220"/>
          </a:xfrm>
          <a:prstGeom prst="rect">
            <a:avLst/>
          </a:prstGeom>
          <a:noFill/>
        </p:spPr>
        <p:txBody>
          <a:bodyPr wrap="square" rtlCol="0">
            <a:spAutoFit/>
          </a:bodyPr>
          <a:lstStyle/>
          <a:p>
            <a:r>
              <a:rPr lang="zh-CN" altLang="en-US" sz="2800" b="1" dirty="0">
                <a:solidFill>
                  <a:prstClr val="black"/>
                </a:solidFill>
                <a:latin typeface="方正清刻本悦宋简体" panose="02000000000000000000" pitchFamily="2" charset="-122"/>
                <a:ea typeface="方正清刻本悦宋简体" panose="02000000000000000000" pitchFamily="2" charset="-122"/>
                <a:cs typeface="+mn-ea"/>
                <a:sym typeface="+mn-lt"/>
              </a:rPr>
              <a:t>项目竞品分析</a:t>
            </a:r>
          </a:p>
        </p:txBody>
      </p:sp>
      <p:sp>
        <p:nvSpPr>
          <p:cNvPr id="16" name="文本框 1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132557" y="4760303"/>
            <a:ext cx="4145280" cy="334387"/>
          </a:xfrm>
          <a:prstGeom prst="rect">
            <a:avLst/>
          </a:prstGeom>
          <a:noFill/>
        </p:spPr>
        <p:txBody>
          <a:bodyPr wrap="square" rtlCol="0">
            <a:spAutoFit/>
          </a:bodyPr>
          <a:lstStyle/>
          <a:p>
            <a:pPr>
              <a:lnSpc>
                <a:spcPct val="150000"/>
              </a:lnSpc>
            </a:pPr>
            <a:r>
              <a:rPr lang="zh-CN" altLang="en-US" sz="1200" dirty="0">
                <a:solidFill>
                  <a:prstClr val="black">
                    <a:lumMod val="50000"/>
                    <a:lumOff val="50000"/>
                  </a:prstClr>
                </a:solidFill>
                <a:latin typeface="Arial Narrow" panose="020B0606020202030204" pitchFamily="34" charset="0"/>
                <a:cs typeface="Arial" panose="020B0604020202020204" pitchFamily="34" charset="0"/>
                <a:sym typeface="+mn-lt"/>
              </a:rPr>
              <a:t>语音导览</a:t>
            </a:r>
            <a:r>
              <a:rPr lang="en-US" altLang="zh-CN" sz="1200" dirty="0">
                <a:solidFill>
                  <a:prstClr val="black">
                    <a:lumMod val="50000"/>
                    <a:lumOff val="50000"/>
                  </a:prstClr>
                </a:solidFill>
                <a:latin typeface="Arial Narrow" panose="020B0606020202030204" pitchFamily="34" charset="0"/>
                <a:cs typeface="Arial" panose="020B0604020202020204" pitchFamily="34" charset="0"/>
                <a:sym typeface="+mn-lt"/>
              </a:rPr>
              <a:t>APP / </a:t>
            </a:r>
            <a:r>
              <a:rPr lang="zh-CN" altLang="en-US" sz="1200" dirty="0">
                <a:solidFill>
                  <a:prstClr val="black">
                    <a:lumMod val="50000"/>
                    <a:lumOff val="50000"/>
                  </a:prstClr>
                </a:solidFill>
                <a:latin typeface="Arial Narrow" panose="020B0606020202030204" pitchFamily="34" charset="0"/>
                <a:cs typeface="Arial" panose="020B0604020202020204" pitchFamily="34" charset="0"/>
                <a:sym typeface="+mn-lt"/>
              </a:rPr>
              <a:t>地图类产品 </a:t>
            </a:r>
            <a:r>
              <a:rPr lang="en-US" altLang="zh-CN" sz="1200" dirty="0">
                <a:solidFill>
                  <a:prstClr val="black">
                    <a:lumMod val="50000"/>
                    <a:lumOff val="50000"/>
                  </a:prstClr>
                </a:solidFill>
                <a:latin typeface="Arial Narrow" panose="020B0606020202030204" pitchFamily="34" charset="0"/>
                <a:cs typeface="Arial" panose="020B0604020202020204" pitchFamily="34" charset="0"/>
                <a:sym typeface="+mn-lt"/>
              </a:rPr>
              <a:t>/ OTA</a:t>
            </a:r>
            <a:r>
              <a:rPr lang="zh-CN" altLang="en-US" sz="1200" dirty="0">
                <a:solidFill>
                  <a:prstClr val="black">
                    <a:lumMod val="50000"/>
                    <a:lumOff val="50000"/>
                  </a:prstClr>
                </a:solidFill>
                <a:latin typeface="Arial Narrow" panose="020B0606020202030204" pitchFamily="34" charset="0"/>
                <a:cs typeface="Arial" panose="020B0604020202020204" pitchFamily="34" charset="0"/>
                <a:sym typeface="+mn-lt"/>
              </a:rPr>
              <a:t>平台 </a:t>
            </a:r>
            <a:r>
              <a:rPr lang="en-US" altLang="zh-CN" sz="1200" dirty="0">
                <a:solidFill>
                  <a:prstClr val="black">
                    <a:lumMod val="50000"/>
                    <a:lumOff val="50000"/>
                  </a:prstClr>
                </a:solidFill>
                <a:latin typeface="Arial Narrow" panose="020B0606020202030204" pitchFamily="34" charset="0"/>
                <a:cs typeface="Arial" panose="020B0604020202020204" pitchFamily="34" charset="0"/>
                <a:sym typeface="+mn-lt"/>
              </a:rPr>
              <a:t>/ </a:t>
            </a:r>
            <a:r>
              <a:rPr lang="zh-CN" altLang="en-US" sz="1200" dirty="0">
                <a:solidFill>
                  <a:prstClr val="black">
                    <a:lumMod val="50000"/>
                    <a:lumOff val="50000"/>
                  </a:prstClr>
                </a:solidFill>
                <a:latin typeface="Arial Narrow" panose="020B0606020202030204" pitchFamily="34" charset="0"/>
                <a:cs typeface="Arial" panose="020B0604020202020204" pitchFamily="34" charset="0"/>
                <a:sym typeface="+mn-lt"/>
              </a:rPr>
              <a:t>智能导览设备</a:t>
            </a:r>
            <a:endParaRPr lang="zh-CN" altLang="en-US" sz="1200" b="1" i="0" dirty="0">
              <a:solidFill>
                <a:srgbClr val="404040"/>
              </a:solidFill>
              <a:effectLst/>
              <a:latin typeface="Inter" panose="020B0502030000000004" pitchFamily="34" charset="0"/>
            </a:endParaRPr>
          </a:p>
        </p:txBody>
      </p:sp>
      <p:sp>
        <p:nvSpPr>
          <p:cNvPr id="8" name="任意多边形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4638701" y="-1332698"/>
            <a:ext cx="9394724" cy="8190698"/>
          </a:xfrm>
          <a:custGeom>
            <a:avLst/>
            <a:gdLst>
              <a:gd name="connsiteX0" fmla="*/ 1352674 w 4950054"/>
              <a:gd name="connsiteY0" fmla="*/ 4803472 h 4950053"/>
              <a:gd name="connsiteX1" fmla="*/ 1361445 w 4950054"/>
              <a:gd name="connsiteY1" fmla="*/ 4821341 h 4950053"/>
              <a:gd name="connsiteX2" fmla="*/ 1352674 w 4950054"/>
              <a:gd name="connsiteY2" fmla="*/ 4803472 h 4950053"/>
              <a:gd name="connsiteX3" fmla="*/ 1087611 w 4950054"/>
              <a:gd name="connsiteY3" fmla="*/ 4498304 h 4950053"/>
              <a:gd name="connsiteX4" fmla="*/ 1079113 w 4950054"/>
              <a:gd name="connsiteY4" fmla="*/ 4510589 h 4950053"/>
              <a:gd name="connsiteX5" fmla="*/ 1094738 w 4950054"/>
              <a:gd name="connsiteY5" fmla="*/ 4512543 h 4950053"/>
              <a:gd name="connsiteX6" fmla="*/ 1087611 w 4950054"/>
              <a:gd name="connsiteY6" fmla="*/ 4498304 h 4950053"/>
              <a:gd name="connsiteX7" fmla="*/ 1503433 w 4950054"/>
              <a:gd name="connsiteY7" fmla="*/ 4496629 h 4950053"/>
              <a:gd name="connsiteX8" fmla="*/ 1508641 w 4950054"/>
              <a:gd name="connsiteY8" fmla="*/ 4507238 h 4950053"/>
              <a:gd name="connsiteX9" fmla="*/ 1510286 w 4950054"/>
              <a:gd name="connsiteY9" fmla="*/ 4500258 h 4950053"/>
              <a:gd name="connsiteX10" fmla="*/ 1503433 w 4950054"/>
              <a:gd name="connsiteY10" fmla="*/ 4496629 h 4950053"/>
              <a:gd name="connsiteX11" fmla="*/ 1486164 w 4950054"/>
              <a:gd name="connsiteY11" fmla="*/ 4491324 h 4950053"/>
              <a:gd name="connsiteX12" fmla="*/ 1479312 w 4950054"/>
              <a:gd name="connsiteY12" fmla="*/ 4507238 h 4950053"/>
              <a:gd name="connsiteX13" fmla="*/ 1468896 w 4950054"/>
              <a:gd name="connsiteY13" fmla="*/ 4501934 h 4950053"/>
              <a:gd name="connsiteX14" fmla="*/ 1465332 w 4950054"/>
              <a:gd name="connsiteY14" fmla="*/ 4540743 h 4950053"/>
              <a:gd name="connsiteX15" fmla="*/ 1501788 w 4950054"/>
              <a:gd name="connsiteY15" fmla="*/ 4540743 h 4950053"/>
              <a:gd name="connsiteX16" fmla="*/ 1477393 w 4950054"/>
              <a:gd name="connsiteY16" fmla="*/ 4537113 h 4950053"/>
              <a:gd name="connsiteX17" fmla="*/ 1500144 w 4950054"/>
              <a:gd name="connsiteY17" fmla="*/ 4528458 h 4950053"/>
              <a:gd name="connsiteX18" fmla="*/ 1501788 w 4950054"/>
              <a:gd name="connsiteY18" fmla="*/ 4515893 h 4950053"/>
              <a:gd name="connsiteX19" fmla="*/ 1486164 w 4950054"/>
              <a:gd name="connsiteY19" fmla="*/ 4491324 h 4950053"/>
              <a:gd name="connsiteX20" fmla="*/ 1472185 w 4950054"/>
              <a:gd name="connsiteY20" fmla="*/ 4484344 h 4950053"/>
              <a:gd name="connsiteX21" fmla="*/ 1468896 w 4950054"/>
              <a:gd name="connsiteY21" fmla="*/ 4498304 h 4950053"/>
              <a:gd name="connsiteX22" fmla="*/ 1472185 w 4950054"/>
              <a:gd name="connsiteY22" fmla="*/ 4484344 h 4950053"/>
              <a:gd name="connsiteX23" fmla="*/ 1259202 w 4950054"/>
              <a:gd name="connsiteY23" fmla="*/ 4475410 h 4950053"/>
              <a:gd name="connsiteX24" fmla="*/ 1262765 w 4950054"/>
              <a:gd name="connsiteY24" fmla="*/ 4489649 h 4950053"/>
              <a:gd name="connsiteX25" fmla="*/ 1259202 w 4950054"/>
              <a:gd name="connsiteY25" fmla="*/ 4475410 h 4950053"/>
              <a:gd name="connsiteX26" fmla="*/ 1280034 w 4950054"/>
              <a:gd name="connsiteY26" fmla="*/ 4459495 h 4950053"/>
              <a:gd name="connsiteX27" fmla="*/ 1266055 w 4950054"/>
              <a:gd name="connsiteY27" fmla="*/ 4466475 h 4950053"/>
              <a:gd name="connsiteX28" fmla="*/ 1276471 w 4950054"/>
              <a:gd name="connsiteY28" fmla="*/ 4480715 h 4950053"/>
              <a:gd name="connsiteX29" fmla="*/ 1280034 w 4950054"/>
              <a:gd name="connsiteY29" fmla="*/ 4475410 h 4950053"/>
              <a:gd name="connsiteX30" fmla="*/ 1293740 w 4950054"/>
              <a:gd name="connsiteY30" fmla="*/ 4473734 h 4950053"/>
              <a:gd name="connsiteX31" fmla="*/ 1280034 w 4950054"/>
              <a:gd name="connsiteY31" fmla="*/ 4459495 h 4950053"/>
              <a:gd name="connsiteX32" fmla="*/ 1482601 w 4950054"/>
              <a:gd name="connsiteY32" fmla="*/ 4434926 h 4950053"/>
              <a:gd name="connsiteX33" fmla="*/ 1480956 w 4950054"/>
              <a:gd name="connsiteY33" fmla="*/ 4463125 h 4950053"/>
              <a:gd name="connsiteX34" fmla="*/ 1482601 w 4950054"/>
              <a:gd name="connsiteY34" fmla="*/ 4434926 h 4950053"/>
              <a:gd name="connsiteX35" fmla="*/ 1498225 w 4950054"/>
              <a:gd name="connsiteY35" fmla="*/ 4399466 h 4950053"/>
              <a:gd name="connsiteX36" fmla="*/ 1494936 w 4950054"/>
              <a:gd name="connsiteY36" fmla="*/ 4412031 h 4950053"/>
              <a:gd name="connsiteX37" fmla="*/ 1498225 w 4950054"/>
              <a:gd name="connsiteY37" fmla="*/ 4399466 h 4950053"/>
              <a:gd name="connsiteX38" fmla="*/ 1117214 w 4950054"/>
              <a:gd name="connsiteY38" fmla="*/ 4328828 h 4950053"/>
              <a:gd name="connsiteX39" fmla="*/ 1106798 w 4950054"/>
              <a:gd name="connsiteY39" fmla="*/ 4336087 h 4950053"/>
              <a:gd name="connsiteX40" fmla="*/ 1131194 w 4950054"/>
              <a:gd name="connsiteY40" fmla="*/ 4376572 h 4950053"/>
              <a:gd name="connsiteX41" fmla="*/ 1117214 w 4950054"/>
              <a:gd name="connsiteY41" fmla="*/ 4328828 h 4950053"/>
              <a:gd name="connsiteX42" fmla="*/ 1868997 w 4950054"/>
              <a:gd name="connsiteY42" fmla="*/ 4318238 h 4950053"/>
              <a:gd name="connsiteX43" fmla="*/ 1853560 w 4950054"/>
              <a:gd name="connsiteY43" fmla="*/ 4330378 h 4950053"/>
              <a:gd name="connsiteX44" fmla="*/ 1868997 w 4950054"/>
              <a:gd name="connsiteY44" fmla="*/ 4318238 h 4950053"/>
              <a:gd name="connsiteX45" fmla="*/ 1941335 w 4950054"/>
              <a:gd name="connsiteY45" fmla="*/ 4299070 h 4950053"/>
              <a:gd name="connsiteX46" fmla="*/ 1948126 w 4950054"/>
              <a:gd name="connsiteY46" fmla="*/ 4321504 h 4950053"/>
              <a:gd name="connsiteX47" fmla="*/ 1913901 w 4950054"/>
              <a:gd name="connsiteY47" fmla="*/ 4309467 h 4950053"/>
              <a:gd name="connsiteX48" fmla="*/ 1937804 w 4950054"/>
              <a:gd name="connsiteY48" fmla="*/ 4314665 h 4950053"/>
              <a:gd name="connsiteX49" fmla="*/ 1941335 w 4950054"/>
              <a:gd name="connsiteY49" fmla="*/ 4299070 h 4950053"/>
              <a:gd name="connsiteX50" fmla="*/ 1112006 w 4950054"/>
              <a:gd name="connsiteY50" fmla="*/ 4283039 h 4950053"/>
              <a:gd name="connsiteX51" fmla="*/ 1110362 w 4950054"/>
              <a:gd name="connsiteY51" fmla="*/ 4321849 h 4950053"/>
              <a:gd name="connsiteX52" fmla="*/ 1124067 w 4950054"/>
              <a:gd name="connsiteY52" fmla="*/ 4318498 h 4950053"/>
              <a:gd name="connsiteX53" fmla="*/ 1112006 w 4950054"/>
              <a:gd name="connsiteY53" fmla="*/ 4283039 h 4950053"/>
              <a:gd name="connsiteX54" fmla="*/ 1668863 w 4950054"/>
              <a:gd name="connsiteY54" fmla="*/ 4257923 h 4950053"/>
              <a:gd name="connsiteX55" fmla="*/ 1675606 w 4950054"/>
              <a:gd name="connsiteY55" fmla="*/ 4264859 h 4950053"/>
              <a:gd name="connsiteX56" fmla="*/ 1643240 w 4950054"/>
              <a:gd name="connsiteY56" fmla="*/ 4264859 h 4950053"/>
              <a:gd name="connsiteX57" fmla="*/ 1668863 w 4950054"/>
              <a:gd name="connsiteY57" fmla="*/ 4257923 h 4950053"/>
              <a:gd name="connsiteX58" fmla="*/ 1693076 w 4950054"/>
              <a:gd name="connsiteY58" fmla="*/ 4254217 h 4950053"/>
              <a:gd name="connsiteX59" fmla="*/ 1700543 w 4950054"/>
              <a:gd name="connsiteY59" fmla="*/ 4259285 h 4950053"/>
              <a:gd name="connsiteX60" fmla="*/ 1701329 w 4950054"/>
              <a:gd name="connsiteY60" fmla="*/ 4258347 h 4950053"/>
              <a:gd name="connsiteX61" fmla="*/ 2016424 w 4950054"/>
              <a:gd name="connsiteY61" fmla="*/ 4236283 h 4950053"/>
              <a:gd name="connsiteX62" fmla="*/ 2026566 w 4950054"/>
              <a:gd name="connsiteY62" fmla="*/ 4254011 h 4950053"/>
              <a:gd name="connsiteX63" fmla="*/ 2016424 w 4950054"/>
              <a:gd name="connsiteY63" fmla="*/ 4236283 h 4950053"/>
              <a:gd name="connsiteX64" fmla="*/ 1113754 w 4950054"/>
              <a:gd name="connsiteY64" fmla="*/ 4222626 h 4950053"/>
              <a:gd name="connsiteX65" fmla="*/ 1108443 w 4950054"/>
              <a:gd name="connsiteY65" fmla="*/ 4224965 h 4950053"/>
              <a:gd name="connsiteX66" fmla="*/ 1115570 w 4950054"/>
              <a:gd name="connsiteY66" fmla="*/ 4261820 h 4950053"/>
              <a:gd name="connsiteX67" fmla="*/ 1134483 w 4950054"/>
              <a:gd name="connsiteY67" fmla="*/ 4269078 h 4950053"/>
              <a:gd name="connsiteX68" fmla="*/ 1118859 w 4950054"/>
              <a:gd name="connsiteY68" fmla="*/ 4223010 h 4950053"/>
              <a:gd name="connsiteX69" fmla="*/ 1113754 w 4950054"/>
              <a:gd name="connsiteY69" fmla="*/ 4222626 h 4950053"/>
              <a:gd name="connsiteX70" fmla="*/ 1948914 w 4950054"/>
              <a:gd name="connsiteY70" fmla="*/ 4214123 h 4950053"/>
              <a:gd name="connsiteX71" fmla="*/ 1936962 w 4950054"/>
              <a:gd name="connsiteY71" fmla="*/ 4232878 h 4950053"/>
              <a:gd name="connsiteX72" fmla="*/ 1948914 w 4950054"/>
              <a:gd name="connsiteY72" fmla="*/ 4214123 h 4950053"/>
              <a:gd name="connsiteX73" fmla="*/ 1943938 w 4950054"/>
              <a:gd name="connsiteY73" fmla="*/ 4198092 h 4950053"/>
              <a:gd name="connsiteX74" fmla="*/ 1940617 w 4950054"/>
              <a:gd name="connsiteY74" fmla="*/ 4221227 h 4950053"/>
              <a:gd name="connsiteX75" fmla="*/ 1924846 w 4950054"/>
              <a:gd name="connsiteY75" fmla="*/ 4215867 h 4950053"/>
              <a:gd name="connsiteX76" fmla="*/ 1921249 w 4950054"/>
              <a:gd name="connsiteY76" fmla="*/ 4212481 h 4950053"/>
              <a:gd name="connsiteX77" fmla="*/ 1943938 w 4950054"/>
              <a:gd name="connsiteY77" fmla="*/ 4198092 h 4950053"/>
              <a:gd name="connsiteX78" fmla="*/ 1990122 w 4950054"/>
              <a:gd name="connsiteY78" fmla="*/ 4184436 h 4950053"/>
              <a:gd name="connsiteX79" fmla="*/ 2053936 w 4950054"/>
              <a:gd name="connsiteY79" fmla="*/ 4191506 h 4950053"/>
              <a:gd name="connsiteX80" fmla="*/ 2010686 w 4950054"/>
              <a:gd name="connsiteY80" fmla="*/ 4225274 h 4950053"/>
              <a:gd name="connsiteX81" fmla="*/ 1948274 w 4950054"/>
              <a:gd name="connsiteY81" fmla="*/ 4210922 h 4950053"/>
              <a:gd name="connsiteX82" fmla="*/ 1990122 w 4950054"/>
              <a:gd name="connsiteY82" fmla="*/ 4184436 h 4950053"/>
              <a:gd name="connsiteX83" fmla="*/ 1894537 w 4950054"/>
              <a:gd name="connsiteY83" fmla="*/ 4113450 h 4950053"/>
              <a:gd name="connsiteX84" fmla="*/ 1891444 w 4950054"/>
              <a:gd name="connsiteY84" fmla="*/ 4114955 h 4950053"/>
              <a:gd name="connsiteX85" fmla="*/ 1872278 w 4950054"/>
              <a:gd name="connsiteY85" fmla="*/ 4149050 h 4950053"/>
              <a:gd name="connsiteX86" fmla="*/ 1877267 w 4950054"/>
              <a:gd name="connsiteY86" fmla="*/ 4157563 h 4950053"/>
              <a:gd name="connsiteX87" fmla="*/ 1886039 w 4950054"/>
              <a:gd name="connsiteY87" fmla="*/ 4138019 h 4950053"/>
              <a:gd name="connsiteX88" fmla="*/ 1903309 w 4950054"/>
              <a:gd name="connsiteY88" fmla="*/ 4153934 h 4950053"/>
              <a:gd name="connsiteX89" fmla="*/ 1925788 w 4950054"/>
              <a:gd name="connsiteY89" fmla="*/ 4138019 h 4950053"/>
              <a:gd name="connsiteX90" fmla="*/ 1939769 w 4950054"/>
              <a:gd name="connsiteY90" fmla="*/ 4113450 h 4950053"/>
              <a:gd name="connsiteX91" fmla="*/ 1915372 w 4950054"/>
              <a:gd name="connsiteY91" fmla="*/ 4115125 h 4950053"/>
              <a:gd name="connsiteX92" fmla="*/ 1918935 w 4950054"/>
              <a:gd name="connsiteY92" fmla="*/ 4131039 h 4950053"/>
              <a:gd name="connsiteX93" fmla="*/ 1901665 w 4950054"/>
              <a:gd name="connsiteY93" fmla="*/ 4136344 h 4950053"/>
              <a:gd name="connsiteX94" fmla="*/ 1894537 w 4950054"/>
              <a:gd name="connsiteY94" fmla="*/ 4113450 h 4950053"/>
              <a:gd name="connsiteX95" fmla="*/ 1969102 w 4950054"/>
              <a:gd name="connsiteY95" fmla="*/ 4106191 h 4950053"/>
              <a:gd name="connsiteX96" fmla="*/ 1948267 w 4950054"/>
              <a:gd name="connsiteY96" fmla="*/ 4111496 h 4950053"/>
              <a:gd name="connsiteX97" fmla="*/ 1957040 w 4950054"/>
              <a:gd name="connsiteY97" fmla="*/ 4122105 h 4950053"/>
              <a:gd name="connsiteX98" fmla="*/ 1969102 w 4950054"/>
              <a:gd name="connsiteY98" fmla="*/ 4106191 h 4950053"/>
              <a:gd name="connsiteX99" fmla="*/ 2128837 w 4950054"/>
              <a:gd name="connsiteY99" fmla="*/ 3967428 h 4950053"/>
              <a:gd name="connsiteX100" fmla="*/ 2142180 w 4950054"/>
              <a:gd name="connsiteY100" fmla="*/ 3968912 h 4950053"/>
              <a:gd name="connsiteX101" fmla="*/ 2132040 w 4950054"/>
              <a:gd name="connsiteY101" fmla="*/ 3979920 h 4950053"/>
              <a:gd name="connsiteX102" fmla="*/ 2121898 w 4950054"/>
              <a:gd name="connsiteY102" fmla="*/ 3972678 h 4950053"/>
              <a:gd name="connsiteX103" fmla="*/ 2128837 w 4950054"/>
              <a:gd name="connsiteY103" fmla="*/ 3967428 h 4950053"/>
              <a:gd name="connsiteX104" fmla="*/ 2135848 w 4950054"/>
              <a:gd name="connsiteY104" fmla="*/ 3917423 h 4950053"/>
              <a:gd name="connsiteX105" fmla="*/ 2115018 w 4950054"/>
              <a:gd name="connsiteY105" fmla="*/ 3924363 h 4950053"/>
              <a:gd name="connsiteX106" fmla="*/ 2135848 w 4950054"/>
              <a:gd name="connsiteY106" fmla="*/ 3917423 h 4950053"/>
              <a:gd name="connsiteX107" fmla="*/ 2049124 w 4950054"/>
              <a:gd name="connsiteY107" fmla="*/ 3876218 h 4950053"/>
              <a:gd name="connsiteX108" fmla="*/ 2049047 w 4950054"/>
              <a:gd name="connsiteY108" fmla="*/ 3878220 h 4950053"/>
              <a:gd name="connsiteX109" fmla="*/ 2052165 w 4950054"/>
              <a:gd name="connsiteY109" fmla="*/ 3876970 h 4950053"/>
              <a:gd name="connsiteX110" fmla="*/ 1996789 w 4950054"/>
              <a:gd name="connsiteY110" fmla="*/ 3778135 h 4950053"/>
              <a:gd name="connsiteX111" fmla="*/ 1983082 w 4950054"/>
              <a:gd name="connsiteY111" fmla="*/ 3788744 h 4950053"/>
              <a:gd name="connsiteX112" fmla="*/ 1996789 w 4950054"/>
              <a:gd name="connsiteY112" fmla="*/ 3778135 h 4950053"/>
              <a:gd name="connsiteX113" fmla="*/ 2081771 w 4950054"/>
              <a:gd name="connsiteY113" fmla="*/ 3767526 h 4950053"/>
              <a:gd name="connsiteX114" fmla="*/ 2076563 w 4950054"/>
              <a:gd name="connsiteY114" fmla="*/ 3787070 h 4950053"/>
              <a:gd name="connsiteX115" fmla="*/ 2081771 w 4950054"/>
              <a:gd name="connsiteY115" fmla="*/ 3767526 h 4950053"/>
              <a:gd name="connsiteX116" fmla="*/ 2013141 w 4950054"/>
              <a:gd name="connsiteY116" fmla="*/ 3753623 h 4950053"/>
              <a:gd name="connsiteX117" fmla="*/ 2008851 w 4950054"/>
              <a:gd name="connsiteY117" fmla="*/ 3758871 h 4950053"/>
              <a:gd name="connsiteX118" fmla="*/ 2013697 w 4950054"/>
              <a:gd name="connsiteY118" fmla="*/ 3758871 h 4950053"/>
              <a:gd name="connsiteX119" fmla="*/ 2056993 w 4950054"/>
              <a:gd name="connsiteY119" fmla="*/ 3750868 h 4950053"/>
              <a:gd name="connsiteX120" fmla="*/ 2056779 w 4950054"/>
              <a:gd name="connsiteY120" fmla="*/ 3753735 h 4950053"/>
              <a:gd name="connsiteX121" fmla="*/ 2059293 w 4950054"/>
              <a:gd name="connsiteY121" fmla="*/ 3753566 h 4950053"/>
              <a:gd name="connsiteX122" fmla="*/ 2071354 w 4950054"/>
              <a:gd name="connsiteY122" fmla="*/ 3774505 h 4950053"/>
              <a:gd name="connsiteX123" fmla="*/ 2066146 w 4950054"/>
              <a:gd name="connsiteY123" fmla="*/ 3763896 h 4950053"/>
              <a:gd name="connsiteX124" fmla="*/ 2071354 w 4950054"/>
              <a:gd name="connsiteY124" fmla="*/ 3756917 h 4950053"/>
              <a:gd name="connsiteX125" fmla="*/ 2061965 w 4950054"/>
              <a:gd name="connsiteY125" fmla="*/ 3751437 h 4950053"/>
              <a:gd name="connsiteX126" fmla="*/ 2081771 w 4950054"/>
              <a:gd name="connsiteY126" fmla="*/ 3748262 h 4950053"/>
              <a:gd name="connsiteX127" fmla="*/ 2100686 w 4950054"/>
              <a:gd name="connsiteY127" fmla="*/ 3755241 h 4950053"/>
              <a:gd name="connsiteX128" fmla="*/ 2081771 w 4950054"/>
              <a:gd name="connsiteY128" fmla="*/ 3748262 h 4950053"/>
              <a:gd name="connsiteX129" fmla="*/ 2011078 w 4950054"/>
              <a:gd name="connsiteY129" fmla="*/ 3720516 h 4950053"/>
              <a:gd name="connsiteX130" fmla="*/ 2001998 w 4950054"/>
              <a:gd name="connsiteY130" fmla="*/ 3727042 h 4950053"/>
              <a:gd name="connsiteX131" fmla="*/ 2022833 w 4950054"/>
              <a:gd name="connsiteY131" fmla="*/ 3723412 h 4950053"/>
              <a:gd name="connsiteX132" fmla="*/ 2011078 w 4950054"/>
              <a:gd name="connsiteY132" fmla="*/ 3720516 h 4950053"/>
              <a:gd name="connsiteX133" fmla="*/ 2115456 w 4950054"/>
              <a:gd name="connsiteY133" fmla="*/ 3716821 h 4950053"/>
              <a:gd name="connsiteX134" fmla="*/ 2120748 w 4950054"/>
              <a:gd name="connsiteY134" fmla="*/ 3728780 h 4950053"/>
              <a:gd name="connsiteX135" fmla="*/ 2104976 w 4950054"/>
              <a:gd name="connsiteY135" fmla="*/ 3723434 h 4950053"/>
              <a:gd name="connsiteX136" fmla="*/ 2115456 w 4950054"/>
              <a:gd name="connsiteY136" fmla="*/ 3716821 h 4950053"/>
              <a:gd name="connsiteX137" fmla="*/ 2121521 w 4950054"/>
              <a:gd name="connsiteY137" fmla="*/ 3640491 h 4950053"/>
              <a:gd name="connsiteX138" fmla="*/ 2097397 w 4950054"/>
              <a:gd name="connsiteY138" fmla="*/ 3668690 h 4950053"/>
              <a:gd name="connsiteX139" fmla="*/ 2121521 w 4950054"/>
              <a:gd name="connsiteY139" fmla="*/ 3656406 h 4950053"/>
              <a:gd name="connsiteX140" fmla="*/ 2126729 w 4950054"/>
              <a:gd name="connsiteY140" fmla="*/ 3656406 h 4950053"/>
              <a:gd name="connsiteX141" fmla="*/ 2121521 w 4950054"/>
              <a:gd name="connsiteY141" fmla="*/ 3640491 h 4950053"/>
              <a:gd name="connsiteX142" fmla="*/ 2142355 w 4950054"/>
              <a:gd name="connsiteY142" fmla="*/ 3612292 h 4950053"/>
              <a:gd name="connsiteX143" fmla="*/ 2128374 w 4950054"/>
              <a:gd name="connsiteY143" fmla="*/ 3617598 h 4950053"/>
              <a:gd name="connsiteX144" fmla="*/ 2133583 w 4950054"/>
              <a:gd name="connsiteY144" fmla="*/ 3626531 h 4950053"/>
              <a:gd name="connsiteX145" fmla="*/ 2142355 w 4950054"/>
              <a:gd name="connsiteY145" fmla="*/ 3612292 h 4950053"/>
              <a:gd name="connsiteX146" fmla="*/ 954394 w 4950054"/>
              <a:gd name="connsiteY146" fmla="*/ 3552646 h 4950053"/>
              <a:gd name="connsiteX147" fmla="*/ 945622 w 4950054"/>
              <a:gd name="connsiteY147" fmla="*/ 3556276 h 4950053"/>
              <a:gd name="connsiteX148" fmla="*/ 950830 w 4950054"/>
              <a:gd name="connsiteY148" fmla="*/ 3564930 h 4950053"/>
              <a:gd name="connsiteX149" fmla="*/ 954394 w 4950054"/>
              <a:gd name="connsiteY149" fmla="*/ 3552646 h 4950053"/>
              <a:gd name="connsiteX150" fmla="*/ 942333 w 4950054"/>
              <a:gd name="connsiteY150" fmla="*/ 3531427 h 4950053"/>
              <a:gd name="connsiteX151" fmla="*/ 937125 w 4950054"/>
              <a:gd name="connsiteY151" fmla="*/ 3547341 h 4950053"/>
              <a:gd name="connsiteX152" fmla="*/ 957957 w 4950054"/>
              <a:gd name="connsiteY152" fmla="*/ 3549296 h 4950053"/>
              <a:gd name="connsiteX153" fmla="*/ 942333 w 4950054"/>
              <a:gd name="connsiteY153" fmla="*/ 3531427 h 4950053"/>
              <a:gd name="connsiteX154" fmla="*/ 956038 w 4950054"/>
              <a:gd name="connsiteY154" fmla="*/ 3501552 h 4950053"/>
              <a:gd name="connsiteX155" fmla="*/ 942333 w 4950054"/>
              <a:gd name="connsiteY155" fmla="*/ 3512162 h 4950053"/>
              <a:gd name="connsiteX156" fmla="*/ 966454 w 4950054"/>
              <a:gd name="connsiteY156" fmla="*/ 3519141 h 4950053"/>
              <a:gd name="connsiteX157" fmla="*/ 956038 w 4950054"/>
              <a:gd name="connsiteY157" fmla="*/ 3501552 h 4950053"/>
              <a:gd name="connsiteX158" fmla="*/ 942333 w 4950054"/>
              <a:gd name="connsiteY158" fmla="*/ 3475027 h 4950053"/>
              <a:gd name="connsiteX159" fmla="*/ 954394 w 4950054"/>
              <a:gd name="connsiteY159" fmla="*/ 3487313 h 4950053"/>
              <a:gd name="connsiteX160" fmla="*/ 949186 w 4950054"/>
              <a:gd name="connsiteY160" fmla="*/ 3494572 h 4950053"/>
              <a:gd name="connsiteX161" fmla="*/ 970018 w 4950054"/>
              <a:gd name="connsiteY161" fmla="*/ 3501552 h 4950053"/>
              <a:gd name="connsiteX162" fmla="*/ 956038 w 4950054"/>
              <a:gd name="connsiteY162" fmla="*/ 3476982 h 4950053"/>
              <a:gd name="connsiteX163" fmla="*/ 942333 w 4950054"/>
              <a:gd name="connsiteY163" fmla="*/ 3475027 h 4950053"/>
              <a:gd name="connsiteX164" fmla="*/ 2228007 w 4950054"/>
              <a:gd name="connsiteY164" fmla="*/ 3463343 h 4950053"/>
              <a:gd name="connsiteX165" fmla="*/ 2224966 w 4950054"/>
              <a:gd name="connsiteY165" fmla="*/ 3464616 h 4950053"/>
              <a:gd name="connsiteX166" fmla="*/ 2217388 w 4950054"/>
              <a:gd name="connsiteY166" fmla="*/ 3467790 h 4950053"/>
              <a:gd name="connsiteX167" fmla="*/ 2225640 w 4950054"/>
              <a:gd name="connsiteY167" fmla="*/ 3464334 h 4950053"/>
              <a:gd name="connsiteX168" fmla="*/ 2229513 w 4950054"/>
              <a:gd name="connsiteY168" fmla="*/ 3462712 h 4950053"/>
              <a:gd name="connsiteX169" fmla="*/ 2229324 w 4950054"/>
              <a:gd name="connsiteY169" fmla="*/ 3462792 h 4950053"/>
              <a:gd name="connsiteX170" fmla="*/ 2228007 w 4950054"/>
              <a:gd name="connsiteY170" fmla="*/ 3463343 h 4950053"/>
              <a:gd name="connsiteX171" fmla="*/ 2262363 w 4950054"/>
              <a:gd name="connsiteY171" fmla="*/ 3345974 h 4950053"/>
              <a:gd name="connsiteX172" fmla="*/ 2265424 w 4950054"/>
              <a:gd name="connsiteY172" fmla="*/ 3349262 h 4950053"/>
              <a:gd name="connsiteX173" fmla="*/ 2278767 w 4950054"/>
              <a:gd name="connsiteY173" fmla="*/ 3350913 h 4950053"/>
              <a:gd name="connsiteX174" fmla="*/ 2273696 w 4950054"/>
              <a:gd name="connsiteY174" fmla="*/ 3359450 h 4950053"/>
              <a:gd name="connsiteX175" fmla="*/ 2262363 w 4950054"/>
              <a:gd name="connsiteY175" fmla="*/ 3345974 h 4950053"/>
              <a:gd name="connsiteX176" fmla="*/ 2215001 w 4950054"/>
              <a:gd name="connsiteY176" fmla="*/ 3344264 h 4950053"/>
              <a:gd name="connsiteX177" fmla="*/ 2225418 w 4950054"/>
              <a:gd name="connsiteY177" fmla="*/ 3358224 h 4950053"/>
              <a:gd name="connsiteX178" fmla="*/ 2215001 w 4950054"/>
              <a:gd name="connsiteY178" fmla="*/ 3344264 h 4950053"/>
              <a:gd name="connsiteX179" fmla="*/ 710544 w 4950054"/>
              <a:gd name="connsiteY179" fmla="*/ 3342490 h 4950053"/>
              <a:gd name="connsiteX180" fmla="*/ 740041 w 4950054"/>
              <a:gd name="connsiteY180" fmla="*/ 3358219 h 4950053"/>
              <a:gd name="connsiteX181" fmla="*/ 710544 w 4950054"/>
              <a:gd name="connsiteY181" fmla="*/ 3342490 h 4950053"/>
              <a:gd name="connsiteX182" fmla="*/ 226693 w 4950054"/>
              <a:gd name="connsiteY182" fmla="*/ 3314175 h 4950053"/>
              <a:gd name="connsiteX183" fmla="*/ 237207 w 4950054"/>
              <a:gd name="connsiteY183" fmla="*/ 3319657 h 4950053"/>
              <a:gd name="connsiteX184" fmla="*/ 214519 w 4950054"/>
              <a:gd name="connsiteY184" fmla="*/ 3326870 h 4950053"/>
              <a:gd name="connsiteX185" fmla="*/ 226693 w 4950054"/>
              <a:gd name="connsiteY185" fmla="*/ 3314175 h 4950053"/>
              <a:gd name="connsiteX186" fmla="*/ 638783 w 4950054"/>
              <a:gd name="connsiteY186" fmla="*/ 3272316 h 4950053"/>
              <a:gd name="connsiteX187" fmla="*/ 656631 w 4950054"/>
              <a:gd name="connsiteY187" fmla="*/ 3286806 h 4950053"/>
              <a:gd name="connsiteX188" fmla="*/ 638783 w 4950054"/>
              <a:gd name="connsiteY188" fmla="*/ 3272316 h 4950053"/>
              <a:gd name="connsiteX189" fmla="*/ 2332683 w 4950054"/>
              <a:gd name="connsiteY189" fmla="*/ 3260005 h 4950053"/>
              <a:gd name="connsiteX190" fmla="*/ 2341609 w 4950054"/>
              <a:gd name="connsiteY190" fmla="*/ 3269096 h 4950053"/>
              <a:gd name="connsiteX191" fmla="*/ 2336309 w 4950054"/>
              <a:gd name="connsiteY191" fmla="*/ 3274495 h 4950053"/>
              <a:gd name="connsiteX192" fmla="*/ 2332683 w 4950054"/>
              <a:gd name="connsiteY192" fmla="*/ 3260005 h 4950053"/>
              <a:gd name="connsiteX193" fmla="*/ 2221242 w 4950054"/>
              <a:gd name="connsiteY193" fmla="*/ 3258723 h 4950053"/>
              <a:gd name="connsiteX194" fmla="*/ 2219989 w 4950054"/>
              <a:gd name="connsiteY194" fmla="*/ 3261142 h 4950053"/>
              <a:gd name="connsiteX195" fmla="*/ 2223807 w 4950054"/>
              <a:gd name="connsiteY195" fmla="*/ 3265845 h 4950053"/>
              <a:gd name="connsiteX196" fmla="*/ 2218565 w 4950054"/>
              <a:gd name="connsiteY196" fmla="*/ 3268323 h 4950053"/>
              <a:gd name="connsiteX197" fmla="*/ 2230626 w 4950054"/>
              <a:gd name="connsiteY197" fmla="*/ 3263018 h 4950053"/>
              <a:gd name="connsiteX198" fmla="*/ 2225461 w 4950054"/>
              <a:gd name="connsiteY198" fmla="*/ 3263539 h 4950053"/>
              <a:gd name="connsiteX199" fmla="*/ 2310143 w 4950054"/>
              <a:gd name="connsiteY199" fmla="*/ 3258379 h 4950053"/>
              <a:gd name="connsiteX200" fmla="*/ 2318646 w 4950054"/>
              <a:gd name="connsiteY200" fmla="*/ 3263769 h 4950053"/>
              <a:gd name="connsiteX201" fmla="*/ 2315338 w 4950054"/>
              <a:gd name="connsiteY201" fmla="*/ 3270804 h 4950053"/>
              <a:gd name="connsiteX202" fmla="*/ 2310143 w 4950054"/>
              <a:gd name="connsiteY202" fmla="*/ 3258379 h 4950053"/>
              <a:gd name="connsiteX203" fmla="*/ 2242688 w 4950054"/>
              <a:gd name="connsiteY203" fmla="*/ 3257714 h 4950053"/>
              <a:gd name="connsiteX204" fmla="*/ 2256669 w 4950054"/>
              <a:gd name="connsiteY204" fmla="*/ 3271674 h 4950053"/>
              <a:gd name="connsiteX205" fmla="*/ 2244607 w 4950054"/>
              <a:gd name="connsiteY205" fmla="*/ 3271674 h 4950053"/>
              <a:gd name="connsiteX206" fmla="*/ 2258314 w 4950054"/>
              <a:gd name="connsiteY206" fmla="*/ 3271674 h 4950053"/>
              <a:gd name="connsiteX207" fmla="*/ 2242688 w 4950054"/>
              <a:gd name="connsiteY207" fmla="*/ 3257714 h 4950053"/>
              <a:gd name="connsiteX208" fmla="*/ 894745 w 4950054"/>
              <a:gd name="connsiteY208" fmla="*/ 3252789 h 4950053"/>
              <a:gd name="connsiteX209" fmla="*/ 888358 w 4950054"/>
              <a:gd name="connsiteY209" fmla="*/ 3255725 h 4950053"/>
              <a:gd name="connsiteX210" fmla="*/ 898776 w 4950054"/>
              <a:gd name="connsiteY210" fmla="*/ 3269963 h 4950053"/>
              <a:gd name="connsiteX211" fmla="*/ 890003 w 4950054"/>
              <a:gd name="connsiteY211" fmla="*/ 3271638 h 4950053"/>
              <a:gd name="connsiteX212" fmla="*/ 907275 w 4950054"/>
              <a:gd name="connsiteY212" fmla="*/ 3266333 h 4950053"/>
              <a:gd name="connsiteX213" fmla="*/ 894745 w 4950054"/>
              <a:gd name="connsiteY213" fmla="*/ 3252789 h 4950053"/>
              <a:gd name="connsiteX214" fmla="*/ 2339081 w 4950054"/>
              <a:gd name="connsiteY214" fmla="*/ 3249911 h 4950053"/>
              <a:gd name="connsiteX215" fmla="*/ 2346452 w 4950054"/>
              <a:gd name="connsiteY215" fmla="*/ 3254486 h 4950053"/>
              <a:gd name="connsiteX216" fmla="*/ 2342929 w 4950054"/>
              <a:gd name="connsiteY216" fmla="*/ 3259729 h 4950053"/>
              <a:gd name="connsiteX217" fmla="*/ 2339081 w 4950054"/>
              <a:gd name="connsiteY217" fmla="*/ 3249911 h 4950053"/>
              <a:gd name="connsiteX218" fmla="*/ 2327696 w 4950054"/>
              <a:gd name="connsiteY218" fmla="*/ 3224803 h 4950053"/>
              <a:gd name="connsiteX219" fmla="*/ 2337990 w 4950054"/>
              <a:gd name="connsiteY219" fmla="*/ 3235768 h 4950053"/>
              <a:gd name="connsiteX220" fmla="*/ 2329321 w 4950054"/>
              <a:gd name="connsiteY220" fmla="*/ 3239229 h 4950053"/>
              <a:gd name="connsiteX221" fmla="*/ 2327696 w 4950054"/>
              <a:gd name="connsiteY221" fmla="*/ 3224803 h 4950053"/>
              <a:gd name="connsiteX222" fmla="*/ 2352229 w 4950054"/>
              <a:gd name="connsiteY222" fmla="*/ 3199680 h 4950053"/>
              <a:gd name="connsiteX223" fmla="*/ 2355452 w 4950054"/>
              <a:gd name="connsiteY223" fmla="*/ 3212098 h 4950053"/>
              <a:gd name="connsiteX224" fmla="*/ 2352229 w 4950054"/>
              <a:gd name="connsiteY224" fmla="*/ 3199680 h 4950053"/>
              <a:gd name="connsiteX225" fmla="*/ 2344273 w 4950054"/>
              <a:gd name="connsiteY225" fmla="*/ 3183847 h 4950053"/>
              <a:gd name="connsiteX226" fmla="*/ 2350070 w 4950054"/>
              <a:gd name="connsiteY226" fmla="*/ 3185992 h 4950053"/>
              <a:gd name="connsiteX227" fmla="*/ 2343097 w 4950054"/>
              <a:gd name="connsiteY227" fmla="*/ 3196573 h 4950053"/>
              <a:gd name="connsiteX228" fmla="*/ 2344273 w 4950054"/>
              <a:gd name="connsiteY228" fmla="*/ 3183847 h 4950053"/>
              <a:gd name="connsiteX229" fmla="*/ 663045 w 4950054"/>
              <a:gd name="connsiteY229" fmla="*/ 3166440 h 4950053"/>
              <a:gd name="connsiteX230" fmla="*/ 673560 w 4950054"/>
              <a:gd name="connsiteY230" fmla="*/ 3170047 h 4950053"/>
              <a:gd name="connsiteX231" fmla="*/ 666642 w 4950054"/>
              <a:gd name="connsiteY231" fmla="*/ 3185860 h 4950053"/>
              <a:gd name="connsiteX232" fmla="*/ 652531 w 4950054"/>
              <a:gd name="connsiteY232" fmla="*/ 3175319 h 4950053"/>
              <a:gd name="connsiteX233" fmla="*/ 663045 w 4950054"/>
              <a:gd name="connsiteY233" fmla="*/ 3166440 h 4950053"/>
              <a:gd name="connsiteX234" fmla="*/ 2301610 w 4950054"/>
              <a:gd name="connsiteY234" fmla="*/ 3150196 h 4950053"/>
              <a:gd name="connsiteX235" fmla="*/ 2299983 w 4950054"/>
              <a:gd name="connsiteY235" fmla="*/ 3151898 h 4950053"/>
              <a:gd name="connsiteX236" fmla="*/ 2310399 w 4950054"/>
              <a:gd name="connsiteY236" fmla="*/ 3164183 h 4950053"/>
              <a:gd name="connsiteX237" fmla="*/ 2310399 w 4950054"/>
              <a:gd name="connsiteY237" fmla="*/ 3153573 h 4950053"/>
              <a:gd name="connsiteX238" fmla="*/ 2301610 w 4950054"/>
              <a:gd name="connsiteY238" fmla="*/ 3150196 h 4950053"/>
              <a:gd name="connsiteX239" fmla="*/ 729608 w 4950054"/>
              <a:gd name="connsiteY239" fmla="*/ 3138209 h 4950053"/>
              <a:gd name="connsiteX240" fmla="*/ 727591 w 4950054"/>
              <a:gd name="connsiteY240" fmla="*/ 3142362 h 4950053"/>
              <a:gd name="connsiteX241" fmla="*/ 725510 w 4950054"/>
              <a:gd name="connsiteY241" fmla="*/ 3151863 h 4950053"/>
              <a:gd name="connsiteX242" fmla="*/ 723590 w 4950054"/>
              <a:gd name="connsiteY242" fmla="*/ 3167777 h 4950053"/>
              <a:gd name="connsiteX243" fmla="*/ 747990 w 4950054"/>
              <a:gd name="connsiteY243" fmla="*/ 3167777 h 4950053"/>
              <a:gd name="connsiteX244" fmla="*/ 736270 w 4950054"/>
              <a:gd name="connsiteY244" fmla="*/ 3147557 h 4950053"/>
              <a:gd name="connsiteX245" fmla="*/ 737238 w 4950054"/>
              <a:gd name="connsiteY245" fmla="*/ 3138929 h 4950053"/>
              <a:gd name="connsiteX246" fmla="*/ 731137 w 4950054"/>
              <a:gd name="connsiteY246" fmla="*/ 3141539 h 4950053"/>
              <a:gd name="connsiteX247" fmla="*/ 2356346 w 4950054"/>
              <a:gd name="connsiteY247" fmla="*/ 3132074 h 4950053"/>
              <a:gd name="connsiteX248" fmla="*/ 2366121 w 4950054"/>
              <a:gd name="connsiteY248" fmla="*/ 3139355 h 4950053"/>
              <a:gd name="connsiteX249" fmla="*/ 2360863 w 4950054"/>
              <a:gd name="connsiteY249" fmla="*/ 3155079 h 4950053"/>
              <a:gd name="connsiteX250" fmla="*/ 2357542 w 4950054"/>
              <a:gd name="connsiteY250" fmla="*/ 3146375 h 4950053"/>
              <a:gd name="connsiteX251" fmla="*/ 2362523 w 4950054"/>
              <a:gd name="connsiteY251" fmla="*/ 3139355 h 4950053"/>
              <a:gd name="connsiteX252" fmla="*/ 2357542 w 4950054"/>
              <a:gd name="connsiteY252" fmla="*/ 3139355 h 4950053"/>
              <a:gd name="connsiteX253" fmla="*/ 2355109 w 4950054"/>
              <a:gd name="connsiteY253" fmla="*/ 3132327 h 4950053"/>
              <a:gd name="connsiteX254" fmla="*/ 2356346 w 4950054"/>
              <a:gd name="connsiteY254" fmla="*/ 3132074 h 4950053"/>
              <a:gd name="connsiteX255" fmla="*/ 787625 w 4950054"/>
              <a:gd name="connsiteY255" fmla="*/ 3129082 h 4950053"/>
              <a:gd name="connsiteX256" fmla="*/ 784525 w 4950054"/>
              <a:gd name="connsiteY256" fmla="*/ 3130722 h 4950053"/>
              <a:gd name="connsiteX257" fmla="*/ 781580 w 4950054"/>
              <a:gd name="connsiteY257" fmla="*/ 3132046 h 4950053"/>
              <a:gd name="connsiteX258" fmla="*/ 799977 w 4950054"/>
              <a:gd name="connsiteY258" fmla="*/ 3142511 h 4950053"/>
              <a:gd name="connsiteX259" fmla="*/ 829414 w 4950054"/>
              <a:gd name="connsiteY259" fmla="*/ 3158843 h 4950053"/>
              <a:gd name="connsiteX260" fmla="*/ 832978 w 4950054"/>
              <a:gd name="connsiteY260" fmla="*/ 3141253 h 4950053"/>
              <a:gd name="connsiteX261" fmla="*/ 792421 w 4950054"/>
              <a:gd name="connsiteY261" fmla="*/ 3129240 h 4950053"/>
              <a:gd name="connsiteX262" fmla="*/ 2287921 w 4950054"/>
              <a:gd name="connsiteY262" fmla="*/ 3127050 h 4950053"/>
              <a:gd name="connsiteX263" fmla="*/ 2286002 w 4950054"/>
              <a:gd name="connsiteY263" fmla="*/ 3134309 h 4950053"/>
              <a:gd name="connsiteX264" fmla="*/ 2305192 w 4950054"/>
              <a:gd name="connsiteY264" fmla="*/ 3142964 h 4950053"/>
              <a:gd name="connsiteX265" fmla="*/ 2287921 w 4950054"/>
              <a:gd name="connsiteY265" fmla="*/ 3127050 h 4950053"/>
              <a:gd name="connsiteX266" fmla="*/ 2241044 w 4950054"/>
              <a:gd name="connsiteY266" fmla="*/ 3123699 h 4950053"/>
              <a:gd name="connsiteX267" fmla="*/ 2235835 w 4950054"/>
              <a:gd name="connsiteY267" fmla="*/ 3139614 h 4950053"/>
              <a:gd name="connsiteX268" fmla="*/ 2241044 w 4950054"/>
              <a:gd name="connsiteY268" fmla="*/ 3123699 h 4950053"/>
              <a:gd name="connsiteX269" fmla="*/ 2284357 w 4950054"/>
              <a:gd name="connsiteY269" fmla="*/ 3114765 h 4950053"/>
              <a:gd name="connsiteX270" fmla="*/ 2298338 w 4950054"/>
              <a:gd name="connsiteY270" fmla="*/ 3132355 h 4950053"/>
              <a:gd name="connsiteX271" fmla="*/ 2284357 w 4950054"/>
              <a:gd name="connsiteY271" fmla="*/ 3114765 h 4950053"/>
              <a:gd name="connsiteX272" fmla="*/ 2343699 w 4950054"/>
              <a:gd name="connsiteY272" fmla="*/ 3113961 h 4950053"/>
              <a:gd name="connsiteX273" fmla="*/ 2347348 w 4950054"/>
              <a:gd name="connsiteY273" fmla="*/ 3114790 h 4950053"/>
              <a:gd name="connsiteX274" fmla="*/ 2345451 w 4950054"/>
              <a:gd name="connsiteY274" fmla="*/ 3129218 h 4950053"/>
              <a:gd name="connsiteX275" fmla="*/ 2343699 w 4950054"/>
              <a:gd name="connsiteY275" fmla="*/ 3113961 h 4950053"/>
              <a:gd name="connsiteX276" fmla="*/ 598850 w 4950054"/>
              <a:gd name="connsiteY276" fmla="*/ 3100491 h 4950053"/>
              <a:gd name="connsiteX277" fmla="*/ 583222 w 4950054"/>
              <a:gd name="connsiteY277" fmla="*/ 3113055 h 4950053"/>
              <a:gd name="connsiteX278" fmla="*/ 595560 w 4950054"/>
              <a:gd name="connsiteY278" fmla="*/ 3113055 h 4950053"/>
              <a:gd name="connsiteX279" fmla="*/ 598850 w 4950054"/>
              <a:gd name="connsiteY279" fmla="*/ 3100491 h 4950053"/>
              <a:gd name="connsiteX280" fmla="*/ 363849 w 4950054"/>
              <a:gd name="connsiteY280" fmla="*/ 3081493 h 4950053"/>
              <a:gd name="connsiteX281" fmla="*/ 332608 w 4950054"/>
              <a:gd name="connsiteY281" fmla="*/ 3162544 h 4950053"/>
              <a:gd name="connsiteX282" fmla="*/ 310137 w 4950054"/>
              <a:gd name="connsiteY282" fmla="*/ 3183433 h 4950053"/>
              <a:gd name="connsiteX283" fmla="*/ 292873 w 4950054"/>
              <a:gd name="connsiteY283" fmla="*/ 3187054 h 4950053"/>
              <a:gd name="connsiteX284" fmla="*/ 286022 w 4950054"/>
              <a:gd name="connsiteY284" fmla="*/ 3206551 h 4950053"/>
              <a:gd name="connsiteX285" fmla="*/ 322194 w 4950054"/>
              <a:gd name="connsiteY285" fmla="*/ 3278690 h 4950053"/>
              <a:gd name="connsiteX286" fmla="*/ 311781 w 4950054"/>
              <a:gd name="connsiteY286" fmla="*/ 3287324 h 4950053"/>
              <a:gd name="connsiteX287" fmla="*/ 282459 w 4950054"/>
              <a:gd name="connsiteY287" fmla="*/ 3262814 h 4950053"/>
              <a:gd name="connsiteX288" fmla="*/ 261632 w 4950054"/>
              <a:gd name="connsiteY288" fmla="*/ 3262814 h 4950053"/>
              <a:gd name="connsiteX289" fmla="*/ 253137 w 4950054"/>
              <a:gd name="connsiteY289" fmla="*/ 3260864 h 4950053"/>
              <a:gd name="connsiteX290" fmla="*/ 258344 w 4950054"/>
              <a:gd name="connsiteY290" fmla="*/ 3285653 h 4950053"/>
              <a:gd name="connsiteX291" fmla="*/ 239161 w 4950054"/>
              <a:gd name="connsiteY291" fmla="*/ 3287324 h 4950053"/>
              <a:gd name="connsiteX292" fmla="*/ 232310 w 4950054"/>
              <a:gd name="connsiteY292" fmla="*/ 3266156 h 4950053"/>
              <a:gd name="connsiteX293" fmla="*/ 220253 w 4950054"/>
              <a:gd name="connsiteY293" fmla="*/ 3209894 h 4950053"/>
              <a:gd name="connsiteX294" fmla="*/ 207921 w 4950054"/>
              <a:gd name="connsiteY294" fmla="*/ 3248609 h 4950053"/>
              <a:gd name="connsiteX295" fmla="*/ 192301 w 4950054"/>
              <a:gd name="connsiteY295" fmla="*/ 3253900 h 4950053"/>
              <a:gd name="connsiteX296" fmla="*/ 201070 w 4950054"/>
              <a:gd name="connsiteY296" fmla="*/ 3201259 h 4950053"/>
              <a:gd name="connsiteX297" fmla="*/ 215045 w 4950054"/>
              <a:gd name="connsiteY297" fmla="*/ 3204601 h 4950053"/>
              <a:gd name="connsiteX298" fmla="*/ 272046 w 4950054"/>
              <a:gd name="connsiteY298" fmla="*/ 3169507 h 4950053"/>
              <a:gd name="connsiteX299" fmla="*/ 270401 w 4950054"/>
              <a:gd name="connsiteY299" fmla="*/ 3158923 h 4950053"/>
              <a:gd name="connsiteX300" fmla="*/ 286022 w 4950054"/>
              <a:gd name="connsiteY300" fmla="*/ 3158923 h 4950053"/>
              <a:gd name="connsiteX301" fmla="*/ 296435 w 4950054"/>
              <a:gd name="connsiteY301" fmla="*/ 3146668 h 4950053"/>
              <a:gd name="connsiteX302" fmla="*/ 291228 w 4950054"/>
              <a:gd name="connsiteY302" fmla="*/ 3137755 h 4950053"/>
              <a:gd name="connsiteX303" fmla="*/ 308493 w 4950054"/>
              <a:gd name="connsiteY303" fmla="*/ 3130792 h 4950053"/>
              <a:gd name="connsiteX304" fmla="*/ 303286 w 4950054"/>
              <a:gd name="connsiteY304" fmla="*/ 3120207 h 4950053"/>
              <a:gd name="connsiteX305" fmla="*/ 332608 w 4950054"/>
              <a:gd name="connsiteY305" fmla="*/ 3106003 h 4950053"/>
              <a:gd name="connsiteX306" fmla="*/ 363849 w 4950054"/>
              <a:gd name="connsiteY306" fmla="*/ 3081493 h 4950053"/>
              <a:gd name="connsiteX307" fmla="*/ 2434706 w 4950054"/>
              <a:gd name="connsiteY307" fmla="*/ 3062521 h 4950053"/>
              <a:gd name="connsiteX308" fmla="*/ 2445567 w 4950054"/>
              <a:gd name="connsiteY308" fmla="*/ 3067432 h 4950053"/>
              <a:gd name="connsiteX309" fmla="*/ 2440390 w 4950054"/>
              <a:gd name="connsiteY309" fmla="*/ 3090233 h 4950053"/>
              <a:gd name="connsiteX310" fmla="*/ 2431674 w 4950054"/>
              <a:gd name="connsiteY310" fmla="*/ 3088309 h 4950053"/>
              <a:gd name="connsiteX311" fmla="*/ 2433582 w 4950054"/>
              <a:gd name="connsiteY311" fmla="*/ 3074574 h 4950053"/>
              <a:gd name="connsiteX312" fmla="*/ 2426499 w 4950054"/>
              <a:gd name="connsiteY312" fmla="*/ 3069355 h 4950053"/>
              <a:gd name="connsiteX313" fmla="*/ 2434706 w 4950054"/>
              <a:gd name="connsiteY313" fmla="*/ 3062521 h 4950053"/>
              <a:gd name="connsiteX314" fmla="*/ 2398427 w 4950054"/>
              <a:gd name="connsiteY314" fmla="*/ 3056019 h 4950053"/>
              <a:gd name="connsiteX315" fmla="*/ 2393286 w 4950054"/>
              <a:gd name="connsiteY315" fmla="*/ 3098449 h 4950053"/>
              <a:gd name="connsiteX316" fmla="*/ 2391662 w 4950054"/>
              <a:gd name="connsiteY316" fmla="*/ 3071930 h 4950053"/>
              <a:gd name="connsiteX317" fmla="*/ 2384896 w 4950054"/>
              <a:gd name="connsiteY317" fmla="*/ 3066626 h 4950053"/>
              <a:gd name="connsiteX318" fmla="*/ 2381378 w 4950054"/>
              <a:gd name="connsiteY318" fmla="*/ 3082538 h 4950053"/>
              <a:gd name="connsiteX319" fmla="*/ 2367577 w 4950054"/>
              <a:gd name="connsiteY319" fmla="*/ 3077234 h 4950053"/>
              <a:gd name="connsiteX320" fmla="*/ 2365954 w 4950054"/>
              <a:gd name="connsiteY320" fmla="*/ 3064952 h 4950053"/>
              <a:gd name="connsiteX321" fmla="*/ 2383002 w 4950054"/>
              <a:gd name="connsiteY321" fmla="*/ 3063277 h 4950053"/>
              <a:gd name="connsiteX322" fmla="*/ 2377860 w 4950054"/>
              <a:gd name="connsiteY322" fmla="*/ 3061323 h 4950053"/>
              <a:gd name="connsiteX323" fmla="*/ 2398427 w 4950054"/>
              <a:gd name="connsiteY323" fmla="*/ 3056019 h 4950053"/>
              <a:gd name="connsiteX324" fmla="*/ 2350149 w 4950054"/>
              <a:gd name="connsiteY324" fmla="*/ 3024863 h 4950053"/>
              <a:gd name="connsiteX325" fmla="*/ 2344941 w 4950054"/>
              <a:gd name="connsiteY325" fmla="*/ 3031844 h 4950053"/>
              <a:gd name="connsiteX326" fmla="*/ 2353713 w 4950054"/>
              <a:gd name="connsiteY326" fmla="*/ 3044129 h 4950053"/>
              <a:gd name="connsiteX327" fmla="*/ 2350149 w 4950054"/>
              <a:gd name="connsiteY327" fmla="*/ 3024863 h 4950053"/>
              <a:gd name="connsiteX328" fmla="*/ 216231 w 4950054"/>
              <a:gd name="connsiteY328" fmla="*/ 3019937 h 4950053"/>
              <a:gd name="connsiteX329" fmla="*/ 200442 w 4950054"/>
              <a:gd name="connsiteY329" fmla="*/ 3052903 h 4950053"/>
              <a:gd name="connsiteX330" fmla="*/ 216231 w 4950054"/>
              <a:gd name="connsiteY330" fmla="*/ 3019937 h 4950053"/>
              <a:gd name="connsiteX331" fmla="*/ 2474713 w 4950054"/>
              <a:gd name="connsiteY331" fmla="*/ 3017474 h 4950053"/>
              <a:gd name="connsiteX332" fmla="*/ 2467999 w 4950054"/>
              <a:gd name="connsiteY332" fmla="*/ 3027864 h 4950053"/>
              <a:gd name="connsiteX333" fmla="*/ 2474713 w 4950054"/>
              <a:gd name="connsiteY333" fmla="*/ 3017474 h 4950053"/>
              <a:gd name="connsiteX334" fmla="*/ 256474 w 4950054"/>
              <a:gd name="connsiteY334" fmla="*/ 3013781 h 4950053"/>
              <a:gd name="connsiteX335" fmla="*/ 281048 w 4950054"/>
              <a:gd name="connsiteY335" fmla="*/ 3013781 h 4950053"/>
              <a:gd name="connsiteX336" fmla="*/ 303688 w 4950054"/>
              <a:gd name="connsiteY336" fmla="*/ 3022262 h 4950053"/>
              <a:gd name="connsiteX337" fmla="*/ 281048 w 4950054"/>
              <a:gd name="connsiteY337" fmla="*/ 3043055 h 4950053"/>
              <a:gd name="connsiteX338" fmla="*/ 260064 w 4950054"/>
              <a:gd name="connsiteY338" fmla="*/ 3025819 h 4950053"/>
              <a:gd name="connsiteX339" fmla="*/ 261720 w 4950054"/>
              <a:gd name="connsiteY339" fmla="*/ 3034573 h 4950053"/>
              <a:gd name="connsiteX340" fmla="*/ 256474 w 4950054"/>
              <a:gd name="connsiteY340" fmla="*/ 3013781 h 4950053"/>
              <a:gd name="connsiteX341" fmla="*/ 2443731 w 4950054"/>
              <a:gd name="connsiteY341" fmla="*/ 3012410 h 4950053"/>
              <a:gd name="connsiteX342" fmla="*/ 2450743 w 4950054"/>
              <a:gd name="connsiteY342" fmla="*/ 3017707 h 4950053"/>
              <a:gd name="connsiteX343" fmla="*/ 2450743 w 4950054"/>
              <a:gd name="connsiteY343" fmla="*/ 3029972 h 4950053"/>
              <a:gd name="connsiteX344" fmla="*/ 2466117 w 4950054"/>
              <a:gd name="connsiteY344" fmla="*/ 3049205 h 4950053"/>
              <a:gd name="connsiteX345" fmla="*/ 2448855 w 4950054"/>
              <a:gd name="connsiteY345" fmla="*/ 3040564 h 4950053"/>
              <a:gd name="connsiteX346" fmla="*/ 2435370 w 4950054"/>
              <a:gd name="connsiteY346" fmla="*/ 3019379 h 4950053"/>
              <a:gd name="connsiteX347" fmla="*/ 2443731 w 4950054"/>
              <a:gd name="connsiteY347" fmla="*/ 3012410 h 4950053"/>
              <a:gd name="connsiteX348" fmla="*/ 2393463 w 4950054"/>
              <a:gd name="connsiteY348" fmla="*/ 3010625 h 4950053"/>
              <a:gd name="connsiteX349" fmla="*/ 2409088 w 4950054"/>
              <a:gd name="connsiteY349" fmla="*/ 3024863 h 4950053"/>
              <a:gd name="connsiteX350" fmla="*/ 2409088 w 4950054"/>
              <a:gd name="connsiteY350" fmla="*/ 3012580 h 4950053"/>
              <a:gd name="connsiteX351" fmla="*/ 2393463 w 4950054"/>
              <a:gd name="connsiteY351" fmla="*/ 3010625 h 4950053"/>
              <a:gd name="connsiteX352" fmla="*/ 2362211 w 4950054"/>
              <a:gd name="connsiteY352" fmla="*/ 3003645 h 4950053"/>
              <a:gd name="connsiteX353" fmla="*/ 2353713 w 4950054"/>
              <a:gd name="connsiteY353" fmla="*/ 3008950 h 4950053"/>
              <a:gd name="connsiteX354" fmla="*/ 2362211 w 4950054"/>
              <a:gd name="connsiteY354" fmla="*/ 3026539 h 4950053"/>
              <a:gd name="connsiteX355" fmla="*/ 2372629 w 4950054"/>
              <a:gd name="connsiteY355" fmla="*/ 3024863 h 4950053"/>
              <a:gd name="connsiteX356" fmla="*/ 2362211 w 4950054"/>
              <a:gd name="connsiteY356" fmla="*/ 3003645 h 4950053"/>
              <a:gd name="connsiteX357" fmla="*/ 2454646 w 4950054"/>
              <a:gd name="connsiteY357" fmla="*/ 3003171 h 4950053"/>
              <a:gd name="connsiteX358" fmla="*/ 2464907 w 4950054"/>
              <a:gd name="connsiteY358" fmla="*/ 3004972 h 4950053"/>
              <a:gd name="connsiteX359" fmla="*/ 2452987 w 4950054"/>
              <a:gd name="connsiteY359" fmla="*/ 3017203 h 4950053"/>
              <a:gd name="connsiteX360" fmla="*/ 2449465 w 4950054"/>
              <a:gd name="connsiteY360" fmla="*/ 3010136 h 4950053"/>
              <a:gd name="connsiteX361" fmla="*/ 2454646 w 4950054"/>
              <a:gd name="connsiteY361" fmla="*/ 3003171 h 4950053"/>
              <a:gd name="connsiteX362" fmla="*/ 2409088 w 4950054"/>
              <a:gd name="connsiteY362" fmla="*/ 2991360 h 4950053"/>
              <a:gd name="connsiteX363" fmla="*/ 2405799 w 4950054"/>
              <a:gd name="connsiteY363" fmla="*/ 3001969 h 4950053"/>
              <a:gd name="connsiteX364" fmla="*/ 2412652 w 4950054"/>
              <a:gd name="connsiteY364" fmla="*/ 3019559 h 4950053"/>
              <a:gd name="connsiteX365" fmla="*/ 2409088 w 4950054"/>
              <a:gd name="connsiteY365" fmla="*/ 2991360 h 4950053"/>
              <a:gd name="connsiteX366" fmla="*/ 2386609 w 4950054"/>
              <a:gd name="connsiteY366" fmla="*/ 2966512 h 4950053"/>
              <a:gd name="connsiteX367" fmla="*/ 2384965 w 4950054"/>
              <a:gd name="connsiteY367" fmla="*/ 2975446 h 4950053"/>
              <a:gd name="connsiteX368" fmla="*/ 2384965 w 4950054"/>
              <a:gd name="connsiteY368" fmla="*/ 2986055 h 4950053"/>
              <a:gd name="connsiteX369" fmla="*/ 2397026 w 4950054"/>
              <a:gd name="connsiteY369" fmla="*/ 3001969 h 4950053"/>
              <a:gd name="connsiteX370" fmla="*/ 2402235 w 4950054"/>
              <a:gd name="connsiteY370" fmla="*/ 2989406 h 4950053"/>
              <a:gd name="connsiteX371" fmla="*/ 2386609 w 4950054"/>
              <a:gd name="connsiteY371" fmla="*/ 2966512 h 4950053"/>
              <a:gd name="connsiteX372" fmla="*/ 2369656 w 4950054"/>
              <a:gd name="connsiteY372" fmla="*/ 2961106 h 4950053"/>
              <a:gd name="connsiteX373" fmla="*/ 2367420 w 4950054"/>
              <a:gd name="connsiteY373" fmla="*/ 2966512 h 4950053"/>
              <a:gd name="connsiteX374" fmla="*/ 2379756 w 4950054"/>
              <a:gd name="connsiteY374" fmla="*/ 2982426 h 4950053"/>
              <a:gd name="connsiteX375" fmla="*/ 2369656 w 4950054"/>
              <a:gd name="connsiteY375" fmla="*/ 2961106 h 4950053"/>
              <a:gd name="connsiteX376" fmla="*/ 2447530 w 4950054"/>
              <a:gd name="connsiteY376" fmla="*/ 2959612 h 4950053"/>
              <a:gd name="connsiteX377" fmla="*/ 2468527 w 4950054"/>
              <a:gd name="connsiteY377" fmla="*/ 2966569 h 4950053"/>
              <a:gd name="connsiteX378" fmla="*/ 2440624 w 4950054"/>
              <a:gd name="connsiteY378" fmla="*/ 2999960 h 4950053"/>
              <a:gd name="connsiteX379" fmla="*/ 2433716 w 4950054"/>
              <a:gd name="connsiteY379" fmla="*/ 2982430 h 4950053"/>
              <a:gd name="connsiteX380" fmla="*/ 2430124 w 4950054"/>
              <a:gd name="connsiteY380" fmla="*/ 2984100 h 4950053"/>
              <a:gd name="connsiteX381" fmla="*/ 2447530 w 4950054"/>
              <a:gd name="connsiteY381" fmla="*/ 2959612 h 4950053"/>
              <a:gd name="connsiteX382" fmla="*/ 2580630 w 4950054"/>
              <a:gd name="connsiteY382" fmla="*/ 2957860 h 4950053"/>
              <a:gd name="connsiteX383" fmla="*/ 2575759 w 4950054"/>
              <a:gd name="connsiteY383" fmla="*/ 2973397 h 4950053"/>
              <a:gd name="connsiteX384" fmla="*/ 2580630 w 4950054"/>
              <a:gd name="connsiteY384" fmla="*/ 2957860 h 4950053"/>
              <a:gd name="connsiteX385" fmla="*/ 2615616 w 4950054"/>
              <a:gd name="connsiteY385" fmla="*/ 2955720 h 4950053"/>
              <a:gd name="connsiteX386" fmla="*/ 2623255 w 4950054"/>
              <a:gd name="connsiteY386" fmla="*/ 2965055 h 4950053"/>
              <a:gd name="connsiteX387" fmla="*/ 2606443 w 4950054"/>
              <a:gd name="connsiteY387" fmla="*/ 2970410 h 4950053"/>
              <a:gd name="connsiteX388" fmla="*/ 2602974 w 4950054"/>
              <a:gd name="connsiteY388" fmla="*/ 2959701 h 4950053"/>
              <a:gd name="connsiteX389" fmla="*/ 2615616 w 4950054"/>
              <a:gd name="connsiteY389" fmla="*/ 2955720 h 4950053"/>
              <a:gd name="connsiteX390" fmla="*/ 2546609 w 4950054"/>
              <a:gd name="connsiteY390" fmla="*/ 2952225 h 4950053"/>
              <a:gd name="connsiteX391" fmla="*/ 2546609 w 4950054"/>
              <a:gd name="connsiteY391" fmla="*/ 2955530 h 4950053"/>
              <a:gd name="connsiteX392" fmla="*/ 2551927 w 4950054"/>
              <a:gd name="connsiteY392" fmla="*/ 2962690 h 4950053"/>
              <a:gd name="connsiteX393" fmla="*/ 2525615 w 4950054"/>
              <a:gd name="connsiteY393" fmla="*/ 2971226 h 4950053"/>
              <a:gd name="connsiteX394" fmla="*/ 2546609 w 4950054"/>
              <a:gd name="connsiteY394" fmla="*/ 2952225 h 4950053"/>
              <a:gd name="connsiteX395" fmla="*/ 2501961 w 4950054"/>
              <a:gd name="connsiteY395" fmla="*/ 2948941 h 4950053"/>
              <a:gd name="connsiteX396" fmla="*/ 2509623 w 4950054"/>
              <a:gd name="connsiteY396" fmla="*/ 2956047 h 4950053"/>
              <a:gd name="connsiteX397" fmla="*/ 2495485 w 4950054"/>
              <a:gd name="connsiteY397" fmla="*/ 2971758 h 4950053"/>
              <a:gd name="connsiteX398" fmla="*/ 2483288 w 4950054"/>
              <a:gd name="connsiteY398" fmla="*/ 2970104 h 4950053"/>
              <a:gd name="connsiteX399" fmla="*/ 2501961 w 4950054"/>
              <a:gd name="connsiteY399" fmla="*/ 2948941 h 4950053"/>
              <a:gd name="connsiteX400" fmla="*/ 2388254 w 4950054"/>
              <a:gd name="connsiteY400" fmla="*/ 2943618 h 4950053"/>
              <a:gd name="connsiteX401" fmla="*/ 2409088 w 4950054"/>
              <a:gd name="connsiteY401" fmla="*/ 2982426 h 4950053"/>
              <a:gd name="connsiteX402" fmla="*/ 2417861 w 4950054"/>
              <a:gd name="connsiteY402" fmla="*/ 2980751 h 4950053"/>
              <a:gd name="connsiteX403" fmla="*/ 2403880 w 4950054"/>
              <a:gd name="connsiteY403" fmla="*/ 2947248 h 4950053"/>
              <a:gd name="connsiteX404" fmla="*/ 2388254 w 4950054"/>
              <a:gd name="connsiteY404" fmla="*/ 2943618 h 4950053"/>
              <a:gd name="connsiteX405" fmla="*/ 2547489 w 4950054"/>
              <a:gd name="connsiteY405" fmla="*/ 2941054 h 4950053"/>
              <a:gd name="connsiteX406" fmla="*/ 2546163 w 4950054"/>
              <a:gd name="connsiteY406" fmla="*/ 2944290 h 4950053"/>
              <a:gd name="connsiteX407" fmla="*/ 2546403 w 4950054"/>
              <a:gd name="connsiteY407" fmla="*/ 2941257 h 4950053"/>
              <a:gd name="connsiteX408" fmla="*/ 2424714 w 4950054"/>
              <a:gd name="connsiteY408" fmla="*/ 2931333 h 4950053"/>
              <a:gd name="connsiteX409" fmla="*/ 2426359 w 4950054"/>
              <a:gd name="connsiteY409" fmla="*/ 2941942 h 4950053"/>
              <a:gd name="connsiteX410" fmla="*/ 2438421 w 4950054"/>
              <a:gd name="connsiteY410" fmla="*/ 2933009 h 4950053"/>
              <a:gd name="connsiteX411" fmla="*/ 2424714 w 4950054"/>
              <a:gd name="connsiteY411" fmla="*/ 2931333 h 4950053"/>
              <a:gd name="connsiteX412" fmla="*/ 2581021 w 4950054"/>
              <a:gd name="connsiteY412" fmla="*/ 2930065 h 4950053"/>
              <a:gd name="connsiteX413" fmla="*/ 2577452 w 4950054"/>
              <a:gd name="connsiteY413" fmla="*/ 2947916 h 4950053"/>
              <a:gd name="connsiteX414" fmla="*/ 2582668 w 4950054"/>
              <a:gd name="connsiteY414" fmla="*/ 2933692 h 4950053"/>
              <a:gd name="connsiteX415" fmla="*/ 2608743 w 4950054"/>
              <a:gd name="connsiteY415" fmla="*/ 2942617 h 4950053"/>
              <a:gd name="connsiteX416" fmla="*/ 2581021 w 4950054"/>
              <a:gd name="connsiteY416" fmla="*/ 2945964 h 4950053"/>
              <a:gd name="connsiteX417" fmla="*/ 2586236 w 4950054"/>
              <a:gd name="connsiteY417" fmla="*/ 2953216 h 4950053"/>
              <a:gd name="connsiteX418" fmla="*/ 2565376 w 4950054"/>
              <a:gd name="connsiteY418" fmla="*/ 2944290 h 4950053"/>
              <a:gd name="connsiteX419" fmla="*/ 2556593 w 4950054"/>
              <a:gd name="connsiteY419" fmla="*/ 2954889 h 4950053"/>
              <a:gd name="connsiteX420" fmla="*/ 2546163 w 4950054"/>
              <a:gd name="connsiteY420" fmla="*/ 2947916 h 4950053"/>
              <a:gd name="connsiteX421" fmla="*/ 2548085 w 4950054"/>
              <a:gd name="connsiteY421" fmla="*/ 2940944 h 4950053"/>
              <a:gd name="connsiteX422" fmla="*/ 2547489 w 4950054"/>
              <a:gd name="connsiteY422" fmla="*/ 2941054 h 4950053"/>
              <a:gd name="connsiteX423" fmla="*/ 2549662 w 4950054"/>
              <a:gd name="connsiteY423" fmla="*/ 2935748 h 4950053"/>
              <a:gd name="connsiteX424" fmla="*/ 2558514 w 4950054"/>
              <a:gd name="connsiteY424" fmla="*/ 2933692 h 4950053"/>
              <a:gd name="connsiteX425" fmla="*/ 2581021 w 4950054"/>
              <a:gd name="connsiteY425" fmla="*/ 2930065 h 4950053"/>
              <a:gd name="connsiteX426" fmla="*/ 2625294 w 4950054"/>
              <a:gd name="connsiteY426" fmla="*/ 2906941 h 4950053"/>
              <a:gd name="connsiteX427" fmla="*/ 2643802 w 4950054"/>
              <a:gd name="connsiteY427" fmla="*/ 2914242 h 4950053"/>
              <a:gd name="connsiteX428" fmla="*/ 2624999 w 4950054"/>
              <a:gd name="connsiteY428" fmla="*/ 2910633 h 4950053"/>
              <a:gd name="connsiteX429" fmla="*/ 2625294 w 4950054"/>
              <a:gd name="connsiteY429" fmla="*/ 2906941 h 4950053"/>
              <a:gd name="connsiteX430" fmla="*/ 2606081 w 4950054"/>
              <a:gd name="connsiteY430" fmla="*/ 2906479 h 4950053"/>
              <a:gd name="connsiteX431" fmla="*/ 2611158 w 4950054"/>
              <a:gd name="connsiteY431" fmla="*/ 2908213 h 4950053"/>
              <a:gd name="connsiteX432" fmla="*/ 2592095 w 4950054"/>
              <a:gd name="connsiteY432" fmla="*/ 2923634 h 4950053"/>
              <a:gd name="connsiteX433" fmla="*/ 2606081 w 4950054"/>
              <a:gd name="connsiteY433" fmla="*/ 2906479 h 4950053"/>
              <a:gd name="connsiteX434" fmla="*/ 3317059 w 4950054"/>
              <a:gd name="connsiteY434" fmla="*/ 2897536 h 4950053"/>
              <a:gd name="connsiteX435" fmla="*/ 3282281 w 4950054"/>
              <a:gd name="connsiteY435" fmla="*/ 2909743 h 4950053"/>
              <a:gd name="connsiteX436" fmla="*/ 3317059 w 4950054"/>
              <a:gd name="connsiteY436" fmla="*/ 2897536 h 4950053"/>
              <a:gd name="connsiteX437" fmla="*/ 3370245 w 4950054"/>
              <a:gd name="connsiteY437" fmla="*/ 2892322 h 4950053"/>
              <a:gd name="connsiteX438" fmla="*/ 3327004 w 4950054"/>
              <a:gd name="connsiteY438" fmla="*/ 2906392 h 4950053"/>
              <a:gd name="connsiteX439" fmla="*/ 3370245 w 4950054"/>
              <a:gd name="connsiteY439" fmla="*/ 2892322 h 4950053"/>
              <a:gd name="connsiteX440" fmla="*/ 2976936 w 4950054"/>
              <a:gd name="connsiteY440" fmla="*/ 2873166 h 4950053"/>
              <a:gd name="connsiteX441" fmla="*/ 2994333 w 4950054"/>
              <a:gd name="connsiteY441" fmla="*/ 2880705 h 4950053"/>
              <a:gd name="connsiteX442" fmla="*/ 2980847 w 4950054"/>
              <a:gd name="connsiteY442" fmla="*/ 2884168 h 4950053"/>
              <a:gd name="connsiteX443" fmla="*/ 2961967 w 4950054"/>
              <a:gd name="connsiteY443" fmla="*/ 2886187 h 4950053"/>
              <a:gd name="connsiteX444" fmla="*/ 2976936 w 4950054"/>
              <a:gd name="connsiteY444" fmla="*/ 2873166 h 4950053"/>
              <a:gd name="connsiteX445" fmla="*/ 84211 w 4950054"/>
              <a:gd name="connsiteY445" fmla="*/ 2854966 h 4950053"/>
              <a:gd name="connsiteX446" fmla="*/ 99421 w 4950054"/>
              <a:gd name="connsiteY446" fmla="*/ 2869456 h 4950053"/>
              <a:gd name="connsiteX447" fmla="*/ 79141 w 4950054"/>
              <a:gd name="connsiteY447" fmla="*/ 2864058 h 4950053"/>
              <a:gd name="connsiteX448" fmla="*/ 84211 w 4950054"/>
              <a:gd name="connsiteY448" fmla="*/ 2854966 h 4950053"/>
              <a:gd name="connsiteX449" fmla="*/ 3417735 w 4950054"/>
              <a:gd name="connsiteY449" fmla="*/ 2854624 h 4950053"/>
              <a:gd name="connsiteX450" fmla="*/ 3415899 w 4950054"/>
              <a:gd name="connsiteY450" fmla="*/ 2855956 h 4950053"/>
              <a:gd name="connsiteX451" fmla="*/ 3417502 w 4950054"/>
              <a:gd name="connsiteY451" fmla="*/ 2857756 h 4950053"/>
              <a:gd name="connsiteX452" fmla="*/ 3419626 w 4950054"/>
              <a:gd name="connsiteY452" fmla="*/ 2854745 h 4950053"/>
              <a:gd name="connsiteX453" fmla="*/ 3778801 w 4950054"/>
              <a:gd name="connsiteY453" fmla="*/ 2832806 h 4950053"/>
              <a:gd name="connsiteX454" fmla="*/ 3756775 w 4950054"/>
              <a:gd name="connsiteY454" fmla="*/ 2853905 h 4950053"/>
              <a:gd name="connsiteX455" fmla="*/ 3778801 w 4950054"/>
              <a:gd name="connsiteY455" fmla="*/ 2832806 h 4950053"/>
              <a:gd name="connsiteX456" fmla="*/ 449012 w 4950054"/>
              <a:gd name="connsiteY456" fmla="*/ 2832806 h 4950053"/>
              <a:gd name="connsiteX457" fmla="*/ 461169 w 4950054"/>
              <a:gd name="connsiteY457" fmla="*/ 2834447 h 4950053"/>
              <a:gd name="connsiteX458" fmla="*/ 455919 w 4950054"/>
              <a:gd name="connsiteY458" fmla="*/ 2844844 h 4950053"/>
              <a:gd name="connsiteX459" fmla="*/ 449012 w 4950054"/>
              <a:gd name="connsiteY459" fmla="*/ 2832806 h 4950053"/>
              <a:gd name="connsiteX460" fmla="*/ 2679198 w 4950054"/>
              <a:gd name="connsiteY460" fmla="*/ 2832440 h 4950053"/>
              <a:gd name="connsiteX461" fmla="*/ 2672258 w 4950054"/>
              <a:gd name="connsiteY461" fmla="*/ 2846458 h 4950053"/>
              <a:gd name="connsiteX462" fmla="*/ 2665130 w 4950054"/>
              <a:gd name="connsiteY462" fmla="*/ 2851762 h 4950053"/>
              <a:gd name="connsiteX463" fmla="*/ 2685965 w 4950054"/>
              <a:gd name="connsiteY463" fmla="*/ 2832497 h 4950053"/>
              <a:gd name="connsiteX464" fmla="*/ 2679198 w 4950054"/>
              <a:gd name="connsiteY464" fmla="*/ 2832440 h 4950053"/>
              <a:gd name="connsiteX465" fmla="*/ 2627026 w 4950054"/>
              <a:gd name="connsiteY465" fmla="*/ 2828867 h 4950053"/>
              <a:gd name="connsiteX466" fmla="*/ 2627540 w 4950054"/>
              <a:gd name="connsiteY466" fmla="*/ 2842653 h 4950053"/>
              <a:gd name="connsiteX467" fmla="*/ 2627132 w 4950054"/>
              <a:gd name="connsiteY467" fmla="*/ 2844745 h 4950053"/>
              <a:gd name="connsiteX468" fmla="*/ 2631336 w 4950054"/>
              <a:gd name="connsiteY468" fmla="*/ 2850666 h 4950053"/>
              <a:gd name="connsiteX469" fmla="*/ 2631927 w 4950054"/>
              <a:gd name="connsiteY469" fmla="*/ 2849459 h 4950053"/>
              <a:gd name="connsiteX470" fmla="*/ 2635798 w 4950054"/>
              <a:gd name="connsiteY470" fmla="*/ 2841432 h 4950053"/>
              <a:gd name="connsiteX471" fmla="*/ 2639362 w 4950054"/>
              <a:gd name="connsiteY471" fmla="*/ 2841432 h 4950053"/>
              <a:gd name="connsiteX472" fmla="*/ 2627026 w 4950054"/>
              <a:gd name="connsiteY472" fmla="*/ 2828867 h 4950053"/>
              <a:gd name="connsiteX473" fmla="*/ 11980 w 4950054"/>
              <a:gd name="connsiteY473" fmla="*/ 2825419 h 4950053"/>
              <a:gd name="connsiteX474" fmla="*/ 3393 w 4950054"/>
              <a:gd name="connsiteY474" fmla="*/ 2839099 h 4950053"/>
              <a:gd name="connsiteX475" fmla="*/ 11980 w 4950054"/>
              <a:gd name="connsiteY475" fmla="*/ 2825419 h 4950053"/>
              <a:gd name="connsiteX476" fmla="*/ 3589023 w 4950054"/>
              <a:gd name="connsiteY476" fmla="*/ 2824189 h 4950053"/>
              <a:gd name="connsiteX477" fmla="*/ 3573585 w 4950054"/>
              <a:gd name="connsiteY477" fmla="*/ 2842371 h 4950053"/>
              <a:gd name="connsiteX478" fmla="*/ 3573585 w 4950054"/>
              <a:gd name="connsiteY478" fmla="*/ 2826177 h 4950053"/>
              <a:gd name="connsiteX479" fmla="*/ 3589023 w 4950054"/>
              <a:gd name="connsiteY479" fmla="*/ 2824189 h 4950053"/>
              <a:gd name="connsiteX480" fmla="*/ 2943813 w 4950054"/>
              <a:gd name="connsiteY480" fmla="*/ 2821870 h 4950053"/>
              <a:gd name="connsiteX481" fmla="*/ 2943228 w 4950054"/>
              <a:gd name="connsiteY481" fmla="*/ 2827337 h 4950053"/>
              <a:gd name="connsiteX482" fmla="*/ 2933782 w 4950054"/>
              <a:gd name="connsiteY482" fmla="*/ 2841432 h 4950053"/>
              <a:gd name="connsiteX483" fmla="*/ 2959826 w 4950054"/>
              <a:gd name="connsiteY483" fmla="*/ 2836127 h 4950053"/>
              <a:gd name="connsiteX484" fmla="*/ 2949752 w 4950054"/>
              <a:gd name="connsiteY484" fmla="*/ 2825029 h 4950053"/>
              <a:gd name="connsiteX485" fmla="*/ 2949462 w 4950054"/>
              <a:gd name="connsiteY485" fmla="*/ 2822592 h 4950053"/>
              <a:gd name="connsiteX486" fmla="*/ 43804 w 4950054"/>
              <a:gd name="connsiteY486" fmla="*/ 2821727 h 4950053"/>
              <a:gd name="connsiteX487" fmla="*/ 25956 w 4950054"/>
              <a:gd name="connsiteY487" fmla="*/ 2842384 h 4950053"/>
              <a:gd name="connsiteX488" fmla="*/ 43804 w 4950054"/>
              <a:gd name="connsiteY488" fmla="*/ 2821727 h 4950053"/>
              <a:gd name="connsiteX489" fmla="*/ 2860830 w 4950054"/>
              <a:gd name="connsiteY489" fmla="*/ 2813074 h 4950053"/>
              <a:gd name="connsiteX490" fmla="*/ 2860863 w 4950054"/>
              <a:gd name="connsiteY490" fmla="*/ 2813233 h 4950053"/>
              <a:gd name="connsiteX491" fmla="*/ 2862481 w 4950054"/>
              <a:gd name="connsiteY491" fmla="*/ 2813191 h 4950053"/>
              <a:gd name="connsiteX492" fmla="*/ 2845696 w 4950054"/>
              <a:gd name="connsiteY492" fmla="*/ 2810394 h 4950053"/>
              <a:gd name="connsiteX493" fmla="*/ 2845511 w 4950054"/>
              <a:gd name="connsiteY493" fmla="*/ 2811278 h 4950053"/>
              <a:gd name="connsiteX494" fmla="*/ 2848471 w 4950054"/>
              <a:gd name="connsiteY494" fmla="*/ 2810935 h 4950053"/>
              <a:gd name="connsiteX495" fmla="*/ 2826450 w 4950054"/>
              <a:gd name="connsiteY495" fmla="*/ 2806649 h 4950053"/>
              <a:gd name="connsiteX496" fmla="*/ 2826321 w 4950054"/>
              <a:gd name="connsiteY496" fmla="*/ 2807928 h 4950053"/>
              <a:gd name="connsiteX497" fmla="*/ 2836739 w 4950054"/>
              <a:gd name="connsiteY497" fmla="*/ 2811278 h 4950053"/>
              <a:gd name="connsiteX498" fmla="*/ 2837355 w 4950054"/>
              <a:gd name="connsiteY498" fmla="*/ 2808771 h 4950053"/>
              <a:gd name="connsiteX499" fmla="*/ 3550509 w 4950054"/>
              <a:gd name="connsiteY499" fmla="*/ 2805347 h 4950053"/>
              <a:gd name="connsiteX500" fmla="*/ 3580564 w 4950054"/>
              <a:gd name="connsiteY500" fmla="*/ 2808556 h 4950053"/>
              <a:gd name="connsiteX501" fmla="*/ 3506961 w 4950054"/>
              <a:gd name="connsiteY501" fmla="*/ 2856765 h 4950053"/>
              <a:gd name="connsiteX502" fmla="*/ 3499927 w 4950054"/>
              <a:gd name="connsiteY502" fmla="*/ 2856852 h 4950053"/>
              <a:gd name="connsiteX503" fmla="*/ 3498665 w 4950054"/>
              <a:gd name="connsiteY503" fmla="*/ 2857155 h 4950053"/>
              <a:gd name="connsiteX504" fmla="*/ 3458756 w 4950054"/>
              <a:gd name="connsiteY504" fmla="*/ 2862079 h 4950053"/>
              <a:gd name="connsiteX505" fmla="*/ 3458756 w 4950054"/>
              <a:gd name="connsiteY505" fmla="*/ 2857247 h 4950053"/>
              <a:gd name="connsiteX506" fmla="*/ 3430510 w 4950054"/>
              <a:gd name="connsiteY506" fmla="*/ 2855440 h 4950053"/>
              <a:gd name="connsiteX507" fmla="*/ 3430545 w 4950054"/>
              <a:gd name="connsiteY507" fmla="*/ 2855628 h 4950053"/>
              <a:gd name="connsiteX508" fmla="*/ 3429244 w 4950054"/>
              <a:gd name="connsiteY508" fmla="*/ 2865258 h 4950053"/>
              <a:gd name="connsiteX509" fmla="*/ 3417502 w 4950054"/>
              <a:gd name="connsiteY509" fmla="*/ 2866989 h 4950053"/>
              <a:gd name="connsiteX510" fmla="*/ 3414033 w 4950054"/>
              <a:gd name="connsiteY510" fmla="*/ 2857756 h 4950053"/>
              <a:gd name="connsiteX511" fmla="*/ 3415157 w 4950054"/>
              <a:gd name="connsiteY511" fmla="*/ 2856494 h 4950053"/>
              <a:gd name="connsiteX512" fmla="*/ 3393339 w 4950054"/>
              <a:gd name="connsiteY512" fmla="*/ 2872320 h 4950053"/>
              <a:gd name="connsiteX513" fmla="*/ 3298218 w 4950054"/>
              <a:gd name="connsiteY513" fmla="*/ 2875972 h 4950053"/>
              <a:gd name="connsiteX514" fmla="*/ 3213240 w 4950054"/>
              <a:gd name="connsiteY514" fmla="*/ 2890017 h 4950053"/>
              <a:gd name="connsiteX515" fmla="*/ 3057539 w 4950054"/>
              <a:gd name="connsiteY515" fmla="*/ 2865298 h 4950053"/>
              <a:gd name="connsiteX516" fmla="*/ 3001892 w 4950054"/>
              <a:gd name="connsiteY516" fmla="*/ 2872320 h 4950053"/>
              <a:gd name="connsiteX517" fmla="*/ 2996684 w 4950054"/>
              <a:gd name="connsiteY517" fmla="*/ 2863331 h 4950053"/>
              <a:gd name="connsiteX518" fmla="*/ 3005455 w 4950054"/>
              <a:gd name="connsiteY518" fmla="*/ 2834960 h 4950053"/>
              <a:gd name="connsiteX519" fmla="*/ 3033142 w 4950054"/>
              <a:gd name="connsiteY519" fmla="*/ 2847320 h 4950053"/>
              <a:gd name="connsiteX520" fmla="*/ 3125696 w 4950054"/>
              <a:gd name="connsiteY520" fmla="*/ 2850678 h 4950053"/>
              <a:gd name="connsiteX521" fmla="*/ 3136643 w 4950054"/>
              <a:gd name="connsiteY521" fmla="*/ 2850784 h 4950053"/>
              <a:gd name="connsiteX522" fmla="*/ 3136618 w 4950054"/>
              <a:gd name="connsiteY522" fmla="*/ 2849965 h 4950053"/>
              <a:gd name="connsiteX523" fmla="*/ 3164758 w 4950054"/>
              <a:gd name="connsiteY523" fmla="*/ 2846349 h 4950053"/>
              <a:gd name="connsiteX524" fmla="*/ 3163896 w 4950054"/>
              <a:gd name="connsiteY524" fmla="*/ 2848664 h 4950053"/>
              <a:gd name="connsiteX525" fmla="*/ 3183190 w 4950054"/>
              <a:gd name="connsiteY525" fmla="*/ 2842861 h 4950053"/>
              <a:gd name="connsiteX526" fmla="*/ 3211595 w 4950054"/>
              <a:gd name="connsiteY526" fmla="*/ 2833275 h 4950053"/>
              <a:gd name="connsiteX527" fmla="*/ 3270841 w 4950054"/>
              <a:gd name="connsiteY527" fmla="*/ 2824742 h 4950053"/>
              <a:gd name="connsiteX528" fmla="*/ 3280544 w 4950054"/>
              <a:gd name="connsiteY528" fmla="*/ 2824149 h 4950053"/>
              <a:gd name="connsiteX529" fmla="*/ 3280765 w 4950054"/>
              <a:gd name="connsiteY529" fmla="*/ 2824089 h 4950053"/>
              <a:gd name="connsiteX530" fmla="*/ 3334438 w 4950054"/>
              <a:gd name="connsiteY530" fmla="*/ 2816802 h 4950053"/>
              <a:gd name="connsiteX531" fmla="*/ 3335402 w 4950054"/>
              <a:gd name="connsiteY531" fmla="*/ 2820859 h 4950053"/>
              <a:gd name="connsiteX532" fmla="*/ 3450630 w 4950054"/>
              <a:gd name="connsiteY532" fmla="*/ 2815578 h 4950053"/>
              <a:gd name="connsiteX533" fmla="*/ 3550509 w 4950054"/>
              <a:gd name="connsiteY533" fmla="*/ 2805347 h 4950053"/>
              <a:gd name="connsiteX534" fmla="*/ 2809678 w 4950054"/>
              <a:gd name="connsiteY534" fmla="*/ 2801166 h 4950053"/>
              <a:gd name="connsiteX535" fmla="*/ 2809051 w 4950054"/>
              <a:gd name="connsiteY535" fmla="*/ 2802623 h 4950053"/>
              <a:gd name="connsiteX536" fmla="*/ 2810696 w 4950054"/>
              <a:gd name="connsiteY536" fmla="*/ 2811278 h 4950053"/>
              <a:gd name="connsiteX537" fmla="*/ 2819935 w 4950054"/>
              <a:gd name="connsiteY537" fmla="*/ 2804649 h 4950053"/>
              <a:gd name="connsiteX538" fmla="*/ 3672560 w 4950054"/>
              <a:gd name="connsiteY538" fmla="*/ 2797399 h 4950053"/>
              <a:gd name="connsiteX539" fmla="*/ 3699020 w 4950054"/>
              <a:gd name="connsiteY539" fmla="*/ 2798752 h 4950053"/>
              <a:gd name="connsiteX540" fmla="*/ 3607430 w 4950054"/>
              <a:gd name="connsiteY540" fmla="*/ 2823491 h 4950053"/>
              <a:gd name="connsiteX541" fmla="*/ 3672560 w 4950054"/>
              <a:gd name="connsiteY541" fmla="*/ 2797399 h 4950053"/>
              <a:gd name="connsiteX542" fmla="*/ 2754001 w 4950054"/>
              <a:gd name="connsiteY542" fmla="*/ 2794080 h 4950053"/>
              <a:gd name="connsiteX543" fmla="*/ 2746137 w 4950054"/>
              <a:gd name="connsiteY543" fmla="*/ 2799106 h 4950053"/>
              <a:gd name="connsiteX544" fmla="*/ 2745847 w 4950054"/>
              <a:gd name="connsiteY544" fmla="*/ 2802933 h 4950053"/>
              <a:gd name="connsiteX545" fmla="*/ 2748468 w 4950054"/>
              <a:gd name="connsiteY545" fmla="*/ 2814908 h 4950053"/>
              <a:gd name="connsiteX546" fmla="*/ 2770947 w 4950054"/>
              <a:gd name="connsiteY546" fmla="*/ 2814908 h 4950053"/>
              <a:gd name="connsiteX547" fmla="*/ 2777801 w 4950054"/>
              <a:gd name="connsiteY547" fmla="*/ 2797318 h 4950053"/>
              <a:gd name="connsiteX548" fmla="*/ 2753676 w 4950054"/>
              <a:gd name="connsiteY548" fmla="*/ 2811278 h 4950053"/>
              <a:gd name="connsiteX549" fmla="*/ 2760384 w 4950054"/>
              <a:gd name="connsiteY549" fmla="*/ 2800402 h 4950053"/>
              <a:gd name="connsiteX550" fmla="*/ 2760515 w 4950054"/>
              <a:gd name="connsiteY550" fmla="*/ 2794354 h 4950053"/>
              <a:gd name="connsiteX551" fmla="*/ 2937073 w 4950054"/>
              <a:gd name="connsiteY551" fmla="*/ 2788384 h 4950053"/>
              <a:gd name="connsiteX552" fmla="*/ 2928574 w 4950054"/>
              <a:gd name="connsiteY552" fmla="*/ 2807928 h 4950053"/>
              <a:gd name="connsiteX553" fmla="*/ 2923366 w 4950054"/>
              <a:gd name="connsiteY553" fmla="*/ 2798994 h 4950053"/>
              <a:gd name="connsiteX554" fmla="*/ 2921720 w 4950054"/>
              <a:gd name="connsiteY554" fmla="*/ 2811278 h 4950053"/>
              <a:gd name="connsiteX555" fmla="*/ 2936148 w 4950054"/>
              <a:gd name="connsiteY555" fmla="*/ 2812884 h 4950053"/>
              <a:gd name="connsiteX556" fmla="*/ 2940084 w 4950054"/>
              <a:gd name="connsiteY556" fmla="*/ 2815511 h 4950053"/>
              <a:gd name="connsiteX557" fmla="*/ 2948634 w 4950054"/>
              <a:gd name="connsiteY557" fmla="*/ 2815612 h 4950053"/>
              <a:gd name="connsiteX558" fmla="*/ 2947489 w 4950054"/>
              <a:gd name="connsiteY558" fmla="*/ 2805974 h 4950053"/>
              <a:gd name="connsiteX559" fmla="*/ 2959826 w 4950054"/>
              <a:gd name="connsiteY559" fmla="*/ 2814908 h 4950053"/>
              <a:gd name="connsiteX560" fmla="*/ 2937073 w 4950054"/>
              <a:gd name="connsiteY560" fmla="*/ 2788384 h 4950053"/>
              <a:gd name="connsiteX561" fmla="*/ 2831531 w 4950054"/>
              <a:gd name="connsiteY561" fmla="*/ 2786709 h 4950053"/>
              <a:gd name="connsiteX562" fmla="*/ 2829611 w 4950054"/>
              <a:gd name="connsiteY562" fmla="*/ 2790908 h 4950053"/>
              <a:gd name="connsiteX563" fmla="*/ 2841448 w 4950054"/>
              <a:gd name="connsiteY563" fmla="*/ 2792723 h 4950053"/>
              <a:gd name="connsiteX564" fmla="*/ 2839960 w 4950054"/>
              <a:gd name="connsiteY564" fmla="*/ 2790409 h 4950053"/>
              <a:gd name="connsiteX565" fmla="*/ 2831531 w 4950054"/>
              <a:gd name="connsiteY565" fmla="*/ 2786709 h 4950053"/>
              <a:gd name="connsiteX566" fmla="*/ 2855928 w 4950054"/>
              <a:gd name="connsiteY566" fmla="*/ 2779450 h 4950053"/>
              <a:gd name="connsiteX567" fmla="*/ 2852159 w 4950054"/>
              <a:gd name="connsiteY567" fmla="*/ 2788140 h 4950053"/>
              <a:gd name="connsiteX568" fmla="*/ 2848262 w 4950054"/>
              <a:gd name="connsiteY568" fmla="*/ 2793768 h 4950053"/>
              <a:gd name="connsiteX569" fmla="*/ 2862102 w 4950054"/>
              <a:gd name="connsiteY569" fmla="*/ 2795891 h 4950053"/>
              <a:gd name="connsiteX570" fmla="*/ 2862781 w 4950054"/>
              <a:gd name="connsiteY570" fmla="*/ 2795364 h 4950053"/>
              <a:gd name="connsiteX571" fmla="*/ 2862622 w 4950054"/>
              <a:gd name="connsiteY571" fmla="*/ 2795970 h 4950053"/>
              <a:gd name="connsiteX572" fmla="*/ 2868428 w 4950054"/>
              <a:gd name="connsiteY572" fmla="*/ 2796860 h 4950053"/>
              <a:gd name="connsiteX573" fmla="*/ 2868641 w 4950054"/>
              <a:gd name="connsiteY573" fmla="*/ 2793235 h 4950053"/>
              <a:gd name="connsiteX574" fmla="*/ 2873199 w 4950054"/>
              <a:gd name="connsiteY574" fmla="*/ 2779450 h 4950053"/>
              <a:gd name="connsiteX575" fmla="*/ 2857573 w 4950054"/>
              <a:gd name="connsiteY575" fmla="*/ 2792014 h 4950053"/>
              <a:gd name="connsiteX576" fmla="*/ 2855928 w 4950054"/>
              <a:gd name="connsiteY576" fmla="*/ 2779450 h 4950053"/>
              <a:gd name="connsiteX577" fmla="*/ 45024 w 4950054"/>
              <a:gd name="connsiteY577" fmla="*/ 2777406 h 4950053"/>
              <a:gd name="connsiteX578" fmla="*/ 9034 w 4950054"/>
              <a:gd name="connsiteY578" fmla="*/ 2825141 h 4950053"/>
              <a:gd name="connsiteX579" fmla="*/ 45024 w 4950054"/>
              <a:gd name="connsiteY579" fmla="*/ 2777406 h 4950053"/>
              <a:gd name="connsiteX580" fmla="*/ 2893759 w 4950054"/>
              <a:gd name="connsiteY580" fmla="*/ 2776100 h 4950053"/>
              <a:gd name="connsiteX581" fmla="*/ 2890469 w 4950054"/>
              <a:gd name="connsiteY581" fmla="*/ 2800668 h 4950053"/>
              <a:gd name="connsiteX582" fmla="*/ 2879847 w 4950054"/>
              <a:gd name="connsiteY582" fmla="*/ 2795155 h 4950053"/>
              <a:gd name="connsiteX583" fmla="*/ 2876108 w 4950054"/>
              <a:gd name="connsiteY583" fmla="*/ 2798038 h 4950053"/>
              <a:gd name="connsiteX584" fmla="*/ 2877603 w 4950054"/>
              <a:gd name="connsiteY584" fmla="*/ 2798268 h 4950053"/>
              <a:gd name="connsiteX585" fmla="*/ 2902011 w 4950054"/>
              <a:gd name="connsiteY585" fmla="*/ 2805211 h 4950053"/>
              <a:gd name="connsiteX586" fmla="*/ 2902376 w 4950054"/>
              <a:gd name="connsiteY586" fmla="*/ 2805396 h 4950053"/>
              <a:gd name="connsiteX587" fmla="*/ 2903101 w 4950054"/>
              <a:gd name="connsiteY587" fmla="*/ 2803347 h 4950053"/>
              <a:gd name="connsiteX588" fmla="*/ 2904450 w 4950054"/>
              <a:gd name="connsiteY588" fmla="*/ 2793689 h 4950053"/>
              <a:gd name="connsiteX589" fmla="*/ 2908699 w 4950054"/>
              <a:gd name="connsiteY589" fmla="*/ 2802483 h 4950053"/>
              <a:gd name="connsiteX590" fmla="*/ 2907988 w 4950054"/>
              <a:gd name="connsiteY590" fmla="*/ 2808227 h 4950053"/>
              <a:gd name="connsiteX591" fmla="*/ 2912948 w 4950054"/>
              <a:gd name="connsiteY591" fmla="*/ 2810729 h 4950053"/>
              <a:gd name="connsiteX592" fmla="*/ 2912914 w 4950054"/>
              <a:gd name="connsiteY592" fmla="*/ 2796376 h 4950053"/>
              <a:gd name="connsiteX593" fmla="*/ 2907740 w 4950054"/>
              <a:gd name="connsiteY593" fmla="*/ 2786709 h 4950053"/>
              <a:gd name="connsiteX594" fmla="*/ 2893759 w 4950054"/>
              <a:gd name="connsiteY594" fmla="*/ 2776100 h 4950053"/>
              <a:gd name="connsiteX595" fmla="*/ 60319 w 4950054"/>
              <a:gd name="connsiteY595" fmla="*/ 2773713 h 4950053"/>
              <a:gd name="connsiteX596" fmla="*/ 57003 w 4950054"/>
              <a:gd name="connsiteY596" fmla="*/ 2798061 h 4950053"/>
              <a:gd name="connsiteX597" fmla="*/ 57003 w 4950054"/>
              <a:gd name="connsiteY597" fmla="*/ 2791222 h 4950053"/>
              <a:gd name="connsiteX598" fmla="*/ 46504 w 4950054"/>
              <a:gd name="connsiteY598" fmla="*/ 2782467 h 4950053"/>
              <a:gd name="connsiteX599" fmla="*/ 60319 w 4950054"/>
              <a:gd name="connsiteY599" fmla="*/ 2773713 h 4950053"/>
              <a:gd name="connsiteX600" fmla="*/ 3373770 w 4950054"/>
              <a:gd name="connsiteY600" fmla="*/ 2767165 h 4950053"/>
              <a:gd name="connsiteX601" fmla="*/ 3351291 w 4950054"/>
              <a:gd name="connsiteY601" fmla="*/ 2776100 h 4950053"/>
              <a:gd name="connsiteX602" fmla="*/ 3373770 w 4950054"/>
              <a:gd name="connsiteY602" fmla="*/ 2767165 h 4950053"/>
              <a:gd name="connsiteX603" fmla="*/ 3771428 w 4950054"/>
              <a:gd name="connsiteY603" fmla="*/ 2765437 h 4950053"/>
              <a:gd name="connsiteX604" fmla="*/ 3759424 w 4950054"/>
              <a:gd name="connsiteY604" fmla="*/ 2767152 h 4950053"/>
              <a:gd name="connsiteX605" fmla="*/ 3735983 w 4950054"/>
              <a:gd name="connsiteY605" fmla="*/ 2779152 h 4950053"/>
              <a:gd name="connsiteX606" fmla="*/ 3725030 w 4950054"/>
              <a:gd name="connsiteY606" fmla="*/ 2781947 h 4950053"/>
              <a:gd name="connsiteX607" fmla="*/ 3730758 w 4950054"/>
              <a:gd name="connsiteY607" fmla="*/ 2781621 h 4950053"/>
              <a:gd name="connsiteX608" fmla="*/ 3762255 w 4950054"/>
              <a:gd name="connsiteY608" fmla="*/ 2768213 h 4950053"/>
              <a:gd name="connsiteX609" fmla="*/ 3397893 w 4950054"/>
              <a:gd name="connsiteY609" fmla="*/ 2760185 h 4950053"/>
              <a:gd name="connsiteX610" fmla="*/ 3387475 w 4950054"/>
              <a:gd name="connsiteY610" fmla="*/ 2777775 h 4950053"/>
              <a:gd name="connsiteX611" fmla="*/ 3397893 w 4950054"/>
              <a:gd name="connsiteY611" fmla="*/ 2760185 h 4950053"/>
              <a:gd name="connsiteX612" fmla="*/ 87324 w 4950054"/>
              <a:gd name="connsiteY612" fmla="*/ 2750795 h 4950053"/>
              <a:gd name="connsiteX613" fmla="*/ 66296 w 4950054"/>
              <a:gd name="connsiteY613" fmla="*/ 2763579 h 4950053"/>
              <a:gd name="connsiteX614" fmla="*/ 87324 w 4950054"/>
              <a:gd name="connsiteY614" fmla="*/ 2750795 h 4950053"/>
              <a:gd name="connsiteX615" fmla="*/ 3462637 w 4950054"/>
              <a:gd name="connsiteY615" fmla="*/ 2743051 h 4950053"/>
              <a:gd name="connsiteX616" fmla="*/ 3460396 w 4950054"/>
              <a:gd name="connsiteY616" fmla="*/ 2744271 h 4950053"/>
              <a:gd name="connsiteX617" fmla="*/ 3462181 w 4950054"/>
              <a:gd name="connsiteY617" fmla="*/ 2748950 h 4950053"/>
              <a:gd name="connsiteX618" fmla="*/ 3462464 w 4950054"/>
              <a:gd name="connsiteY618" fmla="*/ 2743809 h 4950053"/>
              <a:gd name="connsiteX619" fmla="*/ 3136904 w 4950054"/>
              <a:gd name="connsiteY619" fmla="*/ 2736920 h 4950053"/>
              <a:gd name="connsiteX620" fmla="*/ 3133079 w 4950054"/>
              <a:gd name="connsiteY620" fmla="*/ 2738967 h 4950053"/>
              <a:gd name="connsiteX621" fmla="*/ 3133079 w 4950054"/>
              <a:gd name="connsiteY621" fmla="*/ 2754881 h 4950053"/>
              <a:gd name="connsiteX622" fmla="*/ 3148431 w 4950054"/>
              <a:gd name="connsiteY622" fmla="*/ 2751251 h 4950053"/>
              <a:gd name="connsiteX623" fmla="*/ 3143325 w 4950054"/>
              <a:gd name="connsiteY623" fmla="*/ 2738513 h 4950053"/>
              <a:gd name="connsiteX624" fmla="*/ 3136904 w 4950054"/>
              <a:gd name="connsiteY624" fmla="*/ 2736920 h 4950053"/>
              <a:gd name="connsiteX625" fmla="*/ 3542174 w 4950054"/>
              <a:gd name="connsiteY625" fmla="*/ 2723324 h 4950053"/>
              <a:gd name="connsiteX626" fmla="*/ 3539997 w 4950054"/>
              <a:gd name="connsiteY626" fmla="*/ 2727086 h 4950053"/>
              <a:gd name="connsiteX627" fmla="*/ 3540034 w 4950054"/>
              <a:gd name="connsiteY627" fmla="*/ 2727460 h 4950053"/>
              <a:gd name="connsiteX628" fmla="*/ 3544898 w 4950054"/>
              <a:gd name="connsiteY628" fmla="*/ 2726677 h 4950053"/>
              <a:gd name="connsiteX629" fmla="*/ 3546994 w 4950054"/>
              <a:gd name="connsiteY629" fmla="*/ 2727154 h 4950053"/>
              <a:gd name="connsiteX630" fmla="*/ 3174473 w 4950054"/>
              <a:gd name="connsiteY630" fmla="*/ 2719423 h 4950053"/>
              <a:gd name="connsiteX631" fmla="*/ 3155557 w 4950054"/>
              <a:gd name="connsiteY631" fmla="*/ 2728357 h 4950053"/>
              <a:gd name="connsiteX632" fmla="*/ 3176392 w 4950054"/>
              <a:gd name="connsiteY632" fmla="*/ 2749576 h 4950053"/>
              <a:gd name="connsiteX633" fmla="*/ 3174473 w 4950054"/>
              <a:gd name="connsiteY633" fmla="*/ 2719423 h 4950053"/>
              <a:gd name="connsiteX634" fmla="*/ 3049742 w 4950054"/>
              <a:gd name="connsiteY634" fmla="*/ 2716072 h 4950053"/>
              <a:gd name="connsiteX635" fmla="*/ 3036035 w 4950054"/>
              <a:gd name="connsiteY635" fmla="*/ 2738967 h 4950053"/>
              <a:gd name="connsiteX636" fmla="*/ 3027263 w 4950054"/>
              <a:gd name="connsiteY636" fmla="*/ 2726682 h 4950053"/>
              <a:gd name="connsiteX637" fmla="*/ 3044533 w 4950054"/>
              <a:gd name="connsiteY637" fmla="*/ 2744271 h 4950053"/>
              <a:gd name="connsiteX638" fmla="*/ 3049742 w 4950054"/>
              <a:gd name="connsiteY638" fmla="*/ 2716072 h 4950053"/>
              <a:gd name="connsiteX639" fmla="*/ 3090859 w 4950054"/>
              <a:gd name="connsiteY639" fmla="*/ 2715823 h 4950053"/>
              <a:gd name="connsiteX640" fmla="*/ 3094974 w 4950054"/>
              <a:gd name="connsiteY640" fmla="*/ 2740642 h 4950053"/>
              <a:gd name="connsiteX641" fmla="*/ 3094974 w 4950054"/>
              <a:gd name="connsiteY641" fmla="*/ 2716072 h 4950053"/>
              <a:gd name="connsiteX642" fmla="*/ 3090859 w 4950054"/>
              <a:gd name="connsiteY642" fmla="*/ 2715823 h 4950053"/>
              <a:gd name="connsiteX643" fmla="*/ 3240265 w 4950054"/>
              <a:gd name="connsiteY643" fmla="*/ 2714397 h 4950053"/>
              <a:gd name="connsiteX644" fmla="*/ 3242184 w 4950054"/>
              <a:gd name="connsiteY644" fmla="*/ 2735337 h 4950053"/>
              <a:gd name="connsiteX645" fmla="*/ 3252602 w 4950054"/>
              <a:gd name="connsiteY645" fmla="*/ 2723052 h 4950053"/>
              <a:gd name="connsiteX646" fmla="*/ 3273162 w 4950054"/>
              <a:gd name="connsiteY646" fmla="*/ 2738967 h 4950053"/>
              <a:gd name="connsiteX647" fmla="*/ 3240265 w 4950054"/>
              <a:gd name="connsiteY647" fmla="*/ 2714397 h 4950053"/>
              <a:gd name="connsiteX648" fmla="*/ 3288788 w 4950054"/>
              <a:gd name="connsiteY648" fmla="*/ 2710768 h 4950053"/>
              <a:gd name="connsiteX649" fmla="*/ 3293997 w 4950054"/>
              <a:gd name="connsiteY649" fmla="*/ 2735337 h 4950053"/>
              <a:gd name="connsiteX650" fmla="*/ 3301124 w 4950054"/>
              <a:gd name="connsiteY650" fmla="*/ 2744271 h 4950053"/>
              <a:gd name="connsiteX651" fmla="*/ 3306332 w 4950054"/>
              <a:gd name="connsiteY651" fmla="*/ 2719423 h 4950053"/>
              <a:gd name="connsiteX652" fmla="*/ 3320039 w 4950054"/>
              <a:gd name="connsiteY652" fmla="*/ 2710768 h 4950053"/>
              <a:gd name="connsiteX653" fmla="*/ 3288788 w 4950054"/>
              <a:gd name="connsiteY653" fmla="*/ 2710768 h 4950053"/>
              <a:gd name="connsiteX654" fmla="*/ 3127871 w 4950054"/>
              <a:gd name="connsiteY654" fmla="*/ 2709093 h 4950053"/>
              <a:gd name="connsiteX655" fmla="*/ 3113889 w 4950054"/>
              <a:gd name="connsiteY655" fmla="*/ 2730032 h 4950053"/>
              <a:gd name="connsiteX656" fmla="*/ 3127871 w 4950054"/>
              <a:gd name="connsiteY656" fmla="*/ 2709093 h 4950053"/>
              <a:gd name="connsiteX657" fmla="*/ 3217725 w 4950054"/>
              <a:gd name="connsiteY657" fmla="*/ 2708953 h 4950053"/>
              <a:gd name="connsiteX658" fmla="*/ 3226406 w 4950054"/>
              <a:gd name="connsiteY658" fmla="*/ 2711191 h 4950053"/>
              <a:gd name="connsiteX659" fmla="*/ 3200407 w 4950054"/>
              <a:gd name="connsiteY659" fmla="*/ 2730346 h 4950053"/>
              <a:gd name="connsiteX660" fmla="*/ 3217725 w 4950054"/>
              <a:gd name="connsiteY660" fmla="*/ 2708953 h 4950053"/>
              <a:gd name="connsiteX661" fmla="*/ 3510563 w 4950054"/>
              <a:gd name="connsiteY661" fmla="*/ 2707138 h 4950053"/>
              <a:gd name="connsiteX662" fmla="*/ 3514126 w 4950054"/>
              <a:gd name="connsiteY662" fmla="*/ 2726682 h 4950053"/>
              <a:gd name="connsiteX663" fmla="*/ 3510563 w 4950054"/>
              <a:gd name="connsiteY663" fmla="*/ 2707138 h 4950053"/>
              <a:gd name="connsiteX664" fmla="*/ 3470813 w 4950054"/>
              <a:gd name="connsiteY664" fmla="*/ 2707138 h 4950053"/>
              <a:gd name="connsiteX665" fmla="*/ 3456832 w 4950054"/>
              <a:gd name="connsiteY665" fmla="*/ 2733662 h 4950053"/>
              <a:gd name="connsiteX666" fmla="*/ 3465171 w 4950054"/>
              <a:gd name="connsiteY666" fmla="*/ 2731933 h 4950053"/>
              <a:gd name="connsiteX667" fmla="*/ 3466814 w 4950054"/>
              <a:gd name="connsiteY667" fmla="*/ 2724724 h 4950053"/>
              <a:gd name="connsiteX668" fmla="*/ 3471031 w 4950054"/>
              <a:gd name="connsiteY668" fmla="*/ 2723394 h 4950053"/>
              <a:gd name="connsiteX669" fmla="*/ 3469717 w 4950054"/>
              <a:gd name="connsiteY669" fmla="*/ 2723305 h 4950053"/>
              <a:gd name="connsiteX670" fmla="*/ 3467250 w 4950054"/>
              <a:gd name="connsiteY670" fmla="*/ 2719423 h 4950053"/>
              <a:gd name="connsiteX671" fmla="*/ 3470813 w 4950054"/>
              <a:gd name="connsiteY671" fmla="*/ 2707138 h 4950053"/>
              <a:gd name="connsiteX672" fmla="*/ 3494461 w 4950054"/>
              <a:gd name="connsiteY672" fmla="*/ 2704325 h 4950053"/>
              <a:gd name="connsiteX673" fmla="*/ 3489891 w 4950054"/>
              <a:gd name="connsiteY673" fmla="*/ 2705569 h 4950053"/>
              <a:gd name="connsiteX674" fmla="*/ 3487458 w 4950054"/>
              <a:gd name="connsiteY674" fmla="*/ 2705419 h 4950053"/>
              <a:gd name="connsiteX675" fmla="*/ 3487458 w 4950054"/>
              <a:gd name="connsiteY675" fmla="*/ 2705424 h 4950053"/>
              <a:gd name="connsiteX676" fmla="*/ 3484520 w 4950054"/>
              <a:gd name="connsiteY676" fmla="*/ 2710768 h 4950053"/>
              <a:gd name="connsiteX677" fmla="*/ 3624344 w 4950054"/>
              <a:gd name="connsiteY677" fmla="*/ 2702308 h 4950053"/>
              <a:gd name="connsiteX678" fmla="*/ 3650244 w 4950054"/>
              <a:gd name="connsiteY678" fmla="*/ 2702308 h 4950053"/>
              <a:gd name="connsiteX679" fmla="*/ 3615892 w 4950054"/>
              <a:gd name="connsiteY679" fmla="*/ 2729110 h 4950053"/>
              <a:gd name="connsiteX680" fmla="*/ 3624344 w 4950054"/>
              <a:gd name="connsiteY680" fmla="*/ 2702308 h 4950053"/>
              <a:gd name="connsiteX681" fmla="*/ 3141577 w 4950054"/>
              <a:gd name="connsiteY681" fmla="*/ 2701833 h 4950053"/>
              <a:gd name="connsiteX682" fmla="*/ 3138013 w 4950054"/>
              <a:gd name="connsiteY682" fmla="*/ 2726682 h 4950053"/>
              <a:gd name="connsiteX683" fmla="*/ 3153638 w 4950054"/>
              <a:gd name="connsiteY683" fmla="*/ 2716072 h 4950053"/>
              <a:gd name="connsiteX684" fmla="*/ 3143222 w 4950054"/>
              <a:gd name="connsiteY684" fmla="*/ 2710768 h 4950053"/>
              <a:gd name="connsiteX685" fmla="*/ 3141577 w 4950054"/>
              <a:gd name="connsiteY685" fmla="*/ 2701833 h 4950053"/>
              <a:gd name="connsiteX686" fmla="*/ 3973307 w 4950054"/>
              <a:gd name="connsiteY686" fmla="*/ 2696787 h 4950053"/>
              <a:gd name="connsiteX687" fmla="*/ 3980652 w 4950054"/>
              <a:gd name="connsiteY687" fmla="*/ 2696952 h 4950053"/>
              <a:gd name="connsiteX688" fmla="*/ 3954337 w 4950054"/>
              <a:gd name="connsiteY688" fmla="*/ 2710814 h 4950053"/>
              <a:gd name="connsiteX689" fmla="*/ 3973307 w 4950054"/>
              <a:gd name="connsiteY689" fmla="*/ 2696787 h 4950053"/>
              <a:gd name="connsiteX690" fmla="*/ 3401457 w 4950054"/>
              <a:gd name="connsiteY690" fmla="*/ 2696529 h 4950053"/>
              <a:gd name="connsiteX691" fmla="*/ 3399812 w 4950054"/>
              <a:gd name="connsiteY691" fmla="*/ 2712443 h 4950053"/>
              <a:gd name="connsiteX692" fmla="*/ 3408311 w 4950054"/>
              <a:gd name="connsiteY692" fmla="*/ 2703788 h 4950053"/>
              <a:gd name="connsiteX693" fmla="*/ 3418727 w 4950054"/>
              <a:gd name="connsiteY693" fmla="*/ 2707138 h 4950053"/>
              <a:gd name="connsiteX694" fmla="*/ 3401457 w 4950054"/>
              <a:gd name="connsiteY694" fmla="*/ 2696529 h 4950053"/>
              <a:gd name="connsiteX695" fmla="*/ 3349645 w 4950054"/>
              <a:gd name="connsiteY695" fmla="*/ 2694853 h 4950053"/>
              <a:gd name="connsiteX696" fmla="*/ 3328811 w 4950054"/>
              <a:gd name="connsiteY696" fmla="*/ 2701833 h 4950053"/>
              <a:gd name="connsiteX697" fmla="*/ 3321684 w 4950054"/>
              <a:gd name="connsiteY697" fmla="*/ 2735337 h 4950053"/>
              <a:gd name="connsiteX698" fmla="*/ 3337309 w 4950054"/>
              <a:gd name="connsiteY698" fmla="*/ 2714397 h 4950053"/>
              <a:gd name="connsiteX699" fmla="*/ 3335665 w 4950054"/>
              <a:gd name="connsiteY699" fmla="*/ 2730032 h 4950053"/>
              <a:gd name="connsiteX700" fmla="*/ 3349645 w 4950054"/>
              <a:gd name="connsiteY700" fmla="*/ 2694853 h 4950053"/>
              <a:gd name="connsiteX701" fmla="*/ 3170819 w 4950054"/>
              <a:gd name="connsiteY701" fmla="*/ 2693427 h 4950053"/>
              <a:gd name="connsiteX702" fmla="*/ 3167620 w 4950054"/>
              <a:gd name="connsiteY702" fmla="*/ 2694853 h 4950053"/>
              <a:gd name="connsiteX703" fmla="*/ 3164056 w 4950054"/>
              <a:gd name="connsiteY703" fmla="*/ 2719423 h 4950053"/>
              <a:gd name="connsiteX704" fmla="*/ 3184890 w 4950054"/>
              <a:gd name="connsiteY704" fmla="*/ 2696529 h 4950053"/>
              <a:gd name="connsiteX705" fmla="*/ 3170819 w 4950054"/>
              <a:gd name="connsiteY705" fmla="*/ 2693427 h 4950053"/>
              <a:gd name="connsiteX706" fmla="*/ 3440882 w 4950054"/>
              <a:gd name="connsiteY706" fmla="*/ 2690622 h 4950053"/>
              <a:gd name="connsiteX707" fmla="*/ 3441057 w 4950054"/>
              <a:gd name="connsiteY707" fmla="*/ 2691909 h 4950053"/>
              <a:gd name="connsiteX708" fmla="*/ 3429145 w 4950054"/>
              <a:gd name="connsiteY708" fmla="*/ 2694853 h 4950053"/>
              <a:gd name="connsiteX709" fmla="*/ 3453543 w 4950054"/>
              <a:gd name="connsiteY709" fmla="*/ 2712443 h 4950053"/>
              <a:gd name="connsiteX710" fmla="*/ 3453543 w 4950054"/>
              <a:gd name="connsiteY710" fmla="*/ 2700158 h 4950053"/>
              <a:gd name="connsiteX711" fmla="*/ 3463548 w 4950054"/>
              <a:gd name="connsiteY711" fmla="*/ 2705917 h 4950053"/>
              <a:gd name="connsiteX712" fmla="*/ 3467067 w 4950054"/>
              <a:gd name="connsiteY712" fmla="*/ 2704064 h 4950053"/>
              <a:gd name="connsiteX713" fmla="*/ 3453997 w 4950054"/>
              <a:gd name="connsiteY713" fmla="*/ 2699047 h 4950053"/>
              <a:gd name="connsiteX714" fmla="*/ 3441691 w 4950054"/>
              <a:gd name="connsiteY714" fmla="*/ 2691134 h 4950053"/>
              <a:gd name="connsiteX715" fmla="*/ 3226558 w 4950054"/>
              <a:gd name="connsiteY715" fmla="*/ 2689549 h 4950053"/>
              <a:gd name="connsiteX716" fmla="*/ 3184890 w 4950054"/>
              <a:gd name="connsiteY716" fmla="*/ 2716072 h 4950053"/>
              <a:gd name="connsiteX717" fmla="*/ 3195308 w 4950054"/>
              <a:gd name="connsiteY717" fmla="*/ 2742596 h 4950053"/>
              <a:gd name="connsiteX718" fmla="*/ 3222995 w 4950054"/>
              <a:gd name="connsiteY718" fmla="*/ 2723052 h 4950053"/>
              <a:gd name="connsiteX719" fmla="*/ 3219706 w 4950054"/>
              <a:gd name="connsiteY719" fmla="*/ 2738967 h 4950053"/>
              <a:gd name="connsiteX720" fmla="*/ 3242184 w 4950054"/>
              <a:gd name="connsiteY720" fmla="*/ 2707138 h 4950053"/>
              <a:gd name="connsiteX721" fmla="*/ 3226558 w 4950054"/>
              <a:gd name="connsiteY721" fmla="*/ 2689549 h 4950053"/>
              <a:gd name="connsiteX722" fmla="*/ 3387322 w 4950054"/>
              <a:gd name="connsiteY722" fmla="*/ 2685426 h 4950053"/>
              <a:gd name="connsiteX723" fmla="*/ 3370205 w 4950054"/>
              <a:gd name="connsiteY723" fmla="*/ 2689549 h 4950053"/>
              <a:gd name="connsiteX724" fmla="*/ 3368561 w 4950054"/>
              <a:gd name="connsiteY724" fmla="*/ 2705463 h 4950053"/>
              <a:gd name="connsiteX725" fmla="*/ 3359789 w 4950054"/>
              <a:gd name="connsiteY725" fmla="*/ 2698483 h 4950053"/>
              <a:gd name="connsiteX726" fmla="*/ 3354854 w 4950054"/>
              <a:gd name="connsiteY726" fmla="*/ 2714397 h 4950053"/>
              <a:gd name="connsiteX727" fmla="*/ 3389395 w 4950054"/>
              <a:gd name="connsiteY727" fmla="*/ 2709093 h 4950053"/>
              <a:gd name="connsiteX728" fmla="*/ 3391039 w 4950054"/>
              <a:gd name="connsiteY728" fmla="*/ 2687874 h 4950053"/>
              <a:gd name="connsiteX729" fmla="*/ 3387322 w 4950054"/>
              <a:gd name="connsiteY729" fmla="*/ 2685426 h 4950053"/>
              <a:gd name="connsiteX730" fmla="*/ 3689312 w 4950054"/>
              <a:gd name="connsiteY730" fmla="*/ 2683024 h 4950053"/>
              <a:gd name="connsiteX731" fmla="*/ 3694498 w 4950054"/>
              <a:gd name="connsiteY731" fmla="*/ 2700729 h 4950053"/>
              <a:gd name="connsiteX732" fmla="*/ 3703231 w 4950054"/>
              <a:gd name="connsiteY732" fmla="*/ 2699042 h 4950053"/>
              <a:gd name="connsiteX733" fmla="*/ 3704869 w 4950054"/>
              <a:gd name="connsiteY733" fmla="*/ 2686677 h 4950053"/>
              <a:gd name="connsiteX734" fmla="*/ 3708417 w 4950054"/>
              <a:gd name="connsiteY734" fmla="*/ 2715060 h 4950053"/>
              <a:gd name="connsiteX735" fmla="*/ 3672117 w 4950054"/>
              <a:gd name="connsiteY735" fmla="*/ 2727425 h 4950053"/>
              <a:gd name="connsiteX736" fmla="*/ 3658197 w 4950054"/>
              <a:gd name="connsiteY736" fmla="*/ 2700729 h 4950053"/>
              <a:gd name="connsiteX737" fmla="*/ 3682489 w 4950054"/>
              <a:gd name="connsiteY737" fmla="*/ 2695389 h 4950053"/>
              <a:gd name="connsiteX738" fmla="*/ 3675665 w 4950054"/>
              <a:gd name="connsiteY738" fmla="*/ 2693704 h 4950053"/>
              <a:gd name="connsiteX739" fmla="*/ 3689312 w 4950054"/>
              <a:gd name="connsiteY739" fmla="*/ 2683024 h 4950053"/>
              <a:gd name="connsiteX740" fmla="*/ 3406479 w 4950054"/>
              <a:gd name="connsiteY740" fmla="*/ 2680410 h 4950053"/>
              <a:gd name="connsiteX741" fmla="*/ 3392618 w 4950054"/>
              <a:gd name="connsiteY741" fmla="*/ 2681789 h 4950053"/>
              <a:gd name="connsiteX742" fmla="*/ 3391039 w 4950054"/>
              <a:gd name="connsiteY742" fmla="*/ 2684244 h 4950053"/>
              <a:gd name="connsiteX743" fmla="*/ 3408311 w 4950054"/>
              <a:gd name="connsiteY743" fmla="*/ 2691224 h 4950053"/>
              <a:gd name="connsiteX744" fmla="*/ 3407385 w 4950054"/>
              <a:gd name="connsiteY744" fmla="*/ 2683406 h 4950053"/>
              <a:gd name="connsiteX745" fmla="*/ 3417230 w 4950054"/>
              <a:gd name="connsiteY745" fmla="*/ 2679340 h 4950053"/>
              <a:gd name="connsiteX746" fmla="*/ 3412066 w 4950054"/>
              <a:gd name="connsiteY746" fmla="*/ 2679854 h 4950053"/>
              <a:gd name="connsiteX747" fmla="*/ 3412054 w 4950054"/>
              <a:gd name="connsiteY747" fmla="*/ 2680859 h 4950053"/>
              <a:gd name="connsiteX748" fmla="*/ 3418727 w 4950054"/>
              <a:gd name="connsiteY748" fmla="*/ 2691224 h 4950053"/>
              <a:gd name="connsiteX749" fmla="*/ 3419434 w 4950054"/>
              <a:gd name="connsiteY749" fmla="*/ 2680081 h 4950053"/>
              <a:gd name="connsiteX750" fmla="*/ 3633330 w 4950054"/>
              <a:gd name="connsiteY750" fmla="*/ 2676911 h 4950053"/>
              <a:gd name="connsiteX751" fmla="*/ 3634959 w 4950054"/>
              <a:gd name="connsiteY751" fmla="*/ 2687604 h 4950053"/>
              <a:gd name="connsiteX752" fmla="*/ 3619477 w 4950054"/>
              <a:gd name="connsiteY752" fmla="*/ 2694639 h 4950053"/>
              <a:gd name="connsiteX753" fmla="*/ 3612686 w 4950054"/>
              <a:gd name="connsiteY753" fmla="*/ 2692951 h 4950053"/>
              <a:gd name="connsiteX754" fmla="*/ 3616218 w 4950054"/>
              <a:gd name="connsiteY754" fmla="*/ 2678600 h 4950053"/>
              <a:gd name="connsiteX755" fmla="*/ 3619477 w 4950054"/>
              <a:gd name="connsiteY755" fmla="*/ 2687604 h 4950053"/>
              <a:gd name="connsiteX756" fmla="*/ 3633330 w 4950054"/>
              <a:gd name="connsiteY756" fmla="*/ 2676911 h 4950053"/>
              <a:gd name="connsiteX757" fmla="*/ 3367423 w 4950054"/>
              <a:gd name="connsiteY757" fmla="*/ 2676120 h 4950053"/>
              <a:gd name="connsiteX758" fmla="*/ 3366136 w 4950054"/>
              <a:gd name="connsiteY758" fmla="*/ 2676672 h 4950053"/>
              <a:gd name="connsiteX759" fmla="*/ 3366917 w 4950054"/>
              <a:gd name="connsiteY759" fmla="*/ 2677264 h 4950053"/>
              <a:gd name="connsiteX760" fmla="*/ 3342154 w 4950054"/>
              <a:gd name="connsiteY760" fmla="*/ 2675831 h 4950053"/>
              <a:gd name="connsiteX761" fmla="*/ 3346082 w 4950054"/>
              <a:gd name="connsiteY761" fmla="*/ 2682569 h 4950053"/>
              <a:gd name="connsiteX762" fmla="*/ 3349417 w 4950054"/>
              <a:gd name="connsiteY762" fmla="*/ 2681405 h 4950053"/>
              <a:gd name="connsiteX763" fmla="*/ 3954065 w 4950054"/>
              <a:gd name="connsiteY763" fmla="*/ 2675223 h 4950053"/>
              <a:gd name="connsiteX764" fmla="*/ 3918016 w 4950054"/>
              <a:gd name="connsiteY764" fmla="*/ 2699568 h 4950053"/>
              <a:gd name="connsiteX765" fmla="*/ 3954065 w 4950054"/>
              <a:gd name="connsiteY765" fmla="*/ 2675223 h 4950053"/>
              <a:gd name="connsiteX766" fmla="*/ 3095899 w 4950054"/>
              <a:gd name="connsiteY766" fmla="*/ 2675066 h 4950053"/>
              <a:gd name="connsiteX767" fmla="*/ 3091410 w 4950054"/>
              <a:gd name="connsiteY767" fmla="*/ 2677264 h 4950053"/>
              <a:gd name="connsiteX768" fmla="*/ 3087846 w 4950054"/>
              <a:gd name="connsiteY768" fmla="*/ 2698483 h 4950053"/>
              <a:gd name="connsiteX769" fmla="*/ 3105391 w 4950054"/>
              <a:gd name="connsiteY769" fmla="*/ 2678939 h 4950053"/>
              <a:gd name="connsiteX770" fmla="*/ 3101827 w 4950054"/>
              <a:gd name="connsiteY770" fmla="*/ 2675589 h 4950053"/>
              <a:gd name="connsiteX771" fmla="*/ 3095899 w 4950054"/>
              <a:gd name="connsiteY771" fmla="*/ 2675066 h 4950053"/>
              <a:gd name="connsiteX772" fmla="*/ 4029786 w 4950054"/>
              <a:gd name="connsiteY772" fmla="*/ 2666606 h 4950053"/>
              <a:gd name="connsiteX773" fmla="*/ 4003886 w 4950054"/>
              <a:gd name="connsiteY773" fmla="*/ 2689741 h 4950053"/>
              <a:gd name="connsiteX774" fmla="*/ 4029786 w 4950054"/>
              <a:gd name="connsiteY774" fmla="*/ 2666606 h 4950053"/>
              <a:gd name="connsiteX775" fmla="*/ 3327099 w 4950054"/>
              <a:gd name="connsiteY775" fmla="*/ 2666558 h 4950053"/>
              <a:gd name="connsiteX776" fmla="*/ 3322176 w 4950054"/>
              <a:gd name="connsiteY776" fmla="*/ 2666761 h 4950053"/>
              <a:gd name="connsiteX777" fmla="*/ 3325008 w 4950054"/>
              <a:gd name="connsiteY777" fmla="*/ 2666794 h 4950053"/>
              <a:gd name="connsiteX778" fmla="*/ 3330456 w 4950054"/>
              <a:gd name="connsiteY778" fmla="*/ 2673635 h 4950053"/>
              <a:gd name="connsiteX779" fmla="*/ 3331792 w 4950054"/>
              <a:gd name="connsiteY779" fmla="*/ 2668944 h 4950053"/>
              <a:gd name="connsiteX780" fmla="*/ 3313851 w 4950054"/>
              <a:gd name="connsiteY780" fmla="*/ 2664845 h 4950053"/>
              <a:gd name="connsiteX781" fmla="*/ 3313185 w 4950054"/>
              <a:gd name="connsiteY781" fmla="*/ 2666654 h 4950053"/>
              <a:gd name="connsiteX782" fmla="*/ 3314806 w 4950054"/>
              <a:gd name="connsiteY782" fmla="*/ 2666674 h 4950053"/>
              <a:gd name="connsiteX783" fmla="*/ 3798137 w 4950054"/>
              <a:gd name="connsiteY783" fmla="*/ 2661681 h 4950053"/>
              <a:gd name="connsiteX784" fmla="*/ 3774119 w 4950054"/>
              <a:gd name="connsiteY784" fmla="*/ 2673876 h 4950053"/>
              <a:gd name="connsiteX785" fmla="*/ 3768933 w 4950054"/>
              <a:gd name="connsiteY785" fmla="*/ 2691337 h 4950053"/>
              <a:gd name="connsiteX786" fmla="*/ 3722260 w 4950054"/>
              <a:gd name="connsiteY786" fmla="*/ 2707135 h 4950053"/>
              <a:gd name="connsiteX787" fmla="*/ 3722260 w 4950054"/>
              <a:gd name="connsiteY787" fmla="*/ 2686349 h 4950053"/>
              <a:gd name="connsiteX788" fmla="*/ 3798137 w 4950054"/>
              <a:gd name="connsiteY788" fmla="*/ 2661681 h 4950053"/>
              <a:gd name="connsiteX789" fmla="*/ 3292758 w 4950054"/>
              <a:gd name="connsiteY789" fmla="*/ 2654636 h 4950053"/>
              <a:gd name="connsiteX790" fmla="*/ 3287143 w 4950054"/>
              <a:gd name="connsiteY790" fmla="*/ 2657721 h 4950053"/>
              <a:gd name="connsiteX791" fmla="*/ 3290706 w 4950054"/>
              <a:gd name="connsiteY791" fmla="*/ 2666654 h 4950053"/>
              <a:gd name="connsiteX792" fmla="*/ 3276726 w 4950054"/>
              <a:gd name="connsiteY792" fmla="*/ 2670284 h 4950053"/>
              <a:gd name="connsiteX793" fmla="*/ 3273162 w 4950054"/>
              <a:gd name="connsiteY793" fmla="*/ 2661350 h 4950053"/>
              <a:gd name="connsiteX794" fmla="*/ 3271516 w 4950054"/>
              <a:gd name="connsiteY794" fmla="*/ 2678939 h 4950053"/>
              <a:gd name="connsiteX795" fmla="*/ 3288788 w 4950054"/>
              <a:gd name="connsiteY795" fmla="*/ 2678939 h 4950053"/>
              <a:gd name="connsiteX796" fmla="*/ 3292758 w 4950054"/>
              <a:gd name="connsiteY796" fmla="*/ 2654636 h 4950053"/>
              <a:gd name="connsiteX797" fmla="*/ 3186535 w 4950054"/>
              <a:gd name="connsiteY797" fmla="*/ 2650740 h 4950053"/>
              <a:gd name="connsiteX798" fmla="*/ 3172828 w 4950054"/>
              <a:gd name="connsiteY798" fmla="*/ 2678939 h 4950053"/>
              <a:gd name="connsiteX799" fmla="*/ 3174473 w 4950054"/>
              <a:gd name="connsiteY799" fmla="*/ 2687874 h 4950053"/>
              <a:gd name="connsiteX800" fmla="*/ 3193663 w 4950054"/>
              <a:gd name="connsiteY800" fmla="*/ 2656046 h 4950053"/>
              <a:gd name="connsiteX801" fmla="*/ 3186535 w 4950054"/>
              <a:gd name="connsiteY801" fmla="*/ 2650740 h 4950053"/>
              <a:gd name="connsiteX802" fmla="*/ 3441207 w 4950054"/>
              <a:gd name="connsiteY802" fmla="*/ 2649065 h 4950053"/>
              <a:gd name="connsiteX803" fmla="*/ 3440591 w 4950054"/>
              <a:gd name="connsiteY803" fmla="*/ 2650210 h 4950053"/>
              <a:gd name="connsiteX804" fmla="*/ 3450118 w 4950054"/>
              <a:gd name="connsiteY804" fmla="*/ 2649468 h 4950053"/>
              <a:gd name="connsiteX805" fmla="*/ 3449913 w 4950054"/>
              <a:gd name="connsiteY805" fmla="*/ 2651003 h 4950053"/>
              <a:gd name="connsiteX806" fmla="*/ 3449072 w 4950054"/>
              <a:gd name="connsiteY806" fmla="*/ 2657279 h 4950053"/>
              <a:gd name="connsiteX807" fmla="*/ 3456078 w 4950054"/>
              <a:gd name="connsiteY807" fmla="*/ 2658732 h 4950053"/>
              <a:gd name="connsiteX808" fmla="*/ 3463686 w 4950054"/>
              <a:gd name="connsiteY808" fmla="*/ 2650740 h 4950053"/>
              <a:gd name="connsiteX809" fmla="*/ 3441207 w 4950054"/>
              <a:gd name="connsiteY809" fmla="*/ 2649065 h 4950053"/>
              <a:gd name="connsiteX810" fmla="*/ 395046 w 4950054"/>
              <a:gd name="connsiteY810" fmla="*/ 2647456 h 4950053"/>
              <a:gd name="connsiteX811" fmla="*/ 375858 w 4950054"/>
              <a:gd name="connsiteY811" fmla="*/ 2652760 h 4950053"/>
              <a:gd name="connsiteX812" fmla="*/ 389838 w 4950054"/>
              <a:gd name="connsiteY812" fmla="*/ 2656389 h 4950053"/>
              <a:gd name="connsiteX813" fmla="*/ 395046 w 4950054"/>
              <a:gd name="connsiteY813" fmla="*/ 2647456 h 4950053"/>
              <a:gd name="connsiteX814" fmla="*/ 3962187 w 4950054"/>
              <a:gd name="connsiteY814" fmla="*/ 2646908 h 4950053"/>
              <a:gd name="connsiteX815" fmla="*/ 3967360 w 4950054"/>
              <a:gd name="connsiteY815" fmla="*/ 2662834 h 4950053"/>
              <a:gd name="connsiteX816" fmla="*/ 3907195 w 4950054"/>
              <a:gd name="connsiteY816" fmla="*/ 2686024 h 4950053"/>
              <a:gd name="connsiteX817" fmla="*/ 3962187 w 4950054"/>
              <a:gd name="connsiteY817" fmla="*/ 2646908 h 4950053"/>
              <a:gd name="connsiteX818" fmla="*/ 4108438 w 4950054"/>
              <a:gd name="connsiteY818" fmla="*/ 2643885 h 4950053"/>
              <a:gd name="connsiteX819" fmla="*/ 4089631 w 4950054"/>
              <a:gd name="connsiteY819" fmla="*/ 2662640 h 4950053"/>
              <a:gd name="connsiteX820" fmla="*/ 4108438 w 4950054"/>
              <a:gd name="connsiteY820" fmla="*/ 2643885 h 4950053"/>
              <a:gd name="connsiteX821" fmla="*/ 4069195 w 4950054"/>
              <a:gd name="connsiteY821" fmla="*/ 2643679 h 4950053"/>
              <a:gd name="connsiteX822" fmla="*/ 4074941 w 4950054"/>
              <a:gd name="connsiteY822" fmla="*/ 2654496 h 4950053"/>
              <a:gd name="connsiteX823" fmla="*/ 4052915 w 4950054"/>
              <a:gd name="connsiteY823" fmla="*/ 2665095 h 4950053"/>
              <a:gd name="connsiteX824" fmla="*/ 4069195 w 4950054"/>
              <a:gd name="connsiteY824" fmla="*/ 2643679 h 4950053"/>
              <a:gd name="connsiteX825" fmla="*/ 3701434 w 4950054"/>
              <a:gd name="connsiteY825" fmla="*/ 2641983 h 4950053"/>
              <a:gd name="connsiteX826" fmla="*/ 3682371 w 4950054"/>
              <a:gd name="connsiteY826" fmla="*/ 2654400 h 4950053"/>
              <a:gd name="connsiteX827" fmla="*/ 3701434 w 4950054"/>
              <a:gd name="connsiteY827" fmla="*/ 2641983 h 4950053"/>
              <a:gd name="connsiteX828" fmla="*/ 3413519 w 4950054"/>
              <a:gd name="connsiteY828" fmla="*/ 2638456 h 4950053"/>
              <a:gd name="connsiteX829" fmla="*/ 3414333 w 4950054"/>
              <a:gd name="connsiteY829" fmla="*/ 2651963 h 4950053"/>
              <a:gd name="connsiteX830" fmla="*/ 3414324 w 4950054"/>
              <a:gd name="connsiteY830" fmla="*/ 2652021 h 4950053"/>
              <a:gd name="connsiteX831" fmla="*/ 3415170 w 4950054"/>
              <a:gd name="connsiteY831" fmla="*/ 2652190 h 4950053"/>
              <a:gd name="connsiteX832" fmla="*/ 3428630 w 4950054"/>
              <a:gd name="connsiteY832" fmla="*/ 2651141 h 4950053"/>
              <a:gd name="connsiteX833" fmla="*/ 3431063 w 4950054"/>
              <a:gd name="connsiteY833" fmla="*/ 2649065 h 4950053"/>
              <a:gd name="connsiteX834" fmla="*/ 3431063 w 4950054"/>
              <a:gd name="connsiteY834" fmla="*/ 2641807 h 4950053"/>
              <a:gd name="connsiteX835" fmla="*/ 3417082 w 4950054"/>
              <a:gd name="connsiteY835" fmla="*/ 2645436 h 4950053"/>
              <a:gd name="connsiteX836" fmla="*/ 3413519 w 4950054"/>
              <a:gd name="connsiteY836" fmla="*/ 2638456 h 4950053"/>
              <a:gd name="connsiteX837" fmla="*/ 4154722 w 4950054"/>
              <a:gd name="connsiteY837" fmla="*/ 2629672 h 4950053"/>
              <a:gd name="connsiteX838" fmla="*/ 4163175 w 4950054"/>
              <a:gd name="connsiteY838" fmla="*/ 2643897 h 4950053"/>
              <a:gd name="connsiteX839" fmla="*/ 4128820 w 4950054"/>
              <a:gd name="connsiteY839" fmla="*/ 2663142 h 4950053"/>
              <a:gd name="connsiteX840" fmla="*/ 4154722 w 4950054"/>
              <a:gd name="connsiteY840" fmla="*/ 2629672 h 4950053"/>
              <a:gd name="connsiteX841" fmla="*/ 3925584 w 4950054"/>
              <a:gd name="connsiteY841" fmla="*/ 2627128 h 4950053"/>
              <a:gd name="connsiteX842" fmla="*/ 3934035 w 4950054"/>
              <a:gd name="connsiteY842" fmla="*/ 2627484 h 4950053"/>
              <a:gd name="connsiteX843" fmla="*/ 3896318 w 4950054"/>
              <a:gd name="connsiteY843" fmla="*/ 2651559 h 4950053"/>
              <a:gd name="connsiteX844" fmla="*/ 3925584 w 4950054"/>
              <a:gd name="connsiteY844" fmla="*/ 2627128 h 4950053"/>
              <a:gd name="connsiteX845" fmla="*/ 3467250 w 4950054"/>
              <a:gd name="connsiteY845" fmla="*/ 2626171 h 4950053"/>
              <a:gd name="connsiteX846" fmla="*/ 3484520 w 4950054"/>
              <a:gd name="connsiteY846" fmla="*/ 2645436 h 4950053"/>
              <a:gd name="connsiteX847" fmla="*/ 3467250 w 4950054"/>
              <a:gd name="connsiteY847" fmla="*/ 2626171 h 4950053"/>
              <a:gd name="connsiteX848" fmla="*/ 3682417 w 4950054"/>
              <a:gd name="connsiteY848" fmla="*/ 2625978 h 4950053"/>
              <a:gd name="connsiteX849" fmla="*/ 3626770 w 4950054"/>
              <a:gd name="connsiteY849" fmla="*/ 2639892 h 4950053"/>
              <a:gd name="connsiteX850" fmla="*/ 3640543 w 4950054"/>
              <a:gd name="connsiteY850" fmla="*/ 2634604 h 4950053"/>
              <a:gd name="connsiteX851" fmla="*/ 3651012 w 4950054"/>
              <a:gd name="connsiteY851" fmla="*/ 2645179 h 4950053"/>
              <a:gd name="connsiteX852" fmla="*/ 3682417 w 4950054"/>
              <a:gd name="connsiteY852" fmla="*/ 2625978 h 4950053"/>
              <a:gd name="connsiteX853" fmla="*/ 4169145 w 4950054"/>
              <a:gd name="connsiteY853" fmla="*/ 2625785 h 4950053"/>
              <a:gd name="connsiteX854" fmla="*/ 4169479 w 4950054"/>
              <a:gd name="connsiteY854" fmla="*/ 2625801 h 4950053"/>
              <a:gd name="connsiteX855" fmla="*/ 4167488 w 4950054"/>
              <a:gd name="connsiteY855" fmla="*/ 2632669 h 4950053"/>
              <a:gd name="connsiteX856" fmla="*/ 4169145 w 4950054"/>
              <a:gd name="connsiteY856" fmla="*/ 2625785 h 4950053"/>
              <a:gd name="connsiteX857" fmla="*/ 3875493 w 4950054"/>
              <a:gd name="connsiteY857" fmla="*/ 2603818 h 4950053"/>
              <a:gd name="connsiteX858" fmla="*/ 3852875 w 4950054"/>
              <a:gd name="connsiteY858" fmla="*/ 2644218 h 4950053"/>
              <a:gd name="connsiteX859" fmla="*/ 3795505 w 4950054"/>
              <a:gd name="connsiteY859" fmla="*/ 2645890 h 4950053"/>
              <a:gd name="connsiteX860" fmla="*/ 3793575 w 4950054"/>
              <a:gd name="connsiteY860" fmla="*/ 2635302 h 4950053"/>
              <a:gd name="connsiteX861" fmla="*/ 3875493 w 4950054"/>
              <a:gd name="connsiteY861" fmla="*/ 2603818 h 4950053"/>
              <a:gd name="connsiteX862" fmla="*/ 4050760 w 4950054"/>
              <a:gd name="connsiteY862" fmla="*/ 2600125 h 4950053"/>
              <a:gd name="connsiteX863" fmla="*/ 3981309 w 4950054"/>
              <a:gd name="connsiteY863" fmla="*/ 2652784 h 4950053"/>
              <a:gd name="connsiteX864" fmla="*/ 3976094 w 4950054"/>
              <a:gd name="connsiteY864" fmla="*/ 2640525 h 4950053"/>
              <a:gd name="connsiteX865" fmla="*/ 4050760 w 4950054"/>
              <a:gd name="connsiteY865" fmla="*/ 2600125 h 4950053"/>
              <a:gd name="connsiteX866" fmla="*/ 3172220 w 4950054"/>
              <a:gd name="connsiteY866" fmla="*/ 2598504 h 4950053"/>
              <a:gd name="connsiteX867" fmla="*/ 3164675 w 4950054"/>
              <a:gd name="connsiteY867" fmla="*/ 2598886 h 4950053"/>
              <a:gd name="connsiteX868" fmla="*/ 3158739 w 4950054"/>
              <a:gd name="connsiteY868" fmla="*/ 2603882 h 4950053"/>
              <a:gd name="connsiteX869" fmla="*/ 3150462 w 4950054"/>
              <a:gd name="connsiteY869" fmla="*/ 2603611 h 4950053"/>
              <a:gd name="connsiteX870" fmla="*/ 3147755 w 4950054"/>
              <a:gd name="connsiteY870" fmla="*/ 2599746 h 4950053"/>
              <a:gd name="connsiteX871" fmla="*/ 3130802 w 4950054"/>
              <a:gd name="connsiteY871" fmla="*/ 2600606 h 4950053"/>
              <a:gd name="connsiteX872" fmla="*/ 3129618 w 4950054"/>
              <a:gd name="connsiteY872" fmla="*/ 2603504 h 4950053"/>
              <a:gd name="connsiteX873" fmla="*/ 3124307 w 4950054"/>
              <a:gd name="connsiteY873" fmla="*/ 2618912 h 4950053"/>
              <a:gd name="connsiteX874" fmla="*/ 3145141 w 4950054"/>
              <a:gd name="connsiteY874" fmla="*/ 2620866 h 4950053"/>
              <a:gd name="connsiteX875" fmla="*/ 3150349 w 4950054"/>
              <a:gd name="connsiteY875" fmla="*/ 2608582 h 4950053"/>
              <a:gd name="connsiteX876" fmla="*/ 3163439 w 4950054"/>
              <a:gd name="connsiteY876" fmla="*/ 2613682 h 4950053"/>
              <a:gd name="connsiteX877" fmla="*/ 3176783 w 4950054"/>
              <a:gd name="connsiteY877" fmla="*/ 2612573 h 4950053"/>
              <a:gd name="connsiteX878" fmla="*/ 3176296 w 4950054"/>
              <a:gd name="connsiteY878" fmla="*/ 2609057 h 4950053"/>
              <a:gd name="connsiteX879" fmla="*/ 3175198 w 4950054"/>
              <a:gd name="connsiteY879" fmla="*/ 2601778 h 4950053"/>
              <a:gd name="connsiteX880" fmla="*/ 3171424 w 4950054"/>
              <a:gd name="connsiteY880" fmla="*/ 2601468 h 4950053"/>
              <a:gd name="connsiteX881" fmla="*/ 4219981 w 4950054"/>
              <a:gd name="connsiteY881" fmla="*/ 2597971 h 4950053"/>
              <a:gd name="connsiteX882" fmla="*/ 4183965 w 4950054"/>
              <a:gd name="connsiteY882" fmla="*/ 2626511 h 4950053"/>
              <a:gd name="connsiteX883" fmla="*/ 4169479 w 4950054"/>
              <a:gd name="connsiteY883" fmla="*/ 2625801 h 4950053"/>
              <a:gd name="connsiteX884" fmla="*/ 4170756 w 4950054"/>
              <a:gd name="connsiteY884" fmla="*/ 2621399 h 4950053"/>
              <a:gd name="connsiteX885" fmla="*/ 4219981 w 4950054"/>
              <a:gd name="connsiteY885" fmla="*/ 2597971 h 4950053"/>
              <a:gd name="connsiteX886" fmla="*/ 3974656 w 4950054"/>
              <a:gd name="connsiteY886" fmla="*/ 2597663 h 4950053"/>
              <a:gd name="connsiteX887" fmla="*/ 3981499 w 4950054"/>
              <a:gd name="connsiteY887" fmla="*/ 2599329 h 4950053"/>
              <a:gd name="connsiteX888" fmla="*/ 3986698 w 4950054"/>
              <a:gd name="connsiteY888" fmla="*/ 2600994 h 4950053"/>
              <a:gd name="connsiteX889" fmla="*/ 3948657 w 4950054"/>
              <a:gd name="connsiteY889" fmla="*/ 2622092 h 4950053"/>
              <a:gd name="connsiteX890" fmla="*/ 3974656 w 4950054"/>
              <a:gd name="connsiteY890" fmla="*/ 2597663 h 4950053"/>
              <a:gd name="connsiteX891" fmla="*/ 370649 w 4950054"/>
              <a:gd name="connsiteY891" fmla="*/ 2596373 h 4950053"/>
              <a:gd name="connsiteX892" fmla="*/ 362151 w 4950054"/>
              <a:gd name="connsiteY892" fmla="*/ 2606981 h 4950053"/>
              <a:gd name="connsiteX893" fmla="*/ 370649 w 4950054"/>
              <a:gd name="connsiteY893" fmla="*/ 2626520 h 4950053"/>
              <a:gd name="connsiteX894" fmla="*/ 415881 w 4950054"/>
              <a:gd name="connsiteY894" fmla="*/ 2638803 h 4950053"/>
              <a:gd name="connsiteX895" fmla="*/ 427943 w 4950054"/>
              <a:gd name="connsiteY895" fmla="*/ 2622892 h 4950053"/>
              <a:gd name="connsiteX896" fmla="*/ 386274 w 4950054"/>
              <a:gd name="connsiteY896" fmla="*/ 2613959 h 4950053"/>
              <a:gd name="connsiteX897" fmla="*/ 370649 w 4950054"/>
              <a:gd name="connsiteY897" fmla="*/ 2596373 h 4950053"/>
              <a:gd name="connsiteX898" fmla="*/ 3071872 w 4950054"/>
              <a:gd name="connsiteY898" fmla="*/ 2596232 h 4950053"/>
              <a:gd name="connsiteX899" fmla="*/ 3071569 w 4950054"/>
              <a:gd name="connsiteY899" fmla="*/ 2597868 h 4950053"/>
              <a:gd name="connsiteX900" fmla="*/ 3067012 w 4950054"/>
              <a:gd name="connsiteY900" fmla="*/ 2622542 h 4950053"/>
              <a:gd name="connsiteX901" fmla="*/ 3087846 w 4950054"/>
              <a:gd name="connsiteY901" fmla="*/ 2624217 h 4950053"/>
              <a:gd name="connsiteX902" fmla="*/ 3098264 w 4950054"/>
              <a:gd name="connsiteY902" fmla="*/ 2603277 h 4950053"/>
              <a:gd name="connsiteX903" fmla="*/ 3098264 w 4950054"/>
              <a:gd name="connsiteY903" fmla="*/ 2620866 h 4950053"/>
              <a:gd name="connsiteX904" fmla="*/ 3124307 w 4950054"/>
              <a:gd name="connsiteY904" fmla="*/ 2606628 h 4950053"/>
              <a:gd name="connsiteX905" fmla="*/ 3119244 w 4950054"/>
              <a:gd name="connsiteY905" fmla="*/ 2602689 h 4950053"/>
              <a:gd name="connsiteX906" fmla="*/ 3118479 w 4950054"/>
              <a:gd name="connsiteY906" fmla="*/ 2601084 h 4950053"/>
              <a:gd name="connsiteX907" fmla="*/ 3006017 w 4950054"/>
              <a:gd name="connsiteY907" fmla="*/ 2589574 h 4950053"/>
              <a:gd name="connsiteX908" fmla="*/ 3009992 w 4950054"/>
              <a:gd name="connsiteY908" fmla="*/ 2613608 h 4950053"/>
              <a:gd name="connsiteX909" fmla="*/ 3023699 w 4950054"/>
              <a:gd name="connsiteY909" fmla="*/ 2610257 h 4950053"/>
              <a:gd name="connsiteX910" fmla="*/ 3016846 w 4950054"/>
              <a:gd name="connsiteY910" fmla="*/ 2626171 h 4950053"/>
              <a:gd name="connsiteX911" fmla="*/ 3041244 w 4950054"/>
              <a:gd name="connsiteY911" fmla="*/ 2606628 h 4950053"/>
              <a:gd name="connsiteX912" fmla="*/ 3029182 w 4950054"/>
              <a:gd name="connsiteY912" fmla="*/ 2631476 h 4950053"/>
              <a:gd name="connsiteX913" fmla="*/ 3060909 w 4950054"/>
              <a:gd name="connsiteY913" fmla="*/ 2602108 h 4950053"/>
              <a:gd name="connsiteX914" fmla="*/ 3069785 w 4950054"/>
              <a:gd name="connsiteY914" fmla="*/ 2596015 h 4950053"/>
              <a:gd name="connsiteX915" fmla="*/ 3068693 w 4950054"/>
              <a:gd name="connsiteY915" fmla="*/ 2595901 h 4950053"/>
              <a:gd name="connsiteX916" fmla="*/ 3044469 w 4950054"/>
              <a:gd name="connsiteY916" fmla="*/ 2592784 h 4950053"/>
              <a:gd name="connsiteX917" fmla="*/ 3043419 w 4950054"/>
              <a:gd name="connsiteY917" fmla="*/ 2593693 h 4950053"/>
              <a:gd name="connsiteX918" fmla="*/ 3042849 w 4950054"/>
              <a:gd name="connsiteY918" fmla="*/ 2592576 h 4950053"/>
              <a:gd name="connsiteX919" fmla="*/ 3019909 w 4950054"/>
              <a:gd name="connsiteY919" fmla="*/ 2589624 h 4950053"/>
              <a:gd name="connsiteX920" fmla="*/ 2989347 w 4950054"/>
              <a:gd name="connsiteY920" fmla="*/ 2589514 h 4950053"/>
              <a:gd name="connsiteX921" fmla="*/ 2990255 w 4950054"/>
              <a:gd name="connsiteY921" fmla="*/ 2599857 h 4950053"/>
              <a:gd name="connsiteX922" fmla="*/ 2997930 w 4950054"/>
              <a:gd name="connsiteY922" fmla="*/ 2608582 h 4950053"/>
              <a:gd name="connsiteX923" fmla="*/ 3001219 w 4950054"/>
              <a:gd name="connsiteY923" fmla="*/ 2590714 h 4950053"/>
              <a:gd name="connsiteX924" fmla="*/ 2997001 w 4950054"/>
              <a:gd name="connsiteY924" fmla="*/ 2589541 h 4950053"/>
              <a:gd name="connsiteX925" fmla="*/ 2982201 w 4950054"/>
              <a:gd name="connsiteY925" fmla="*/ 2589488 h 4950053"/>
              <a:gd name="connsiteX926" fmla="*/ 2979975 w 4950054"/>
              <a:gd name="connsiteY926" fmla="*/ 2599159 h 4950053"/>
              <a:gd name="connsiteX927" fmla="*/ 2973532 w 4950054"/>
              <a:gd name="connsiteY927" fmla="*/ 2601323 h 4950053"/>
              <a:gd name="connsiteX928" fmla="*/ 2977096 w 4950054"/>
              <a:gd name="connsiteY928" fmla="*/ 2594343 h 4950053"/>
              <a:gd name="connsiteX929" fmla="*/ 2969671 w 4950054"/>
              <a:gd name="connsiteY929" fmla="*/ 2592095 h 4950053"/>
              <a:gd name="connsiteX930" fmla="*/ 2967090 w 4950054"/>
              <a:gd name="connsiteY930" fmla="*/ 2589967 h 4950053"/>
              <a:gd name="connsiteX931" fmla="*/ 2963037 w 4950054"/>
              <a:gd name="connsiteY931" fmla="*/ 2590584 h 4950053"/>
              <a:gd name="connsiteX932" fmla="*/ 2961470 w 4950054"/>
              <a:gd name="connsiteY932" fmla="*/ 2592668 h 4950053"/>
              <a:gd name="connsiteX933" fmla="*/ 2963115 w 4950054"/>
              <a:gd name="connsiteY933" fmla="*/ 2604952 h 4950053"/>
              <a:gd name="connsiteX934" fmla="*/ 2983950 w 4950054"/>
              <a:gd name="connsiteY934" fmla="*/ 2610257 h 4950053"/>
              <a:gd name="connsiteX935" fmla="*/ 2987034 w 4950054"/>
              <a:gd name="connsiteY935" fmla="*/ 2599648 h 4950053"/>
              <a:gd name="connsiteX936" fmla="*/ 2982506 w 4950054"/>
              <a:gd name="connsiteY936" fmla="*/ 2589489 h 4950053"/>
              <a:gd name="connsiteX937" fmla="*/ 4157974 w 4950054"/>
              <a:gd name="connsiteY937" fmla="*/ 2581658 h 4950053"/>
              <a:gd name="connsiteX938" fmla="*/ 4171635 w 4950054"/>
              <a:gd name="connsiteY938" fmla="*/ 2606405 h 4950053"/>
              <a:gd name="connsiteX939" fmla="*/ 4157974 w 4950054"/>
              <a:gd name="connsiteY939" fmla="*/ 2624122 h 4950053"/>
              <a:gd name="connsiteX940" fmla="*/ 4138850 w 4950054"/>
              <a:gd name="connsiteY940" fmla="*/ 2608374 h 4950053"/>
              <a:gd name="connsiteX941" fmla="*/ 4092132 w 4950054"/>
              <a:gd name="connsiteY941" fmla="*/ 2629466 h 4950053"/>
              <a:gd name="connsiteX942" fmla="*/ 4157974 w 4950054"/>
              <a:gd name="connsiteY942" fmla="*/ 2581658 h 4950053"/>
              <a:gd name="connsiteX943" fmla="*/ 3627321 w 4950054"/>
              <a:gd name="connsiteY943" fmla="*/ 2580636 h 4950053"/>
              <a:gd name="connsiteX944" fmla="*/ 3629478 w 4950054"/>
              <a:gd name="connsiteY944" fmla="*/ 2580776 h 4950053"/>
              <a:gd name="connsiteX945" fmla="*/ 3638578 w 4950054"/>
              <a:gd name="connsiteY945" fmla="*/ 2581897 h 4950053"/>
              <a:gd name="connsiteX946" fmla="*/ 3638578 w 4950054"/>
              <a:gd name="connsiteY946" fmla="*/ 2588693 h 4950053"/>
              <a:gd name="connsiteX947" fmla="*/ 3624352 w 4950054"/>
              <a:gd name="connsiteY947" fmla="*/ 2592227 h 4950053"/>
              <a:gd name="connsiteX948" fmla="*/ 3624352 w 4950054"/>
              <a:gd name="connsiteY948" fmla="*/ 2583528 h 4950053"/>
              <a:gd name="connsiteX949" fmla="*/ 3627321 w 4950054"/>
              <a:gd name="connsiteY949" fmla="*/ 2580636 h 4950053"/>
              <a:gd name="connsiteX950" fmla="*/ 3465925 w 4950054"/>
              <a:gd name="connsiteY950" fmla="*/ 2580012 h 4950053"/>
              <a:gd name="connsiteX951" fmla="*/ 3456524 w 4950054"/>
              <a:gd name="connsiteY951" fmla="*/ 2581604 h 4950053"/>
              <a:gd name="connsiteX952" fmla="*/ 3451624 w 4950054"/>
              <a:gd name="connsiteY952" fmla="*/ 2594343 h 4950053"/>
              <a:gd name="connsiteX953" fmla="*/ 3470813 w 4950054"/>
              <a:gd name="connsiteY953" fmla="*/ 2601323 h 4950053"/>
              <a:gd name="connsiteX954" fmla="*/ 3474377 w 4950054"/>
              <a:gd name="connsiteY954" fmla="*/ 2582058 h 4950053"/>
              <a:gd name="connsiteX955" fmla="*/ 3465925 w 4950054"/>
              <a:gd name="connsiteY955" fmla="*/ 2580012 h 4950053"/>
              <a:gd name="connsiteX956" fmla="*/ 3531396 w 4950054"/>
              <a:gd name="connsiteY956" fmla="*/ 2578429 h 4950053"/>
              <a:gd name="connsiteX957" fmla="*/ 3534960 w 4950054"/>
              <a:gd name="connsiteY957" fmla="*/ 2594343 h 4950053"/>
              <a:gd name="connsiteX958" fmla="*/ 3550586 w 4950054"/>
              <a:gd name="connsiteY958" fmla="*/ 2583734 h 4950053"/>
              <a:gd name="connsiteX959" fmla="*/ 3534960 w 4950054"/>
              <a:gd name="connsiteY959" fmla="*/ 2582058 h 4950053"/>
              <a:gd name="connsiteX960" fmla="*/ 3531396 w 4950054"/>
              <a:gd name="connsiteY960" fmla="*/ 2578429 h 4950053"/>
              <a:gd name="connsiteX961" fmla="*/ 4206692 w 4950054"/>
              <a:gd name="connsiteY961" fmla="*/ 2578424 h 4950053"/>
              <a:gd name="connsiteX962" fmla="*/ 4182787 w 4950054"/>
              <a:gd name="connsiteY962" fmla="*/ 2598152 h 4950053"/>
              <a:gd name="connsiteX963" fmla="*/ 4206692 w 4950054"/>
              <a:gd name="connsiteY963" fmla="*/ 2578424 h 4950053"/>
              <a:gd name="connsiteX964" fmla="*/ 3414205 w 4950054"/>
              <a:gd name="connsiteY964" fmla="*/ 2572078 h 4950053"/>
              <a:gd name="connsiteX965" fmla="*/ 3406665 w 4950054"/>
              <a:gd name="connsiteY965" fmla="*/ 2582058 h 4950053"/>
              <a:gd name="connsiteX966" fmla="*/ 3422291 w 4950054"/>
              <a:gd name="connsiteY966" fmla="*/ 2585409 h 4950053"/>
              <a:gd name="connsiteX967" fmla="*/ 3408311 w 4950054"/>
              <a:gd name="connsiteY967" fmla="*/ 2594343 h 4950053"/>
              <a:gd name="connsiteX968" fmla="*/ 3385831 w 4950054"/>
              <a:gd name="connsiteY968" fmla="*/ 2590714 h 4950053"/>
              <a:gd name="connsiteX969" fmla="*/ 3375414 w 4950054"/>
              <a:gd name="connsiteY969" fmla="*/ 2599648 h 4950053"/>
              <a:gd name="connsiteX970" fmla="*/ 3384186 w 4950054"/>
              <a:gd name="connsiteY970" fmla="*/ 2618912 h 4950053"/>
              <a:gd name="connsiteX971" fmla="*/ 3391039 w 4950054"/>
              <a:gd name="connsiteY971" fmla="*/ 2606628 h 4950053"/>
              <a:gd name="connsiteX972" fmla="*/ 3411874 w 4950054"/>
              <a:gd name="connsiteY972" fmla="*/ 2617237 h 4950053"/>
              <a:gd name="connsiteX973" fmla="*/ 3431063 w 4950054"/>
              <a:gd name="connsiteY973" fmla="*/ 2617237 h 4950053"/>
              <a:gd name="connsiteX974" fmla="*/ 3437917 w 4950054"/>
              <a:gd name="connsiteY974" fmla="*/ 2587363 h 4950053"/>
              <a:gd name="connsiteX975" fmla="*/ 3425855 w 4950054"/>
              <a:gd name="connsiteY975" fmla="*/ 2576754 h 4950053"/>
              <a:gd name="connsiteX976" fmla="*/ 3414205 w 4950054"/>
              <a:gd name="connsiteY976" fmla="*/ 2572078 h 4950053"/>
              <a:gd name="connsiteX977" fmla="*/ 4099468 w 4950054"/>
              <a:gd name="connsiteY977" fmla="*/ 2568881 h 4950053"/>
              <a:gd name="connsiteX978" fmla="*/ 4111199 w 4950054"/>
              <a:gd name="connsiteY978" fmla="*/ 2574408 h 4950053"/>
              <a:gd name="connsiteX979" fmla="*/ 4074799 w 4950054"/>
              <a:gd name="connsiteY979" fmla="*/ 2590003 h 4950053"/>
              <a:gd name="connsiteX980" fmla="*/ 4099468 w 4950054"/>
              <a:gd name="connsiteY980" fmla="*/ 2568881 h 4950053"/>
              <a:gd name="connsiteX981" fmla="*/ 3635654 w 4950054"/>
              <a:gd name="connsiteY981" fmla="*/ 2564958 h 4950053"/>
              <a:gd name="connsiteX982" fmla="*/ 3643419 w 4950054"/>
              <a:gd name="connsiteY982" fmla="*/ 2573265 h 4950053"/>
              <a:gd name="connsiteX983" fmla="*/ 3603804 w 4950054"/>
              <a:gd name="connsiteY983" fmla="*/ 2580223 h 4950053"/>
              <a:gd name="connsiteX984" fmla="*/ 3635654 w 4950054"/>
              <a:gd name="connsiteY984" fmla="*/ 2564958 h 4950053"/>
              <a:gd name="connsiteX985" fmla="*/ 3247204 w 4950054"/>
              <a:gd name="connsiteY985" fmla="*/ 2563044 h 4950053"/>
              <a:gd name="connsiteX986" fmla="*/ 3243338 w 4950054"/>
              <a:gd name="connsiteY986" fmla="*/ 2566808 h 4950053"/>
              <a:gd name="connsiteX987" fmla="*/ 3250683 w 4950054"/>
              <a:gd name="connsiteY987" fmla="*/ 2567819 h 4950053"/>
              <a:gd name="connsiteX988" fmla="*/ 3246576 w 4950054"/>
              <a:gd name="connsiteY988" fmla="*/ 2576800 h 4950053"/>
              <a:gd name="connsiteX989" fmla="*/ 3252956 w 4950054"/>
              <a:gd name="connsiteY989" fmla="*/ 2577205 h 4950053"/>
              <a:gd name="connsiteX990" fmla="*/ 3253254 w 4950054"/>
              <a:gd name="connsiteY990" fmla="*/ 2577306 h 4950053"/>
              <a:gd name="connsiteX991" fmla="*/ 3253566 w 4950054"/>
              <a:gd name="connsiteY991" fmla="*/ 2575681 h 4950053"/>
              <a:gd name="connsiteX992" fmla="*/ 3257810 w 4950054"/>
              <a:gd name="connsiteY992" fmla="*/ 2567819 h 4950053"/>
              <a:gd name="connsiteX993" fmla="*/ 3252054 w 4950054"/>
              <a:gd name="connsiteY993" fmla="*/ 2563806 h 4950053"/>
              <a:gd name="connsiteX994" fmla="*/ 4186021 w 4950054"/>
              <a:gd name="connsiteY994" fmla="*/ 2561214 h 4950053"/>
              <a:gd name="connsiteX995" fmla="*/ 4194764 w 4950054"/>
              <a:gd name="connsiteY995" fmla="*/ 2577337 h 4950053"/>
              <a:gd name="connsiteX996" fmla="*/ 4177951 w 4950054"/>
              <a:gd name="connsiteY996" fmla="*/ 2564845 h 4950053"/>
              <a:gd name="connsiteX997" fmla="*/ 4186021 w 4950054"/>
              <a:gd name="connsiteY997" fmla="*/ 2561214 h 4950053"/>
              <a:gd name="connsiteX998" fmla="*/ 3227888 w 4950054"/>
              <a:gd name="connsiteY998" fmla="*/ 2559498 h 4950053"/>
              <a:gd name="connsiteX999" fmla="*/ 3232098 w 4950054"/>
              <a:gd name="connsiteY999" fmla="*/ 2560672 h 4950053"/>
              <a:gd name="connsiteX1000" fmla="*/ 3233597 w 4950054"/>
              <a:gd name="connsiteY1000" fmla="*/ 2561090 h 4950053"/>
              <a:gd name="connsiteX1001" fmla="*/ 3529752 w 4950054"/>
              <a:gd name="connsiteY1001" fmla="*/ 2550230 h 4950053"/>
              <a:gd name="connsiteX1002" fmla="*/ 3500146 w 4950054"/>
              <a:gd name="connsiteY1002" fmla="*/ 2578429 h 4950053"/>
              <a:gd name="connsiteX1003" fmla="*/ 3510563 w 4950054"/>
              <a:gd name="connsiteY1003" fmla="*/ 2589038 h 4950053"/>
              <a:gd name="connsiteX1004" fmla="*/ 3529752 w 4950054"/>
              <a:gd name="connsiteY1004" fmla="*/ 2550230 h 4950053"/>
              <a:gd name="connsiteX1005" fmla="*/ 3395610 w 4950054"/>
              <a:gd name="connsiteY1005" fmla="*/ 2548877 h 4950053"/>
              <a:gd name="connsiteX1006" fmla="*/ 3387475 w 4950054"/>
              <a:gd name="connsiteY1006" fmla="*/ 2559164 h 4950053"/>
              <a:gd name="connsiteX1007" fmla="*/ 3380623 w 4950054"/>
              <a:gd name="connsiteY1007" fmla="*/ 2555534 h 4950053"/>
              <a:gd name="connsiteX1008" fmla="*/ 3387475 w 4950054"/>
              <a:gd name="connsiteY1008" fmla="*/ 2571449 h 4950053"/>
              <a:gd name="connsiteX1009" fmla="*/ 3396248 w 4950054"/>
              <a:gd name="connsiteY1009" fmla="*/ 2569494 h 4950053"/>
              <a:gd name="connsiteX1010" fmla="*/ 3401457 w 4950054"/>
              <a:gd name="connsiteY1010" fmla="*/ 2550230 h 4950053"/>
              <a:gd name="connsiteX1011" fmla="*/ 3395610 w 4950054"/>
              <a:gd name="connsiteY1011" fmla="*/ 2548877 h 4950053"/>
              <a:gd name="connsiteX1012" fmla="*/ 3406665 w 4950054"/>
              <a:gd name="connsiteY1012" fmla="*/ 2548555 h 4950053"/>
              <a:gd name="connsiteX1013" fmla="*/ 3410229 w 4950054"/>
              <a:gd name="connsiteY1013" fmla="*/ 2569494 h 4950053"/>
              <a:gd name="connsiteX1014" fmla="*/ 3414923 w 4950054"/>
              <a:gd name="connsiteY1014" fmla="*/ 2557767 h 4950053"/>
              <a:gd name="connsiteX1015" fmla="*/ 3409472 w 4950054"/>
              <a:gd name="connsiteY1015" fmla="*/ 2551686 h 4950053"/>
              <a:gd name="connsiteX1016" fmla="*/ 3406780 w 4950054"/>
              <a:gd name="connsiteY1016" fmla="*/ 2551935 h 4950053"/>
              <a:gd name="connsiteX1017" fmla="*/ 3408520 w 4950054"/>
              <a:gd name="connsiteY1017" fmla="*/ 2550624 h 4950053"/>
              <a:gd name="connsiteX1018" fmla="*/ 3779095 w 4950054"/>
              <a:gd name="connsiteY1018" fmla="*/ 2547228 h 4950053"/>
              <a:gd name="connsiteX1019" fmla="*/ 3784383 w 4950054"/>
              <a:gd name="connsiteY1019" fmla="*/ 2548418 h 4950053"/>
              <a:gd name="connsiteX1020" fmla="*/ 3764993 w 4950054"/>
              <a:gd name="connsiteY1020" fmla="*/ 2559213 h 4950053"/>
              <a:gd name="connsiteX1021" fmla="*/ 3779095 w 4950054"/>
              <a:gd name="connsiteY1021" fmla="*/ 2547228 h 4950053"/>
              <a:gd name="connsiteX1022" fmla="*/ 3444220 w 4950054"/>
              <a:gd name="connsiteY1022" fmla="*/ 2545086 h 4950053"/>
              <a:gd name="connsiteX1023" fmla="*/ 3432709 w 4950054"/>
              <a:gd name="connsiteY1023" fmla="*/ 2555534 h 4950053"/>
              <a:gd name="connsiteX1024" fmla="*/ 3448916 w 4950054"/>
              <a:gd name="connsiteY1024" fmla="*/ 2552393 h 4950053"/>
              <a:gd name="connsiteX1025" fmla="*/ 3453381 w 4950054"/>
              <a:gd name="connsiteY1025" fmla="*/ 2547355 h 4950053"/>
              <a:gd name="connsiteX1026" fmla="*/ 3458751 w 4950054"/>
              <a:gd name="connsiteY1026" fmla="*/ 2541296 h 4950053"/>
              <a:gd name="connsiteX1027" fmla="*/ 3455825 w 4950054"/>
              <a:gd name="connsiteY1027" fmla="*/ 2541856 h 4950053"/>
              <a:gd name="connsiteX1028" fmla="*/ 3456572 w 4950054"/>
              <a:gd name="connsiteY1028" fmla="*/ 2543755 h 4950053"/>
              <a:gd name="connsiteX1029" fmla="*/ 3431483 w 4950054"/>
              <a:gd name="connsiteY1029" fmla="*/ 2533717 h 4950053"/>
              <a:gd name="connsiteX1030" fmla="*/ 3431063 w 4950054"/>
              <a:gd name="connsiteY1030" fmla="*/ 2535991 h 4950053"/>
              <a:gd name="connsiteX1031" fmla="*/ 3434697 w 4950054"/>
              <a:gd name="connsiteY1031" fmla="*/ 2534723 h 4950053"/>
              <a:gd name="connsiteX1032" fmla="*/ 3434468 w 4950054"/>
              <a:gd name="connsiteY1032" fmla="*/ 2534351 h 4950053"/>
              <a:gd name="connsiteX1033" fmla="*/ 3501662 w 4950054"/>
              <a:gd name="connsiteY1033" fmla="*/ 2532592 h 4950053"/>
              <a:gd name="connsiteX1034" fmla="*/ 3481230 w 4950054"/>
              <a:gd name="connsiteY1034" fmla="*/ 2539620 h 4950053"/>
              <a:gd name="connsiteX1035" fmla="*/ 3481230 w 4950054"/>
              <a:gd name="connsiteY1035" fmla="*/ 2551905 h 4950053"/>
              <a:gd name="connsiteX1036" fmla="*/ 3507273 w 4950054"/>
              <a:gd name="connsiteY1036" fmla="*/ 2535991 h 4950053"/>
              <a:gd name="connsiteX1037" fmla="*/ 3501662 w 4950054"/>
              <a:gd name="connsiteY1037" fmla="*/ 2532592 h 4950053"/>
              <a:gd name="connsiteX1038" fmla="*/ 3481230 w 4950054"/>
              <a:gd name="connsiteY1038" fmla="*/ 2527336 h 4950053"/>
              <a:gd name="connsiteX1039" fmla="*/ 3481110 w 4950054"/>
              <a:gd name="connsiteY1039" fmla="*/ 2527728 h 4950053"/>
              <a:gd name="connsiteX1040" fmla="*/ 3474377 w 4950054"/>
              <a:gd name="connsiteY1040" fmla="*/ 2529011 h 4950053"/>
              <a:gd name="connsiteX1041" fmla="*/ 3481230 w 4950054"/>
              <a:gd name="connsiteY1041" fmla="*/ 2527336 h 4950053"/>
              <a:gd name="connsiteX1042" fmla="*/ 3341056 w 4950054"/>
              <a:gd name="connsiteY1042" fmla="*/ 2522390 h 4950053"/>
              <a:gd name="connsiteX1043" fmla="*/ 3288975 w 4950054"/>
              <a:gd name="connsiteY1043" fmla="*/ 2536350 h 4950053"/>
              <a:gd name="connsiteX1044" fmla="*/ 3266498 w 4950054"/>
              <a:gd name="connsiteY1044" fmla="*/ 2538304 h 4950053"/>
              <a:gd name="connsiteX1045" fmla="*/ 3250873 w 4950054"/>
              <a:gd name="connsiteY1045" fmla="*/ 2524065 h 4950053"/>
              <a:gd name="connsiteX1046" fmla="*/ 3228396 w 4950054"/>
              <a:gd name="connsiteY1046" fmla="*/ 2554219 h 4950053"/>
              <a:gd name="connsiteX1047" fmla="*/ 3214691 w 4950054"/>
              <a:gd name="connsiteY1047" fmla="*/ 2541655 h 4950053"/>
              <a:gd name="connsiteX1048" fmla="*/ 3225107 w 4950054"/>
              <a:gd name="connsiteY1048" fmla="*/ 2529370 h 4950053"/>
              <a:gd name="connsiteX1049" fmla="*/ 3194270 w 4950054"/>
              <a:gd name="connsiteY1049" fmla="*/ 2534788 h 4950053"/>
              <a:gd name="connsiteX1050" fmla="*/ 3189536 w 4950054"/>
              <a:gd name="connsiteY1050" fmla="*/ 2540572 h 4950053"/>
              <a:gd name="connsiteX1051" fmla="*/ 3190266 w 4950054"/>
              <a:gd name="connsiteY1051" fmla="*/ 2541660 h 4950053"/>
              <a:gd name="connsiteX1052" fmla="*/ 3199855 w 4950054"/>
              <a:gd name="connsiteY1052" fmla="*/ 2541690 h 4950053"/>
              <a:gd name="connsiteX1053" fmla="*/ 3205920 w 4950054"/>
              <a:gd name="connsiteY1053" fmla="*/ 2546959 h 4950053"/>
              <a:gd name="connsiteX1054" fmla="*/ 3196709 w 4950054"/>
              <a:gd name="connsiteY1054" fmla="*/ 2549225 h 4950053"/>
              <a:gd name="connsiteX1055" fmla="*/ 3207873 w 4950054"/>
              <a:gd name="connsiteY1055" fmla="*/ 2560902 h 4950053"/>
              <a:gd name="connsiteX1056" fmla="*/ 3209288 w 4950054"/>
              <a:gd name="connsiteY1056" fmla="*/ 2557210 h 4950053"/>
              <a:gd name="connsiteX1057" fmla="*/ 3224824 w 4950054"/>
              <a:gd name="connsiteY1057" fmla="*/ 2565651 h 4950053"/>
              <a:gd name="connsiteX1058" fmla="*/ 3225906 w 4950054"/>
              <a:gd name="connsiteY1058" fmla="*/ 2571357 h 4950053"/>
              <a:gd name="connsiteX1059" fmla="*/ 3226478 w 4950054"/>
              <a:gd name="connsiteY1059" fmla="*/ 2571463 h 4950053"/>
              <a:gd name="connsiteX1060" fmla="*/ 3228943 w 4950054"/>
              <a:gd name="connsiteY1060" fmla="*/ 2572981 h 4950053"/>
              <a:gd name="connsiteX1061" fmla="*/ 3238004 w 4950054"/>
              <a:gd name="connsiteY1061" fmla="*/ 2566074 h 4950053"/>
              <a:gd name="connsiteX1062" fmla="*/ 3240153 w 4950054"/>
              <a:gd name="connsiteY1062" fmla="*/ 2566370 h 4950053"/>
              <a:gd name="connsiteX1063" fmla="*/ 3235941 w 4950054"/>
              <a:gd name="connsiteY1063" fmla="*/ 2563459 h 4950053"/>
              <a:gd name="connsiteX1064" fmla="*/ 3235488 w 4950054"/>
              <a:gd name="connsiteY1064" fmla="*/ 2561617 h 4950053"/>
              <a:gd name="connsiteX1065" fmla="*/ 3234914 w 4950054"/>
              <a:gd name="connsiteY1065" fmla="*/ 2559285 h 4950053"/>
              <a:gd name="connsiteX1066" fmla="*/ 3242279 w 4950054"/>
              <a:gd name="connsiteY1066" fmla="*/ 2552111 h 4950053"/>
              <a:gd name="connsiteX1067" fmla="*/ 3245821 w 4950054"/>
              <a:gd name="connsiteY1067" fmla="*/ 2555905 h 4950053"/>
              <a:gd name="connsiteX1068" fmla="*/ 3247941 w 4950054"/>
              <a:gd name="connsiteY1068" fmla="*/ 2558920 h 4950053"/>
              <a:gd name="connsiteX1069" fmla="*/ 3256406 w 4950054"/>
              <a:gd name="connsiteY1069" fmla="*/ 2551521 h 4950053"/>
              <a:gd name="connsiteX1070" fmla="*/ 3250683 w 4950054"/>
              <a:gd name="connsiteY1070" fmla="*/ 2543250 h 4950053"/>
              <a:gd name="connsiteX1071" fmla="*/ 3270626 w 4950054"/>
              <a:gd name="connsiteY1071" fmla="*/ 2544960 h 4950053"/>
              <a:gd name="connsiteX1072" fmla="*/ 3274326 w 4950054"/>
              <a:gd name="connsiteY1072" fmla="*/ 2549762 h 4950053"/>
              <a:gd name="connsiteX1073" fmla="*/ 3281510 w 4950054"/>
              <a:gd name="connsiteY1073" fmla="*/ 2545974 h 4950053"/>
              <a:gd name="connsiteX1074" fmla="*/ 3292827 w 4950054"/>
              <a:gd name="connsiteY1074" fmla="*/ 2539800 h 4950053"/>
              <a:gd name="connsiteX1075" fmla="*/ 3301659 w 4950054"/>
              <a:gd name="connsiteY1075" fmla="*/ 2553873 h 4950053"/>
              <a:gd name="connsiteX1076" fmla="*/ 3278060 w 4950054"/>
              <a:gd name="connsiteY1076" fmla="*/ 2552282 h 4950053"/>
              <a:gd name="connsiteX1077" fmla="*/ 3276208 w 4950054"/>
              <a:gd name="connsiteY1077" fmla="*/ 2552202 h 4950053"/>
              <a:gd name="connsiteX1078" fmla="*/ 3278053 w 4950054"/>
              <a:gd name="connsiteY1078" fmla="*/ 2554597 h 4950053"/>
              <a:gd name="connsiteX1079" fmla="*/ 3280290 w 4950054"/>
              <a:gd name="connsiteY1079" fmla="*/ 2567819 h 4950053"/>
              <a:gd name="connsiteX1080" fmla="*/ 3266994 w 4950054"/>
              <a:gd name="connsiteY1080" fmla="*/ 2577766 h 4950053"/>
              <a:gd name="connsiteX1081" fmla="*/ 3265313 w 4950054"/>
              <a:gd name="connsiteY1081" fmla="*/ 2581365 h 4950053"/>
              <a:gd name="connsiteX1082" fmla="*/ 3280816 w 4950054"/>
              <a:gd name="connsiteY1082" fmla="*/ 2586584 h 4950053"/>
              <a:gd name="connsiteX1083" fmla="*/ 3306746 w 4950054"/>
              <a:gd name="connsiteY1083" fmla="*/ 2602235 h 4950053"/>
              <a:gd name="connsiteX1084" fmla="*/ 3313185 w 4950054"/>
              <a:gd name="connsiteY1084" fmla="*/ 2601323 h 4950053"/>
              <a:gd name="connsiteX1085" fmla="*/ 3314319 w 4950054"/>
              <a:gd name="connsiteY1085" fmla="*/ 2606805 h 4950053"/>
              <a:gd name="connsiteX1086" fmla="*/ 3323592 w 4950054"/>
              <a:gd name="connsiteY1086" fmla="*/ 2612403 h 4950053"/>
              <a:gd name="connsiteX1087" fmla="*/ 3325247 w 4950054"/>
              <a:gd name="connsiteY1087" fmla="*/ 2611932 h 4950053"/>
              <a:gd name="connsiteX1088" fmla="*/ 3326892 w 4950054"/>
              <a:gd name="connsiteY1088" fmla="*/ 2589038 h 4950053"/>
              <a:gd name="connsiteX1089" fmla="*/ 3339229 w 4950054"/>
              <a:gd name="connsiteY1089" fmla="*/ 2599648 h 4950053"/>
              <a:gd name="connsiteX1090" fmla="*/ 3332101 w 4950054"/>
              <a:gd name="connsiteY1090" fmla="*/ 2608582 h 4950053"/>
              <a:gd name="connsiteX1091" fmla="*/ 3337309 w 4950054"/>
              <a:gd name="connsiteY1091" fmla="*/ 2617237 h 4950053"/>
              <a:gd name="connsiteX1092" fmla="*/ 3346082 w 4950054"/>
              <a:gd name="connsiteY1092" fmla="*/ 2599648 h 4950053"/>
              <a:gd name="connsiteX1093" fmla="*/ 3346082 w 4950054"/>
              <a:gd name="connsiteY1093" fmla="*/ 2583734 h 4950053"/>
              <a:gd name="connsiteX1094" fmla="*/ 3330456 w 4950054"/>
              <a:gd name="connsiteY1094" fmla="*/ 2583734 h 4950053"/>
              <a:gd name="connsiteX1095" fmla="*/ 3328057 w 4950054"/>
              <a:gd name="connsiteY1095" fmla="*/ 2566458 h 4950053"/>
              <a:gd name="connsiteX1096" fmla="*/ 3328046 w 4950054"/>
              <a:gd name="connsiteY1096" fmla="*/ 2566313 h 4950053"/>
              <a:gd name="connsiteX1097" fmla="*/ 3325215 w 4950054"/>
              <a:gd name="connsiteY1097" fmla="*/ 2567839 h 4950053"/>
              <a:gd name="connsiteX1098" fmla="*/ 3318543 w 4950054"/>
              <a:gd name="connsiteY1098" fmla="*/ 2562583 h 4950053"/>
              <a:gd name="connsiteX1099" fmla="*/ 3326916 w 4950054"/>
              <a:gd name="connsiteY1099" fmla="*/ 2552416 h 4950053"/>
              <a:gd name="connsiteX1100" fmla="*/ 3326930 w 4950054"/>
              <a:gd name="connsiteY1100" fmla="*/ 2552378 h 4950053"/>
              <a:gd name="connsiteX1101" fmla="*/ 3326892 w 4950054"/>
              <a:gd name="connsiteY1101" fmla="*/ 2551905 h 4950053"/>
              <a:gd name="connsiteX1102" fmla="*/ 3327083 w 4950054"/>
              <a:gd name="connsiteY1102" fmla="*/ 2551971 h 4950053"/>
              <a:gd name="connsiteX1103" fmla="*/ 3330285 w 4950054"/>
              <a:gd name="connsiteY1103" fmla="*/ 2543494 h 4950053"/>
              <a:gd name="connsiteX1104" fmla="*/ 3338825 w 4950054"/>
              <a:gd name="connsiteY1104" fmla="*/ 2552070 h 4950053"/>
              <a:gd name="connsiteX1105" fmla="*/ 3333048 w 4950054"/>
              <a:gd name="connsiteY1105" fmla="*/ 2556493 h 4950053"/>
              <a:gd name="connsiteX1106" fmla="*/ 3334054 w 4950054"/>
              <a:gd name="connsiteY1106" fmla="*/ 2559688 h 4950053"/>
              <a:gd name="connsiteX1107" fmla="*/ 3337309 w 4950054"/>
              <a:gd name="connsiteY1107" fmla="*/ 2571449 h 4950053"/>
              <a:gd name="connsiteX1108" fmla="*/ 3361707 w 4950054"/>
              <a:gd name="connsiteY1108" fmla="*/ 2559164 h 4950053"/>
              <a:gd name="connsiteX1109" fmla="*/ 3340873 w 4950054"/>
              <a:gd name="connsiteY1109" fmla="*/ 2543250 h 4950053"/>
              <a:gd name="connsiteX1110" fmla="*/ 3349542 w 4950054"/>
              <a:gd name="connsiteY1110" fmla="*/ 2541260 h 4950053"/>
              <a:gd name="connsiteX1111" fmla="*/ 3349306 w 4950054"/>
              <a:gd name="connsiteY1111" fmla="*/ 2536465 h 4950053"/>
              <a:gd name="connsiteX1112" fmla="*/ 3344619 w 4950054"/>
              <a:gd name="connsiteY1112" fmla="*/ 2541655 h 4950053"/>
              <a:gd name="connsiteX1113" fmla="*/ 3341364 w 4950054"/>
              <a:gd name="connsiteY1113" fmla="*/ 2537152 h 4950053"/>
              <a:gd name="connsiteX1114" fmla="*/ 3342691 w 4950054"/>
              <a:gd name="connsiteY1114" fmla="*/ 2533894 h 4950053"/>
              <a:gd name="connsiteX1115" fmla="*/ 3338700 w 4950054"/>
              <a:gd name="connsiteY1115" fmla="*/ 2539967 h 4950053"/>
              <a:gd name="connsiteX1116" fmla="*/ 3327430 w 4950054"/>
              <a:gd name="connsiteY1116" fmla="*/ 2542821 h 4950053"/>
              <a:gd name="connsiteX1117" fmla="*/ 3328269 w 4950054"/>
              <a:gd name="connsiteY1117" fmla="*/ 2536785 h 4950053"/>
              <a:gd name="connsiteX1118" fmla="*/ 3326116 w 4950054"/>
              <a:gd name="connsiteY1118" fmla="*/ 2538757 h 4950053"/>
              <a:gd name="connsiteX1119" fmla="*/ 3310964 w 4950054"/>
              <a:gd name="connsiteY1119" fmla="*/ 2546913 h 4950053"/>
              <a:gd name="connsiteX1120" fmla="*/ 3304039 w 4950054"/>
              <a:gd name="connsiteY1120" fmla="*/ 2541715 h 4950053"/>
              <a:gd name="connsiteX1121" fmla="*/ 3319170 w 4950054"/>
              <a:gd name="connsiteY1121" fmla="*/ 2537064 h 4950053"/>
              <a:gd name="connsiteX1122" fmla="*/ 3328484 w 4950054"/>
              <a:gd name="connsiteY1122" fmla="*/ 2535241 h 4950053"/>
              <a:gd name="connsiteX1123" fmla="*/ 3328736 w 4950054"/>
              <a:gd name="connsiteY1123" fmla="*/ 2533419 h 4950053"/>
              <a:gd name="connsiteX1124" fmla="*/ 3333592 w 4950054"/>
              <a:gd name="connsiteY1124" fmla="*/ 2528348 h 4950053"/>
              <a:gd name="connsiteX1125" fmla="*/ 3344010 w 4950054"/>
              <a:gd name="connsiteY1125" fmla="*/ 2530421 h 4950053"/>
              <a:gd name="connsiteX1126" fmla="*/ 3345236 w 4950054"/>
              <a:gd name="connsiteY1126" fmla="*/ 2526892 h 4950053"/>
              <a:gd name="connsiteX1127" fmla="*/ 3341056 w 4950054"/>
              <a:gd name="connsiteY1127" fmla="*/ 2522390 h 4950053"/>
              <a:gd name="connsiteX1128" fmla="*/ 3443125 w 4950054"/>
              <a:gd name="connsiteY1128" fmla="*/ 2522031 h 4950053"/>
              <a:gd name="connsiteX1129" fmla="*/ 3442048 w 4950054"/>
              <a:gd name="connsiteY1129" fmla="*/ 2522353 h 4950053"/>
              <a:gd name="connsiteX1130" fmla="*/ 3438857 w 4950054"/>
              <a:gd name="connsiteY1130" fmla="*/ 2524229 h 4950053"/>
              <a:gd name="connsiteX1131" fmla="*/ 3435898 w 4950054"/>
              <a:gd name="connsiteY1131" fmla="*/ 2530930 h 4950053"/>
              <a:gd name="connsiteX1132" fmla="*/ 3440104 w 4950054"/>
              <a:gd name="connsiteY1132" fmla="*/ 2531597 h 4950053"/>
              <a:gd name="connsiteX1133" fmla="*/ 3638581 w 4950054"/>
              <a:gd name="connsiteY1133" fmla="*/ 2520102 h 4950053"/>
              <a:gd name="connsiteX1134" fmla="*/ 3624468 w 4950054"/>
              <a:gd name="connsiteY1134" fmla="*/ 2543215 h 4950053"/>
              <a:gd name="connsiteX1135" fmla="*/ 3615892 w 4950054"/>
              <a:gd name="connsiteY1135" fmla="*/ 2529013 h 4950053"/>
              <a:gd name="connsiteX1136" fmla="*/ 3638581 w 4950054"/>
              <a:gd name="connsiteY1136" fmla="*/ 2520102 h 4950053"/>
              <a:gd name="connsiteX1137" fmla="*/ 3465723 w 4950054"/>
              <a:gd name="connsiteY1137" fmla="*/ 2519789 h 4950053"/>
              <a:gd name="connsiteX1138" fmla="*/ 3466256 w 4950054"/>
              <a:gd name="connsiteY1138" fmla="*/ 2524614 h 4950053"/>
              <a:gd name="connsiteX1139" fmla="*/ 3468894 w 4950054"/>
              <a:gd name="connsiteY1139" fmla="*/ 2553859 h 4950053"/>
              <a:gd name="connsiteX1140" fmla="*/ 3474377 w 4950054"/>
              <a:gd name="connsiteY1140" fmla="*/ 2551905 h 4950053"/>
              <a:gd name="connsiteX1141" fmla="*/ 3477084 w 4950054"/>
              <a:gd name="connsiteY1141" fmla="*/ 2540877 h 4950053"/>
              <a:gd name="connsiteX1142" fmla="*/ 3481110 w 4950054"/>
              <a:gd name="connsiteY1142" fmla="*/ 2527728 h 4950053"/>
              <a:gd name="connsiteX1143" fmla="*/ 3498991 w 4950054"/>
              <a:gd name="connsiteY1143" fmla="*/ 2524323 h 4950053"/>
              <a:gd name="connsiteX1144" fmla="*/ 3493460 w 4950054"/>
              <a:gd name="connsiteY1144" fmla="*/ 2520435 h 4950053"/>
              <a:gd name="connsiteX1145" fmla="*/ 3475232 w 4950054"/>
              <a:gd name="connsiteY1145" fmla="*/ 2522739 h 4950053"/>
              <a:gd name="connsiteX1146" fmla="*/ 3357857 w 4950054"/>
              <a:gd name="connsiteY1146" fmla="*/ 2518970 h 4950053"/>
              <a:gd name="connsiteX1147" fmla="*/ 3351472 w 4950054"/>
              <a:gd name="connsiteY1147" fmla="*/ 2520435 h 4950053"/>
              <a:gd name="connsiteX1148" fmla="*/ 3347241 w 4950054"/>
              <a:gd name="connsiteY1148" fmla="*/ 2526303 h 4950053"/>
              <a:gd name="connsiteX1149" fmla="*/ 3348402 w 4950054"/>
              <a:gd name="connsiteY1149" fmla="*/ 2530264 h 4950053"/>
              <a:gd name="connsiteX1150" fmla="*/ 3347727 w 4950054"/>
              <a:gd name="connsiteY1150" fmla="*/ 2527336 h 4950053"/>
              <a:gd name="connsiteX1151" fmla="*/ 3351291 w 4950054"/>
              <a:gd name="connsiteY1151" fmla="*/ 2527336 h 4950053"/>
              <a:gd name="connsiteX1152" fmla="*/ 3354854 w 4950054"/>
              <a:gd name="connsiteY1152" fmla="*/ 2522031 h 4950053"/>
              <a:gd name="connsiteX1153" fmla="*/ 3353236 w 4950054"/>
              <a:gd name="connsiteY1153" fmla="*/ 2543272 h 4950053"/>
              <a:gd name="connsiteX1154" fmla="*/ 3354216 w 4950054"/>
              <a:gd name="connsiteY1154" fmla="*/ 2543657 h 4950053"/>
              <a:gd name="connsiteX1155" fmla="*/ 3357309 w 4950054"/>
              <a:gd name="connsiteY1155" fmla="*/ 2541031 h 4950053"/>
              <a:gd name="connsiteX1156" fmla="*/ 3358624 w 4950054"/>
              <a:gd name="connsiteY1156" fmla="*/ 2541677 h 4950053"/>
              <a:gd name="connsiteX1157" fmla="*/ 3362771 w 4950054"/>
              <a:gd name="connsiteY1157" fmla="*/ 2543713 h 4950053"/>
              <a:gd name="connsiteX1158" fmla="*/ 3367589 w 4950054"/>
              <a:gd name="connsiteY1158" fmla="*/ 2530637 h 4950053"/>
              <a:gd name="connsiteX1159" fmla="*/ 3362265 w 4950054"/>
              <a:gd name="connsiteY1159" fmla="*/ 2522948 h 4950053"/>
              <a:gd name="connsiteX1160" fmla="*/ 3357857 w 4950054"/>
              <a:gd name="connsiteY1160" fmla="*/ 2518970 h 4950053"/>
              <a:gd name="connsiteX1161" fmla="*/ 4066627 w 4950054"/>
              <a:gd name="connsiteY1161" fmla="*/ 2518216 h 4950053"/>
              <a:gd name="connsiteX1162" fmla="*/ 4073717 w 4950054"/>
              <a:gd name="connsiteY1162" fmla="*/ 2525580 h 4950053"/>
              <a:gd name="connsiteX1163" fmla="*/ 4055870 w 4950054"/>
              <a:gd name="connsiteY1163" fmla="*/ 2534616 h 4950053"/>
              <a:gd name="connsiteX1164" fmla="*/ 4066627 w 4950054"/>
              <a:gd name="connsiteY1164" fmla="*/ 2518216 h 4950053"/>
              <a:gd name="connsiteX1165" fmla="*/ 3203898 w 4950054"/>
              <a:gd name="connsiteY1165" fmla="*/ 2513734 h 4950053"/>
              <a:gd name="connsiteX1166" fmla="*/ 3191940 w 4950054"/>
              <a:gd name="connsiteY1166" fmla="*/ 2518760 h 4950053"/>
              <a:gd name="connsiteX1167" fmla="*/ 3209484 w 4950054"/>
              <a:gd name="connsiteY1167" fmla="*/ 2520435 h 4950053"/>
              <a:gd name="connsiteX1168" fmla="*/ 3203898 w 4950054"/>
              <a:gd name="connsiteY1168" fmla="*/ 2513734 h 4950053"/>
              <a:gd name="connsiteX1169" fmla="*/ 3181815 w 4950054"/>
              <a:gd name="connsiteY1169" fmla="*/ 2507882 h 4950053"/>
              <a:gd name="connsiteX1170" fmla="*/ 3176999 w 4950054"/>
              <a:gd name="connsiteY1170" fmla="*/ 2507993 h 4950053"/>
              <a:gd name="connsiteX1171" fmla="*/ 3178096 w 4950054"/>
              <a:gd name="connsiteY1171" fmla="*/ 2513604 h 4950053"/>
              <a:gd name="connsiteX1172" fmla="*/ 3418300 w 4950054"/>
              <a:gd name="connsiteY1172" fmla="*/ 2502728 h 4950053"/>
              <a:gd name="connsiteX1173" fmla="*/ 3416567 w 4950054"/>
              <a:gd name="connsiteY1173" fmla="*/ 2507208 h 4950053"/>
              <a:gd name="connsiteX1174" fmla="*/ 3405197 w 4950054"/>
              <a:gd name="connsiteY1174" fmla="*/ 2508151 h 4950053"/>
              <a:gd name="connsiteX1175" fmla="*/ 3405197 w 4950054"/>
              <a:gd name="connsiteY1175" fmla="*/ 2524065 h 4950053"/>
              <a:gd name="connsiteX1176" fmla="*/ 3417257 w 4950054"/>
              <a:gd name="connsiteY1176" fmla="*/ 2527695 h 4950053"/>
              <a:gd name="connsiteX1177" fmla="*/ 3410637 w 4950054"/>
              <a:gd name="connsiteY1177" fmla="*/ 2526676 h 4950053"/>
              <a:gd name="connsiteX1178" fmla="*/ 3417082 w 4950054"/>
              <a:gd name="connsiteY1178" fmla="*/ 2535991 h 4950053"/>
              <a:gd name="connsiteX1179" fmla="*/ 3431063 w 4950054"/>
              <a:gd name="connsiteY1179" fmla="*/ 2506117 h 4950053"/>
              <a:gd name="connsiteX1180" fmla="*/ 3428708 w 4950054"/>
              <a:gd name="connsiteY1180" fmla="*/ 2505457 h 4950053"/>
              <a:gd name="connsiteX1181" fmla="*/ 3426783 w 4950054"/>
              <a:gd name="connsiteY1181" fmla="*/ 2513699 h 4950053"/>
              <a:gd name="connsiteX1182" fmla="*/ 3418902 w 4950054"/>
              <a:gd name="connsiteY1182" fmla="*/ 2515130 h 4950053"/>
              <a:gd name="connsiteX1183" fmla="*/ 3423875 w 4950054"/>
              <a:gd name="connsiteY1183" fmla="*/ 2505315 h 4950053"/>
              <a:gd name="connsiteX1184" fmla="*/ 3421688 w 4950054"/>
              <a:gd name="connsiteY1184" fmla="*/ 2503492 h 4950053"/>
              <a:gd name="connsiteX1185" fmla="*/ 3419344 w 4950054"/>
              <a:gd name="connsiteY1185" fmla="*/ 2502836 h 4950053"/>
              <a:gd name="connsiteX1186" fmla="*/ 3201297 w 4950054"/>
              <a:gd name="connsiteY1186" fmla="*/ 2502580 h 4950053"/>
              <a:gd name="connsiteX1187" fmla="*/ 3190151 w 4950054"/>
              <a:gd name="connsiteY1187" fmla="*/ 2506737 h 4950053"/>
              <a:gd name="connsiteX1188" fmla="*/ 3186732 w 4950054"/>
              <a:gd name="connsiteY1188" fmla="*/ 2510105 h 4950053"/>
              <a:gd name="connsiteX1189" fmla="*/ 3209484 w 4950054"/>
              <a:gd name="connsiteY1189" fmla="*/ 2502846 h 4950053"/>
              <a:gd name="connsiteX1190" fmla="*/ 3462211 w 4950054"/>
              <a:gd name="connsiteY1190" fmla="*/ 2495866 h 4950053"/>
              <a:gd name="connsiteX1191" fmla="*/ 3458126 w 4950054"/>
              <a:gd name="connsiteY1191" fmla="*/ 2496733 h 4950053"/>
              <a:gd name="connsiteX1192" fmla="*/ 3456832 w 4950054"/>
              <a:gd name="connsiteY1192" fmla="*/ 2509747 h 4950053"/>
              <a:gd name="connsiteX1193" fmla="*/ 3459286 w 4950054"/>
              <a:gd name="connsiteY1193" fmla="*/ 2509117 h 4950053"/>
              <a:gd name="connsiteX1194" fmla="*/ 3460224 w 4950054"/>
              <a:gd name="connsiteY1194" fmla="*/ 2505847 h 4950053"/>
              <a:gd name="connsiteX1195" fmla="*/ 3462211 w 4950054"/>
              <a:gd name="connsiteY1195" fmla="*/ 2495866 h 4950053"/>
              <a:gd name="connsiteX1196" fmla="*/ 4300805 w 4950054"/>
              <a:gd name="connsiteY1196" fmla="*/ 2492242 h 4950053"/>
              <a:gd name="connsiteX1197" fmla="*/ 4274912 w 4950054"/>
              <a:gd name="connsiteY1197" fmla="*/ 2524290 h 4950053"/>
              <a:gd name="connsiteX1198" fmla="*/ 4300805 w 4950054"/>
              <a:gd name="connsiteY1198" fmla="*/ 2492242 h 4950053"/>
              <a:gd name="connsiteX1199" fmla="*/ 3499085 w 4950054"/>
              <a:gd name="connsiteY1199" fmla="*/ 2492046 h 4950053"/>
              <a:gd name="connsiteX1200" fmla="*/ 3491442 w 4950054"/>
              <a:gd name="connsiteY1200" fmla="*/ 2495333 h 4950053"/>
              <a:gd name="connsiteX1201" fmla="*/ 3490784 w 4950054"/>
              <a:gd name="connsiteY1201" fmla="*/ 2495359 h 4950053"/>
              <a:gd name="connsiteX1202" fmla="*/ 3490650 w 4950054"/>
              <a:gd name="connsiteY1202" fmla="*/ 2495622 h 4950053"/>
              <a:gd name="connsiteX1203" fmla="*/ 3489896 w 4950054"/>
              <a:gd name="connsiteY1203" fmla="*/ 2502846 h 4950053"/>
              <a:gd name="connsiteX1204" fmla="*/ 3485922 w 4950054"/>
              <a:gd name="connsiteY1204" fmla="*/ 2498483 h 4950053"/>
              <a:gd name="connsiteX1205" fmla="*/ 3485194 w 4950054"/>
              <a:gd name="connsiteY1205" fmla="*/ 2495587 h 4950053"/>
              <a:gd name="connsiteX1206" fmla="*/ 3474582 w 4950054"/>
              <a:gd name="connsiteY1206" fmla="*/ 2496018 h 4950053"/>
              <a:gd name="connsiteX1207" fmla="*/ 3472433 w 4950054"/>
              <a:gd name="connsiteY1207" fmla="*/ 2494112 h 4950053"/>
              <a:gd name="connsiteX1208" fmla="*/ 3470743 w 4950054"/>
              <a:gd name="connsiteY1208" fmla="*/ 2499600 h 4950053"/>
              <a:gd name="connsiteX1209" fmla="*/ 3470312 w 4950054"/>
              <a:gd name="connsiteY1209" fmla="*/ 2500851 h 4950053"/>
              <a:gd name="connsiteX1210" fmla="*/ 3472458 w 4950054"/>
              <a:gd name="connsiteY1210" fmla="*/ 2500812 h 4950053"/>
              <a:gd name="connsiteX1211" fmla="*/ 3465047 w 4950054"/>
              <a:gd name="connsiteY1211" fmla="*/ 2512363 h 4950053"/>
              <a:gd name="connsiteX1212" fmla="*/ 3472366 w 4950054"/>
              <a:gd name="connsiteY1212" fmla="*/ 2513869 h 4950053"/>
              <a:gd name="connsiteX1213" fmla="*/ 3481981 w 4950054"/>
              <a:gd name="connsiteY1213" fmla="*/ 2511536 h 4950053"/>
              <a:gd name="connsiteX1214" fmla="*/ 3486089 w 4950054"/>
              <a:gd name="connsiteY1214" fmla="*/ 2510027 h 4950053"/>
              <a:gd name="connsiteX1215" fmla="*/ 3478096 w 4950054"/>
              <a:gd name="connsiteY1215" fmla="*/ 2508082 h 4950053"/>
              <a:gd name="connsiteX1216" fmla="*/ 3488622 w 4950054"/>
              <a:gd name="connsiteY1216" fmla="*/ 2506421 h 4950053"/>
              <a:gd name="connsiteX1217" fmla="*/ 3492742 w 4950054"/>
              <a:gd name="connsiteY1217" fmla="*/ 2500127 h 4950053"/>
              <a:gd name="connsiteX1218" fmla="*/ 3500794 w 4950054"/>
              <a:gd name="connsiteY1218" fmla="*/ 2497574 h 4950053"/>
              <a:gd name="connsiteX1219" fmla="*/ 3500998 w 4950054"/>
              <a:gd name="connsiteY1219" fmla="*/ 2494504 h 4950053"/>
              <a:gd name="connsiteX1220" fmla="*/ 3592654 w 4950054"/>
              <a:gd name="connsiteY1220" fmla="*/ 2488093 h 4950053"/>
              <a:gd name="connsiteX1221" fmla="*/ 3539741 w 4950054"/>
              <a:gd name="connsiteY1221" fmla="*/ 2496797 h 4950053"/>
              <a:gd name="connsiteX1222" fmla="*/ 3592654 w 4950054"/>
              <a:gd name="connsiteY1222" fmla="*/ 2488093 h 4950053"/>
              <a:gd name="connsiteX1223" fmla="*/ 3462041 w 4950054"/>
              <a:gd name="connsiteY1223" fmla="*/ 2484898 h 4950053"/>
              <a:gd name="connsiteX1224" fmla="*/ 3461956 w 4950054"/>
              <a:gd name="connsiteY1224" fmla="*/ 2485141 h 4950053"/>
              <a:gd name="connsiteX1225" fmla="*/ 3462211 w 4950054"/>
              <a:gd name="connsiteY1225" fmla="*/ 2485256 h 4950053"/>
              <a:gd name="connsiteX1226" fmla="*/ 3462320 w 4950054"/>
              <a:gd name="connsiteY1226" fmla="*/ 2485145 h 4950053"/>
              <a:gd name="connsiteX1227" fmla="*/ 4085102 w 4950054"/>
              <a:gd name="connsiteY1227" fmla="*/ 2484400 h 4950053"/>
              <a:gd name="connsiteX1228" fmla="*/ 4090239 w 4950054"/>
              <a:gd name="connsiteY1228" fmla="*/ 2500463 h 4950053"/>
              <a:gd name="connsiteX1229" fmla="*/ 4071583 w 4950054"/>
              <a:gd name="connsiteY1229" fmla="*/ 2498772 h 4950053"/>
              <a:gd name="connsiteX1230" fmla="*/ 4085102 w 4950054"/>
              <a:gd name="connsiteY1230" fmla="*/ 2484400 h 4950053"/>
              <a:gd name="connsiteX1231" fmla="*/ 3740892 w 4950054"/>
              <a:gd name="connsiteY1231" fmla="*/ 2482801 h 4950053"/>
              <a:gd name="connsiteX1232" fmla="*/ 3708051 w 4950054"/>
              <a:gd name="connsiteY1232" fmla="*/ 2507510 h 4950053"/>
              <a:gd name="connsiteX1233" fmla="*/ 3702851 w 4950054"/>
              <a:gd name="connsiteY1233" fmla="*/ 2493471 h 4950053"/>
              <a:gd name="connsiteX1234" fmla="*/ 3728577 w 4950054"/>
              <a:gd name="connsiteY1234" fmla="*/ 2495155 h 4950053"/>
              <a:gd name="connsiteX1235" fmla="*/ 3740892 w 4950054"/>
              <a:gd name="connsiteY1235" fmla="*/ 2482801 h 4950053"/>
              <a:gd name="connsiteX1236" fmla="*/ 3444339 w 4950054"/>
              <a:gd name="connsiteY1236" fmla="*/ 2481180 h 4950053"/>
              <a:gd name="connsiteX1237" fmla="*/ 3442083 w 4950054"/>
              <a:gd name="connsiteY1237" fmla="*/ 2485773 h 4950053"/>
              <a:gd name="connsiteX1238" fmla="*/ 3444770 w 4950054"/>
              <a:gd name="connsiteY1238" fmla="*/ 2481548 h 4950053"/>
              <a:gd name="connsiteX1239" fmla="*/ 3681785 w 4950054"/>
              <a:gd name="connsiteY1239" fmla="*/ 2480381 h 4950053"/>
              <a:gd name="connsiteX1240" fmla="*/ 3686932 w 4950054"/>
              <a:gd name="connsiteY1240" fmla="*/ 2484040 h 4950053"/>
              <a:gd name="connsiteX1241" fmla="*/ 3676560 w 4950054"/>
              <a:gd name="connsiteY1241" fmla="*/ 2485592 h 4950053"/>
              <a:gd name="connsiteX1242" fmla="*/ 3671873 w 4950054"/>
              <a:gd name="connsiteY1242" fmla="*/ 2495313 h 4950053"/>
              <a:gd name="connsiteX1243" fmla="*/ 3676049 w 4950054"/>
              <a:gd name="connsiteY1243" fmla="*/ 2497024 h 4950053"/>
              <a:gd name="connsiteX1244" fmla="*/ 3676049 w 4950054"/>
              <a:gd name="connsiteY1244" fmla="*/ 2519624 h 4950053"/>
              <a:gd name="connsiteX1245" fmla="*/ 3661823 w 4950054"/>
              <a:gd name="connsiteY1245" fmla="*/ 2498953 h 4950053"/>
              <a:gd name="connsiteX1246" fmla="*/ 3665449 w 4950054"/>
              <a:gd name="connsiteY1246" fmla="*/ 2495370 h 4950053"/>
              <a:gd name="connsiteX1247" fmla="*/ 3668528 w 4950054"/>
              <a:gd name="connsiteY1247" fmla="*/ 2495069 h 4950053"/>
              <a:gd name="connsiteX1248" fmla="*/ 3666188 w 4950054"/>
              <a:gd name="connsiteY1248" fmla="*/ 2493911 h 4950053"/>
              <a:gd name="connsiteX1249" fmla="*/ 3655713 w 4950054"/>
              <a:gd name="connsiteY1249" fmla="*/ 2491093 h 4950053"/>
              <a:gd name="connsiteX1250" fmla="*/ 3681785 w 4950054"/>
              <a:gd name="connsiteY1250" fmla="*/ 2480381 h 4950053"/>
              <a:gd name="connsiteX1251" fmla="*/ 3521707 w 4950054"/>
              <a:gd name="connsiteY1251" fmla="*/ 2467793 h 4950053"/>
              <a:gd name="connsiteX1252" fmla="*/ 3517219 w 4950054"/>
              <a:gd name="connsiteY1252" fmla="*/ 2470973 h 4950053"/>
              <a:gd name="connsiteX1253" fmla="*/ 3517410 w 4950054"/>
              <a:gd name="connsiteY1253" fmla="*/ 2471296 h 4950053"/>
              <a:gd name="connsiteX1254" fmla="*/ 3519499 w 4950054"/>
              <a:gd name="connsiteY1254" fmla="*/ 2476601 h 4950053"/>
              <a:gd name="connsiteX1255" fmla="*/ 3527312 w 4950054"/>
              <a:gd name="connsiteY1255" fmla="*/ 2473913 h 4950053"/>
              <a:gd name="connsiteX1256" fmla="*/ 3532279 w 4950054"/>
              <a:gd name="connsiteY1256" fmla="*/ 2468877 h 4950053"/>
              <a:gd name="connsiteX1257" fmla="*/ 348170 w 4950054"/>
              <a:gd name="connsiteY1257" fmla="*/ 2467688 h 4950053"/>
              <a:gd name="connsiteX1258" fmla="*/ 336108 w 4950054"/>
              <a:gd name="connsiteY1258" fmla="*/ 2497557 h 4950053"/>
              <a:gd name="connsiteX1259" fmla="*/ 348170 w 4950054"/>
              <a:gd name="connsiteY1259" fmla="*/ 2467688 h 4950053"/>
              <a:gd name="connsiteX1260" fmla="*/ 3677262 w 4950054"/>
              <a:gd name="connsiteY1260" fmla="*/ 2465858 h 4950053"/>
              <a:gd name="connsiteX1261" fmla="*/ 3665175 w 4950054"/>
              <a:gd name="connsiteY1261" fmla="*/ 2481724 h 4950053"/>
              <a:gd name="connsiteX1262" fmla="*/ 3654736 w 4950054"/>
              <a:gd name="connsiteY1262" fmla="*/ 2471146 h 4950053"/>
              <a:gd name="connsiteX1263" fmla="*/ 3626989 w 4950054"/>
              <a:gd name="connsiteY1263" fmla="*/ 2490352 h 4950053"/>
              <a:gd name="connsiteX1264" fmla="*/ 3598969 w 4950054"/>
              <a:gd name="connsiteY1264" fmla="*/ 2486734 h 4950053"/>
              <a:gd name="connsiteX1265" fmla="*/ 3677262 w 4950054"/>
              <a:gd name="connsiteY1265" fmla="*/ 2465858 h 4950053"/>
              <a:gd name="connsiteX1266" fmla="*/ 3516250 w 4950054"/>
              <a:gd name="connsiteY1266" fmla="*/ 2465695 h 4950053"/>
              <a:gd name="connsiteX1267" fmla="*/ 3514292 w 4950054"/>
              <a:gd name="connsiteY1267" fmla="*/ 2465991 h 4950053"/>
              <a:gd name="connsiteX1268" fmla="*/ 3514867 w 4950054"/>
              <a:gd name="connsiteY1268" fmla="*/ 2466971 h 4950053"/>
              <a:gd name="connsiteX1269" fmla="*/ 3516114 w 4950054"/>
              <a:gd name="connsiteY1269" fmla="*/ 2465862 h 4950053"/>
              <a:gd name="connsiteX1270" fmla="*/ 3580077 w 4950054"/>
              <a:gd name="connsiteY1270" fmla="*/ 2453427 h 4950053"/>
              <a:gd name="connsiteX1271" fmla="*/ 3558423 w 4950054"/>
              <a:gd name="connsiteY1271" fmla="*/ 2458347 h 4950053"/>
              <a:gd name="connsiteX1272" fmla="*/ 3546894 w 4950054"/>
              <a:gd name="connsiteY1272" fmla="*/ 2462417 h 4950053"/>
              <a:gd name="connsiteX1273" fmla="*/ 3545337 w 4950054"/>
              <a:gd name="connsiteY1273" fmla="*/ 2465174 h 4950053"/>
              <a:gd name="connsiteX1274" fmla="*/ 3555819 w 4950054"/>
              <a:gd name="connsiteY1274" fmla="*/ 2464176 h 4950053"/>
              <a:gd name="connsiteX1275" fmla="*/ 3574870 w 4950054"/>
              <a:gd name="connsiteY1275" fmla="*/ 2462362 h 4950053"/>
              <a:gd name="connsiteX1276" fmla="*/ 3580077 w 4950054"/>
              <a:gd name="connsiteY1276" fmla="*/ 2453427 h 4950053"/>
              <a:gd name="connsiteX1277" fmla="*/ 3697927 w 4950054"/>
              <a:gd name="connsiteY1277" fmla="*/ 2448595 h 4950053"/>
              <a:gd name="connsiteX1278" fmla="*/ 3707489 w 4950054"/>
              <a:gd name="connsiteY1278" fmla="*/ 2449877 h 4950053"/>
              <a:gd name="connsiteX1279" fmla="*/ 3688808 w 4950054"/>
              <a:gd name="connsiteY1279" fmla="*/ 2469344 h 4950053"/>
              <a:gd name="connsiteX1280" fmla="*/ 3697927 w 4950054"/>
              <a:gd name="connsiteY1280" fmla="*/ 2448595 h 4950053"/>
              <a:gd name="connsiteX1281" fmla="*/ 3610161 w 4950054"/>
              <a:gd name="connsiteY1281" fmla="*/ 2444418 h 4950053"/>
              <a:gd name="connsiteX1282" fmla="*/ 3588576 w 4950054"/>
              <a:gd name="connsiteY1282" fmla="*/ 2444771 h 4950053"/>
              <a:gd name="connsiteX1283" fmla="*/ 3586931 w 4950054"/>
              <a:gd name="connsiteY1283" fmla="*/ 2455381 h 4950053"/>
              <a:gd name="connsiteX1284" fmla="*/ 3612970 w 4950054"/>
              <a:gd name="connsiteY1284" fmla="*/ 2448122 h 4950053"/>
              <a:gd name="connsiteX1285" fmla="*/ 3610161 w 4950054"/>
              <a:gd name="connsiteY1285" fmla="*/ 2444418 h 4950053"/>
              <a:gd name="connsiteX1286" fmla="*/ 4423049 w 4950054"/>
              <a:gd name="connsiteY1286" fmla="*/ 2435155 h 4950053"/>
              <a:gd name="connsiteX1287" fmla="*/ 4409234 w 4950054"/>
              <a:gd name="connsiteY1287" fmla="*/ 2459504 h 4950053"/>
              <a:gd name="connsiteX1288" fmla="*/ 4423049 w 4950054"/>
              <a:gd name="connsiteY1288" fmla="*/ 2435155 h 4950053"/>
              <a:gd name="connsiteX1289" fmla="*/ 3643490 w 4950054"/>
              <a:gd name="connsiteY1289" fmla="*/ 2434991 h 4950053"/>
              <a:gd name="connsiteX1290" fmla="*/ 3619824 w 4950054"/>
              <a:gd name="connsiteY1290" fmla="*/ 2439467 h 4950053"/>
              <a:gd name="connsiteX1291" fmla="*/ 3628595 w 4950054"/>
              <a:gd name="connsiteY1291" fmla="*/ 2446447 h 4950053"/>
              <a:gd name="connsiteX1292" fmla="*/ 3614615 w 4950054"/>
              <a:gd name="connsiteY1292" fmla="*/ 2462362 h 4950053"/>
              <a:gd name="connsiteX1293" fmla="*/ 3634454 w 4950054"/>
              <a:gd name="connsiteY1293" fmla="*/ 2455521 h 4950053"/>
              <a:gd name="connsiteX1294" fmla="*/ 3645976 w 4950054"/>
              <a:gd name="connsiteY1294" fmla="*/ 2441349 h 4950053"/>
              <a:gd name="connsiteX1295" fmla="*/ 3642147 w 4950054"/>
              <a:gd name="connsiteY1295" fmla="*/ 2439109 h 4950053"/>
              <a:gd name="connsiteX1296" fmla="*/ 3643493 w 4950054"/>
              <a:gd name="connsiteY1296" fmla="*/ 2435646 h 4950053"/>
              <a:gd name="connsiteX1297" fmla="*/ 3644087 w 4950054"/>
              <a:gd name="connsiteY1297" fmla="*/ 2435656 h 4950053"/>
              <a:gd name="connsiteX1298" fmla="*/ 3704742 w 4950054"/>
              <a:gd name="connsiteY1298" fmla="*/ 2434595 h 4950053"/>
              <a:gd name="connsiteX1299" fmla="*/ 3706990 w 4950054"/>
              <a:gd name="connsiteY1299" fmla="*/ 2435209 h 4950053"/>
              <a:gd name="connsiteX1300" fmla="*/ 3708360 w 4950054"/>
              <a:gd name="connsiteY1300" fmla="*/ 2437513 h 4950053"/>
              <a:gd name="connsiteX1301" fmla="*/ 3703616 w 4950054"/>
              <a:gd name="connsiteY1301" fmla="*/ 2433688 h 4950053"/>
              <a:gd name="connsiteX1302" fmla="*/ 3704742 w 4950054"/>
              <a:gd name="connsiteY1302" fmla="*/ 2434595 h 4950053"/>
              <a:gd name="connsiteX1303" fmla="*/ 3703152 w 4950054"/>
              <a:gd name="connsiteY1303" fmla="*/ 2434162 h 4950053"/>
              <a:gd name="connsiteX1304" fmla="*/ 253449 w 4950054"/>
              <a:gd name="connsiteY1304" fmla="*/ 2429245 h 4950053"/>
              <a:gd name="connsiteX1305" fmla="*/ 260178 w 4950054"/>
              <a:gd name="connsiteY1305" fmla="*/ 2429919 h 4950053"/>
              <a:gd name="connsiteX1306" fmla="*/ 237827 w 4950054"/>
              <a:gd name="connsiteY1306" fmla="*/ 2445983 h 4950053"/>
              <a:gd name="connsiteX1307" fmla="*/ 234285 w 4950054"/>
              <a:gd name="connsiteY1307" fmla="*/ 2429919 h 4950053"/>
              <a:gd name="connsiteX1308" fmla="*/ 253449 w 4950054"/>
              <a:gd name="connsiteY1308" fmla="*/ 2429245 h 4950053"/>
              <a:gd name="connsiteX1309" fmla="*/ 3998782 w 4950054"/>
              <a:gd name="connsiteY1309" fmla="*/ 2422844 h 4950053"/>
              <a:gd name="connsiteX1310" fmla="*/ 3972468 w 4950054"/>
              <a:gd name="connsiteY1310" fmla="*/ 2442289 h 4950053"/>
              <a:gd name="connsiteX1311" fmla="*/ 3998782 w 4950054"/>
              <a:gd name="connsiteY1311" fmla="*/ 2422844 h 4950053"/>
              <a:gd name="connsiteX1312" fmla="*/ 3677112 w 4950054"/>
              <a:gd name="connsiteY1312" fmla="*/ 2418248 h 4950053"/>
              <a:gd name="connsiteX1313" fmla="*/ 3671459 w 4950054"/>
              <a:gd name="connsiteY1313" fmla="*/ 2427322 h 4950053"/>
              <a:gd name="connsiteX1314" fmla="*/ 3669790 w 4950054"/>
              <a:gd name="connsiteY1314" fmla="*/ 2428311 h 4950053"/>
              <a:gd name="connsiteX1315" fmla="*/ 3669634 w 4950054"/>
              <a:gd name="connsiteY1315" fmla="*/ 2432592 h 4950053"/>
              <a:gd name="connsiteX1316" fmla="*/ 3661371 w 4950054"/>
              <a:gd name="connsiteY1316" fmla="*/ 2441274 h 4950053"/>
              <a:gd name="connsiteX1317" fmla="*/ 3655436 w 4950054"/>
              <a:gd name="connsiteY1317" fmla="*/ 2442754 h 4950053"/>
              <a:gd name="connsiteX1318" fmla="*/ 3654228 w 4950054"/>
              <a:gd name="connsiteY1318" fmla="*/ 2446931 h 4950053"/>
              <a:gd name="connsiteX1319" fmla="*/ 3659844 w 4950054"/>
              <a:gd name="connsiteY1319" fmla="*/ 2451752 h 4950053"/>
              <a:gd name="connsiteX1320" fmla="*/ 3685610 w 4950054"/>
              <a:gd name="connsiteY1320" fmla="*/ 2427182 h 4950053"/>
              <a:gd name="connsiteX1321" fmla="*/ 3684921 w 4950054"/>
              <a:gd name="connsiteY1321" fmla="*/ 2422997 h 4950053"/>
              <a:gd name="connsiteX1322" fmla="*/ 3682505 w 4950054"/>
              <a:gd name="connsiteY1322" fmla="*/ 2422648 h 4950053"/>
              <a:gd name="connsiteX1323" fmla="*/ 3678071 w 4950054"/>
              <a:gd name="connsiteY1323" fmla="*/ 2418643 h 4950053"/>
              <a:gd name="connsiteX1324" fmla="*/ 4378355 w 4950054"/>
              <a:gd name="connsiteY1324" fmla="*/ 2409301 h 4950053"/>
              <a:gd name="connsiteX1325" fmla="*/ 4378355 w 4950054"/>
              <a:gd name="connsiteY1325" fmla="*/ 2421704 h 4950053"/>
              <a:gd name="connsiteX1326" fmla="*/ 4395450 w 4950054"/>
              <a:gd name="connsiteY1326" fmla="*/ 2419775 h 4950053"/>
              <a:gd name="connsiteX1327" fmla="*/ 4393821 w 4950054"/>
              <a:gd name="connsiteY1327" fmla="*/ 2439068 h 4950053"/>
              <a:gd name="connsiteX1328" fmla="*/ 4368044 w 4950054"/>
              <a:gd name="connsiteY1328" fmla="*/ 2437139 h 4950053"/>
              <a:gd name="connsiteX1329" fmla="*/ 4378355 w 4950054"/>
              <a:gd name="connsiteY1329" fmla="*/ 2409301 h 4950053"/>
              <a:gd name="connsiteX1330" fmla="*/ 4176139 w 4950054"/>
              <a:gd name="connsiteY1330" fmla="*/ 2409301 h 4950053"/>
              <a:gd name="connsiteX1331" fmla="*/ 4176139 w 4950054"/>
              <a:gd name="connsiteY1331" fmla="*/ 2428721 h 4950053"/>
              <a:gd name="connsiteX1332" fmla="*/ 4176139 w 4950054"/>
              <a:gd name="connsiteY1332" fmla="*/ 2409301 h 4950053"/>
              <a:gd name="connsiteX1333" fmla="*/ 3749172 w 4950054"/>
              <a:gd name="connsiteY1333" fmla="*/ 2401790 h 4950053"/>
              <a:gd name="connsiteX1334" fmla="*/ 3739047 w 4950054"/>
              <a:gd name="connsiteY1334" fmla="*/ 2402323 h 4950053"/>
              <a:gd name="connsiteX1335" fmla="*/ 3732681 w 4950054"/>
              <a:gd name="connsiteY1335" fmla="*/ 2406716 h 4950053"/>
              <a:gd name="connsiteX1336" fmla="*/ 3732517 w 4950054"/>
              <a:gd name="connsiteY1336" fmla="*/ 2408203 h 4950053"/>
              <a:gd name="connsiteX1337" fmla="*/ 3740620 w 4950054"/>
              <a:gd name="connsiteY1337" fmla="*/ 2405705 h 4950053"/>
              <a:gd name="connsiteX1338" fmla="*/ 4194203 w 4950054"/>
              <a:gd name="connsiteY1338" fmla="*/ 2394528 h 4950053"/>
              <a:gd name="connsiteX1339" fmla="*/ 4197695 w 4950054"/>
              <a:gd name="connsiteY1339" fmla="*/ 2405493 h 4950053"/>
              <a:gd name="connsiteX1340" fmla="*/ 4202798 w 4950054"/>
              <a:gd name="connsiteY1340" fmla="*/ 2400010 h 4950053"/>
              <a:gd name="connsiteX1341" fmla="*/ 4190979 w 4950054"/>
              <a:gd name="connsiteY1341" fmla="*/ 2410975 h 4950053"/>
              <a:gd name="connsiteX1342" fmla="*/ 4183996 w 4950054"/>
              <a:gd name="connsiteY1342" fmla="*/ 2401742 h 4950053"/>
              <a:gd name="connsiteX1343" fmla="*/ 4194203 w 4950054"/>
              <a:gd name="connsiteY1343" fmla="*/ 2394528 h 4950053"/>
              <a:gd name="connsiteX1344" fmla="*/ 180167 w 4950054"/>
              <a:gd name="connsiteY1344" fmla="*/ 2379754 h 4950053"/>
              <a:gd name="connsiteX1345" fmla="*/ 195725 w 4950054"/>
              <a:gd name="connsiteY1345" fmla="*/ 2423498 h 4950053"/>
              <a:gd name="connsiteX1346" fmla="*/ 204459 w 4950054"/>
              <a:gd name="connsiteY1346" fmla="*/ 2421836 h 4950053"/>
              <a:gd name="connsiteX1347" fmla="*/ 202548 w 4950054"/>
              <a:gd name="connsiteY1347" fmla="*/ 2399134 h 4950053"/>
              <a:gd name="connsiteX1348" fmla="*/ 233663 w 4950054"/>
              <a:gd name="connsiteY1348" fmla="*/ 2393874 h 4950053"/>
              <a:gd name="connsiteX1349" fmla="*/ 206096 w 4950054"/>
              <a:gd name="connsiteY1349" fmla="*/ 2430419 h 4950053"/>
              <a:gd name="connsiteX1350" fmla="*/ 176891 w 4950054"/>
              <a:gd name="connsiteY1350" fmla="*/ 2437341 h 4950053"/>
              <a:gd name="connsiteX1351" fmla="*/ 161334 w 4950054"/>
              <a:gd name="connsiteY1351" fmla="*/ 2412977 h 4950053"/>
              <a:gd name="connsiteX1352" fmla="*/ 178529 w 4950054"/>
              <a:gd name="connsiteY1352" fmla="*/ 2399134 h 4950053"/>
              <a:gd name="connsiteX1353" fmla="*/ 180167 w 4950054"/>
              <a:gd name="connsiteY1353" fmla="*/ 2379754 h 4950053"/>
              <a:gd name="connsiteX1354" fmla="*/ 207225 w 4950054"/>
              <a:gd name="connsiteY1354" fmla="*/ 2369961 h 4950053"/>
              <a:gd name="connsiteX1355" fmla="*/ 219448 w 4950054"/>
              <a:gd name="connsiteY1355" fmla="*/ 2389326 h 4950053"/>
              <a:gd name="connsiteX1356" fmla="*/ 205595 w 4950054"/>
              <a:gd name="connsiteY1356" fmla="*/ 2385730 h 4950053"/>
              <a:gd name="connsiteX1357" fmla="*/ 207225 w 4950054"/>
              <a:gd name="connsiteY1357" fmla="*/ 2369961 h 4950053"/>
              <a:gd name="connsiteX1358" fmla="*/ 3209620 w 4950054"/>
              <a:gd name="connsiteY1358" fmla="*/ 2364082 h 4950053"/>
              <a:gd name="connsiteX1359" fmla="*/ 3195298 w 4950054"/>
              <a:gd name="connsiteY1359" fmla="*/ 2366830 h 4950053"/>
              <a:gd name="connsiteX1360" fmla="*/ 3191898 w 4950054"/>
              <a:gd name="connsiteY1360" fmla="*/ 2367003 h 4950053"/>
              <a:gd name="connsiteX1361" fmla="*/ 3192159 w 4950054"/>
              <a:gd name="connsiteY1361" fmla="*/ 2368408 h 4950053"/>
              <a:gd name="connsiteX1362" fmla="*/ 3198871 w 4950054"/>
              <a:gd name="connsiteY1362" fmla="*/ 2368473 h 4950053"/>
              <a:gd name="connsiteX1363" fmla="*/ 3197852 w 4950054"/>
              <a:gd name="connsiteY1363" fmla="*/ 2372140 h 4950053"/>
              <a:gd name="connsiteX1364" fmla="*/ 3201808 w 4950054"/>
              <a:gd name="connsiteY1364" fmla="*/ 2372040 h 4950053"/>
              <a:gd name="connsiteX1365" fmla="*/ 3226752 w 4950054"/>
              <a:gd name="connsiteY1365" fmla="*/ 2374133 h 4950053"/>
              <a:gd name="connsiteX1366" fmla="*/ 3209620 w 4950054"/>
              <a:gd name="connsiteY1366" fmla="*/ 2364082 h 4950053"/>
              <a:gd name="connsiteX1367" fmla="*/ 3341694 w 4950054"/>
              <a:gd name="connsiteY1367" fmla="*/ 2361833 h 4950053"/>
              <a:gd name="connsiteX1368" fmla="*/ 3337492 w 4950054"/>
              <a:gd name="connsiteY1368" fmla="*/ 2363803 h 4950053"/>
              <a:gd name="connsiteX1369" fmla="*/ 3341437 w 4950054"/>
              <a:gd name="connsiteY1369" fmla="*/ 2363509 h 4950053"/>
              <a:gd name="connsiteX1370" fmla="*/ 3278884 w 4950054"/>
              <a:gd name="connsiteY1370" fmla="*/ 2359698 h 4950053"/>
              <a:gd name="connsiteX1371" fmla="*/ 3269445 w 4950054"/>
              <a:gd name="connsiteY1371" fmla="*/ 2361867 h 4950053"/>
              <a:gd name="connsiteX1372" fmla="*/ 3268001 w 4950054"/>
              <a:gd name="connsiteY1372" fmla="*/ 2363179 h 4950053"/>
              <a:gd name="connsiteX1373" fmla="*/ 3265258 w 4950054"/>
              <a:gd name="connsiteY1373" fmla="*/ 2364059 h 4950053"/>
              <a:gd name="connsiteX1374" fmla="*/ 3257606 w 4950054"/>
              <a:gd name="connsiteY1374" fmla="*/ 2368100 h 4950053"/>
              <a:gd name="connsiteX1375" fmla="*/ 3247584 w 4950054"/>
              <a:gd name="connsiteY1375" fmla="*/ 2372458 h 4950053"/>
              <a:gd name="connsiteX1376" fmla="*/ 3282122 w 4950054"/>
              <a:gd name="connsiteY1376" fmla="*/ 2367432 h 4950053"/>
              <a:gd name="connsiteX1377" fmla="*/ 3280495 w 4950054"/>
              <a:gd name="connsiteY1377" fmla="*/ 2363547 h 4950053"/>
              <a:gd name="connsiteX1378" fmla="*/ 3280290 w 4950054"/>
              <a:gd name="connsiteY1378" fmla="*/ 2363448 h 4950053"/>
              <a:gd name="connsiteX1379" fmla="*/ 3280391 w 4950054"/>
              <a:gd name="connsiteY1379" fmla="*/ 2363297 h 4950053"/>
              <a:gd name="connsiteX1380" fmla="*/ 4468026 w 4950054"/>
              <a:gd name="connsiteY1380" fmla="*/ 2357756 h 4950053"/>
              <a:gd name="connsiteX1381" fmla="*/ 4475030 w 4950054"/>
              <a:gd name="connsiteY1381" fmla="*/ 2362065 h 4950053"/>
              <a:gd name="connsiteX1382" fmla="*/ 4456420 w 4950054"/>
              <a:gd name="connsiteY1382" fmla="*/ 2379474 h 4950053"/>
              <a:gd name="connsiteX1383" fmla="*/ 4468026 w 4950054"/>
              <a:gd name="connsiteY1383" fmla="*/ 2357756 h 4950053"/>
              <a:gd name="connsiteX1384" fmla="*/ 3356140 w 4950054"/>
              <a:gd name="connsiteY1384" fmla="*/ 2355063 h 4950053"/>
              <a:gd name="connsiteX1385" fmla="*/ 3354577 w 4950054"/>
              <a:gd name="connsiteY1385" fmla="*/ 2355794 h 4950053"/>
              <a:gd name="connsiteX1386" fmla="*/ 3356499 w 4950054"/>
              <a:gd name="connsiteY1386" fmla="*/ 2356467 h 4950053"/>
              <a:gd name="connsiteX1387" fmla="*/ 3118514 w 4950054"/>
              <a:gd name="connsiteY1387" fmla="*/ 2350401 h 4950053"/>
              <a:gd name="connsiteX1388" fmla="*/ 3105596 w 4950054"/>
              <a:gd name="connsiteY1388" fmla="*/ 2351518 h 4950053"/>
              <a:gd name="connsiteX1389" fmla="*/ 3105282 w 4950054"/>
              <a:gd name="connsiteY1389" fmla="*/ 2352452 h 4950053"/>
              <a:gd name="connsiteX1390" fmla="*/ 3105391 w 4950054"/>
              <a:gd name="connsiteY1390" fmla="*/ 2352838 h 4950053"/>
              <a:gd name="connsiteX1391" fmla="*/ 3105208 w 4950054"/>
              <a:gd name="connsiteY1391" fmla="*/ 2352674 h 4950053"/>
              <a:gd name="connsiteX1392" fmla="*/ 3102958 w 4950054"/>
              <a:gd name="connsiteY1392" fmla="*/ 2359371 h 4950053"/>
              <a:gd name="connsiteX1393" fmla="*/ 3101163 w 4950054"/>
              <a:gd name="connsiteY1393" fmla="*/ 2362394 h 4950053"/>
              <a:gd name="connsiteX1394" fmla="*/ 3100041 w 4950054"/>
              <a:gd name="connsiteY1394" fmla="*/ 2363339 h 4950053"/>
              <a:gd name="connsiteX1395" fmla="*/ 3099416 w 4950054"/>
              <a:gd name="connsiteY1395" fmla="*/ 2367326 h 4950053"/>
              <a:gd name="connsiteX1396" fmla="*/ 3097377 w 4950054"/>
              <a:gd name="connsiteY1396" fmla="*/ 2367618 h 4950053"/>
              <a:gd name="connsiteX1397" fmla="*/ 3102830 w 4950054"/>
              <a:gd name="connsiteY1397" fmla="*/ 2368078 h 4950053"/>
              <a:gd name="connsiteX1398" fmla="*/ 3120946 w 4950054"/>
              <a:gd name="connsiteY1398" fmla="*/ 2358499 h 4950053"/>
              <a:gd name="connsiteX1399" fmla="*/ 3122493 w 4950054"/>
              <a:gd name="connsiteY1399" fmla="*/ 2352323 h 4950053"/>
              <a:gd name="connsiteX1400" fmla="*/ 3122430 w 4950054"/>
              <a:gd name="connsiteY1400" fmla="*/ 2352185 h 4950053"/>
              <a:gd name="connsiteX1401" fmla="*/ 3070329 w 4950054"/>
              <a:gd name="connsiteY1401" fmla="*/ 2349571 h 4950053"/>
              <a:gd name="connsiteX1402" fmla="*/ 3069800 w 4950054"/>
              <a:gd name="connsiteY1402" fmla="*/ 2353110 h 4950053"/>
              <a:gd name="connsiteX1403" fmla="*/ 3072430 w 4950054"/>
              <a:gd name="connsiteY1403" fmla="*/ 2349843 h 4950053"/>
              <a:gd name="connsiteX1404" fmla="*/ 3301310 w 4950054"/>
              <a:gd name="connsiteY1404" fmla="*/ 2347889 h 4950053"/>
              <a:gd name="connsiteX1405" fmla="*/ 3300997 w 4950054"/>
              <a:gd name="connsiteY1405" fmla="*/ 2348525 h 4950053"/>
              <a:gd name="connsiteX1406" fmla="*/ 3301894 w 4950054"/>
              <a:gd name="connsiteY1406" fmla="*/ 2348296 h 4950053"/>
              <a:gd name="connsiteX1407" fmla="*/ 4505176 w 4950054"/>
              <a:gd name="connsiteY1407" fmla="*/ 2346514 h 4950053"/>
              <a:gd name="connsiteX1408" fmla="*/ 4487730 w 4950054"/>
              <a:gd name="connsiteY1408" fmla="*/ 2373314 h 4950053"/>
              <a:gd name="connsiteX1409" fmla="*/ 4505176 w 4950054"/>
              <a:gd name="connsiteY1409" fmla="*/ 2346514 h 4950053"/>
              <a:gd name="connsiteX1410" fmla="*/ 3193106 w 4950054"/>
              <a:gd name="connsiteY1410" fmla="*/ 2338535 h 4950053"/>
              <a:gd name="connsiteX1411" fmla="*/ 3185088 w 4950054"/>
              <a:gd name="connsiteY1411" fmla="*/ 2344538 h 4950053"/>
              <a:gd name="connsiteX1412" fmla="*/ 3192529 w 4950054"/>
              <a:gd name="connsiteY1412" fmla="*/ 2345836 h 4950053"/>
              <a:gd name="connsiteX1413" fmla="*/ 3193663 w 4950054"/>
              <a:gd name="connsiteY1413" fmla="*/ 2344182 h 4950053"/>
              <a:gd name="connsiteX1414" fmla="*/ 3193400 w 4950054"/>
              <a:gd name="connsiteY1414" fmla="*/ 2345988 h 4950053"/>
              <a:gd name="connsiteX1415" fmla="*/ 3196292 w 4950054"/>
              <a:gd name="connsiteY1415" fmla="*/ 2346492 h 4950053"/>
              <a:gd name="connsiteX1416" fmla="*/ 3202356 w 4950054"/>
              <a:gd name="connsiteY1416" fmla="*/ 2339233 h 4950053"/>
              <a:gd name="connsiteX1417" fmla="*/ 3193106 w 4950054"/>
              <a:gd name="connsiteY1417" fmla="*/ 2338535 h 4950053"/>
              <a:gd name="connsiteX1418" fmla="*/ 3320933 w 4950054"/>
              <a:gd name="connsiteY1418" fmla="*/ 2335738 h 4950053"/>
              <a:gd name="connsiteX1419" fmla="*/ 3318154 w 4950054"/>
              <a:gd name="connsiteY1419" fmla="*/ 2338389 h 4950053"/>
              <a:gd name="connsiteX1420" fmla="*/ 3320223 w 4950054"/>
              <a:gd name="connsiteY1420" fmla="*/ 2339233 h 4950053"/>
              <a:gd name="connsiteX1421" fmla="*/ 3101001 w 4950054"/>
              <a:gd name="connsiteY1421" fmla="*/ 2335105 h 4950053"/>
              <a:gd name="connsiteX1422" fmla="*/ 3100119 w 4950054"/>
              <a:gd name="connsiteY1422" fmla="*/ 2335159 h 4950053"/>
              <a:gd name="connsiteX1423" fmla="*/ 3099771 w 4950054"/>
              <a:gd name="connsiteY1423" fmla="*/ 2335394 h 4950053"/>
              <a:gd name="connsiteX1424" fmla="*/ 3100525 w 4950054"/>
              <a:gd name="connsiteY1424" fmla="*/ 2335633 h 4950053"/>
              <a:gd name="connsiteX1425" fmla="*/ 3102552 w 4950054"/>
              <a:gd name="connsiteY1425" fmla="*/ 2342798 h 4950053"/>
              <a:gd name="connsiteX1426" fmla="*/ 3109502 w 4950054"/>
              <a:gd name="connsiteY1426" fmla="*/ 2342025 h 4950053"/>
              <a:gd name="connsiteX1427" fmla="*/ 3118059 w 4950054"/>
              <a:gd name="connsiteY1427" fmla="*/ 2342714 h 4950053"/>
              <a:gd name="connsiteX1428" fmla="*/ 3118089 w 4950054"/>
              <a:gd name="connsiteY1428" fmla="*/ 2342741 h 4950053"/>
              <a:gd name="connsiteX1429" fmla="*/ 3117894 w 4950054"/>
              <a:gd name="connsiteY1429" fmla="*/ 2342315 h 4950053"/>
              <a:gd name="connsiteX1430" fmla="*/ 3129852 w 4950054"/>
              <a:gd name="connsiteY1430" fmla="*/ 2339011 h 4950053"/>
              <a:gd name="connsiteX1431" fmla="*/ 3134053 w 4950054"/>
              <a:gd name="connsiteY1431" fmla="*/ 2338776 h 4950053"/>
              <a:gd name="connsiteX1432" fmla="*/ 3134926 w 4950054"/>
              <a:gd name="connsiteY1432" fmla="*/ 2337279 h 4950053"/>
              <a:gd name="connsiteX1433" fmla="*/ 3116804 w 4950054"/>
              <a:gd name="connsiteY1433" fmla="*/ 2335136 h 4950053"/>
              <a:gd name="connsiteX1434" fmla="*/ 3115402 w 4950054"/>
              <a:gd name="connsiteY1434" fmla="*/ 2335615 h 4950053"/>
              <a:gd name="connsiteX1435" fmla="*/ 3103782 w 4950054"/>
              <a:gd name="connsiteY1435" fmla="*/ 2336269 h 4950053"/>
              <a:gd name="connsiteX1436" fmla="*/ 3325069 w 4950054"/>
              <a:gd name="connsiteY1436" fmla="*/ 2331790 h 4950053"/>
              <a:gd name="connsiteX1437" fmla="*/ 3324672 w 4950054"/>
              <a:gd name="connsiteY1437" fmla="*/ 2332168 h 4950053"/>
              <a:gd name="connsiteX1438" fmla="*/ 3325414 w 4950054"/>
              <a:gd name="connsiteY1438" fmla="*/ 2331978 h 4950053"/>
              <a:gd name="connsiteX1439" fmla="*/ 3325405 w 4950054"/>
              <a:gd name="connsiteY1439" fmla="*/ 2331960 h 4950053"/>
              <a:gd name="connsiteX1440" fmla="*/ 3292503 w 4950054"/>
              <a:gd name="connsiteY1440" fmla="*/ 2331412 h 4950053"/>
              <a:gd name="connsiteX1441" fmla="*/ 3285685 w 4950054"/>
              <a:gd name="connsiteY1441" fmla="*/ 2335604 h 4950053"/>
              <a:gd name="connsiteX1442" fmla="*/ 3302954 w 4950054"/>
              <a:gd name="connsiteY1442" fmla="*/ 2336057 h 4950053"/>
              <a:gd name="connsiteX1443" fmla="*/ 3303103 w 4950054"/>
              <a:gd name="connsiteY1443" fmla="*/ 2336050 h 4950053"/>
              <a:gd name="connsiteX1444" fmla="*/ 3292352 w 4950054"/>
              <a:gd name="connsiteY1444" fmla="*/ 2331619 h 4950053"/>
              <a:gd name="connsiteX1445" fmla="*/ 4406130 w 4950054"/>
              <a:gd name="connsiteY1445" fmla="*/ 2324354 h 4950053"/>
              <a:gd name="connsiteX1446" fmla="*/ 4370141 w 4950054"/>
              <a:gd name="connsiteY1446" fmla="*/ 2369628 h 4950053"/>
              <a:gd name="connsiteX1447" fmla="*/ 4406130 w 4950054"/>
              <a:gd name="connsiteY1447" fmla="*/ 2324354 h 4950053"/>
              <a:gd name="connsiteX1448" fmla="*/ 2764151 w 4950054"/>
              <a:gd name="connsiteY1448" fmla="*/ 2322136 h 4950053"/>
              <a:gd name="connsiteX1449" fmla="*/ 2757350 w 4950054"/>
              <a:gd name="connsiteY1449" fmla="*/ 2327524 h 4950053"/>
              <a:gd name="connsiteX1450" fmla="*/ 2757318 w 4950054"/>
              <a:gd name="connsiteY1450" fmla="*/ 2329661 h 4950053"/>
              <a:gd name="connsiteX1451" fmla="*/ 2762174 w 4950054"/>
              <a:gd name="connsiteY1451" fmla="*/ 2333574 h 4950053"/>
              <a:gd name="connsiteX1452" fmla="*/ 3462165 w 4950054"/>
              <a:gd name="connsiteY1452" fmla="*/ 2321083 h 4950053"/>
              <a:gd name="connsiteX1453" fmla="*/ 3454625 w 4950054"/>
              <a:gd name="connsiteY1453" fmla="*/ 2321260 h 4950053"/>
              <a:gd name="connsiteX1454" fmla="*/ 3457141 w 4950054"/>
              <a:gd name="connsiteY1454" fmla="*/ 2329142 h 4950053"/>
              <a:gd name="connsiteX1455" fmla="*/ 3460153 w 4950054"/>
              <a:gd name="connsiteY1455" fmla="*/ 2331539 h 4950053"/>
              <a:gd name="connsiteX1456" fmla="*/ 3460867 w 4950054"/>
              <a:gd name="connsiteY1456" fmla="*/ 2331032 h 4950053"/>
              <a:gd name="connsiteX1457" fmla="*/ 3462211 w 4950054"/>
              <a:gd name="connsiteY1457" fmla="*/ 2324994 h 4950053"/>
              <a:gd name="connsiteX1458" fmla="*/ 3462657 w 4950054"/>
              <a:gd name="connsiteY1458" fmla="*/ 2330299 h 4950053"/>
              <a:gd name="connsiteX1459" fmla="*/ 3464848 w 4950054"/>
              <a:gd name="connsiteY1459" fmla="*/ 2334027 h 4950053"/>
              <a:gd name="connsiteX1460" fmla="*/ 3472458 w 4950054"/>
              <a:gd name="connsiteY1460" fmla="*/ 2329944 h 4950053"/>
              <a:gd name="connsiteX1461" fmla="*/ 3465501 w 4950054"/>
              <a:gd name="connsiteY1461" fmla="*/ 2324429 h 4950053"/>
              <a:gd name="connsiteX1462" fmla="*/ 3505354 w 4950054"/>
              <a:gd name="connsiteY1462" fmla="*/ 2321009 h 4950053"/>
              <a:gd name="connsiteX1463" fmla="*/ 3505252 w 4950054"/>
              <a:gd name="connsiteY1463" fmla="*/ 2321548 h 4950053"/>
              <a:gd name="connsiteX1464" fmla="*/ 3506721 w 4950054"/>
              <a:gd name="connsiteY1464" fmla="*/ 2321362 h 4950053"/>
              <a:gd name="connsiteX1465" fmla="*/ 410381 w 4950054"/>
              <a:gd name="connsiteY1465" fmla="*/ 2319590 h 4950053"/>
              <a:gd name="connsiteX1466" fmla="*/ 384630 w 4950054"/>
              <a:gd name="connsiteY1466" fmla="*/ 2342632 h 4950053"/>
              <a:gd name="connsiteX1467" fmla="*/ 431232 w 4950054"/>
              <a:gd name="connsiteY1467" fmla="*/ 2340958 h 4950053"/>
              <a:gd name="connsiteX1468" fmla="*/ 422734 w 4950054"/>
              <a:gd name="connsiteY1468" fmla="*/ 2319743 h 4950053"/>
              <a:gd name="connsiteX1469" fmla="*/ 410381 w 4950054"/>
              <a:gd name="connsiteY1469" fmla="*/ 2319590 h 4950053"/>
              <a:gd name="connsiteX1470" fmla="*/ 4158299 w 4950054"/>
              <a:gd name="connsiteY1470" fmla="*/ 2319362 h 4950053"/>
              <a:gd name="connsiteX1471" fmla="*/ 4123475 w 4950054"/>
              <a:gd name="connsiteY1471" fmla="*/ 2351160 h 4950053"/>
              <a:gd name="connsiteX1472" fmla="*/ 4118265 w 4950054"/>
              <a:gd name="connsiteY1472" fmla="*/ 2340561 h 4950053"/>
              <a:gd name="connsiteX1473" fmla="*/ 4107845 w 4950054"/>
              <a:gd name="connsiteY1473" fmla="*/ 2344187 h 4950053"/>
              <a:gd name="connsiteX1474" fmla="*/ 4158299 w 4950054"/>
              <a:gd name="connsiteY1474" fmla="*/ 2319362 h 4950053"/>
              <a:gd name="connsiteX1475" fmla="*/ 3519336 w 4950054"/>
              <a:gd name="connsiteY1475" fmla="*/ 2319334 h 4950053"/>
              <a:gd name="connsiteX1476" fmla="*/ 3519273 w 4950054"/>
              <a:gd name="connsiteY1476" fmla="*/ 2319775 h 4950053"/>
              <a:gd name="connsiteX1477" fmla="*/ 3519898 w 4950054"/>
              <a:gd name="connsiteY1477" fmla="*/ 2319696 h 4950053"/>
              <a:gd name="connsiteX1478" fmla="*/ 2994781 w 4950054"/>
              <a:gd name="connsiteY1478" fmla="*/ 2318777 h 4950053"/>
              <a:gd name="connsiteX1479" fmla="*/ 2994706 w 4950054"/>
              <a:gd name="connsiteY1479" fmla="*/ 2318801 h 4950053"/>
              <a:gd name="connsiteX1480" fmla="*/ 2985641 w 4950054"/>
              <a:gd name="connsiteY1480" fmla="*/ 2321618 h 4950053"/>
              <a:gd name="connsiteX1481" fmla="*/ 2987092 w 4950054"/>
              <a:gd name="connsiteY1481" fmla="*/ 2323514 h 4950053"/>
              <a:gd name="connsiteX1482" fmla="*/ 2990300 w 4950054"/>
              <a:gd name="connsiteY1482" fmla="*/ 2323493 h 4950053"/>
              <a:gd name="connsiteX1483" fmla="*/ 2993958 w 4950054"/>
              <a:gd name="connsiteY1483" fmla="*/ 2323385 h 4950053"/>
              <a:gd name="connsiteX1484" fmla="*/ 2995052 w 4950054"/>
              <a:gd name="connsiteY1484" fmla="*/ 2319649 h 4950053"/>
              <a:gd name="connsiteX1485" fmla="*/ 3571771 w 4950054"/>
              <a:gd name="connsiteY1485" fmla="*/ 2316098 h 4950053"/>
              <a:gd name="connsiteX1486" fmla="*/ 3558460 w 4950054"/>
              <a:gd name="connsiteY1486" fmla="*/ 2320617 h 4950053"/>
              <a:gd name="connsiteX1487" fmla="*/ 3557972 w 4950054"/>
              <a:gd name="connsiteY1487" fmla="*/ 2320408 h 4950053"/>
              <a:gd name="connsiteX1488" fmla="*/ 3554497 w 4950054"/>
              <a:gd name="connsiteY1488" fmla="*/ 2322647 h 4950053"/>
              <a:gd name="connsiteX1489" fmla="*/ 3547185 w 4950054"/>
              <a:gd name="connsiteY1489" fmla="*/ 2324994 h 4950053"/>
              <a:gd name="connsiteX1490" fmla="*/ 3555957 w 4950054"/>
              <a:gd name="connsiteY1490" fmla="*/ 2331974 h 4950053"/>
              <a:gd name="connsiteX1491" fmla="*/ 3557766 w 4950054"/>
              <a:gd name="connsiteY1491" fmla="*/ 2329831 h 4950053"/>
              <a:gd name="connsiteX1492" fmla="*/ 3557929 w 4950054"/>
              <a:gd name="connsiteY1492" fmla="*/ 2328048 h 4950053"/>
              <a:gd name="connsiteX1493" fmla="*/ 3558603 w 4950054"/>
              <a:gd name="connsiteY1493" fmla="*/ 2328838 h 4950053"/>
              <a:gd name="connsiteX1494" fmla="*/ 3560317 w 4950054"/>
              <a:gd name="connsiteY1494" fmla="*/ 2326809 h 4950053"/>
              <a:gd name="connsiteX1495" fmla="*/ 3578433 w 4950054"/>
              <a:gd name="connsiteY1495" fmla="*/ 2318014 h 4950053"/>
              <a:gd name="connsiteX1496" fmla="*/ 3587671 w 4950054"/>
              <a:gd name="connsiteY1496" fmla="*/ 2313880 h 4950053"/>
              <a:gd name="connsiteX1497" fmla="*/ 3586931 w 4950054"/>
              <a:gd name="connsiteY1497" fmla="*/ 2314385 h 4950053"/>
              <a:gd name="connsiteX1498" fmla="*/ 3588394 w 4950054"/>
              <a:gd name="connsiteY1498" fmla="*/ 2314536 h 4950053"/>
              <a:gd name="connsiteX1499" fmla="*/ 3508536 w 4950054"/>
              <a:gd name="connsiteY1499" fmla="*/ 2309847 h 4950053"/>
              <a:gd name="connsiteX1500" fmla="*/ 3500023 w 4950054"/>
              <a:gd name="connsiteY1500" fmla="*/ 2313460 h 4950053"/>
              <a:gd name="connsiteX1501" fmla="*/ 3512208 w 4950054"/>
              <a:gd name="connsiteY1501" fmla="*/ 2317660 h 4950053"/>
              <a:gd name="connsiteX1502" fmla="*/ 3519497 w 4950054"/>
              <a:gd name="connsiteY1502" fmla="*/ 2311047 h 4950053"/>
              <a:gd name="connsiteX1503" fmla="*/ 4420460 w 4950054"/>
              <a:gd name="connsiteY1503" fmla="*/ 2304772 h 4950053"/>
              <a:gd name="connsiteX1504" fmla="*/ 4425470 w 4950054"/>
              <a:gd name="connsiteY1504" fmla="*/ 2308308 h 4950053"/>
              <a:gd name="connsiteX1505" fmla="*/ 4411578 w 4950054"/>
              <a:gd name="connsiteY1505" fmla="*/ 2324077 h 4950053"/>
              <a:gd name="connsiteX1506" fmla="*/ 4406403 w 4950054"/>
              <a:gd name="connsiteY1506" fmla="*/ 2313565 h 4950053"/>
              <a:gd name="connsiteX1507" fmla="*/ 4420460 w 4950054"/>
              <a:gd name="connsiteY1507" fmla="*/ 2304772 h 4950053"/>
              <a:gd name="connsiteX1508" fmla="*/ 3641949 w 4950054"/>
              <a:gd name="connsiteY1508" fmla="*/ 2304104 h 4950053"/>
              <a:gd name="connsiteX1509" fmla="*/ 3628121 w 4950054"/>
              <a:gd name="connsiteY1509" fmla="*/ 2304483 h 4950053"/>
              <a:gd name="connsiteX1510" fmla="*/ 3626377 w 4950054"/>
              <a:gd name="connsiteY1510" fmla="*/ 2304138 h 4950053"/>
              <a:gd name="connsiteX1511" fmla="*/ 3621639 w 4950054"/>
              <a:gd name="connsiteY1511" fmla="*/ 2310018 h 4950053"/>
              <a:gd name="connsiteX1512" fmla="*/ 3612970 w 4950054"/>
              <a:gd name="connsiteY1512" fmla="*/ 2312708 h 4950053"/>
              <a:gd name="connsiteX1513" fmla="*/ 3635674 w 4950054"/>
              <a:gd name="connsiteY1513" fmla="*/ 2308429 h 4950053"/>
              <a:gd name="connsiteX1514" fmla="*/ 3638022 w 4950054"/>
              <a:gd name="connsiteY1514" fmla="*/ 2308148 h 4950053"/>
              <a:gd name="connsiteX1515" fmla="*/ 3642314 w 4950054"/>
              <a:gd name="connsiteY1515" fmla="*/ 2304635 h 4950053"/>
              <a:gd name="connsiteX1516" fmla="*/ 3611361 w 4950054"/>
              <a:gd name="connsiteY1516" fmla="*/ 2302760 h 4950053"/>
              <a:gd name="connsiteX1517" fmla="*/ 3607009 w 4950054"/>
              <a:gd name="connsiteY1517" fmla="*/ 2303645 h 4950053"/>
              <a:gd name="connsiteX1518" fmla="*/ 3605722 w 4950054"/>
              <a:gd name="connsiteY1518" fmla="*/ 2307739 h 4950053"/>
              <a:gd name="connsiteX1519" fmla="*/ 3597429 w 4950054"/>
              <a:gd name="connsiteY1519" fmla="*/ 2313131 h 4950053"/>
              <a:gd name="connsiteX1520" fmla="*/ 3596884 w 4950054"/>
              <a:gd name="connsiteY1520" fmla="*/ 2315411 h 4950053"/>
              <a:gd name="connsiteX1521" fmla="*/ 3597415 w 4950054"/>
              <a:gd name="connsiteY1521" fmla="*/ 2315466 h 4950053"/>
              <a:gd name="connsiteX1522" fmla="*/ 3602554 w 4950054"/>
              <a:gd name="connsiteY1522" fmla="*/ 2318014 h 4950053"/>
              <a:gd name="connsiteX1523" fmla="*/ 3611875 w 4950054"/>
              <a:gd name="connsiteY1523" fmla="*/ 2311313 h 4950053"/>
              <a:gd name="connsiteX1524" fmla="*/ 3614190 w 4950054"/>
              <a:gd name="connsiteY1524" fmla="*/ 2303526 h 4950053"/>
              <a:gd name="connsiteX1525" fmla="*/ 4578546 w 4950054"/>
              <a:gd name="connsiteY1525" fmla="*/ 2300598 h 4950053"/>
              <a:gd name="connsiteX1526" fmla="*/ 4586234 w 4950054"/>
              <a:gd name="connsiteY1526" fmla="*/ 2303544 h 4950053"/>
              <a:gd name="connsiteX1527" fmla="*/ 4567623 w 4950054"/>
              <a:gd name="connsiteY1527" fmla="*/ 2317916 h 4950053"/>
              <a:gd name="connsiteX1528" fmla="*/ 4578546 w 4950054"/>
              <a:gd name="connsiteY1528" fmla="*/ 2300598 h 4950053"/>
              <a:gd name="connsiteX1529" fmla="*/ 3568017 w 4950054"/>
              <a:gd name="connsiteY1529" fmla="*/ 2295119 h 4950053"/>
              <a:gd name="connsiteX1530" fmla="*/ 3559075 w 4950054"/>
              <a:gd name="connsiteY1530" fmla="*/ 2301191 h 4950053"/>
              <a:gd name="connsiteX1531" fmla="*/ 3557394 w 4950054"/>
              <a:gd name="connsiteY1531" fmla="*/ 2305033 h 4950053"/>
              <a:gd name="connsiteX1532" fmla="*/ 3571788 w 4950054"/>
              <a:gd name="connsiteY1532" fmla="*/ 2303637 h 4950053"/>
              <a:gd name="connsiteX1533" fmla="*/ 3572482 w 4950054"/>
              <a:gd name="connsiteY1533" fmla="*/ 2303278 h 4950053"/>
              <a:gd name="connsiteX1534" fmla="*/ 3570278 w 4950054"/>
              <a:gd name="connsiteY1534" fmla="*/ 2300633 h 4950053"/>
              <a:gd name="connsiteX1535" fmla="*/ 3568017 w 4950054"/>
              <a:gd name="connsiteY1535" fmla="*/ 2295119 h 4950053"/>
              <a:gd name="connsiteX1536" fmla="*/ 4144963 w 4950054"/>
              <a:gd name="connsiteY1536" fmla="*/ 2294808 h 4950053"/>
              <a:gd name="connsiteX1537" fmla="*/ 4160752 w 4950054"/>
              <a:gd name="connsiteY1537" fmla="*/ 2303530 h 4950053"/>
              <a:gd name="connsiteX1538" fmla="*/ 4141362 w 4950054"/>
              <a:gd name="connsiteY1538" fmla="*/ 2312536 h 4950053"/>
              <a:gd name="connsiteX1539" fmla="*/ 4144963 w 4950054"/>
              <a:gd name="connsiteY1539" fmla="*/ 2294808 h 4950053"/>
              <a:gd name="connsiteX1540" fmla="*/ 4187547 w 4950054"/>
              <a:gd name="connsiteY1540" fmla="*/ 2282615 h 4950053"/>
              <a:gd name="connsiteX1541" fmla="*/ 4173821 w 4950054"/>
              <a:gd name="connsiteY1541" fmla="*/ 2300406 h 4950053"/>
              <a:gd name="connsiteX1542" fmla="*/ 4187547 w 4950054"/>
              <a:gd name="connsiteY1542" fmla="*/ 2282615 h 4950053"/>
              <a:gd name="connsiteX1543" fmla="*/ 4440649 w 4950054"/>
              <a:gd name="connsiteY1543" fmla="*/ 2277572 h 4950053"/>
              <a:gd name="connsiteX1544" fmla="*/ 4428207 w 4950054"/>
              <a:gd name="connsiteY1544" fmla="*/ 2305609 h 4950053"/>
              <a:gd name="connsiteX1545" fmla="*/ 4440649 w 4950054"/>
              <a:gd name="connsiteY1545" fmla="*/ 2277572 h 4950053"/>
              <a:gd name="connsiteX1546" fmla="*/ 3530086 w 4950054"/>
              <a:gd name="connsiteY1546" fmla="*/ 2276986 h 4950053"/>
              <a:gd name="connsiteX1547" fmla="*/ 3527525 w 4950054"/>
              <a:gd name="connsiteY1547" fmla="*/ 2283702 h 4950053"/>
              <a:gd name="connsiteX1548" fmla="*/ 3520980 w 4950054"/>
              <a:gd name="connsiteY1548" fmla="*/ 2291135 h 4950053"/>
              <a:gd name="connsiteX1549" fmla="*/ 3519061 w 4950054"/>
              <a:gd name="connsiteY1549" fmla="*/ 2278642 h 4950053"/>
              <a:gd name="connsiteX1550" fmla="*/ 3519620 w 4950054"/>
              <a:gd name="connsiteY1550" fmla="*/ 2277174 h 4950053"/>
              <a:gd name="connsiteX1551" fmla="*/ 3517581 w 4950054"/>
              <a:gd name="connsiteY1551" fmla="*/ 2277529 h 4950053"/>
              <a:gd name="connsiteX1552" fmla="*/ 3512373 w 4950054"/>
              <a:gd name="connsiteY1552" fmla="*/ 2291490 h 4950053"/>
              <a:gd name="connsiteX1553" fmla="*/ 3512373 w 4950054"/>
              <a:gd name="connsiteY1553" fmla="*/ 2296794 h 4950053"/>
              <a:gd name="connsiteX1554" fmla="*/ 3509083 w 4950054"/>
              <a:gd name="connsiteY1554" fmla="*/ 2302099 h 4950053"/>
              <a:gd name="connsiteX1555" fmla="*/ 3521144 w 4950054"/>
              <a:gd name="connsiteY1555" fmla="*/ 2303775 h 4950053"/>
              <a:gd name="connsiteX1556" fmla="*/ 3533206 w 4950054"/>
              <a:gd name="connsiteY1556" fmla="*/ 2277529 h 4950053"/>
              <a:gd name="connsiteX1557" fmla="*/ 191895 w 4950054"/>
              <a:gd name="connsiteY1557" fmla="*/ 2271416 h 4950053"/>
              <a:gd name="connsiteX1558" fmla="*/ 197095 w 4950054"/>
              <a:gd name="connsiteY1558" fmla="*/ 2294179 h 4950053"/>
              <a:gd name="connsiteX1559" fmla="*/ 173011 w 4950054"/>
              <a:gd name="connsiteY1559" fmla="*/ 2292237 h 4950053"/>
              <a:gd name="connsiteX1560" fmla="*/ 191895 w 4950054"/>
              <a:gd name="connsiteY1560" fmla="*/ 2271416 h 4950053"/>
              <a:gd name="connsiteX1561" fmla="*/ 4284432 w 4950054"/>
              <a:gd name="connsiteY1561" fmla="*/ 2268954 h 4950053"/>
              <a:gd name="connsiteX1562" fmla="*/ 4282809 w 4950054"/>
              <a:gd name="connsiteY1562" fmla="*/ 2275999 h 4950053"/>
              <a:gd name="connsiteX1563" fmla="*/ 4287677 w 4950054"/>
              <a:gd name="connsiteY1563" fmla="*/ 2286709 h 4950053"/>
              <a:gd name="connsiteX1564" fmla="*/ 4277672 w 4950054"/>
              <a:gd name="connsiteY1564" fmla="*/ 2292063 h 4950053"/>
              <a:gd name="connsiteX1565" fmla="*/ 4284432 w 4950054"/>
              <a:gd name="connsiteY1565" fmla="*/ 2268954 h 4950053"/>
              <a:gd name="connsiteX1566" fmla="*/ 4240285 w 4950054"/>
              <a:gd name="connsiteY1566" fmla="*/ 2259105 h 4950053"/>
              <a:gd name="connsiteX1567" fmla="*/ 4231563 w 4950054"/>
              <a:gd name="connsiteY1567" fmla="*/ 2278525 h 4950053"/>
              <a:gd name="connsiteX1568" fmla="*/ 4240285 w 4950054"/>
              <a:gd name="connsiteY1568" fmla="*/ 2259105 h 4950053"/>
              <a:gd name="connsiteX1569" fmla="*/ 3779266 w 4950054"/>
              <a:gd name="connsiteY1569" fmla="*/ 2256391 h 4950053"/>
              <a:gd name="connsiteX1570" fmla="*/ 3774142 w 4950054"/>
              <a:gd name="connsiteY1570" fmla="*/ 2259084 h 4950053"/>
              <a:gd name="connsiteX1571" fmla="*/ 3777600 w 4950054"/>
              <a:gd name="connsiteY1571" fmla="*/ 2259964 h 4950053"/>
              <a:gd name="connsiteX1572" fmla="*/ 4531196 w 4950054"/>
              <a:gd name="connsiteY1572" fmla="*/ 2253856 h 4950053"/>
              <a:gd name="connsiteX1573" fmla="*/ 4534748 w 4950054"/>
              <a:gd name="connsiteY1573" fmla="*/ 2282216 h 4950053"/>
              <a:gd name="connsiteX1574" fmla="*/ 4531196 w 4950054"/>
              <a:gd name="connsiteY1574" fmla="*/ 2253856 h 4950053"/>
              <a:gd name="connsiteX1575" fmla="*/ 4210056 w 4950054"/>
              <a:gd name="connsiteY1575" fmla="*/ 2240638 h 4950053"/>
              <a:gd name="connsiteX1576" fmla="*/ 4183978 w 4950054"/>
              <a:gd name="connsiteY1576" fmla="*/ 2275665 h 4950053"/>
              <a:gd name="connsiteX1577" fmla="*/ 4230920 w 4950054"/>
              <a:gd name="connsiteY1577" fmla="*/ 2240638 h 4950053"/>
              <a:gd name="connsiteX1578" fmla="*/ 4229272 w 4950054"/>
              <a:gd name="connsiteY1578" fmla="*/ 2249256 h 4950053"/>
              <a:gd name="connsiteX1579" fmla="*/ 4232566 w 4950054"/>
              <a:gd name="connsiteY1579" fmla="*/ 2261765 h 4950053"/>
              <a:gd name="connsiteX1580" fmla="*/ 4166683 w 4950054"/>
              <a:gd name="connsiteY1580" fmla="*/ 2317920 h 4950053"/>
              <a:gd name="connsiteX1581" fmla="*/ 4159821 w 4950054"/>
              <a:gd name="connsiteY1581" fmla="*/ 2298461 h 4950053"/>
              <a:gd name="connsiteX1582" fmla="*/ 4210056 w 4950054"/>
              <a:gd name="connsiteY1582" fmla="*/ 2240638 h 4950053"/>
              <a:gd name="connsiteX1583" fmla="*/ 3827872 w 4950054"/>
              <a:gd name="connsiteY1583" fmla="*/ 2215547 h 4950053"/>
              <a:gd name="connsiteX1584" fmla="*/ 3827220 w 4950054"/>
              <a:gd name="connsiteY1584" fmla="*/ 2217117 h 4950053"/>
              <a:gd name="connsiteX1585" fmla="*/ 3825365 w 4950054"/>
              <a:gd name="connsiteY1585" fmla="*/ 2221592 h 4950053"/>
              <a:gd name="connsiteX1586" fmla="*/ 3825423 w 4950054"/>
              <a:gd name="connsiteY1586" fmla="*/ 2221935 h 4950053"/>
              <a:gd name="connsiteX1587" fmla="*/ 3826266 w 4950054"/>
              <a:gd name="connsiteY1587" fmla="*/ 2227205 h 4950053"/>
              <a:gd name="connsiteX1588" fmla="*/ 3830853 w 4950054"/>
              <a:gd name="connsiteY1588" fmla="*/ 2226052 h 4950053"/>
              <a:gd name="connsiteX1589" fmla="*/ 3836368 w 4950054"/>
              <a:gd name="connsiteY1589" fmla="*/ 2217501 h 4950053"/>
              <a:gd name="connsiteX1590" fmla="*/ 3827872 w 4950054"/>
              <a:gd name="connsiteY1590" fmla="*/ 2215547 h 4950053"/>
              <a:gd name="connsiteX1591" fmla="*/ 4482334 w 4950054"/>
              <a:gd name="connsiteY1591" fmla="*/ 2214784 h 4950053"/>
              <a:gd name="connsiteX1592" fmla="*/ 4454387 w 4950054"/>
              <a:gd name="connsiteY1592" fmla="*/ 2271138 h 4950053"/>
              <a:gd name="connsiteX1593" fmla="*/ 4443873 w 4950054"/>
              <a:gd name="connsiteY1593" fmla="*/ 2258646 h 4950053"/>
              <a:gd name="connsiteX1594" fmla="*/ 4482334 w 4950054"/>
              <a:gd name="connsiteY1594" fmla="*/ 2214784 h 4950053"/>
              <a:gd name="connsiteX1595" fmla="*/ 4636994 w 4950054"/>
              <a:gd name="connsiteY1595" fmla="*/ 2206167 h 4950053"/>
              <a:gd name="connsiteX1596" fmla="*/ 4622881 w 4950054"/>
              <a:gd name="connsiteY1596" fmla="*/ 2241336 h 4950053"/>
              <a:gd name="connsiteX1597" fmla="*/ 4601852 w 4950054"/>
              <a:gd name="connsiteY1597" fmla="*/ 2274831 h 4950053"/>
              <a:gd name="connsiteX1598" fmla="*/ 4591339 w 4950054"/>
              <a:gd name="connsiteY1598" fmla="*/ 2267852 h 4950053"/>
              <a:gd name="connsiteX1599" fmla="*/ 4636994 w 4950054"/>
              <a:gd name="connsiteY1599" fmla="*/ 2206167 h 4950053"/>
              <a:gd name="connsiteX1600" fmla="*/ 3736470 w 4950054"/>
              <a:gd name="connsiteY1600" fmla="*/ 2200600 h 4950053"/>
              <a:gd name="connsiteX1601" fmla="*/ 3731625 w 4950054"/>
              <a:gd name="connsiteY1601" fmla="*/ 2202075 h 4950053"/>
              <a:gd name="connsiteX1602" fmla="*/ 3725400 w 4950054"/>
              <a:gd name="connsiteY1602" fmla="*/ 2211353 h 4950053"/>
              <a:gd name="connsiteX1603" fmla="*/ 3738588 w 4950054"/>
              <a:gd name="connsiteY1603" fmla="*/ 2203806 h 4950053"/>
              <a:gd name="connsiteX1604" fmla="*/ 3815536 w 4950054"/>
              <a:gd name="connsiteY1604" fmla="*/ 2197957 h 4950053"/>
              <a:gd name="connsiteX1605" fmla="*/ 3813777 w 4950054"/>
              <a:gd name="connsiteY1605" fmla="*/ 2198529 h 4950053"/>
              <a:gd name="connsiteX1606" fmla="*/ 3812174 w 4950054"/>
              <a:gd name="connsiteY1606" fmla="*/ 2202737 h 4950053"/>
              <a:gd name="connsiteX1607" fmla="*/ 3815784 w 4950054"/>
              <a:gd name="connsiteY1607" fmla="*/ 2198509 h 4950053"/>
              <a:gd name="connsiteX1608" fmla="*/ 3841577 w 4950054"/>
              <a:gd name="connsiteY1608" fmla="*/ 2194327 h 4950053"/>
              <a:gd name="connsiteX1609" fmla="*/ 3834724 w 4950054"/>
              <a:gd name="connsiteY1609" fmla="*/ 2203262 h 4950053"/>
              <a:gd name="connsiteX1610" fmla="*/ 3841577 w 4950054"/>
              <a:gd name="connsiteY1610" fmla="*/ 2219176 h 4950053"/>
              <a:gd name="connsiteX1611" fmla="*/ 3855214 w 4950054"/>
              <a:gd name="connsiteY1611" fmla="*/ 2208985 h 4950053"/>
              <a:gd name="connsiteX1612" fmla="*/ 3858183 w 4950054"/>
              <a:gd name="connsiteY1612" fmla="*/ 2207008 h 4950053"/>
              <a:gd name="connsiteX1613" fmla="*/ 3853359 w 4950054"/>
              <a:gd name="connsiteY1613" fmla="*/ 2200165 h 4950053"/>
              <a:gd name="connsiteX1614" fmla="*/ 3853076 w 4950054"/>
              <a:gd name="connsiteY1614" fmla="*/ 2199674 h 4950053"/>
              <a:gd name="connsiteX1615" fmla="*/ 3846784 w 4950054"/>
              <a:gd name="connsiteY1615" fmla="*/ 2206891 h 4950053"/>
              <a:gd name="connsiteX1616" fmla="*/ 3841577 w 4950054"/>
              <a:gd name="connsiteY1616" fmla="*/ 2194327 h 4950053"/>
              <a:gd name="connsiteX1617" fmla="*/ 3671904 w 4950054"/>
              <a:gd name="connsiteY1617" fmla="*/ 2194327 h 4950053"/>
              <a:gd name="connsiteX1618" fmla="*/ 3665052 w 4950054"/>
              <a:gd name="connsiteY1618" fmla="*/ 2204937 h 4950053"/>
              <a:gd name="connsiteX1619" fmla="*/ 3673857 w 4950054"/>
              <a:gd name="connsiteY1619" fmla="*/ 2205216 h 4950053"/>
              <a:gd name="connsiteX1620" fmla="*/ 3675547 w 4950054"/>
              <a:gd name="connsiteY1620" fmla="*/ 2202134 h 4950053"/>
              <a:gd name="connsiteX1621" fmla="*/ 3673272 w 4950054"/>
              <a:gd name="connsiteY1621" fmla="*/ 2198097 h 4950053"/>
              <a:gd name="connsiteX1622" fmla="*/ 3672025 w 4950054"/>
              <a:gd name="connsiteY1622" fmla="*/ 2194361 h 4950053"/>
              <a:gd name="connsiteX1623" fmla="*/ 4338713 w 4950054"/>
              <a:gd name="connsiteY1623" fmla="*/ 2193856 h 4950053"/>
              <a:gd name="connsiteX1624" fmla="*/ 4359212 w 4950054"/>
              <a:gd name="connsiteY1624" fmla="*/ 2224351 h 4950053"/>
              <a:gd name="connsiteX1625" fmla="*/ 4338713 w 4950054"/>
              <a:gd name="connsiteY1625" fmla="*/ 2193856 h 4950053"/>
              <a:gd name="connsiteX1626" fmla="*/ 3846584 w 4950054"/>
              <a:gd name="connsiteY1626" fmla="*/ 2188430 h 4950053"/>
              <a:gd name="connsiteX1627" fmla="*/ 3846373 w 4950054"/>
              <a:gd name="connsiteY1627" fmla="*/ 2188709 h 4950053"/>
              <a:gd name="connsiteX1628" fmla="*/ 3845140 w 4950054"/>
              <a:gd name="connsiteY1628" fmla="*/ 2192652 h 4950053"/>
              <a:gd name="connsiteX1629" fmla="*/ 3848052 w 4950054"/>
              <a:gd name="connsiteY1629" fmla="*/ 2190973 h 4950053"/>
              <a:gd name="connsiteX1630" fmla="*/ 3827872 w 4950054"/>
              <a:gd name="connsiteY1630" fmla="*/ 2185672 h 4950053"/>
              <a:gd name="connsiteX1631" fmla="*/ 3819515 w 4950054"/>
              <a:gd name="connsiteY1631" fmla="*/ 2187142 h 4950053"/>
              <a:gd name="connsiteX1632" fmla="*/ 3817361 w 4950054"/>
              <a:gd name="connsiteY1632" fmla="*/ 2189109 h 4950053"/>
              <a:gd name="connsiteX1633" fmla="*/ 3815085 w 4950054"/>
              <a:gd name="connsiteY1633" fmla="*/ 2195092 h 4950053"/>
              <a:gd name="connsiteX1634" fmla="*/ 3817170 w 4950054"/>
              <a:gd name="connsiteY1634" fmla="*/ 2196886 h 4950053"/>
              <a:gd name="connsiteX1635" fmla="*/ 3817655 w 4950054"/>
              <a:gd name="connsiteY1635" fmla="*/ 2196318 h 4950053"/>
              <a:gd name="connsiteX1636" fmla="*/ 3818009 w 4950054"/>
              <a:gd name="connsiteY1636" fmla="*/ 2197607 h 4950053"/>
              <a:gd name="connsiteX1637" fmla="*/ 3819512 w 4950054"/>
              <a:gd name="connsiteY1637" fmla="*/ 2198899 h 4950053"/>
              <a:gd name="connsiteX1638" fmla="*/ 3824308 w 4950054"/>
              <a:gd name="connsiteY1638" fmla="*/ 2204937 h 4950053"/>
              <a:gd name="connsiteX1639" fmla="*/ 3827872 w 4950054"/>
              <a:gd name="connsiteY1639" fmla="*/ 2185672 h 4950053"/>
              <a:gd name="connsiteX1640" fmla="*/ 4645965 w 4950054"/>
              <a:gd name="connsiteY1640" fmla="*/ 2182971 h 4950053"/>
              <a:gd name="connsiteX1641" fmla="*/ 4653920 w 4950054"/>
              <a:gd name="connsiteY1641" fmla="*/ 2185938 h 4950053"/>
              <a:gd name="connsiteX1642" fmla="*/ 4640028 w 4950054"/>
              <a:gd name="connsiteY1642" fmla="*/ 2203427 h 4950053"/>
              <a:gd name="connsiteX1643" fmla="*/ 4645965 w 4950054"/>
              <a:gd name="connsiteY1643" fmla="*/ 2182971 h 4950053"/>
              <a:gd name="connsiteX1644" fmla="*/ 3827578 w 4950054"/>
              <a:gd name="connsiteY1644" fmla="*/ 2179776 h 4950053"/>
              <a:gd name="connsiteX1645" fmla="*/ 3826917 w 4950054"/>
              <a:gd name="connsiteY1645" fmla="*/ 2180380 h 4950053"/>
              <a:gd name="connsiteX1646" fmla="*/ 3827872 w 4950054"/>
              <a:gd name="connsiteY1646" fmla="*/ 2180367 h 4950053"/>
              <a:gd name="connsiteX1647" fmla="*/ 3862677 w 4950054"/>
              <a:gd name="connsiteY1647" fmla="*/ 2178697 h 4950053"/>
              <a:gd name="connsiteX1648" fmla="*/ 3859127 w 4950054"/>
              <a:gd name="connsiteY1648" fmla="*/ 2183699 h 4950053"/>
              <a:gd name="connsiteX1649" fmla="*/ 3859474 w 4950054"/>
              <a:gd name="connsiteY1649" fmla="*/ 2184405 h 4950053"/>
              <a:gd name="connsiteX1650" fmla="*/ 3867234 w 4950054"/>
              <a:gd name="connsiteY1650" fmla="*/ 2182553 h 4950053"/>
              <a:gd name="connsiteX1651" fmla="*/ 3886703 w 4950054"/>
              <a:gd name="connsiteY1651" fmla="*/ 2176752 h 4950053"/>
              <a:gd name="connsiteX1652" fmla="*/ 3888614 w 4950054"/>
              <a:gd name="connsiteY1652" fmla="*/ 2190924 h 4950053"/>
              <a:gd name="connsiteX1653" fmla="*/ 3869878 w 4950054"/>
              <a:gd name="connsiteY1653" fmla="*/ 2184789 h 4950053"/>
              <a:gd name="connsiteX1654" fmla="*/ 3869233 w 4950054"/>
              <a:gd name="connsiteY1654" fmla="*/ 2184244 h 4950053"/>
              <a:gd name="connsiteX1655" fmla="*/ 3866058 w 4950054"/>
              <a:gd name="connsiteY1655" fmla="*/ 2185964 h 4950053"/>
              <a:gd name="connsiteX1656" fmla="*/ 3862117 w 4950054"/>
              <a:gd name="connsiteY1656" fmla="*/ 2189771 h 4950053"/>
              <a:gd name="connsiteX1657" fmla="*/ 3862655 w 4950054"/>
              <a:gd name="connsiteY1657" fmla="*/ 2190864 h 4950053"/>
              <a:gd name="connsiteX1658" fmla="*/ 3860702 w 4950054"/>
              <a:gd name="connsiteY1658" fmla="*/ 2203942 h 4950053"/>
              <a:gd name="connsiteX1659" fmla="*/ 3861353 w 4950054"/>
              <a:gd name="connsiteY1659" fmla="*/ 2204897 h 4950053"/>
              <a:gd name="connsiteX1660" fmla="*/ 3862315 w 4950054"/>
              <a:gd name="connsiteY1660" fmla="*/ 2204256 h 4950053"/>
              <a:gd name="connsiteX1661" fmla="*/ 3867618 w 4950054"/>
              <a:gd name="connsiteY1661" fmla="*/ 2196282 h 4950053"/>
              <a:gd name="connsiteX1662" fmla="*/ 3884886 w 4950054"/>
              <a:gd name="connsiteY1662" fmla="*/ 2201587 h 4950053"/>
              <a:gd name="connsiteX1663" fmla="*/ 3893769 w 4950054"/>
              <a:gd name="connsiteY1663" fmla="*/ 2189332 h 4950053"/>
              <a:gd name="connsiteX1664" fmla="*/ 3894910 w 4950054"/>
              <a:gd name="connsiteY1664" fmla="*/ 2187247 h 4950053"/>
              <a:gd name="connsiteX1665" fmla="*/ 3889740 w 4950054"/>
              <a:gd name="connsiteY1665" fmla="*/ 2186617 h 4950053"/>
              <a:gd name="connsiteX1666" fmla="*/ 3886703 w 4950054"/>
              <a:gd name="connsiteY1666" fmla="*/ 2176752 h 4950053"/>
              <a:gd name="connsiteX1667" fmla="*/ 4509624 w 4950054"/>
              <a:gd name="connsiteY1667" fmla="*/ 2176620 h 4950053"/>
              <a:gd name="connsiteX1668" fmla="*/ 4497757 w 4950054"/>
              <a:gd name="connsiteY1668" fmla="*/ 2207116 h 4950053"/>
              <a:gd name="connsiteX1669" fmla="*/ 4509624 w 4950054"/>
              <a:gd name="connsiteY1669" fmla="*/ 2176620 h 4950053"/>
              <a:gd name="connsiteX1670" fmla="*/ 3876231 w 4950054"/>
              <a:gd name="connsiteY1670" fmla="*/ 2157948 h 4950053"/>
              <a:gd name="connsiteX1671" fmla="*/ 3874844 w 4950054"/>
              <a:gd name="connsiteY1671" fmla="*/ 2159118 h 4950053"/>
              <a:gd name="connsiteX1672" fmla="*/ 3876601 w 4950054"/>
              <a:gd name="connsiteY1672" fmla="*/ 2166192 h 4950053"/>
              <a:gd name="connsiteX1673" fmla="*/ 3882695 w 4950054"/>
              <a:gd name="connsiteY1673" fmla="*/ 2162404 h 4950053"/>
              <a:gd name="connsiteX1674" fmla="*/ 3879301 w 4950054"/>
              <a:gd name="connsiteY1674" fmla="*/ 2159811 h 4950053"/>
              <a:gd name="connsiteX1675" fmla="*/ 3876231 w 4950054"/>
              <a:gd name="connsiteY1675" fmla="*/ 2157948 h 4950053"/>
              <a:gd name="connsiteX1676" fmla="*/ 3156529 w 4950054"/>
              <a:gd name="connsiteY1676" fmla="*/ 2155432 h 4950053"/>
              <a:gd name="connsiteX1677" fmla="*/ 3151546 w 4950054"/>
              <a:gd name="connsiteY1677" fmla="*/ 2161453 h 4950053"/>
              <a:gd name="connsiteX1678" fmla="*/ 3151413 w 4950054"/>
              <a:gd name="connsiteY1678" fmla="*/ 2161797 h 4950053"/>
              <a:gd name="connsiteX1679" fmla="*/ 3155758 w 4950054"/>
              <a:gd name="connsiteY1679" fmla="*/ 2164452 h 4950053"/>
              <a:gd name="connsiteX1680" fmla="*/ 3156767 w 4950054"/>
              <a:gd name="connsiteY1680" fmla="*/ 2155746 h 4950053"/>
              <a:gd name="connsiteX1681" fmla="*/ 3157940 w 4950054"/>
              <a:gd name="connsiteY1681" fmla="*/ 2142221 h 4950053"/>
              <a:gd name="connsiteX1682" fmla="*/ 3155483 w 4950054"/>
              <a:gd name="connsiteY1682" fmla="*/ 2143196 h 4950053"/>
              <a:gd name="connsiteX1683" fmla="*/ 3148323 w 4950054"/>
              <a:gd name="connsiteY1683" fmla="*/ 2147456 h 4950053"/>
              <a:gd name="connsiteX1684" fmla="*/ 3147918 w 4950054"/>
              <a:gd name="connsiteY1684" fmla="*/ 2148092 h 4950053"/>
              <a:gd name="connsiteX1685" fmla="*/ 3154889 w 4950054"/>
              <a:gd name="connsiteY1685" fmla="*/ 2150448 h 4950053"/>
              <a:gd name="connsiteX1686" fmla="*/ 3159121 w 4950054"/>
              <a:gd name="connsiteY1686" fmla="*/ 2142661 h 4950053"/>
              <a:gd name="connsiteX1687" fmla="*/ 3159170 w 4950054"/>
              <a:gd name="connsiteY1687" fmla="*/ 2142373 h 4950053"/>
              <a:gd name="connsiteX1688" fmla="*/ 4687901 w 4950054"/>
              <a:gd name="connsiteY1688" fmla="*/ 2132300 h 4950053"/>
              <a:gd name="connsiteX1689" fmla="*/ 4703477 w 4950054"/>
              <a:gd name="connsiteY1689" fmla="*/ 2144995 h 4950053"/>
              <a:gd name="connsiteX1690" fmla="*/ 4674236 w 4950054"/>
              <a:gd name="connsiteY1690" fmla="*/ 2159102 h 4950053"/>
              <a:gd name="connsiteX1691" fmla="*/ 4687901 w 4950054"/>
              <a:gd name="connsiteY1691" fmla="*/ 2132300 h 4950053"/>
              <a:gd name="connsiteX1692" fmla="*/ 3276018 w 4950054"/>
              <a:gd name="connsiteY1692" fmla="*/ 2129535 h 4950053"/>
              <a:gd name="connsiteX1693" fmla="*/ 3272357 w 4950054"/>
              <a:gd name="connsiteY1693" fmla="*/ 2133880 h 4950053"/>
              <a:gd name="connsiteX1694" fmla="*/ 3267104 w 4950054"/>
              <a:gd name="connsiteY1694" fmla="*/ 2147022 h 4950053"/>
              <a:gd name="connsiteX1695" fmla="*/ 3277993 w 4950054"/>
              <a:gd name="connsiteY1695" fmla="*/ 2150560 h 4950053"/>
              <a:gd name="connsiteX1696" fmla="*/ 3275128 w 4950054"/>
              <a:gd name="connsiteY1696" fmla="*/ 2152638 h 4950053"/>
              <a:gd name="connsiteX1697" fmla="*/ 3276708 w 4950054"/>
              <a:gd name="connsiteY1697" fmla="*/ 2153389 h 4950053"/>
              <a:gd name="connsiteX1698" fmla="*/ 3285685 w 4950054"/>
              <a:gd name="connsiteY1698" fmla="*/ 2150492 h 4950053"/>
              <a:gd name="connsiteX1699" fmla="*/ 3282122 w 4950054"/>
              <a:gd name="connsiteY1699" fmla="*/ 2130948 h 4950053"/>
              <a:gd name="connsiteX1700" fmla="*/ 3276018 w 4950054"/>
              <a:gd name="connsiteY1700" fmla="*/ 2129535 h 4950053"/>
              <a:gd name="connsiteX1701" fmla="*/ 3898534 w 4950054"/>
              <a:gd name="connsiteY1701" fmla="*/ 2127903 h 4950053"/>
              <a:gd name="connsiteX1702" fmla="*/ 3898866 w 4950054"/>
              <a:gd name="connsiteY1702" fmla="*/ 2130948 h 4950053"/>
              <a:gd name="connsiteX1703" fmla="*/ 3902630 w 4950054"/>
              <a:gd name="connsiteY1703" fmla="*/ 2129378 h 4950053"/>
              <a:gd name="connsiteX1704" fmla="*/ 3922987 w 4950054"/>
              <a:gd name="connsiteY1704" fmla="*/ 2123968 h 4950053"/>
              <a:gd name="connsiteX1705" fmla="*/ 3895465 w 4950054"/>
              <a:gd name="connsiteY1705" fmla="*/ 2143207 h 4950053"/>
              <a:gd name="connsiteX1706" fmla="*/ 3896909 w 4950054"/>
              <a:gd name="connsiteY1706" fmla="*/ 2153571 h 4950053"/>
              <a:gd name="connsiteX1707" fmla="*/ 3907453 w 4950054"/>
              <a:gd name="connsiteY1707" fmla="*/ 2147017 h 4950053"/>
              <a:gd name="connsiteX1708" fmla="*/ 3935258 w 4950054"/>
              <a:gd name="connsiteY1708" fmla="*/ 2128151 h 4950053"/>
              <a:gd name="connsiteX1709" fmla="*/ 3932316 w 4950054"/>
              <a:gd name="connsiteY1709" fmla="*/ 2129583 h 4950053"/>
              <a:gd name="connsiteX1710" fmla="*/ 3922987 w 4950054"/>
              <a:gd name="connsiteY1710" fmla="*/ 2123968 h 4950053"/>
              <a:gd name="connsiteX1711" fmla="*/ 3942611 w 4950054"/>
              <a:gd name="connsiteY1711" fmla="*/ 2113034 h 4950053"/>
              <a:gd name="connsiteX1712" fmla="*/ 3936372 w 4950054"/>
              <a:gd name="connsiteY1712" fmla="*/ 2116734 h 4950053"/>
              <a:gd name="connsiteX1713" fmla="*/ 3933460 w 4950054"/>
              <a:gd name="connsiteY1713" fmla="*/ 2118165 h 4950053"/>
              <a:gd name="connsiteX1714" fmla="*/ 3936867 w 4950054"/>
              <a:gd name="connsiteY1714" fmla="*/ 2127059 h 4950053"/>
              <a:gd name="connsiteX1715" fmla="*/ 3938578 w 4950054"/>
              <a:gd name="connsiteY1715" fmla="*/ 2125898 h 4950053"/>
              <a:gd name="connsiteX1716" fmla="*/ 3942035 w 4950054"/>
              <a:gd name="connsiteY1716" fmla="*/ 2121854 h 4950053"/>
              <a:gd name="connsiteX1717" fmla="*/ 3941728 w 4950054"/>
              <a:gd name="connsiteY1717" fmla="*/ 2122165 h 4950053"/>
              <a:gd name="connsiteX1718" fmla="*/ 3379157 w 4950054"/>
              <a:gd name="connsiteY1718" fmla="*/ 2109728 h 4950053"/>
              <a:gd name="connsiteX1719" fmla="*/ 3367096 w 4950054"/>
              <a:gd name="connsiteY1719" fmla="*/ 2129273 h 4950053"/>
              <a:gd name="connsiteX1720" fmla="*/ 3368950 w 4950054"/>
              <a:gd name="connsiteY1720" fmla="*/ 2128674 h 4950053"/>
              <a:gd name="connsiteX1721" fmla="*/ 3369054 w 4950054"/>
              <a:gd name="connsiteY1721" fmla="*/ 2127371 h 4950053"/>
              <a:gd name="connsiteX1722" fmla="*/ 3373126 w 4950054"/>
              <a:gd name="connsiteY1722" fmla="*/ 2127324 h 4950053"/>
              <a:gd name="connsiteX1723" fmla="*/ 3377786 w 4950054"/>
              <a:gd name="connsiteY1723" fmla="*/ 2125818 h 4950053"/>
              <a:gd name="connsiteX1724" fmla="*/ 3382463 w 4950054"/>
              <a:gd name="connsiteY1724" fmla="*/ 2118732 h 4950053"/>
              <a:gd name="connsiteX1725" fmla="*/ 3382556 w 4950054"/>
              <a:gd name="connsiteY1725" fmla="*/ 2115064 h 4950053"/>
              <a:gd name="connsiteX1726" fmla="*/ 3384884 w 4950054"/>
              <a:gd name="connsiteY1726" fmla="*/ 2115064 h 4950053"/>
              <a:gd name="connsiteX1727" fmla="*/ 3386009 w 4950054"/>
              <a:gd name="connsiteY1727" fmla="*/ 2113359 h 4950053"/>
              <a:gd name="connsiteX1728" fmla="*/ 3379157 w 4950054"/>
              <a:gd name="connsiteY1728" fmla="*/ 2109728 h 4950053"/>
              <a:gd name="connsiteX1729" fmla="*/ 3392862 w 4950054"/>
              <a:gd name="connsiteY1729" fmla="*/ 2106099 h 4950053"/>
              <a:gd name="connsiteX1730" fmla="*/ 3394245 w 4950054"/>
              <a:gd name="connsiteY1730" fmla="*/ 2112669 h 4950053"/>
              <a:gd name="connsiteX1731" fmla="*/ 3392537 w 4950054"/>
              <a:gd name="connsiteY1731" fmla="*/ 2115064 h 4950053"/>
              <a:gd name="connsiteX1732" fmla="*/ 3392940 w 4950054"/>
              <a:gd name="connsiteY1732" fmla="*/ 2115064 h 4950053"/>
              <a:gd name="connsiteX1733" fmla="*/ 3394423 w 4950054"/>
              <a:gd name="connsiteY1733" fmla="*/ 2115064 h 4950053"/>
              <a:gd name="connsiteX1734" fmla="*/ 3393500 w 4950054"/>
              <a:gd name="connsiteY1734" fmla="*/ 2120232 h 4950053"/>
              <a:gd name="connsiteX1735" fmla="*/ 3396117 w 4950054"/>
              <a:gd name="connsiteY1735" fmla="*/ 2116779 h 4950053"/>
              <a:gd name="connsiteX1736" fmla="*/ 3392862 w 4950054"/>
              <a:gd name="connsiteY1736" fmla="*/ 2106099 h 4950053"/>
              <a:gd name="connsiteX1737" fmla="*/ 3524964 w 4950054"/>
              <a:gd name="connsiteY1737" fmla="*/ 2101286 h 4950053"/>
              <a:gd name="connsiteX1738" fmla="*/ 3522631 w 4950054"/>
              <a:gd name="connsiteY1738" fmla="*/ 2101472 h 4950053"/>
              <a:gd name="connsiteX1739" fmla="*/ 3522821 w 4950054"/>
              <a:gd name="connsiteY1739" fmla="*/ 2104626 h 4950053"/>
              <a:gd name="connsiteX1740" fmla="*/ 3525050 w 4950054"/>
              <a:gd name="connsiteY1740" fmla="*/ 2103168 h 4950053"/>
              <a:gd name="connsiteX1741" fmla="*/ 3974963 w 4950054"/>
              <a:gd name="connsiteY1741" fmla="*/ 2094135 h 4950053"/>
              <a:gd name="connsiteX1742" fmla="*/ 3976619 w 4950054"/>
              <a:gd name="connsiteY1742" fmla="*/ 2101298 h 4950053"/>
              <a:gd name="connsiteX1743" fmla="*/ 3977974 w 4950054"/>
              <a:gd name="connsiteY1743" fmla="*/ 2101078 h 4950053"/>
              <a:gd name="connsiteX1744" fmla="*/ 3978131 w 4950054"/>
              <a:gd name="connsiteY1744" fmla="*/ 2107846 h 4950053"/>
              <a:gd name="connsiteX1745" fmla="*/ 3978166 w 4950054"/>
              <a:gd name="connsiteY1745" fmla="*/ 2107997 h 4950053"/>
              <a:gd name="connsiteX1746" fmla="*/ 3980034 w 4950054"/>
              <a:gd name="connsiteY1746" fmla="*/ 2107997 h 4950053"/>
              <a:gd name="connsiteX1747" fmla="*/ 3976564 w 4950054"/>
              <a:gd name="connsiteY1747" fmla="*/ 2113161 h 4950053"/>
              <a:gd name="connsiteX1748" fmla="*/ 3972689 w 4950054"/>
              <a:gd name="connsiteY1748" fmla="*/ 2111952 h 4950053"/>
              <a:gd name="connsiteX1749" fmla="*/ 3957828 w 4950054"/>
              <a:gd name="connsiteY1749" fmla="*/ 2117238 h 4950053"/>
              <a:gd name="connsiteX1750" fmla="*/ 3962160 w 4950054"/>
              <a:gd name="connsiteY1750" fmla="*/ 2103640 h 4950053"/>
              <a:gd name="connsiteX1751" fmla="*/ 3970548 w 4950054"/>
              <a:gd name="connsiteY1751" fmla="*/ 2102281 h 4950053"/>
              <a:gd name="connsiteX1752" fmla="*/ 3460567 w 4950054"/>
              <a:gd name="connsiteY1752" fmla="*/ 2083205 h 4950053"/>
              <a:gd name="connsiteX1753" fmla="*/ 3462211 w 4950054"/>
              <a:gd name="connsiteY1753" fmla="*/ 2097444 h 4950053"/>
              <a:gd name="connsiteX1754" fmla="*/ 3451795 w 4950054"/>
              <a:gd name="connsiteY1754" fmla="*/ 2088510 h 4950053"/>
              <a:gd name="connsiteX1755" fmla="*/ 3443297 w 4950054"/>
              <a:gd name="connsiteY1755" fmla="*/ 2099120 h 4950053"/>
              <a:gd name="connsiteX1756" fmla="*/ 3458923 w 4950054"/>
              <a:gd name="connsiteY1756" fmla="*/ 2102749 h 4950053"/>
              <a:gd name="connsiteX1757" fmla="*/ 3438089 w 4950054"/>
              <a:gd name="connsiteY1757" fmla="*/ 2115034 h 4950053"/>
              <a:gd name="connsiteX1758" fmla="*/ 3422465 w 4950054"/>
              <a:gd name="connsiteY1758" fmla="*/ 2104424 h 4950053"/>
              <a:gd name="connsiteX1759" fmla="*/ 3429318 w 4950054"/>
              <a:gd name="connsiteY1759" fmla="*/ 2113359 h 4950053"/>
              <a:gd name="connsiteX1760" fmla="*/ 3408486 w 4950054"/>
              <a:gd name="connsiteY1760" fmla="*/ 2123968 h 4950053"/>
              <a:gd name="connsiteX1761" fmla="*/ 3409885 w 4950054"/>
              <a:gd name="connsiteY1761" fmla="*/ 2123839 h 4950053"/>
              <a:gd name="connsiteX1762" fmla="*/ 3411345 w 4950054"/>
              <a:gd name="connsiteY1762" fmla="*/ 2122123 h 4950053"/>
              <a:gd name="connsiteX1763" fmla="*/ 3416389 w 4950054"/>
              <a:gd name="connsiteY1763" fmla="*/ 2123112 h 4950053"/>
              <a:gd name="connsiteX1764" fmla="*/ 3416448 w 4950054"/>
              <a:gd name="connsiteY1764" fmla="*/ 2123231 h 4950053"/>
              <a:gd name="connsiteX1765" fmla="*/ 3447307 w 4950054"/>
              <a:gd name="connsiteY1765" fmla="*/ 2120373 h 4950053"/>
              <a:gd name="connsiteX1766" fmla="*/ 3484688 w 4950054"/>
              <a:gd name="connsiteY1766" fmla="*/ 2106099 h 4950053"/>
              <a:gd name="connsiteX1767" fmla="*/ 3470983 w 4950054"/>
              <a:gd name="connsiteY1767" fmla="*/ 2104424 h 4950053"/>
              <a:gd name="connsiteX1768" fmla="*/ 3472627 w 4950054"/>
              <a:gd name="connsiteY1768" fmla="*/ 2083205 h 4950053"/>
              <a:gd name="connsiteX1769" fmla="*/ 3460567 w 4950054"/>
              <a:gd name="connsiteY1769" fmla="*/ 2083205 h 4950053"/>
              <a:gd name="connsiteX1770" fmla="*/ 3531561 w 4950054"/>
              <a:gd name="connsiteY1770" fmla="*/ 2065615 h 4950053"/>
              <a:gd name="connsiteX1771" fmla="*/ 3527997 w 4950054"/>
              <a:gd name="connsiteY1771" fmla="*/ 2081530 h 4950053"/>
              <a:gd name="connsiteX1772" fmla="*/ 3531561 w 4950054"/>
              <a:gd name="connsiteY1772" fmla="*/ 2065615 h 4950053"/>
              <a:gd name="connsiteX1773" fmla="*/ 3524901 w 4950054"/>
              <a:gd name="connsiteY1773" fmla="*/ 2052824 h 4950053"/>
              <a:gd name="connsiteX1774" fmla="*/ 3520425 w 4950054"/>
              <a:gd name="connsiteY1774" fmla="*/ 2053470 h 4950053"/>
              <a:gd name="connsiteX1775" fmla="*/ 3512373 w 4950054"/>
              <a:gd name="connsiteY1775" fmla="*/ 2058635 h 4950053"/>
              <a:gd name="connsiteX1776" fmla="*/ 3502231 w 4950054"/>
              <a:gd name="connsiteY1776" fmla="*/ 2072595 h 4950053"/>
              <a:gd name="connsiteX1777" fmla="*/ 3500312 w 4950054"/>
              <a:gd name="connsiteY1777" fmla="*/ 2056960 h 4950053"/>
              <a:gd name="connsiteX1778" fmla="*/ 3493460 w 4950054"/>
              <a:gd name="connsiteY1778" fmla="*/ 2072595 h 4950053"/>
              <a:gd name="connsiteX1779" fmla="*/ 3507439 w 4950054"/>
              <a:gd name="connsiteY1779" fmla="*/ 2077900 h 4950053"/>
              <a:gd name="connsiteX1780" fmla="*/ 3488251 w 4950054"/>
              <a:gd name="connsiteY1780" fmla="*/ 2083205 h 4950053"/>
              <a:gd name="connsiteX1781" fmla="*/ 3484688 w 4950054"/>
              <a:gd name="connsiteY1781" fmla="*/ 2095769 h 4950053"/>
              <a:gd name="connsiteX1782" fmla="*/ 3502231 w 4950054"/>
              <a:gd name="connsiteY1782" fmla="*/ 2092139 h 4950053"/>
              <a:gd name="connsiteX1783" fmla="*/ 3491815 w 4950054"/>
              <a:gd name="connsiteY1783" fmla="*/ 2106099 h 4950053"/>
              <a:gd name="connsiteX1784" fmla="*/ 3504938 w 4950054"/>
              <a:gd name="connsiteY1784" fmla="*/ 2102609 h 4950053"/>
              <a:gd name="connsiteX1785" fmla="*/ 3519061 w 4950054"/>
              <a:gd name="connsiteY1785" fmla="*/ 2099224 h 4950053"/>
              <a:gd name="connsiteX1786" fmla="*/ 3520103 w 4950054"/>
              <a:gd name="connsiteY1786" fmla="*/ 2092542 h 4950053"/>
              <a:gd name="connsiteX1787" fmla="*/ 3518604 w 4950054"/>
              <a:gd name="connsiteY1787" fmla="*/ 2093164 h 4950053"/>
              <a:gd name="connsiteX1788" fmla="*/ 3509083 w 4950054"/>
              <a:gd name="connsiteY1788" fmla="*/ 2093814 h 4950053"/>
              <a:gd name="connsiteX1789" fmla="*/ 3517581 w 4950054"/>
              <a:gd name="connsiteY1789" fmla="*/ 2090464 h 4950053"/>
              <a:gd name="connsiteX1790" fmla="*/ 3510728 w 4950054"/>
              <a:gd name="connsiteY1790" fmla="*/ 2079854 h 4950053"/>
              <a:gd name="connsiteX1791" fmla="*/ 3517581 w 4950054"/>
              <a:gd name="connsiteY1791" fmla="*/ 2085159 h 4950053"/>
              <a:gd name="connsiteX1792" fmla="*/ 3514292 w 4950054"/>
              <a:gd name="connsiteY1792" fmla="*/ 2072595 h 4950053"/>
              <a:gd name="connsiteX1793" fmla="*/ 3529917 w 4950054"/>
              <a:gd name="connsiteY1793" fmla="*/ 2055006 h 4950053"/>
              <a:gd name="connsiteX1794" fmla="*/ 3524901 w 4950054"/>
              <a:gd name="connsiteY1794" fmla="*/ 2052824 h 4950053"/>
              <a:gd name="connsiteX1795" fmla="*/ 3621195 w 4950054"/>
              <a:gd name="connsiteY1795" fmla="*/ 2051933 h 4950053"/>
              <a:gd name="connsiteX1796" fmla="*/ 3626503 w 4950054"/>
              <a:gd name="connsiteY1796" fmla="*/ 2052750 h 4950053"/>
              <a:gd name="connsiteX1797" fmla="*/ 3623033 w 4950054"/>
              <a:gd name="connsiteY1797" fmla="*/ 2061841 h 4950053"/>
              <a:gd name="connsiteX1798" fmla="*/ 3606222 w 4950054"/>
              <a:gd name="connsiteY1798" fmla="*/ 2061841 h 4950053"/>
              <a:gd name="connsiteX1799" fmla="*/ 3614461 w 4950054"/>
              <a:gd name="connsiteY1799" fmla="*/ 2052609 h 4950053"/>
              <a:gd name="connsiteX1800" fmla="*/ 3621195 w 4950054"/>
              <a:gd name="connsiteY1800" fmla="*/ 2051933 h 4950053"/>
              <a:gd name="connsiteX1801" fmla="*/ 4024750 w 4950054"/>
              <a:gd name="connsiteY1801" fmla="*/ 2044047 h 4950053"/>
              <a:gd name="connsiteX1802" fmla="*/ 4018377 w 4950054"/>
              <a:gd name="connsiteY1802" fmla="*/ 2051655 h 4950053"/>
              <a:gd name="connsiteX1803" fmla="*/ 4038935 w 4950054"/>
              <a:gd name="connsiteY1803" fmla="*/ 2044396 h 4950053"/>
              <a:gd name="connsiteX1804" fmla="*/ 4024750 w 4950054"/>
              <a:gd name="connsiteY1804" fmla="*/ 2044047 h 4950053"/>
              <a:gd name="connsiteX1805" fmla="*/ 4099122 w 4950054"/>
              <a:gd name="connsiteY1805" fmla="*/ 2033810 h 4950053"/>
              <a:gd name="connsiteX1806" fmla="*/ 4087297 w 4950054"/>
              <a:gd name="connsiteY1806" fmla="*/ 2054467 h 4950053"/>
              <a:gd name="connsiteX1807" fmla="*/ 4099122 w 4950054"/>
              <a:gd name="connsiteY1807" fmla="*/ 2033810 h 4950053"/>
              <a:gd name="connsiteX1808" fmla="*/ 3639879 w 4950054"/>
              <a:gd name="connsiteY1808" fmla="*/ 2026823 h 4950053"/>
              <a:gd name="connsiteX1809" fmla="*/ 3641513 w 4950054"/>
              <a:gd name="connsiteY1809" fmla="*/ 2033618 h 4950053"/>
              <a:gd name="connsiteX1810" fmla="*/ 3624352 w 4950054"/>
              <a:gd name="connsiteY1810" fmla="*/ 2038782 h 4950053"/>
              <a:gd name="connsiteX1811" fmla="*/ 3638244 w 4950054"/>
              <a:gd name="connsiteY1811" fmla="*/ 2028454 h 4950053"/>
              <a:gd name="connsiteX1812" fmla="*/ 3639879 w 4950054"/>
              <a:gd name="connsiteY1812" fmla="*/ 2026823 h 4950053"/>
              <a:gd name="connsiteX1813" fmla="*/ 4055913 w 4950054"/>
              <a:gd name="connsiteY1813" fmla="*/ 2025808 h 4950053"/>
              <a:gd name="connsiteX1814" fmla="*/ 4056214 w 4950054"/>
              <a:gd name="connsiteY1814" fmla="*/ 2026773 h 4950053"/>
              <a:gd name="connsiteX1815" fmla="*/ 4058169 w 4950054"/>
              <a:gd name="connsiteY1815" fmla="*/ 2026316 h 4950053"/>
              <a:gd name="connsiteX1816" fmla="*/ 4156802 w 4950054"/>
              <a:gd name="connsiteY1816" fmla="*/ 2019826 h 4950053"/>
              <a:gd name="connsiteX1817" fmla="*/ 4146386 w 4950054"/>
              <a:gd name="connsiteY1817" fmla="*/ 2025131 h 4950053"/>
              <a:gd name="connsiteX1818" fmla="*/ 4146660 w 4950054"/>
              <a:gd name="connsiteY1818" fmla="*/ 2033681 h 4950053"/>
              <a:gd name="connsiteX1819" fmla="*/ 4153356 w 4950054"/>
              <a:gd name="connsiteY1819" fmla="*/ 2035693 h 4950053"/>
              <a:gd name="connsiteX1820" fmla="*/ 4153612 w 4950054"/>
              <a:gd name="connsiteY1820" fmla="*/ 2035260 h 4950053"/>
              <a:gd name="connsiteX1821" fmla="*/ 4104533 w 4950054"/>
              <a:gd name="connsiteY1821" fmla="*/ 2019037 h 4950053"/>
              <a:gd name="connsiteX1822" fmla="*/ 4102666 w 4950054"/>
              <a:gd name="connsiteY1822" fmla="*/ 2035118 h 4950053"/>
              <a:gd name="connsiteX1823" fmla="*/ 4104533 w 4950054"/>
              <a:gd name="connsiteY1823" fmla="*/ 2019037 h 4950053"/>
              <a:gd name="connsiteX1824" fmla="*/ 3647721 w 4950054"/>
              <a:gd name="connsiteY1824" fmla="*/ 2019037 h 4950053"/>
              <a:gd name="connsiteX1825" fmla="*/ 3657928 w 4950054"/>
              <a:gd name="connsiteY1825" fmla="*/ 2022593 h 4950053"/>
              <a:gd name="connsiteX1826" fmla="*/ 3646109 w 4950054"/>
              <a:gd name="connsiteY1826" fmla="*/ 2031074 h 4950053"/>
              <a:gd name="connsiteX1827" fmla="*/ 3647721 w 4950054"/>
              <a:gd name="connsiteY1827" fmla="*/ 2019037 h 4950053"/>
              <a:gd name="connsiteX1828" fmla="*/ 4056511 w 4950054"/>
              <a:gd name="connsiteY1828" fmla="*/ 2005589 h 4950053"/>
              <a:gd name="connsiteX1829" fmla="*/ 4056479 w 4950054"/>
              <a:gd name="connsiteY1829" fmla="*/ 2005609 h 4950053"/>
              <a:gd name="connsiteX1830" fmla="*/ 4056564 w 4950054"/>
              <a:gd name="connsiteY1830" fmla="*/ 2008489 h 4950053"/>
              <a:gd name="connsiteX1831" fmla="*/ 4058911 w 4950054"/>
              <a:gd name="connsiteY1831" fmla="*/ 2006490 h 4950053"/>
              <a:gd name="connsiteX1832" fmla="*/ 4059493 w 4950054"/>
              <a:gd name="connsiteY1832" fmla="*/ 2005842 h 4950053"/>
              <a:gd name="connsiteX1833" fmla="*/ 4107949 w 4950054"/>
              <a:gd name="connsiteY1833" fmla="*/ 2000570 h 4950053"/>
              <a:gd name="connsiteX1834" fmla="*/ 4116790 w 4950054"/>
              <a:gd name="connsiteY1834" fmla="*/ 2000570 h 4950053"/>
              <a:gd name="connsiteX1835" fmla="*/ 4109883 w 4950054"/>
              <a:gd name="connsiteY1835" fmla="*/ 2015059 h 4950053"/>
              <a:gd name="connsiteX1836" fmla="*/ 4099384 w 4950054"/>
              <a:gd name="connsiteY1836" fmla="*/ 2007956 h 4950053"/>
              <a:gd name="connsiteX1837" fmla="*/ 4107949 w 4950054"/>
              <a:gd name="connsiteY1837" fmla="*/ 2000570 h 4950053"/>
              <a:gd name="connsiteX1838" fmla="*/ 4078393 w 4950054"/>
              <a:gd name="connsiteY1838" fmla="*/ 1992469 h 4950053"/>
              <a:gd name="connsiteX1839" fmla="*/ 4075747 w 4950054"/>
              <a:gd name="connsiteY1839" fmla="*/ 1993967 h 4950053"/>
              <a:gd name="connsiteX1840" fmla="*/ 4073680 w 4950054"/>
              <a:gd name="connsiteY1840" fmla="*/ 2003564 h 4950053"/>
              <a:gd name="connsiteX1841" fmla="*/ 4075958 w 4950054"/>
              <a:gd name="connsiteY1841" fmla="*/ 2004048 h 4950053"/>
              <a:gd name="connsiteX1842" fmla="*/ 4077745 w 4950054"/>
              <a:gd name="connsiteY1842" fmla="*/ 1995886 h 4950053"/>
              <a:gd name="connsiteX1843" fmla="*/ 4151149 w 4950054"/>
              <a:gd name="connsiteY1843" fmla="*/ 1981478 h 4950053"/>
              <a:gd name="connsiteX1844" fmla="*/ 4142681 w 4950054"/>
              <a:gd name="connsiteY1844" fmla="*/ 1984837 h 4950053"/>
              <a:gd name="connsiteX1845" fmla="*/ 4146471 w 4950054"/>
              <a:gd name="connsiteY1845" fmla="*/ 1990925 h 4950053"/>
              <a:gd name="connsiteX1846" fmla="*/ 4146682 w 4950054"/>
              <a:gd name="connsiteY1846" fmla="*/ 1991383 h 4950053"/>
              <a:gd name="connsiteX1847" fmla="*/ 4155636 w 4950054"/>
              <a:gd name="connsiteY1847" fmla="*/ 1984004 h 4950053"/>
              <a:gd name="connsiteX1848" fmla="*/ 3764333 w 4950054"/>
              <a:gd name="connsiteY1848" fmla="*/ 1976381 h 4950053"/>
              <a:gd name="connsiteX1849" fmla="*/ 3772003 w 4950054"/>
              <a:gd name="connsiteY1849" fmla="*/ 1978699 h 4950053"/>
              <a:gd name="connsiteX1850" fmla="*/ 3763356 w 4950054"/>
              <a:gd name="connsiteY1850" fmla="*/ 1986230 h 4950053"/>
              <a:gd name="connsiteX1851" fmla="*/ 3764333 w 4950054"/>
              <a:gd name="connsiteY1851" fmla="*/ 1976381 h 4950053"/>
              <a:gd name="connsiteX1852" fmla="*/ 3727149 w 4950054"/>
              <a:gd name="connsiteY1852" fmla="*/ 1964867 h 4950053"/>
              <a:gd name="connsiteX1853" fmla="*/ 3738037 w 4950054"/>
              <a:gd name="connsiteY1853" fmla="*/ 1975330 h 4950053"/>
              <a:gd name="connsiteX1854" fmla="*/ 3745871 w 4950054"/>
              <a:gd name="connsiteY1854" fmla="*/ 1969792 h 4950053"/>
              <a:gd name="connsiteX1855" fmla="*/ 3723468 w 4950054"/>
              <a:gd name="connsiteY1855" fmla="*/ 1983883 h 4950053"/>
              <a:gd name="connsiteX1856" fmla="*/ 3732460 w 4950054"/>
              <a:gd name="connsiteY1856" fmla="*/ 1979022 h 4950053"/>
              <a:gd name="connsiteX1857" fmla="*/ 3730680 w 4950054"/>
              <a:gd name="connsiteY1857" fmla="*/ 1975441 h 4950053"/>
              <a:gd name="connsiteX1858" fmla="*/ 3698085 w 4950054"/>
              <a:gd name="connsiteY1858" fmla="*/ 2005215 h 4950053"/>
              <a:gd name="connsiteX1859" fmla="*/ 3698257 w 4950054"/>
              <a:gd name="connsiteY1859" fmla="*/ 2004647 h 4950053"/>
              <a:gd name="connsiteX1860" fmla="*/ 3697311 w 4950054"/>
              <a:gd name="connsiteY1860" fmla="*/ 2006169 h 4950053"/>
              <a:gd name="connsiteX1861" fmla="*/ 3683580 w 4950054"/>
              <a:gd name="connsiteY1861" fmla="*/ 2015071 h 4950053"/>
              <a:gd name="connsiteX1862" fmla="*/ 3692746 w 4950054"/>
              <a:gd name="connsiteY1862" fmla="*/ 2004233 h 4950053"/>
              <a:gd name="connsiteX1863" fmla="*/ 3700256 w 4950054"/>
              <a:gd name="connsiteY1863" fmla="*/ 1998017 h 4950053"/>
              <a:gd name="connsiteX1864" fmla="*/ 3701863 w 4950054"/>
              <a:gd name="connsiteY1864" fmla="*/ 1992690 h 4950053"/>
              <a:gd name="connsiteX1865" fmla="*/ 3727149 w 4950054"/>
              <a:gd name="connsiteY1865" fmla="*/ 1964867 h 4950053"/>
              <a:gd name="connsiteX1866" fmla="*/ 201556 w 4950054"/>
              <a:gd name="connsiteY1866" fmla="*/ 1963636 h 4950053"/>
              <a:gd name="connsiteX1867" fmla="*/ 211831 w 4950054"/>
              <a:gd name="connsiteY1867" fmla="*/ 1972173 h 4950053"/>
              <a:gd name="connsiteX1868" fmla="*/ 189660 w 4950054"/>
              <a:gd name="connsiteY1868" fmla="*/ 1999986 h 4950053"/>
              <a:gd name="connsiteX1869" fmla="*/ 179386 w 4950054"/>
              <a:gd name="connsiteY1869" fmla="*/ 2005219 h 4950053"/>
              <a:gd name="connsiteX1870" fmla="*/ 186145 w 4950054"/>
              <a:gd name="connsiteY1870" fmla="*/ 1980985 h 4950053"/>
              <a:gd name="connsiteX1871" fmla="*/ 201556 w 4950054"/>
              <a:gd name="connsiteY1871" fmla="*/ 1963636 h 4950053"/>
              <a:gd name="connsiteX1872" fmla="*/ 395046 w 4950054"/>
              <a:gd name="connsiteY1872" fmla="*/ 1958253 h 4950053"/>
              <a:gd name="connsiteX1873" fmla="*/ 370649 w 4950054"/>
              <a:gd name="connsiteY1873" fmla="*/ 1986447 h 4950053"/>
              <a:gd name="connsiteX1874" fmla="*/ 356942 w 4950054"/>
              <a:gd name="connsiteY1874" fmla="*/ 1981143 h 4950053"/>
              <a:gd name="connsiteX1875" fmla="*/ 342961 w 4950054"/>
              <a:gd name="connsiteY1875" fmla="*/ 2035855 h 4950053"/>
              <a:gd name="connsiteX1876" fmla="*/ 353378 w 4950054"/>
              <a:gd name="connsiteY1876" fmla="*/ 2039205 h 4950053"/>
              <a:gd name="connsiteX1877" fmla="*/ 374212 w 4950054"/>
              <a:gd name="connsiteY1877" fmla="*/ 2021619 h 4950053"/>
              <a:gd name="connsiteX1878" fmla="*/ 395046 w 4950054"/>
              <a:gd name="connsiteY1878" fmla="*/ 1958253 h 4950053"/>
              <a:gd name="connsiteX1879" fmla="*/ 3768585 w 4950054"/>
              <a:gd name="connsiteY1879" fmla="*/ 1957218 h 4950053"/>
              <a:gd name="connsiteX1880" fmla="*/ 3751270 w 4950054"/>
              <a:gd name="connsiteY1880" fmla="*/ 1965959 h 4950053"/>
              <a:gd name="connsiteX1881" fmla="*/ 3764699 w 4950054"/>
              <a:gd name="connsiteY1881" fmla="*/ 1957383 h 4950053"/>
              <a:gd name="connsiteX1882" fmla="*/ 3768585 w 4950054"/>
              <a:gd name="connsiteY1882" fmla="*/ 1957218 h 4950053"/>
              <a:gd name="connsiteX1883" fmla="*/ 3812227 w 4950054"/>
              <a:gd name="connsiteY1883" fmla="*/ 1948863 h 4950053"/>
              <a:gd name="connsiteX1884" fmla="*/ 3807079 w 4950054"/>
              <a:gd name="connsiteY1884" fmla="*/ 1960900 h 4950053"/>
              <a:gd name="connsiteX1885" fmla="*/ 3812227 w 4950054"/>
              <a:gd name="connsiteY1885" fmla="*/ 1948863 h 4950053"/>
              <a:gd name="connsiteX1886" fmla="*/ 4645123 w 4950054"/>
              <a:gd name="connsiteY1886" fmla="*/ 1941476 h 4950053"/>
              <a:gd name="connsiteX1887" fmla="*/ 4634715 w 4950054"/>
              <a:gd name="connsiteY1887" fmla="*/ 1957398 h 4950053"/>
              <a:gd name="connsiteX1888" fmla="*/ 4631428 w 4950054"/>
              <a:gd name="connsiteY1888" fmla="*/ 1973321 h 4950053"/>
              <a:gd name="connsiteX1889" fmla="*/ 4657450 w 4950054"/>
              <a:gd name="connsiteY1889" fmla="*/ 1962705 h 4950053"/>
              <a:gd name="connsiteX1890" fmla="*/ 4660737 w 4950054"/>
              <a:gd name="connsiteY1890" fmla="*/ 1974996 h 4950053"/>
              <a:gd name="connsiteX1891" fmla="*/ 4638276 w 4950054"/>
              <a:gd name="connsiteY1891" fmla="*/ 1978349 h 4950053"/>
              <a:gd name="connsiteX1892" fmla="*/ 4636631 w 4950054"/>
              <a:gd name="connsiteY1892" fmla="*/ 2027792 h 4950053"/>
              <a:gd name="connsiteX1893" fmla="*/ 4603763 w 4950054"/>
              <a:gd name="connsiteY1893" fmla="*/ 2084498 h 4950053"/>
              <a:gd name="connsiteX1894" fmla="*/ 4579384 w 4950054"/>
              <a:gd name="connsiteY1894" fmla="*/ 2142601 h 4950053"/>
              <a:gd name="connsiteX1895" fmla="*/ 4553362 w 4950054"/>
              <a:gd name="connsiteY1895" fmla="*/ 2213274 h 4950053"/>
              <a:gd name="connsiteX1896" fmla="*/ 4558566 w 4950054"/>
              <a:gd name="connsiteY1896" fmla="*/ 2162155 h 4950053"/>
              <a:gd name="connsiteX1897" fmla="*/ 4574180 w 4950054"/>
              <a:gd name="connsiteY1897" fmla="*/ 2100421 h 4950053"/>
              <a:gd name="connsiteX1898" fmla="*/ 4587088 w 4950054"/>
              <a:gd name="connsiteY1898" fmla="*/ 2068995 h 4950053"/>
              <a:gd name="connsiteX1899" fmla="*/ 4592748 w 4950054"/>
              <a:gd name="connsiteY1899" fmla="*/ 2052246 h 4950053"/>
              <a:gd name="connsiteX1900" fmla="*/ 4592812 w 4950054"/>
              <a:gd name="connsiteY1900" fmla="*/ 2046290 h 4950053"/>
              <a:gd name="connsiteX1901" fmla="*/ 4601537 w 4950054"/>
              <a:gd name="connsiteY1901" fmla="*/ 2027654 h 4950053"/>
              <a:gd name="connsiteX1902" fmla="*/ 4605574 w 4950054"/>
              <a:gd name="connsiteY1902" fmla="*/ 2036912 h 4950053"/>
              <a:gd name="connsiteX1903" fmla="*/ 4607790 w 4950054"/>
              <a:gd name="connsiteY1903" fmla="*/ 2037499 h 4950053"/>
              <a:gd name="connsiteX1904" fmla="*/ 4617458 w 4950054"/>
              <a:gd name="connsiteY1904" fmla="*/ 2015501 h 4950053"/>
              <a:gd name="connsiteX1905" fmla="*/ 4605406 w 4950054"/>
              <a:gd name="connsiteY1905" fmla="*/ 2022764 h 4950053"/>
              <a:gd name="connsiteX1906" fmla="*/ 4627867 w 4950054"/>
              <a:gd name="connsiteY1906" fmla="*/ 1943152 h 4950053"/>
              <a:gd name="connsiteX1907" fmla="*/ 4638276 w 4950054"/>
              <a:gd name="connsiteY1907" fmla="*/ 1950135 h 4950053"/>
              <a:gd name="connsiteX1908" fmla="*/ 4645123 w 4950054"/>
              <a:gd name="connsiteY1908" fmla="*/ 1941476 h 4950053"/>
              <a:gd name="connsiteX1909" fmla="*/ 3827222 w 4950054"/>
              <a:gd name="connsiteY1909" fmla="*/ 1941055 h 4950053"/>
              <a:gd name="connsiteX1910" fmla="*/ 3830797 w 4950054"/>
              <a:gd name="connsiteY1910" fmla="*/ 1941369 h 4950053"/>
              <a:gd name="connsiteX1911" fmla="*/ 3818623 w 4950054"/>
              <a:gd name="connsiteY1911" fmla="*/ 1953511 h 4950053"/>
              <a:gd name="connsiteX1912" fmla="*/ 3827222 w 4950054"/>
              <a:gd name="connsiteY1912" fmla="*/ 1941055 h 4950053"/>
              <a:gd name="connsiteX1913" fmla="*/ 3815056 w 4950054"/>
              <a:gd name="connsiteY1913" fmla="*/ 1925472 h 4950053"/>
              <a:gd name="connsiteX1914" fmla="*/ 3799618 w 4950054"/>
              <a:gd name="connsiteY1914" fmla="*/ 1937509 h 4950053"/>
              <a:gd name="connsiteX1915" fmla="*/ 3815056 w 4950054"/>
              <a:gd name="connsiteY1915" fmla="*/ 1925472 h 4950053"/>
              <a:gd name="connsiteX1916" fmla="*/ 4644988 w 4950054"/>
              <a:gd name="connsiteY1916" fmla="*/ 1924100 h 4950053"/>
              <a:gd name="connsiteX1917" fmla="*/ 4656333 w 4950054"/>
              <a:gd name="connsiteY1917" fmla="*/ 1929377 h 4950053"/>
              <a:gd name="connsiteX1918" fmla="*/ 4633644 w 4950054"/>
              <a:gd name="connsiteY1918" fmla="*/ 1929377 h 4950053"/>
              <a:gd name="connsiteX1919" fmla="*/ 4644988 w 4950054"/>
              <a:gd name="connsiteY1919" fmla="*/ 1924100 h 4950053"/>
              <a:gd name="connsiteX1920" fmla="*/ 4218844 w 4950054"/>
              <a:gd name="connsiteY1920" fmla="*/ 1922136 h 4950053"/>
              <a:gd name="connsiteX1921" fmla="*/ 4213433 w 4950054"/>
              <a:gd name="connsiteY1921" fmla="*/ 1928294 h 4950053"/>
              <a:gd name="connsiteX1922" fmla="*/ 4194311 w 4950054"/>
              <a:gd name="connsiteY1922" fmla="*/ 1935571 h 4950053"/>
              <a:gd name="connsiteX1923" fmla="*/ 4179013 w 4950054"/>
              <a:gd name="connsiteY1923" fmla="*/ 1951246 h 4950053"/>
              <a:gd name="connsiteX1924" fmla="*/ 4183930 w 4950054"/>
              <a:gd name="connsiteY1924" fmla="*/ 1961883 h 4950053"/>
              <a:gd name="connsiteX1925" fmla="*/ 4173658 w 4950054"/>
              <a:gd name="connsiteY1925" fmla="*/ 1968143 h 4950053"/>
              <a:gd name="connsiteX1926" fmla="*/ 4175989 w 4950054"/>
              <a:gd name="connsiteY1926" fmla="*/ 1974036 h 4950053"/>
              <a:gd name="connsiteX1927" fmla="*/ 4196822 w 4950054"/>
              <a:gd name="connsiteY1927" fmla="*/ 1963427 h 4950053"/>
              <a:gd name="connsiteX1928" fmla="*/ 4186405 w 4950054"/>
              <a:gd name="connsiteY1928" fmla="*/ 1977387 h 4950053"/>
              <a:gd name="connsiteX1929" fmla="*/ 4208882 w 4950054"/>
              <a:gd name="connsiteY1929" fmla="*/ 1959797 h 4950053"/>
              <a:gd name="connsiteX1930" fmla="*/ 4208882 w 4950054"/>
              <a:gd name="connsiteY1930" fmla="*/ 1966777 h 4950053"/>
              <a:gd name="connsiteX1931" fmla="*/ 4212172 w 4950054"/>
              <a:gd name="connsiteY1931" fmla="*/ 1972082 h 4950053"/>
              <a:gd name="connsiteX1932" fmla="*/ 4198466 w 4950054"/>
              <a:gd name="connsiteY1932" fmla="*/ 1979062 h 4950053"/>
              <a:gd name="connsiteX1933" fmla="*/ 4200111 w 4950054"/>
              <a:gd name="connsiteY1933" fmla="*/ 1987997 h 4950053"/>
              <a:gd name="connsiteX1934" fmla="*/ 4216051 w 4950054"/>
              <a:gd name="connsiteY1934" fmla="*/ 1973894 h 4950053"/>
              <a:gd name="connsiteX1935" fmla="*/ 4216464 w 4950054"/>
              <a:gd name="connsiteY1935" fmla="*/ 1970238 h 4950053"/>
              <a:gd name="connsiteX1936" fmla="*/ 4215573 w 4950054"/>
              <a:gd name="connsiteY1936" fmla="*/ 1940645 h 4950053"/>
              <a:gd name="connsiteX1937" fmla="*/ 4359642 w 4950054"/>
              <a:gd name="connsiteY1937" fmla="*/ 1919313 h 4950053"/>
              <a:gd name="connsiteX1938" fmla="*/ 4345286 w 4950054"/>
              <a:gd name="connsiteY1938" fmla="*/ 1934460 h 4950053"/>
              <a:gd name="connsiteX1939" fmla="*/ 4336214 w 4950054"/>
              <a:gd name="connsiteY1939" fmla="*/ 1947196 h 4950053"/>
              <a:gd name="connsiteX1940" fmla="*/ 4336362 w 4950054"/>
              <a:gd name="connsiteY1940" fmla="*/ 1947489 h 4950053"/>
              <a:gd name="connsiteX1941" fmla="*/ 4336354 w 4950054"/>
              <a:gd name="connsiteY1941" fmla="*/ 1948897 h 4950053"/>
              <a:gd name="connsiteX1942" fmla="*/ 4351145 w 4950054"/>
              <a:gd name="connsiteY1942" fmla="*/ 1938333 h 4950053"/>
              <a:gd name="connsiteX1943" fmla="*/ 4359642 w 4950054"/>
              <a:gd name="connsiteY1943" fmla="*/ 1919313 h 4950053"/>
              <a:gd name="connsiteX1944" fmla="*/ 3883242 w 4950054"/>
              <a:gd name="connsiteY1944" fmla="*/ 1917358 h 4950053"/>
              <a:gd name="connsiteX1945" fmla="*/ 3871181 w 4950054"/>
              <a:gd name="connsiteY1945" fmla="*/ 1938578 h 4950053"/>
              <a:gd name="connsiteX1946" fmla="*/ 3875181 w 4950054"/>
              <a:gd name="connsiteY1946" fmla="*/ 1938358 h 4950053"/>
              <a:gd name="connsiteX1947" fmla="*/ 3876600 w 4950054"/>
              <a:gd name="connsiteY1947" fmla="*/ 1932858 h 4950053"/>
              <a:gd name="connsiteX1948" fmla="*/ 3879221 w 4950054"/>
              <a:gd name="connsiteY1948" fmla="*/ 1938134 h 4950053"/>
              <a:gd name="connsiteX1949" fmla="*/ 3879242 w 4950054"/>
              <a:gd name="connsiteY1949" fmla="*/ 1938133 h 4950053"/>
              <a:gd name="connsiteX1950" fmla="*/ 3893658 w 4950054"/>
              <a:gd name="connsiteY1950" fmla="*/ 1922664 h 4950053"/>
              <a:gd name="connsiteX1951" fmla="*/ 3883242 w 4950054"/>
              <a:gd name="connsiteY1951" fmla="*/ 1917358 h 4950053"/>
              <a:gd name="connsiteX1952" fmla="*/ 4432860 w 4950054"/>
              <a:gd name="connsiteY1952" fmla="*/ 1910698 h 4950053"/>
              <a:gd name="connsiteX1953" fmla="*/ 4424533 w 4950054"/>
              <a:gd name="connsiteY1953" fmla="*/ 1949812 h 4950053"/>
              <a:gd name="connsiteX1954" fmla="*/ 4432860 w 4950054"/>
              <a:gd name="connsiteY1954" fmla="*/ 1910698 h 4950053"/>
              <a:gd name="connsiteX1955" fmla="*/ 4190987 w 4950054"/>
              <a:gd name="connsiteY1955" fmla="*/ 1891000 h 4950053"/>
              <a:gd name="connsiteX1956" fmla="*/ 4197801 w 4950054"/>
              <a:gd name="connsiteY1956" fmla="*/ 1914109 h 4950053"/>
              <a:gd name="connsiteX1957" fmla="*/ 4190987 w 4950054"/>
              <a:gd name="connsiteY1957" fmla="*/ 1891000 h 4950053"/>
              <a:gd name="connsiteX1958" fmla="*/ 3819100 w 4950054"/>
              <a:gd name="connsiteY1958" fmla="*/ 1889159 h 4950053"/>
              <a:gd name="connsiteX1959" fmla="*/ 3801831 w 4950054"/>
              <a:gd name="connsiteY1959" fmla="*/ 1905073 h 4950053"/>
              <a:gd name="connsiteX1960" fmla="*/ 3819100 w 4950054"/>
              <a:gd name="connsiteY1960" fmla="*/ 1889159 h 4950053"/>
              <a:gd name="connsiteX1961" fmla="*/ 4648679 w 4950054"/>
              <a:gd name="connsiteY1961" fmla="*/ 1888538 h 4950053"/>
              <a:gd name="connsiteX1962" fmla="*/ 4631227 w 4950054"/>
              <a:gd name="connsiteY1962" fmla="*/ 1902687 h 4950053"/>
              <a:gd name="connsiteX1963" fmla="*/ 4648679 w 4950054"/>
              <a:gd name="connsiteY1963" fmla="*/ 1888538 h 4950053"/>
              <a:gd name="connsiteX1964" fmla="*/ 3858582 w 4950054"/>
              <a:gd name="connsiteY1964" fmla="*/ 1886076 h 4950053"/>
              <a:gd name="connsiteX1965" fmla="*/ 3850386 w 4950054"/>
              <a:gd name="connsiteY1965" fmla="*/ 1900114 h 4950053"/>
              <a:gd name="connsiteX1966" fmla="*/ 3858582 w 4950054"/>
              <a:gd name="connsiteY1966" fmla="*/ 1886076 h 4950053"/>
              <a:gd name="connsiteX1967" fmla="*/ 3919011 w 4950054"/>
              <a:gd name="connsiteY1967" fmla="*/ 1884038 h 4950053"/>
              <a:gd name="connsiteX1968" fmla="*/ 3915470 w 4950054"/>
              <a:gd name="connsiteY1968" fmla="*/ 1898111 h 4950053"/>
              <a:gd name="connsiteX1969" fmla="*/ 3901577 w 4950054"/>
              <a:gd name="connsiteY1969" fmla="*/ 1898111 h 4950053"/>
              <a:gd name="connsiteX1970" fmla="*/ 3905119 w 4950054"/>
              <a:gd name="connsiteY1970" fmla="*/ 1885969 h 4950053"/>
              <a:gd name="connsiteX1971" fmla="*/ 3913835 w 4950054"/>
              <a:gd name="connsiteY1971" fmla="*/ 1889280 h 4950053"/>
              <a:gd name="connsiteX1972" fmla="*/ 3919011 w 4950054"/>
              <a:gd name="connsiteY1972" fmla="*/ 1884038 h 4950053"/>
              <a:gd name="connsiteX1973" fmla="*/ 346782 w 4950054"/>
              <a:gd name="connsiteY1973" fmla="*/ 1881189 h 4950053"/>
              <a:gd name="connsiteX1974" fmla="*/ 352042 w 4950054"/>
              <a:gd name="connsiteY1974" fmla="*/ 1881568 h 4950053"/>
              <a:gd name="connsiteX1975" fmla="*/ 341691 w 4950054"/>
              <a:gd name="connsiteY1975" fmla="*/ 1911647 h 4950053"/>
              <a:gd name="connsiteX1976" fmla="*/ 346782 w 4950054"/>
              <a:gd name="connsiteY1976" fmla="*/ 1881189 h 4950053"/>
              <a:gd name="connsiteX1977" fmla="*/ 4672003 w 4950054"/>
              <a:gd name="connsiteY1977" fmla="*/ 1870071 h 4950053"/>
              <a:gd name="connsiteX1978" fmla="*/ 4663643 w 4950054"/>
              <a:gd name="connsiteY1978" fmla="*/ 1959664 h 4950053"/>
              <a:gd name="connsiteX1979" fmla="*/ 4672003 w 4950054"/>
              <a:gd name="connsiteY1979" fmla="*/ 1870071 h 4950053"/>
              <a:gd name="connsiteX1980" fmla="*/ 4759077 w 4950054"/>
              <a:gd name="connsiteY1980" fmla="*/ 1863916 h 4950053"/>
              <a:gd name="connsiteX1981" fmla="*/ 4727925 w 4950054"/>
              <a:gd name="connsiteY1981" fmla="*/ 1921501 h 4950053"/>
              <a:gd name="connsiteX1982" fmla="*/ 4759077 w 4950054"/>
              <a:gd name="connsiteY1982" fmla="*/ 1863916 h 4950053"/>
              <a:gd name="connsiteX1983" fmla="*/ 3952938 w 4950054"/>
              <a:gd name="connsiteY1983" fmla="*/ 1862471 h 4950053"/>
              <a:gd name="connsiteX1984" fmla="*/ 3952078 w 4950054"/>
              <a:gd name="connsiteY1984" fmla="*/ 1863333 h 4950053"/>
              <a:gd name="connsiteX1985" fmla="*/ 3950473 w 4950054"/>
              <a:gd name="connsiteY1985" fmla="*/ 1867665 h 4950053"/>
              <a:gd name="connsiteX1986" fmla="*/ 3952371 w 4950054"/>
              <a:gd name="connsiteY1986" fmla="*/ 1869740 h 4950053"/>
              <a:gd name="connsiteX1987" fmla="*/ 3954342 w 4950054"/>
              <a:gd name="connsiteY1987" fmla="*/ 1868662 h 4950053"/>
              <a:gd name="connsiteX1988" fmla="*/ 4610765 w 4950054"/>
              <a:gd name="connsiteY1988" fmla="*/ 1858991 h 4950053"/>
              <a:gd name="connsiteX1989" fmla="*/ 4607169 w 4950054"/>
              <a:gd name="connsiteY1989" fmla="*/ 1882099 h 4950053"/>
              <a:gd name="connsiteX1990" fmla="*/ 4610765 w 4950054"/>
              <a:gd name="connsiteY1990" fmla="*/ 1858991 h 4950053"/>
              <a:gd name="connsiteX1991" fmla="*/ 3926929 w 4950054"/>
              <a:gd name="connsiteY1991" fmla="*/ 1857245 h 4950053"/>
              <a:gd name="connsiteX1992" fmla="*/ 3928589 w 4950054"/>
              <a:gd name="connsiteY1992" fmla="*/ 1880070 h 4950053"/>
              <a:gd name="connsiteX1993" fmla="*/ 3920012 w 4950054"/>
              <a:gd name="connsiteY1993" fmla="*/ 1876451 h 4950053"/>
              <a:gd name="connsiteX1994" fmla="*/ 3920012 w 4950054"/>
              <a:gd name="connsiteY1994" fmla="*/ 1862534 h 4950053"/>
              <a:gd name="connsiteX1995" fmla="*/ 3928589 w 4950054"/>
              <a:gd name="connsiteY1995" fmla="*/ 1860585 h 4950053"/>
              <a:gd name="connsiteX1996" fmla="*/ 3926929 w 4950054"/>
              <a:gd name="connsiteY1996" fmla="*/ 1857245 h 4950053"/>
              <a:gd name="connsiteX1997" fmla="*/ 4203674 w 4950054"/>
              <a:gd name="connsiteY1997" fmla="*/ 1855655 h 4950053"/>
              <a:gd name="connsiteX1998" fmla="*/ 4198466 w 4950054"/>
              <a:gd name="connsiteY1998" fmla="*/ 1864590 h 4950053"/>
              <a:gd name="connsiteX1999" fmla="*/ 4202030 w 4950054"/>
              <a:gd name="connsiteY1999" fmla="*/ 1883854 h 4950053"/>
              <a:gd name="connsiteX2000" fmla="*/ 4199038 w 4950054"/>
              <a:gd name="connsiteY2000" fmla="*/ 1883538 h 4950053"/>
              <a:gd name="connsiteX2001" fmla="*/ 4198221 w 4950054"/>
              <a:gd name="connsiteY2001" fmla="*/ 1887022 h 4950053"/>
              <a:gd name="connsiteX2002" fmla="*/ 4191248 w 4950054"/>
              <a:gd name="connsiteY2002" fmla="*/ 1872533 h 4950053"/>
              <a:gd name="connsiteX2003" fmla="*/ 4192420 w 4950054"/>
              <a:gd name="connsiteY2003" fmla="*/ 1873410 h 4950053"/>
              <a:gd name="connsiteX2004" fmla="*/ 4192200 w 4950054"/>
              <a:gd name="connsiteY2004" fmla="*/ 1872586 h 4950053"/>
              <a:gd name="connsiteX2005" fmla="*/ 4188417 w 4950054"/>
              <a:gd name="connsiteY2005" fmla="*/ 1870132 h 4950053"/>
              <a:gd name="connsiteX2006" fmla="*/ 4186249 w 4950054"/>
              <a:gd name="connsiteY2006" fmla="*/ 1898211 h 4950053"/>
              <a:gd name="connsiteX2007" fmla="*/ 4166687 w 4950054"/>
              <a:gd name="connsiteY2007" fmla="*/ 1913391 h 4950053"/>
              <a:gd name="connsiteX2008" fmla="*/ 4149973 w 4950054"/>
              <a:gd name="connsiteY2008" fmla="*/ 1929864 h 4950053"/>
              <a:gd name="connsiteX2009" fmla="*/ 4149949 w 4950054"/>
              <a:gd name="connsiteY2009" fmla="*/ 1931598 h 4950053"/>
              <a:gd name="connsiteX2010" fmla="*/ 4172426 w 4950054"/>
              <a:gd name="connsiteY2010" fmla="*/ 1931598 h 4950053"/>
              <a:gd name="connsiteX2011" fmla="*/ 4132681 w 4950054"/>
              <a:gd name="connsiteY2011" fmla="*/ 1974036 h 4950053"/>
              <a:gd name="connsiteX2012" fmla="*/ 4137889 w 4950054"/>
              <a:gd name="connsiteY2012" fmla="*/ 1977387 h 4950053"/>
              <a:gd name="connsiteX2013" fmla="*/ 4126856 w 4950054"/>
              <a:gd name="connsiteY2013" fmla="*/ 1971035 h 4950053"/>
              <a:gd name="connsiteX2014" fmla="*/ 4124282 w 4950054"/>
              <a:gd name="connsiteY2014" fmla="*/ 1965412 h 4950053"/>
              <a:gd name="connsiteX2015" fmla="*/ 4119402 w 4950054"/>
              <a:gd name="connsiteY2015" fmla="*/ 1977536 h 4950053"/>
              <a:gd name="connsiteX2016" fmla="*/ 4119402 w 4950054"/>
              <a:gd name="connsiteY2016" fmla="*/ 1965257 h 4950053"/>
              <a:gd name="connsiteX2017" fmla="*/ 4116566 w 4950054"/>
              <a:gd name="connsiteY2017" fmla="*/ 1965973 h 4950053"/>
              <a:gd name="connsiteX2018" fmla="*/ 4115536 w 4950054"/>
              <a:gd name="connsiteY2018" fmla="*/ 1971306 h 4950053"/>
              <a:gd name="connsiteX2019" fmla="*/ 4113352 w 4950054"/>
              <a:gd name="connsiteY2019" fmla="*/ 1972253 h 4950053"/>
              <a:gd name="connsiteX2020" fmla="*/ 4113559 w 4950054"/>
              <a:gd name="connsiteY2020" fmla="*/ 1973838 h 4950053"/>
              <a:gd name="connsiteX2021" fmla="*/ 4114761 w 4950054"/>
              <a:gd name="connsiteY2021" fmla="*/ 1980406 h 4950053"/>
              <a:gd name="connsiteX2022" fmla="*/ 4112058 w 4950054"/>
              <a:gd name="connsiteY2022" fmla="*/ 1980758 h 4950053"/>
              <a:gd name="connsiteX2023" fmla="*/ 4115035 w 4950054"/>
              <a:gd name="connsiteY2023" fmla="*/ 1981396 h 4950053"/>
              <a:gd name="connsiteX2024" fmla="*/ 4117018 w 4950054"/>
              <a:gd name="connsiteY2024" fmla="*/ 1985872 h 4950053"/>
              <a:gd name="connsiteX2025" fmla="*/ 4118350 w 4950054"/>
              <a:gd name="connsiteY2025" fmla="*/ 1986030 h 4950053"/>
              <a:gd name="connsiteX2026" fmla="*/ 4121327 w 4950054"/>
              <a:gd name="connsiteY2026" fmla="*/ 1989815 h 4950053"/>
              <a:gd name="connsiteX2027" fmla="*/ 4104107 w 4950054"/>
              <a:gd name="connsiteY2027" fmla="*/ 1993718 h 4950053"/>
              <a:gd name="connsiteX2028" fmla="*/ 4094408 w 4950054"/>
              <a:gd name="connsiteY2028" fmla="*/ 1999664 h 4950053"/>
              <a:gd name="connsiteX2029" fmla="*/ 4092661 w 4950054"/>
              <a:gd name="connsiteY2029" fmla="*/ 2010892 h 4950053"/>
              <a:gd name="connsiteX2030" fmla="*/ 4080267 w 4950054"/>
              <a:gd name="connsiteY2030" fmla="*/ 2019925 h 4950053"/>
              <a:gd name="connsiteX2031" fmla="*/ 4075958 w 4950054"/>
              <a:gd name="connsiteY2031" fmla="*/ 2028606 h 4950053"/>
              <a:gd name="connsiteX2032" fmla="*/ 4072237 w 4950054"/>
              <a:gd name="connsiteY2032" fmla="*/ 2025660 h 4950053"/>
              <a:gd name="connsiteX2033" fmla="*/ 4068188 w 4950054"/>
              <a:gd name="connsiteY2033" fmla="*/ 2028395 h 4950053"/>
              <a:gd name="connsiteX2034" fmla="*/ 4070982 w 4950054"/>
              <a:gd name="connsiteY2034" fmla="*/ 2031198 h 4950053"/>
              <a:gd name="connsiteX2035" fmla="*/ 4071749 w 4950054"/>
              <a:gd name="connsiteY2035" fmla="*/ 2042597 h 4950053"/>
              <a:gd name="connsiteX2036" fmla="*/ 4063062 w 4950054"/>
              <a:gd name="connsiteY2036" fmla="*/ 2038780 h 4950053"/>
              <a:gd name="connsiteX2037" fmla="*/ 4058935 w 4950054"/>
              <a:gd name="connsiteY2037" fmla="*/ 2034645 h 4950053"/>
              <a:gd name="connsiteX2038" fmla="*/ 4054834 w 4950054"/>
              <a:gd name="connsiteY2038" fmla="*/ 2037415 h 4950053"/>
              <a:gd name="connsiteX2039" fmla="*/ 4055514 w 4950054"/>
              <a:gd name="connsiteY2039" fmla="*/ 2033750 h 4950053"/>
              <a:gd name="connsiteX2040" fmla="*/ 4054578 w 4950054"/>
              <a:gd name="connsiteY2040" fmla="*/ 2033713 h 4950053"/>
              <a:gd name="connsiteX2041" fmla="*/ 4052535 w 4950054"/>
              <a:gd name="connsiteY2041" fmla="*/ 2026982 h 4950053"/>
              <a:gd name="connsiteX2042" fmla="*/ 4052850 w 4950054"/>
              <a:gd name="connsiteY2042" fmla="*/ 2026136 h 4950053"/>
              <a:gd name="connsiteX2043" fmla="*/ 4052371 w 4950054"/>
              <a:gd name="connsiteY2043" fmla="*/ 2026520 h 4950053"/>
              <a:gd name="connsiteX2044" fmla="*/ 4044110 w 4950054"/>
              <a:gd name="connsiteY2044" fmla="*/ 2047607 h 4950053"/>
              <a:gd name="connsiteX2045" fmla="*/ 4023585 w 4950054"/>
              <a:gd name="connsiteY2045" fmla="*/ 2067570 h 4950053"/>
              <a:gd name="connsiteX2046" fmla="*/ 4009605 w 4950054"/>
              <a:gd name="connsiteY2046" fmla="*/ 2062265 h 4950053"/>
              <a:gd name="connsiteX2047" fmla="*/ 3995901 w 4950054"/>
              <a:gd name="connsiteY2047" fmla="*/ 2081530 h 4950053"/>
              <a:gd name="connsiteX2048" fmla="*/ 3986238 w 4950054"/>
              <a:gd name="connsiteY2048" fmla="*/ 2078947 h 4950053"/>
              <a:gd name="connsiteX2049" fmla="*/ 3985459 w 4950054"/>
              <a:gd name="connsiteY2049" fmla="*/ 2077499 h 4950053"/>
              <a:gd name="connsiteX2050" fmla="*/ 3962614 w 4950054"/>
              <a:gd name="connsiteY2050" fmla="*/ 2101170 h 4950053"/>
              <a:gd name="connsiteX2051" fmla="*/ 3950297 w 4950054"/>
              <a:gd name="connsiteY2051" fmla="*/ 2108475 h 4950053"/>
              <a:gd name="connsiteX2052" fmla="*/ 3947947 w 4950054"/>
              <a:gd name="connsiteY2052" fmla="*/ 2115857 h 4950053"/>
              <a:gd name="connsiteX2053" fmla="*/ 3944142 w 4950054"/>
              <a:gd name="connsiteY2053" fmla="*/ 2119717 h 4950053"/>
              <a:gd name="connsiteX2054" fmla="*/ 3950249 w 4950054"/>
              <a:gd name="connsiteY2054" fmla="*/ 2116754 h 4950053"/>
              <a:gd name="connsiteX2055" fmla="*/ 3957689 w 4950054"/>
              <a:gd name="connsiteY2055" fmla="*/ 2124231 h 4950053"/>
              <a:gd name="connsiteX2056" fmla="*/ 3905588 w 4950054"/>
              <a:gd name="connsiteY2056" fmla="*/ 2164168 h 4950053"/>
              <a:gd name="connsiteX2057" fmla="*/ 3897719 w 4950054"/>
              <a:gd name="connsiteY2057" fmla="*/ 2182115 h 4950053"/>
              <a:gd name="connsiteX2058" fmla="*/ 3900030 w 4950054"/>
              <a:gd name="connsiteY2058" fmla="*/ 2177890 h 4950053"/>
              <a:gd name="connsiteX2059" fmla="*/ 3922987 w 4950054"/>
              <a:gd name="connsiteY2059" fmla="*/ 2166127 h 4950053"/>
              <a:gd name="connsiteX2060" fmla="*/ 3924906 w 4950054"/>
              <a:gd name="connsiteY2060" fmla="*/ 2180367 h 4950053"/>
              <a:gd name="connsiteX2061" fmla="*/ 3938612 w 4950054"/>
              <a:gd name="connsiteY2061" fmla="*/ 2157473 h 4950053"/>
              <a:gd name="connsiteX2062" fmla="*/ 3938612 w 4950054"/>
              <a:gd name="connsiteY2062" fmla="*/ 2176737 h 4950053"/>
              <a:gd name="connsiteX2063" fmla="*/ 3943820 w 4950054"/>
              <a:gd name="connsiteY2063" fmla="*/ 2148538 h 4950053"/>
              <a:gd name="connsiteX2064" fmla="*/ 3955881 w 4950054"/>
              <a:gd name="connsiteY2064" fmla="*/ 2164452 h 4950053"/>
              <a:gd name="connsiteX2065" fmla="*/ 3959444 w 4950054"/>
              <a:gd name="connsiteY2065" fmla="*/ 2141558 h 4950053"/>
              <a:gd name="connsiteX2066" fmla="*/ 3980276 w 4950054"/>
              <a:gd name="connsiteY2066" fmla="*/ 2127319 h 4950053"/>
              <a:gd name="connsiteX2067" fmla="*/ 3987129 w 4950054"/>
              <a:gd name="connsiteY2067" fmla="*/ 2120338 h 4950053"/>
              <a:gd name="connsiteX2068" fmla="*/ 4006317 w 4950054"/>
              <a:gd name="connsiteY2068" fmla="*/ 2123968 h 4950053"/>
              <a:gd name="connsiteX2069" fmla="*/ 3999189 w 4950054"/>
              <a:gd name="connsiteY2069" fmla="*/ 2108053 h 4950053"/>
              <a:gd name="connsiteX2070" fmla="*/ 4025229 w 4950054"/>
              <a:gd name="connsiteY2070" fmla="*/ 2093814 h 4950053"/>
              <a:gd name="connsiteX2071" fmla="*/ 4006317 w 4950054"/>
              <a:gd name="connsiteY2071" fmla="*/ 2108053 h 4950053"/>
              <a:gd name="connsiteX2072" fmla="*/ 4058123 w 4950054"/>
              <a:gd name="connsiteY2072" fmla="*/ 2092139 h 4950053"/>
              <a:gd name="connsiteX2073" fmla="*/ 4082518 w 4950054"/>
              <a:gd name="connsiteY2073" fmla="*/ 2063940 h 4950053"/>
              <a:gd name="connsiteX2074" fmla="*/ 4059768 w 4950054"/>
              <a:gd name="connsiteY2074" fmla="*/ 2083205 h 4950053"/>
              <a:gd name="connsiteX2075" fmla="*/ 4046061 w 4950054"/>
              <a:gd name="connsiteY2075" fmla="*/ 2083205 h 4950053"/>
              <a:gd name="connsiteX2076" fmla="*/ 4049625 w 4950054"/>
              <a:gd name="connsiteY2076" fmla="*/ 2070920 h 4950053"/>
              <a:gd name="connsiteX2077" fmla="*/ 4084163 w 4950054"/>
              <a:gd name="connsiteY2077" fmla="*/ 2055006 h 4950053"/>
              <a:gd name="connsiteX2078" fmla="*/ 4094579 w 4950054"/>
              <a:gd name="connsiteY2078" fmla="*/ 2067570 h 4950053"/>
              <a:gd name="connsiteX2079" fmla="*/ 4127473 w 4950054"/>
              <a:gd name="connsiteY2079" fmla="*/ 2037415 h 4950053"/>
              <a:gd name="connsiteX2080" fmla="*/ 4125828 w 4950054"/>
              <a:gd name="connsiteY2080" fmla="*/ 2010892 h 4950053"/>
              <a:gd name="connsiteX2081" fmla="*/ 4129117 w 4950054"/>
              <a:gd name="connsiteY2081" fmla="*/ 2003911 h 4950053"/>
              <a:gd name="connsiteX2082" fmla="*/ 4149949 w 4950054"/>
              <a:gd name="connsiteY2082" fmla="*/ 2014521 h 4950053"/>
              <a:gd name="connsiteX2083" fmla="*/ 4153410 w 4950054"/>
              <a:gd name="connsiteY2083" fmla="*/ 2000980 h 4950053"/>
              <a:gd name="connsiteX2084" fmla="*/ 4147438 w 4950054"/>
              <a:gd name="connsiteY2084" fmla="*/ 1993028 h 4950053"/>
              <a:gd name="connsiteX2085" fmla="*/ 4147944 w 4950054"/>
              <a:gd name="connsiteY2085" fmla="*/ 1994126 h 4950053"/>
              <a:gd name="connsiteX2086" fmla="*/ 4142681 w 4950054"/>
              <a:gd name="connsiteY2086" fmla="*/ 2000792 h 4950053"/>
              <a:gd name="connsiteX2087" fmla="*/ 4123559 w 4950054"/>
              <a:gd name="connsiteY2087" fmla="*/ 2002752 h 4950053"/>
              <a:gd name="connsiteX2088" fmla="*/ 4183930 w 4950054"/>
              <a:gd name="connsiteY2088" fmla="*/ 1930252 h 4950053"/>
              <a:gd name="connsiteX2089" fmla="*/ 4199501 w 4950054"/>
              <a:gd name="connsiteY2089" fmla="*/ 1930252 h 4950053"/>
              <a:gd name="connsiteX2090" fmla="*/ 4196223 w 4950054"/>
              <a:gd name="connsiteY2090" fmla="*/ 1921295 h 4950053"/>
              <a:gd name="connsiteX2091" fmla="*/ 4209259 w 4950054"/>
              <a:gd name="connsiteY2091" fmla="*/ 1910978 h 4950053"/>
              <a:gd name="connsiteX2092" fmla="*/ 4221980 w 4950054"/>
              <a:gd name="connsiteY2092" fmla="*/ 1904491 h 4950053"/>
              <a:gd name="connsiteX2093" fmla="*/ 4224343 w 4950054"/>
              <a:gd name="connsiteY2093" fmla="*/ 1891231 h 4950053"/>
              <a:gd name="connsiteX2094" fmla="*/ 4221886 w 4950054"/>
              <a:gd name="connsiteY2094" fmla="*/ 1874960 h 4950053"/>
              <a:gd name="connsiteX2095" fmla="*/ 4220102 w 4950054"/>
              <a:gd name="connsiteY2095" fmla="*/ 1867334 h 4950053"/>
              <a:gd name="connsiteX2096" fmla="*/ 4215290 w 4950054"/>
              <a:gd name="connsiteY2096" fmla="*/ 1869105 h 4950053"/>
              <a:gd name="connsiteX2097" fmla="*/ 4210527 w 4950054"/>
              <a:gd name="connsiteY2097" fmla="*/ 1875199 h 4950053"/>
              <a:gd name="connsiteX2098" fmla="*/ 4203674 w 4950054"/>
              <a:gd name="connsiteY2098" fmla="*/ 1855655 h 4950053"/>
              <a:gd name="connsiteX2099" fmla="*/ 3737074 w 4950054"/>
              <a:gd name="connsiteY2099" fmla="*/ 1851642 h 4950053"/>
              <a:gd name="connsiteX2100" fmla="*/ 3736046 w 4950054"/>
              <a:gd name="connsiteY2100" fmla="*/ 1853980 h 4950053"/>
              <a:gd name="connsiteX2101" fmla="*/ 3730838 w 4950054"/>
              <a:gd name="connsiteY2101" fmla="*/ 1852025 h 4950053"/>
              <a:gd name="connsiteX2102" fmla="*/ 3728919 w 4950054"/>
              <a:gd name="connsiteY2102" fmla="*/ 1871569 h 4950053"/>
              <a:gd name="connsiteX2103" fmla="*/ 3739335 w 4950054"/>
              <a:gd name="connsiteY2103" fmla="*/ 1852025 h 4950053"/>
              <a:gd name="connsiteX2104" fmla="*/ 3737074 w 4950054"/>
              <a:gd name="connsiteY2104" fmla="*/ 1851642 h 4950053"/>
              <a:gd name="connsiteX2105" fmla="*/ 4465032 w 4950054"/>
              <a:gd name="connsiteY2105" fmla="*/ 1845448 h 4950053"/>
              <a:gd name="connsiteX2106" fmla="*/ 4463403 w 4950054"/>
              <a:gd name="connsiteY2106" fmla="*/ 1870155 h 4950053"/>
              <a:gd name="connsiteX2107" fmla="*/ 4446290 w 4950054"/>
              <a:gd name="connsiteY2107" fmla="*/ 1864881 h 4950053"/>
              <a:gd name="connsiteX2108" fmla="*/ 4465032 w 4950054"/>
              <a:gd name="connsiteY2108" fmla="*/ 1845448 h 4950053"/>
              <a:gd name="connsiteX2109" fmla="*/ 3992337 w 4950054"/>
              <a:gd name="connsiteY2109" fmla="*/ 1843370 h 4950053"/>
              <a:gd name="connsiteX2110" fmla="*/ 3975069 w 4950054"/>
              <a:gd name="connsiteY2110" fmla="*/ 1871569 h 4950053"/>
              <a:gd name="connsiteX2111" fmla="*/ 3992337 w 4950054"/>
              <a:gd name="connsiteY2111" fmla="*/ 1843370 h 4950053"/>
              <a:gd name="connsiteX2112" fmla="*/ 3900821 w 4950054"/>
              <a:gd name="connsiteY2112" fmla="*/ 1842128 h 4950053"/>
              <a:gd name="connsiteX2113" fmla="*/ 3911760 w 4950054"/>
              <a:gd name="connsiteY2113" fmla="*/ 1848295 h 4950053"/>
              <a:gd name="connsiteX2114" fmla="*/ 3901464 w 4950054"/>
              <a:gd name="connsiteY2114" fmla="*/ 1848295 h 4950053"/>
              <a:gd name="connsiteX2115" fmla="*/ 3900821 w 4950054"/>
              <a:gd name="connsiteY2115" fmla="*/ 1842128 h 4950053"/>
              <a:gd name="connsiteX2116" fmla="*/ 421089 w 4950054"/>
              <a:gd name="connsiteY2116" fmla="*/ 1831243 h 4950053"/>
              <a:gd name="connsiteX2117" fmla="*/ 405464 w 4950054"/>
              <a:gd name="connsiteY2117" fmla="*/ 1839897 h 4950053"/>
              <a:gd name="connsiteX2118" fmla="*/ 401900 w 4950054"/>
              <a:gd name="connsiteY2118" fmla="*/ 1861112 h 4950053"/>
              <a:gd name="connsiteX2119" fmla="*/ 421089 w 4950054"/>
              <a:gd name="connsiteY2119" fmla="*/ 1831243 h 4950053"/>
              <a:gd name="connsiteX2120" fmla="*/ 4370058 w 4950054"/>
              <a:gd name="connsiteY2120" fmla="*/ 1829131 h 4950053"/>
              <a:gd name="connsiteX2121" fmla="*/ 4347307 w 4950054"/>
              <a:gd name="connsiteY2121" fmla="*/ 1839740 h 4950053"/>
              <a:gd name="connsiteX2122" fmla="*/ 4364850 w 4950054"/>
              <a:gd name="connsiteY2122" fmla="*/ 1841695 h 4950053"/>
              <a:gd name="connsiteX2123" fmla="*/ 4345662 w 4950054"/>
              <a:gd name="connsiteY2123" fmla="*/ 1860959 h 4950053"/>
              <a:gd name="connsiteX2124" fmla="*/ 4345662 w 4950054"/>
              <a:gd name="connsiteY2124" fmla="*/ 1871569 h 4950053"/>
              <a:gd name="connsiteX2125" fmla="*/ 4370058 w 4950054"/>
              <a:gd name="connsiteY2125" fmla="*/ 1829131 h 4950053"/>
              <a:gd name="connsiteX2126" fmla="*/ 4806090 w 4950054"/>
              <a:gd name="connsiteY2126" fmla="*/ 1820826 h 4950053"/>
              <a:gd name="connsiteX2127" fmla="*/ 4806090 w 4950054"/>
              <a:gd name="connsiteY2127" fmla="*/ 1847625 h 4950053"/>
              <a:gd name="connsiteX2128" fmla="*/ 4806090 w 4950054"/>
              <a:gd name="connsiteY2128" fmla="*/ 1820826 h 4950053"/>
              <a:gd name="connsiteX2129" fmla="*/ 4693804 w 4950054"/>
              <a:gd name="connsiteY2129" fmla="*/ 1810977 h 4950053"/>
              <a:gd name="connsiteX2130" fmla="*/ 4688402 w 4950054"/>
              <a:gd name="connsiteY2130" fmla="*/ 1833966 h 4950053"/>
              <a:gd name="connsiteX2131" fmla="*/ 4676624 w 4950054"/>
              <a:gd name="connsiteY2131" fmla="*/ 1861764 h 4950053"/>
              <a:gd name="connsiteX2132" fmla="*/ 4676420 w 4950054"/>
              <a:gd name="connsiteY2132" fmla="*/ 1862406 h 4950053"/>
              <a:gd name="connsiteX2133" fmla="*/ 4676374 w 4950054"/>
              <a:gd name="connsiteY2133" fmla="*/ 1862355 h 4950053"/>
              <a:gd name="connsiteX2134" fmla="*/ 4676353 w 4950054"/>
              <a:gd name="connsiteY2134" fmla="*/ 1862404 h 4950053"/>
              <a:gd name="connsiteX2135" fmla="*/ 4676348 w 4950054"/>
              <a:gd name="connsiteY2135" fmla="*/ 1862326 h 4950053"/>
              <a:gd name="connsiteX2136" fmla="*/ 4671585 w 4950054"/>
              <a:gd name="connsiteY2136" fmla="*/ 1856938 h 4950053"/>
              <a:gd name="connsiteX2137" fmla="*/ 4673990 w 4950054"/>
              <a:gd name="connsiteY2137" fmla="*/ 1849150 h 4950053"/>
              <a:gd name="connsiteX2138" fmla="*/ 4675399 w 4950054"/>
              <a:gd name="connsiteY2138" fmla="*/ 1845965 h 4950053"/>
              <a:gd name="connsiteX2139" fmla="*/ 4674587 w 4950054"/>
              <a:gd name="connsiteY2139" fmla="*/ 1831974 h 4950053"/>
              <a:gd name="connsiteX2140" fmla="*/ 4693804 w 4950054"/>
              <a:gd name="connsiteY2140" fmla="*/ 1810977 h 4950053"/>
              <a:gd name="connsiteX2141" fmla="*/ 4627639 w 4950054"/>
              <a:gd name="connsiteY2141" fmla="*/ 1806248 h 4950053"/>
              <a:gd name="connsiteX2142" fmla="*/ 4633372 w 4950054"/>
              <a:gd name="connsiteY2142" fmla="*/ 1807586 h 4950053"/>
              <a:gd name="connsiteX2143" fmla="*/ 4621386 w 4950054"/>
              <a:gd name="connsiteY2143" fmla="*/ 1842707 h 4950053"/>
              <a:gd name="connsiteX2144" fmla="*/ 4627639 w 4950054"/>
              <a:gd name="connsiteY2144" fmla="*/ 1806248 h 4950053"/>
              <a:gd name="connsiteX2145" fmla="*/ 3983899 w 4950054"/>
              <a:gd name="connsiteY2145" fmla="*/ 1802360 h 4950053"/>
              <a:gd name="connsiteX2146" fmla="*/ 3970049 w 4950054"/>
              <a:gd name="connsiteY2146" fmla="*/ 1831633 h 4950053"/>
              <a:gd name="connsiteX2147" fmla="*/ 3983899 w 4950054"/>
              <a:gd name="connsiteY2147" fmla="*/ 1802360 h 4950053"/>
              <a:gd name="connsiteX2148" fmla="*/ 2876446 w 4950054"/>
              <a:gd name="connsiteY2148" fmla="*/ 1798141 h 4950053"/>
              <a:gd name="connsiteX2149" fmla="*/ 2876507 w 4950054"/>
              <a:gd name="connsiteY2149" fmla="*/ 1798732 h 4950053"/>
              <a:gd name="connsiteX2150" fmla="*/ 2880657 w 4950054"/>
              <a:gd name="connsiteY2150" fmla="*/ 1798959 h 4950053"/>
              <a:gd name="connsiteX2151" fmla="*/ 2880517 w 4950054"/>
              <a:gd name="connsiteY2151" fmla="*/ 1798929 h 4950053"/>
              <a:gd name="connsiteX2152" fmla="*/ 4210527 w 4950054"/>
              <a:gd name="connsiteY2152" fmla="*/ 1797581 h 4950053"/>
              <a:gd name="connsiteX2153" fmla="*/ 4207238 w 4950054"/>
              <a:gd name="connsiteY2153" fmla="*/ 1804560 h 4950053"/>
              <a:gd name="connsiteX2154" fmla="*/ 4191613 w 4950054"/>
              <a:gd name="connsiteY2154" fmla="*/ 1843370 h 4950053"/>
              <a:gd name="connsiteX2155" fmla="*/ 4214090 w 4950054"/>
              <a:gd name="connsiteY2155" fmla="*/ 1811541 h 4950053"/>
              <a:gd name="connsiteX2156" fmla="*/ 4210527 w 4950054"/>
              <a:gd name="connsiteY2156" fmla="*/ 1797581 h 4950053"/>
              <a:gd name="connsiteX2157" fmla="*/ 2882745 w 4950054"/>
              <a:gd name="connsiteY2157" fmla="*/ 1794719 h 4950053"/>
              <a:gd name="connsiteX2158" fmla="*/ 2882822 w 4950054"/>
              <a:gd name="connsiteY2158" fmla="*/ 1795789 h 4950053"/>
              <a:gd name="connsiteX2159" fmla="*/ 2883237 w 4950054"/>
              <a:gd name="connsiteY2159" fmla="*/ 1799100 h 4950053"/>
              <a:gd name="connsiteX2160" fmla="*/ 2893992 w 4950054"/>
              <a:gd name="connsiteY2160" fmla="*/ 1799688 h 4950053"/>
              <a:gd name="connsiteX2161" fmla="*/ 2893927 w 4950054"/>
              <a:gd name="connsiteY2161" fmla="*/ 1798417 h 4950053"/>
              <a:gd name="connsiteX2162" fmla="*/ 2883736 w 4950054"/>
              <a:gd name="connsiteY2162" fmla="*/ 1796704 h 4950053"/>
              <a:gd name="connsiteX2163" fmla="*/ 4350150 w 4950054"/>
              <a:gd name="connsiteY2163" fmla="*/ 1793862 h 4950053"/>
              <a:gd name="connsiteX2164" fmla="*/ 4346267 w 4950054"/>
              <a:gd name="connsiteY2164" fmla="*/ 1797881 h 4950053"/>
              <a:gd name="connsiteX2165" fmla="*/ 4334584 w 4950054"/>
              <a:gd name="connsiteY2165" fmla="*/ 1816851 h 4950053"/>
              <a:gd name="connsiteX2166" fmla="*/ 4328749 w 4950054"/>
              <a:gd name="connsiteY2166" fmla="*/ 1816178 h 4950053"/>
              <a:gd name="connsiteX2167" fmla="*/ 4329962 w 4950054"/>
              <a:gd name="connsiteY2167" fmla="*/ 1831420 h 4950053"/>
              <a:gd name="connsiteX2168" fmla="*/ 4341106 w 4950054"/>
              <a:gd name="connsiteY2168" fmla="*/ 1818512 h 4950053"/>
              <a:gd name="connsiteX2169" fmla="*/ 4351708 w 4950054"/>
              <a:gd name="connsiteY2169" fmla="*/ 1811634 h 4950053"/>
              <a:gd name="connsiteX2170" fmla="*/ 4346310 w 4950054"/>
              <a:gd name="connsiteY2170" fmla="*/ 1808933 h 4950053"/>
              <a:gd name="connsiteX2171" fmla="*/ 4347600 w 4950054"/>
              <a:gd name="connsiteY2171" fmla="*/ 1800559 h 4950053"/>
              <a:gd name="connsiteX2172" fmla="*/ 2937400 w 4950054"/>
              <a:gd name="connsiteY2172" fmla="*/ 1791898 h 4950053"/>
              <a:gd name="connsiteX2173" fmla="*/ 2931690 w 4950054"/>
              <a:gd name="connsiteY2173" fmla="*/ 1794140 h 4950053"/>
              <a:gd name="connsiteX2174" fmla="*/ 2930719 w 4950054"/>
              <a:gd name="connsiteY2174" fmla="*/ 1799388 h 4950053"/>
              <a:gd name="connsiteX2175" fmla="*/ 2930798 w 4950054"/>
              <a:gd name="connsiteY2175" fmla="*/ 1799422 h 4950053"/>
              <a:gd name="connsiteX2176" fmla="*/ 2930707 w 4950054"/>
              <a:gd name="connsiteY2176" fmla="*/ 1799455 h 4950053"/>
              <a:gd name="connsiteX2177" fmla="*/ 2930481 w 4950054"/>
              <a:gd name="connsiteY2177" fmla="*/ 1800680 h 4950053"/>
              <a:gd name="connsiteX2178" fmla="*/ 2937258 w 4950054"/>
              <a:gd name="connsiteY2178" fmla="*/ 1796061 h 4950053"/>
              <a:gd name="connsiteX2179" fmla="*/ 4675950 w 4950054"/>
              <a:gd name="connsiteY2179" fmla="*/ 1785124 h 4950053"/>
              <a:gd name="connsiteX2180" fmla="*/ 4684876 w 4950054"/>
              <a:gd name="connsiteY2180" fmla="*/ 1809473 h 4950053"/>
              <a:gd name="connsiteX2181" fmla="*/ 4675950 w 4950054"/>
              <a:gd name="connsiteY2181" fmla="*/ 1785124 h 4950053"/>
              <a:gd name="connsiteX2182" fmla="*/ 2986081 w 4950054"/>
              <a:gd name="connsiteY2182" fmla="*/ 1780714 h 4950053"/>
              <a:gd name="connsiteX2183" fmla="*/ 2985880 w 4950054"/>
              <a:gd name="connsiteY2183" fmla="*/ 1783351 h 4950053"/>
              <a:gd name="connsiteX2184" fmla="*/ 2992714 w 4950054"/>
              <a:gd name="connsiteY2184" fmla="*/ 1781297 h 4950053"/>
              <a:gd name="connsiteX2185" fmla="*/ 2922823 w 4950054"/>
              <a:gd name="connsiteY2185" fmla="*/ 1779942 h 4950053"/>
              <a:gd name="connsiteX2186" fmla="*/ 2922695 w 4950054"/>
              <a:gd name="connsiteY2186" fmla="*/ 1779959 h 4950053"/>
              <a:gd name="connsiteX2187" fmla="*/ 2916735 w 4950054"/>
              <a:gd name="connsiteY2187" fmla="*/ 1783342 h 4950053"/>
              <a:gd name="connsiteX2188" fmla="*/ 2917227 w 4950054"/>
              <a:gd name="connsiteY2188" fmla="*/ 1780672 h 4950053"/>
              <a:gd name="connsiteX2189" fmla="*/ 2908319 w 4950054"/>
              <a:gd name="connsiteY2189" fmla="*/ 1781836 h 4950053"/>
              <a:gd name="connsiteX2190" fmla="*/ 2908319 w 4950054"/>
              <a:gd name="connsiteY2190" fmla="*/ 1785185 h 4950053"/>
              <a:gd name="connsiteX2191" fmla="*/ 2897850 w 4950054"/>
              <a:gd name="connsiteY2191" fmla="*/ 1783218 h 4950053"/>
              <a:gd name="connsiteX2192" fmla="*/ 2896511 w 4950054"/>
              <a:gd name="connsiteY2192" fmla="*/ 1782176 h 4950053"/>
              <a:gd name="connsiteX2193" fmla="*/ 2891625 w 4950054"/>
              <a:gd name="connsiteY2193" fmla="*/ 1785991 h 4950053"/>
              <a:gd name="connsiteX2194" fmla="*/ 2882021 w 4950054"/>
              <a:gd name="connsiteY2194" fmla="*/ 1784638 h 4950053"/>
              <a:gd name="connsiteX2195" fmla="*/ 2882172 w 4950054"/>
              <a:gd name="connsiteY2195" fmla="*/ 1786735 h 4950053"/>
              <a:gd name="connsiteX2196" fmla="*/ 2885630 w 4950054"/>
              <a:gd name="connsiteY2196" fmla="*/ 1786477 h 4950053"/>
              <a:gd name="connsiteX2197" fmla="*/ 2894338 w 4950054"/>
              <a:gd name="connsiteY2197" fmla="*/ 1788814 h 4950053"/>
              <a:gd name="connsiteX2198" fmla="*/ 2897102 w 4950054"/>
              <a:gd name="connsiteY2198" fmla="*/ 1799858 h 4950053"/>
              <a:gd name="connsiteX2199" fmla="*/ 2911699 w 4950054"/>
              <a:gd name="connsiteY2199" fmla="*/ 1800656 h 4950053"/>
              <a:gd name="connsiteX2200" fmla="*/ 2915686 w 4950054"/>
              <a:gd name="connsiteY2200" fmla="*/ 1799142 h 4950053"/>
              <a:gd name="connsiteX2201" fmla="*/ 2919080 w 4950054"/>
              <a:gd name="connsiteY2201" fmla="*/ 1798169 h 4950053"/>
              <a:gd name="connsiteX2202" fmla="*/ 2917387 w 4950054"/>
              <a:gd name="connsiteY2202" fmla="*/ 1791165 h 4950053"/>
              <a:gd name="connsiteX2203" fmla="*/ 2923692 w 4950054"/>
              <a:gd name="connsiteY2203" fmla="*/ 1781288 h 4950053"/>
              <a:gd name="connsiteX2204" fmla="*/ 2975742 w 4950054"/>
              <a:gd name="connsiteY2204" fmla="*/ 1779276 h 4950053"/>
              <a:gd name="connsiteX2205" fmla="*/ 2968543 w 4950054"/>
              <a:gd name="connsiteY2205" fmla="*/ 1785017 h 4950053"/>
              <a:gd name="connsiteX2206" fmla="*/ 2967621 w 4950054"/>
              <a:gd name="connsiteY2206" fmla="*/ 1782045 h 4950053"/>
              <a:gd name="connsiteX2207" fmla="*/ 2962045 w 4950054"/>
              <a:gd name="connsiteY2207" fmla="*/ 1789681 h 4950053"/>
              <a:gd name="connsiteX2208" fmla="*/ 2978738 w 4950054"/>
              <a:gd name="connsiteY2208" fmla="*/ 1785499 h 4950053"/>
              <a:gd name="connsiteX2209" fmla="*/ 2983920 w 4950054"/>
              <a:gd name="connsiteY2209" fmla="*/ 1783941 h 4950053"/>
              <a:gd name="connsiteX2210" fmla="*/ 2980706 w 4950054"/>
              <a:gd name="connsiteY2210" fmla="*/ 1780024 h 4950053"/>
              <a:gd name="connsiteX2211" fmla="*/ 3931759 w 4950054"/>
              <a:gd name="connsiteY2211" fmla="*/ 1778036 h 4950053"/>
              <a:gd name="connsiteX2212" fmla="*/ 3912571 w 4950054"/>
              <a:gd name="connsiteY2212" fmla="*/ 1783342 h 4950053"/>
              <a:gd name="connsiteX2213" fmla="*/ 3928196 w 4950054"/>
              <a:gd name="connsiteY2213" fmla="*/ 1795627 h 4950053"/>
              <a:gd name="connsiteX2214" fmla="*/ 3931759 w 4950054"/>
              <a:gd name="connsiteY2214" fmla="*/ 1778036 h 4950053"/>
              <a:gd name="connsiteX2215" fmla="*/ 2945972 w 4950054"/>
              <a:gd name="connsiteY2215" fmla="*/ 1776693 h 4950053"/>
              <a:gd name="connsiteX2216" fmla="*/ 2942882 w 4950054"/>
              <a:gd name="connsiteY2216" fmla="*/ 1776973 h 4950053"/>
              <a:gd name="connsiteX2217" fmla="*/ 2946379 w 4950054"/>
              <a:gd name="connsiteY2217" fmla="*/ 1782056 h 4950053"/>
              <a:gd name="connsiteX2218" fmla="*/ 2942730 w 4950054"/>
              <a:gd name="connsiteY2218" fmla="*/ 1794520 h 4950053"/>
              <a:gd name="connsiteX2219" fmla="*/ 2960870 w 4950054"/>
              <a:gd name="connsiteY2219" fmla="*/ 1789976 h 4950053"/>
              <a:gd name="connsiteX2220" fmla="*/ 2957278 w 4950054"/>
              <a:gd name="connsiteY2220" fmla="*/ 1788657 h 4950053"/>
              <a:gd name="connsiteX2221" fmla="*/ 2955754 w 4950054"/>
              <a:gd name="connsiteY2221" fmla="*/ 1784662 h 4950053"/>
              <a:gd name="connsiteX2222" fmla="*/ 2952250 w 4950054"/>
              <a:gd name="connsiteY2222" fmla="*/ 1782958 h 4950053"/>
              <a:gd name="connsiteX2223" fmla="*/ 2948926 w 4950054"/>
              <a:gd name="connsiteY2223" fmla="*/ 1783447 h 4950053"/>
              <a:gd name="connsiteX2224" fmla="*/ 2949323 w 4950054"/>
              <a:gd name="connsiteY2224" fmla="*/ 1779447 h 4950053"/>
              <a:gd name="connsiteX2225" fmla="*/ 2947872 w 4950054"/>
              <a:gd name="connsiteY2225" fmla="*/ 1779532 h 4950053"/>
              <a:gd name="connsiteX2226" fmla="*/ 2948104 w 4950054"/>
              <a:gd name="connsiteY2226" fmla="*/ 1778143 h 4950053"/>
              <a:gd name="connsiteX2227" fmla="*/ 2885051 w 4950054"/>
              <a:gd name="connsiteY2227" fmla="*/ 1776015 h 4950053"/>
              <a:gd name="connsiteX2228" fmla="*/ 2885167 w 4950054"/>
              <a:gd name="connsiteY2228" fmla="*/ 1776656 h 4950053"/>
              <a:gd name="connsiteX2229" fmla="*/ 2886676 w 4950054"/>
              <a:gd name="connsiteY2229" fmla="*/ 1776549 h 4950053"/>
              <a:gd name="connsiteX2230" fmla="*/ 2905360 w 4950054"/>
              <a:gd name="connsiteY2230" fmla="*/ 1775175 h 4950053"/>
              <a:gd name="connsiteX2231" fmla="*/ 2904395 w 4950054"/>
              <a:gd name="connsiteY2231" fmla="*/ 1775190 h 4950053"/>
              <a:gd name="connsiteX2232" fmla="*/ 2901851 w 4950054"/>
              <a:gd name="connsiteY2232" fmla="*/ 1777556 h 4950053"/>
              <a:gd name="connsiteX2233" fmla="*/ 2906803 w 4950054"/>
              <a:gd name="connsiteY2233" fmla="*/ 1778839 h 4950053"/>
              <a:gd name="connsiteX2234" fmla="*/ 2912511 w 4950054"/>
              <a:gd name="connsiteY2234" fmla="*/ 1775760 h 4950053"/>
              <a:gd name="connsiteX2235" fmla="*/ 2911382 w 4950054"/>
              <a:gd name="connsiteY2235" fmla="*/ 1776021 h 4950053"/>
              <a:gd name="connsiteX2236" fmla="*/ 2905360 w 4950054"/>
              <a:gd name="connsiteY2236" fmla="*/ 1775175 h 4950053"/>
              <a:gd name="connsiteX2237" fmla="*/ 4007806 w 4950054"/>
              <a:gd name="connsiteY2237" fmla="*/ 1774872 h 4950053"/>
              <a:gd name="connsiteX2238" fmla="*/ 4011332 w 4950054"/>
              <a:gd name="connsiteY2238" fmla="*/ 1777695 h 4950053"/>
              <a:gd name="connsiteX2239" fmla="*/ 4007986 w 4950054"/>
              <a:gd name="connsiteY2239" fmla="*/ 1784611 h 4950053"/>
              <a:gd name="connsiteX2240" fmla="*/ 4007986 w 4950054"/>
              <a:gd name="connsiteY2240" fmla="*/ 1791805 h 4950053"/>
              <a:gd name="connsiteX2241" fmla="*/ 4002686 w 4950054"/>
              <a:gd name="connsiteY2241" fmla="*/ 1793464 h 4950053"/>
              <a:gd name="connsiteX2242" fmla="*/ 3999059 w 4950054"/>
              <a:gd name="connsiteY2242" fmla="*/ 1789868 h 4950053"/>
              <a:gd name="connsiteX2243" fmla="*/ 3999059 w 4950054"/>
              <a:gd name="connsiteY2243" fmla="*/ 1781291 h 4950053"/>
              <a:gd name="connsiteX2244" fmla="*/ 4007806 w 4950054"/>
              <a:gd name="connsiteY2244" fmla="*/ 1774872 h 4950053"/>
              <a:gd name="connsiteX2245" fmla="*/ 3004998 w 4950054"/>
              <a:gd name="connsiteY2245" fmla="*/ 1774407 h 4950053"/>
              <a:gd name="connsiteX2246" fmla="*/ 2995383 w 4950054"/>
              <a:gd name="connsiteY2246" fmla="*/ 1780494 h 4950053"/>
              <a:gd name="connsiteX2247" fmla="*/ 3005472 w 4950054"/>
              <a:gd name="connsiteY2247" fmla="*/ 1777460 h 4950053"/>
              <a:gd name="connsiteX2248" fmla="*/ 2965253 w 4950054"/>
              <a:gd name="connsiteY2248" fmla="*/ 1774407 h 4950053"/>
              <a:gd name="connsiteX2249" fmla="*/ 2965165 w 4950054"/>
              <a:gd name="connsiteY2249" fmla="*/ 1774464 h 4950053"/>
              <a:gd name="connsiteX2250" fmla="*/ 2964818 w 4950054"/>
              <a:gd name="connsiteY2250" fmla="*/ 1776521 h 4950053"/>
              <a:gd name="connsiteX2251" fmla="*/ 2967342 w 4950054"/>
              <a:gd name="connsiteY2251" fmla="*/ 1781143 h 4950053"/>
              <a:gd name="connsiteX2252" fmla="*/ 4433925 w 4950054"/>
              <a:gd name="connsiteY2252" fmla="*/ 1772732 h 4950053"/>
              <a:gd name="connsiteX2253" fmla="*/ 4415012 w 4950054"/>
              <a:gd name="connsiteY2253" fmla="*/ 1790321 h 4950053"/>
              <a:gd name="connsiteX2254" fmla="*/ 4433925 w 4950054"/>
              <a:gd name="connsiteY2254" fmla="*/ 1772732 h 4950053"/>
              <a:gd name="connsiteX2255" fmla="*/ 3000142 w 4950054"/>
              <a:gd name="connsiteY2255" fmla="*/ 1760024 h 4950053"/>
              <a:gd name="connsiteX2256" fmla="*/ 2999105 w 4950054"/>
              <a:gd name="connsiteY2256" fmla="*/ 1761424 h 4950053"/>
              <a:gd name="connsiteX2257" fmla="*/ 2999791 w 4950054"/>
              <a:gd name="connsiteY2257" fmla="*/ 1769381 h 4950053"/>
              <a:gd name="connsiteX2258" fmla="*/ 3006951 w 4950054"/>
              <a:gd name="connsiteY2258" fmla="*/ 1766694 h 4950053"/>
              <a:gd name="connsiteX2259" fmla="*/ 3008313 w 4950054"/>
              <a:gd name="connsiteY2259" fmla="*/ 1763379 h 4950053"/>
              <a:gd name="connsiteX2260" fmla="*/ 3002418 w 4950054"/>
              <a:gd name="connsiteY2260" fmla="*/ 1761653 h 4950053"/>
              <a:gd name="connsiteX2261" fmla="*/ 4355950 w 4950054"/>
              <a:gd name="connsiteY2261" fmla="*/ 1758039 h 4950053"/>
              <a:gd name="connsiteX2262" fmla="*/ 4342339 w 4950054"/>
              <a:gd name="connsiteY2262" fmla="*/ 1773460 h 4950053"/>
              <a:gd name="connsiteX2263" fmla="*/ 4355950 w 4950054"/>
              <a:gd name="connsiteY2263" fmla="*/ 1758039 h 4950053"/>
              <a:gd name="connsiteX2264" fmla="*/ 4442697 w 4950054"/>
              <a:gd name="connsiteY2264" fmla="*/ 1749837 h 4950053"/>
              <a:gd name="connsiteX2265" fmla="*/ 4435844 w 4950054"/>
              <a:gd name="connsiteY2265" fmla="*/ 1771057 h 4950053"/>
              <a:gd name="connsiteX2266" fmla="*/ 4458321 w 4950054"/>
              <a:gd name="connsiteY2266" fmla="*/ 1764076 h 4950053"/>
              <a:gd name="connsiteX2267" fmla="*/ 4442697 w 4950054"/>
              <a:gd name="connsiteY2267" fmla="*/ 1749837 h 4950053"/>
              <a:gd name="connsiteX2268" fmla="*/ 4001108 w 4950054"/>
              <a:gd name="connsiteY2268" fmla="*/ 1749837 h 4950053"/>
              <a:gd name="connsiteX2269" fmla="*/ 4000923 w 4950054"/>
              <a:gd name="connsiteY2269" fmla="*/ 1750189 h 4950053"/>
              <a:gd name="connsiteX2270" fmla="*/ 4001167 w 4950054"/>
              <a:gd name="connsiteY2270" fmla="*/ 1749837 h 4950053"/>
              <a:gd name="connsiteX2271" fmla="*/ 4416657 w 4950054"/>
              <a:gd name="connsiteY2271" fmla="*/ 1744532 h 4950053"/>
              <a:gd name="connsiteX2272" fmla="*/ 4406241 w 4950054"/>
              <a:gd name="connsiteY2272" fmla="*/ 1769381 h 4950053"/>
              <a:gd name="connsiteX2273" fmla="*/ 4416657 w 4950054"/>
              <a:gd name="connsiteY2273" fmla="*/ 1772732 h 4950053"/>
              <a:gd name="connsiteX2274" fmla="*/ 4437489 w 4950054"/>
              <a:gd name="connsiteY2274" fmla="*/ 1749837 h 4950053"/>
              <a:gd name="connsiteX2275" fmla="*/ 4418301 w 4950054"/>
              <a:gd name="connsiteY2275" fmla="*/ 1764076 h 4950053"/>
              <a:gd name="connsiteX2276" fmla="*/ 4416657 w 4950054"/>
              <a:gd name="connsiteY2276" fmla="*/ 1744532 h 4950053"/>
              <a:gd name="connsiteX2277" fmla="*/ 4791704 w 4950054"/>
              <a:gd name="connsiteY2277" fmla="*/ 1743266 h 4950053"/>
              <a:gd name="connsiteX2278" fmla="*/ 4779239 w 4950054"/>
              <a:gd name="connsiteY2278" fmla="*/ 1772539 h 4950053"/>
              <a:gd name="connsiteX2279" fmla="*/ 4791704 w 4950054"/>
              <a:gd name="connsiteY2279" fmla="*/ 1743266 h 4950053"/>
              <a:gd name="connsiteX2280" fmla="*/ 3978357 w 4950054"/>
              <a:gd name="connsiteY2280" fmla="*/ 1730572 h 4950053"/>
              <a:gd name="connsiteX2281" fmla="*/ 3976713 w 4950054"/>
              <a:gd name="connsiteY2281" fmla="*/ 1753467 h 4950053"/>
              <a:gd name="connsiteX2282" fmla="*/ 3959444 w 4950054"/>
              <a:gd name="connsiteY2282" fmla="*/ 1788646 h 4950053"/>
              <a:gd name="connsiteX2283" fmla="*/ 3940257 w 4950054"/>
              <a:gd name="connsiteY2283" fmla="*/ 1772732 h 4950053"/>
              <a:gd name="connsiteX2284" fmla="*/ 3947383 w 4950054"/>
              <a:gd name="connsiteY2284" fmla="*/ 1793952 h 4950053"/>
              <a:gd name="connsiteX2285" fmla="*/ 3931759 w 4950054"/>
              <a:gd name="connsiteY2285" fmla="*/ 1815170 h 4950053"/>
              <a:gd name="connsiteX2286" fmla="*/ 3914490 w 4950054"/>
              <a:gd name="connsiteY2286" fmla="*/ 1804560 h 4950053"/>
              <a:gd name="connsiteX2287" fmla="*/ 3914490 w 4950054"/>
              <a:gd name="connsiteY2287" fmla="*/ 1823826 h 4950053"/>
              <a:gd name="connsiteX2288" fmla="*/ 3890094 w 4950054"/>
              <a:gd name="connsiteY2288" fmla="*/ 1827456 h 4950053"/>
              <a:gd name="connsiteX2289" fmla="*/ 3891739 w 4950054"/>
              <a:gd name="connsiteY2289" fmla="*/ 1836390 h 4950053"/>
              <a:gd name="connsiteX2290" fmla="*/ 3872826 w 4950054"/>
              <a:gd name="connsiteY2290" fmla="*/ 1869894 h 4950053"/>
              <a:gd name="connsiteX2291" fmla="*/ 3857202 w 4950054"/>
              <a:gd name="connsiteY2291" fmla="*/ 1882179 h 4950053"/>
              <a:gd name="connsiteX2292" fmla="*/ 3827872 w 4950054"/>
              <a:gd name="connsiteY2292" fmla="*/ 1899769 h 4950053"/>
              <a:gd name="connsiteX2293" fmla="*/ 3824308 w 4950054"/>
              <a:gd name="connsiteY2293" fmla="*/ 1906750 h 4950053"/>
              <a:gd name="connsiteX2294" fmla="*/ 3831161 w 4950054"/>
              <a:gd name="connsiteY2294" fmla="*/ 1912054 h 4950053"/>
              <a:gd name="connsiteX2295" fmla="*/ 3819100 w 4950054"/>
              <a:gd name="connsiteY2295" fmla="*/ 1927968 h 4950053"/>
              <a:gd name="connsiteX2296" fmla="*/ 3820745 w 4950054"/>
              <a:gd name="connsiteY2296" fmla="*/ 1910379 h 4950053"/>
              <a:gd name="connsiteX2297" fmla="*/ 3779354 w 4950054"/>
              <a:gd name="connsiteY2297" fmla="*/ 1927968 h 4950053"/>
              <a:gd name="connsiteX2298" fmla="*/ 3780999 w 4950054"/>
              <a:gd name="connsiteY2298" fmla="*/ 1945558 h 4950053"/>
              <a:gd name="connsiteX2299" fmla="*/ 3793060 w 4950054"/>
              <a:gd name="connsiteY2299" fmla="*/ 1927968 h 4950053"/>
              <a:gd name="connsiteX2300" fmla="*/ 3803476 w 4950054"/>
              <a:gd name="connsiteY2300" fmla="*/ 1950863 h 4950053"/>
              <a:gd name="connsiteX2301" fmla="*/ 3777436 w 4950054"/>
              <a:gd name="connsiteY2301" fmla="*/ 1954493 h 4950053"/>
              <a:gd name="connsiteX2302" fmla="*/ 3767020 w 4950054"/>
              <a:gd name="connsiteY2302" fmla="*/ 1936903 h 4950053"/>
              <a:gd name="connsiteX2303" fmla="*/ 3763731 w 4950054"/>
              <a:gd name="connsiteY2303" fmla="*/ 1950863 h 4950053"/>
              <a:gd name="connsiteX2304" fmla="*/ 3760167 w 4950054"/>
              <a:gd name="connsiteY2304" fmla="*/ 1942208 h 4950053"/>
              <a:gd name="connsiteX2305" fmla="*/ 3742899 w 4950054"/>
              <a:gd name="connsiteY2305" fmla="*/ 1961472 h 4950053"/>
              <a:gd name="connsiteX2306" fmla="*/ 3699589 w 4950054"/>
              <a:gd name="connsiteY2306" fmla="*/ 1977387 h 4950053"/>
              <a:gd name="connsiteX2307" fmla="*/ 3703152 w 4950054"/>
              <a:gd name="connsiteY2307" fmla="*/ 1987997 h 4950053"/>
              <a:gd name="connsiteX2308" fmla="*/ 3692736 w 4950054"/>
              <a:gd name="connsiteY2308" fmla="*/ 1996931 h 4950053"/>
              <a:gd name="connsiteX2309" fmla="*/ 3665052 w 4950054"/>
              <a:gd name="connsiteY2309" fmla="*/ 2010892 h 4950053"/>
              <a:gd name="connsiteX2310" fmla="*/ 3654636 w 4950054"/>
              <a:gd name="connsiteY2310" fmla="*/ 2003911 h 4950053"/>
              <a:gd name="connsiteX2311" fmla="*/ 3665052 w 4950054"/>
              <a:gd name="connsiteY2311" fmla="*/ 1989672 h 4950053"/>
              <a:gd name="connsiteX2312" fmla="*/ 3633803 w 4950054"/>
              <a:gd name="connsiteY2312" fmla="*/ 2002236 h 4950053"/>
              <a:gd name="connsiteX2313" fmla="*/ 3651072 w 4950054"/>
              <a:gd name="connsiteY2313" fmla="*/ 2000282 h 4950053"/>
              <a:gd name="connsiteX2314" fmla="*/ 3607763 w 4950054"/>
              <a:gd name="connsiteY2314" fmla="*/ 2035741 h 4950053"/>
              <a:gd name="connsiteX2315" fmla="*/ 3614615 w 4950054"/>
              <a:gd name="connsiteY2315" fmla="*/ 2041045 h 4950053"/>
              <a:gd name="connsiteX2316" fmla="*/ 3609408 w 4950054"/>
              <a:gd name="connsiteY2316" fmla="*/ 2055006 h 4950053"/>
              <a:gd name="connsiteX2317" fmla="*/ 3597347 w 4950054"/>
              <a:gd name="connsiteY2317" fmla="*/ 2039091 h 4950053"/>
              <a:gd name="connsiteX2318" fmla="*/ 3574870 w 4950054"/>
              <a:gd name="connsiteY2318" fmla="*/ 2046350 h 4950053"/>
              <a:gd name="connsiteX2319" fmla="*/ 3595702 w 4950054"/>
              <a:gd name="connsiteY2319" fmla="*/ 2053330 h 4950053"/>
              <a:gd name="connsiteX2320" fmla="*/ 3580077 w 4950054"/>
              <a:gd name="connsiteY2320" fmla="*/ 2069245 h 4950053"/>
              <a:gd name="connsiteX2321" fmla="*/ 3560890 w 4950054"/>
              <a:gd name="connsiteY2321" fmla="*/ 2042721 h 4950053"/>
              <a:gd name="connsiteX2322" fmla="*/ 3536769 w 4950054"/>
              <a:gd name="connsiteY2322" fmla="*/ 2081530 h 4950053"/>
              <a:gd name="connsiteX2323" fmla="*/ 3559245 w 4950054"/>
              <a:gd name="connsiteY2323" fmla="*/ 2063940 h 4950053"/>
              <a:gd name="connsiteX2324" fmla="*/ 3555957 w 4950054"/>
              <a:gd name="connsiteY2324" fmla="*/ 2079854 h 4950053"/>
              <a:gd name="connsiteX2325" fmla="*/ 3530567 w 4950054"/>
              <a:gd name="connsiteY2325" fmla="*/ 2088195 h 4950053"/>
              <a:gd name="connsiteX2326" fmla="*/ 3524021 w 4950054"/>
              <a:gd name="connsiteY2326" fmla="*/ 2090915 h 4950053"/>
              <a:gd name="connsiteX2327" fmla="*/ 3525295 w 4950054"/>
              <a:gd name="connsiteY2327" fmla="*/ 2092837 h 4950053"/>
              <a:gd name="connsiteX2328" fmla="*/ 3529335 w 4950054"/>
              <a:gd name="connsiteY2328" fmla="*/ 2093984 h 4950053"/>
              <a:gd name="connsiteX2329" fmla="*/ 3531037 w 4950054"/>
              <a:gd name="connsiteY2329" fmla="*/ 2094974 h 4950053"/>
              <a:gd name="connsiteX2330" fmla="*/ 3539441 w 4950054"/>
              <a:gd name="connsiteY2330" fmla="*/ 2093919 h 4950053"/>
              <a:gd name="connsiteX2331" fmla="*/ 3548829 w 4950054"/>
              <a:gd name="connsiteY2331" fmla="*/ 2086834 h 4950053"/>
              <a:gd name="connsiteX2332" fmla="*/ 3555957 w 4950054"/>
              <a:gd name="connsiteY2332" fmla="*/ 2083205 h 4950053"/>
              <a:gd name="connsiteX2333" fmla="*/ 3562809 w 4950054"/>
              <a:gd name="connsiteY2333" fmla="*/ 2090464 h 4950053"/>
              <a:gd name="connsiteX2334" fmla="*/ 3571306 w 4950054"/>
              <a:gd name="connsiteY2334" fmla="*/ 2077900 h 4950053"/>
              <a:gd name="connsiteX2335" fmla="*/ 3598992 w 4950054"/>
              <a:gd name="connsiteY2335" fmla="*/ 2067570 h 4950053"/>
              <a:gd name="connsiteX2336" fmla="*/ 3606118 w 4950054"/>
              <a:gd name="connsiteY2336" fmla="*/ 2077900 h 4950053"/>
              <a:gd name="connsiteX2337" fmla="*/ 3630240 w 4950054"/>
              <a:gd name="connsiteY2337" fmla="*/ 2065615 h 4950053"/>
              <a:gd name="connsiteX2338" fmla="*/ 3647508 w 4950054"/>
              <a:gd name="connsiteY2338" fmla="*/ 2048025 h 4950053"/>
              <a:gd name="connsiteX2339" fmla="*/ 3661488 w 4950054"/>
              <a:gd name="connsiteY2339" fmla="*/ 2037415 h 4950053"/>
              <a:gd name="connsiteX2340" fmla="*/ 3668894 w 4950054"/>
              <a:gd name="connsiteY2340" fmla="*/ 2041202 h 4950053"/>
              <a:gd name="connsiteX2341" fmla="*/ 3667866 w 4950054"/>
              <a:gd name="connsiteY2341" fmla="*/ 2037676 h 4950053"/>
              <a:gd name="connsiteX2342" fmla="*/ 3706269 w 4950054"/>
              <a:gd name="connsiteY2342" fmla="*/ 2016574 h 4950053"/>
              <a:gd name="connsiteX2343" fmla="*/ 3701525 w 4950054"/>
              <a:gd name="connsiteY2343" fmla="*/ 2032092 h 4950053"/>
              <a:gd name="connsiteX2344" fmla="*/ 3700509 w 4950054"/>
              <a:gd name="connsiteY2344" fmla="*/ 2033339 h 4950053"/>
              <a:gd name="connsiteX2345" fmla="*/ 3704634 w 4950054"/>
              <a:gd name="connsiteY2345" fmla="*/ 2033001 h 4950053"/>
              <a:gd name="connsiteX2346" fmla="*/ 3715213 w 4950054"/>
              <a:gd name="connsiteY2346" fmla="*/ 2028481 h 4950053"/>
              <a:gd name="connsiteX2347" fmla="*/ 3711650 w 4950054"/>
              <a:gd name="connsiteY2347" fmla="*/ 2018150 h 4950053"/>
              <a:gd name="connsiteX2348" fmla="*/ 3734127 w 4950054"/>
              <a:gd name="connsiteY2348" fmla="*/ 2005586 h 4950053"/>
              <a:gd name="connsiteX2349" fmla="*/ 3736046 w 4950054"/>
              <a:gd name="connsiteY2349" fmla="*/ 2021501 h 4950053"/>
              <a:gd name="connsiteX2350" fmla="*/ 3743168 w 4950054"/>
              <a:gd name="connsiteY2350" fmla="*/ 2002908 h 4950053"/>
              <a:gd name="connsiteX2351" fmla="*/ 3743495 w 4950054"/>
              <a:gd name="connsiteY2351" fmla="*/ 2002674 h 4950053"/>
              <a:gd name="connsiteX2352" fmla="*/ 3743779 w 4950054"/>
              <a:gd name="connsiteY2352" fmla="*/ 1996187 h 4950053"/>
              <a:gd name="connsiteX2353" fmla="*/ 3761877 w 4950054"/>
              <a:gd name="connsiteY2353" fmla="*/ 1982103 h 4950053"/>
              <a:gd name="connsiteX2354" fmla="*/ 3759909 w 4950054"/>
              <a:gd name="connsiteY2354" fmla="*/ 1991450 h 4950053"/>
              <a:gd name="connsiteX2355" fmla="*/ 3775710 w 4950054"/>
              <a:gd name="connsiteY2355" fmla="*/ 1984987 h 4950053"/>
              <a:gd name="connsiteX2356" fmla="*/ 3781609 w 4950054"/>
              <a:gd name="connsiteY2356" fmla="*/ 1981798 h 4950053"/>
              <a:gd name="connsiteX2357" fmla="*/ 3775444 w 4950054"/>
              <a:gd name="connsiteY2357" fmla="*/ 1975231 h 4950053"/>
              <a:gd name="connsiteX2358" fmla="*/ 3782159 w 4950054"/>
              <a:gd name="connsiteY2358" fmla="*/ 1968339 h 4950053"/>
              <a:gd name="connsiteX2359" fmla="*/ 3785023 w 4950054"/>
              <a:gd name="connsiteY2359" fmla="*/ 1971400 h 4950053"/>
              <a:gd name="connsiteX2360" fmla="*/ 3784563 w 4950054"/>
              <a:gd name="connsiteY2360" fmla="*/ 1965103 h 4950053"/>
              <a:gd name="connsiteX2361" fmla="*/ 3803476 w 4950054"/>
              <a:gd name="connsiteY2361" fmla="*/ 1952817 h 4950053"/>
              <a:gd name="connsiteX2362" fmla="*/ 3805395 w 4950054"/>
              <a:gd name="connsiteY2362" fmla="*/ 1972082 h 4950053"/>
              <a:gd name="connsiteX2363" fmla="*/ 3852233 w 4950054"/>
              <a:gd name="connsiteY2363" fmla="*/ 1933134 h 4950053"/>
              <a:gd name="connsiteX2364" fmla="*/ 3872043 w 4950054"/>
              <a:gd name="connsiteY2364" fmla="*/ 1916485 h 4950053"/>
              <a:gd name="connsiteX2365" fmla="*/ 3868337 w 4950054"/>
              <a:gd name="connsiteY2365" fmla="*/ 1911716 h 4950053"/>
              <a:gd name="connsiteX2366" fmla="*/ 3863670 w 4950054"/>
              <a:gd name="connsiteY2366" fmla="*/ 1913764 h 4950053"/>
              <a:gd name="connsiteX2367" fmla="*/ 3881113 w 4950054"/>
              <a:gd name="connsiteY2367" fmla="*/ 1891000 h 4950053"/>
              <a:gd name="connsiteX2368" fmla="*/ 3875935 w 4950054"/>
              <a:gd name="connsiteY2368" fmla="*/ 1904880 h 4950053"/>
              <a:gd name="connsiteX2369" fmla="*/ 3873039 w 4950054"/>
              <a:gd name="connsiteY2369" fmla="*/ 1910606 h 4950053"/>
              <a:gd name="connsiteX2370" fmla="*/ 3873576 w 4950054"/>
              <a:gd name="connsiteY2370" fmla="*/ 1915197 h 4950053"/>
              <a:gd name="connsiteX2371" fmla="*/ 3875125 w 4950054"/>
              <a:gd name="connsiteY2371" fmla="*/ 1913895 h 4950053"/>
              <a:gd name="connsiteX2372" fmla="*/ 3900510 w 4950054"/>
              <a:gd name="connsiteY2372" fmla="*/ 1903398 h 4950053"/>
              <a:gd name="connsiteX2373" fmla="*/ 3891739 w 4950054"/>
              <a:gd name="connsiteY2373" fmla="*/ 1914008 h 4950053"/>
              <a:gd name="connsiteX2374" fmla="*/ 3905718 w 4950054"/>
              <a:gd name="connsiteY2374" fmla="*/ 1917358 h 4950053"/>
              <a:gd name="connsiteX2375" fmla="*/ 3913359 w 4950054"/>
              <a:gd name="connsiteY2375" fmla="*/ 1906610 h 4950053"/>
              <a:gd name="connsiteX2376" fmla="*/ 3919694 w 4950054"/>
              <a:gd name="connsiteY2376" fmla="*/ 1906747 h 4950053"/>
              <a:gd name="connsiteX2377" fmla="*/ 3922554 w 4950054"/>
              <a:gd name="connsiteY2377" fmla="*/ 1900998 h 4950053"/>
              <a:gd name="connsiteX2378" fmla="*/ 3923925 w 4950054"/>
              <a:gd name="connsiteY2378" fmla="*/ 1899014 h 4950053"/>
              <a:gd name="connsiteX2379" fmla="*/ 3923329 w 4950054"/>
              <a:gd name="connsiteY2379" fmla="*/ 1895337 h 4950053"/>
              <a:gd name="connsiteX2380" fmla="*/ 3922987 w 4950054"/>
              <a:gd name="connsiteY2380" fmla="*/ 1885809 h 4950053"/>
              <a:gd name="connsiteX2381" fmla="*/ 3926244 w 4950054"/>
              <a:gd name="connsiteY2381" fmla="*/ 1886334 h 4950053"/>
              <a:gd name="connsiteX2382" fmla="*/ 3926141 w 4950054"/>
              <a:gd name="connsiteY2382" fmla="*/ 1885285 h 4950053"/>
              <a:gd name="connsiteX2383" fmla="*/ 3935533 w 4950054"/>
              <a:gd name="connsiteY2383" fmla="*/ 1886793 h 4950053"/>
              <a:gd name="connsiteX2384" fmla="*/ 3941348 w 4950054"/>
              <a:gd name="connsiteY2384" fmla="*/ 1884220 h 4950053"/>
              <a:gd name="connsiteX2385" fmla="*/ 3936626 w 4950054"/>
              <a:gd name="connsiteY2385" fmla="*/ 1879954 h 4950053"/>
              <a:gd name="connsiteX2386" fmla="*/ 3940290 w 4950054"/>
              <a:gd name="connsiteY2386" fmla="*/ 1878312 h 4950053"/>
              <a:gd name="connsiteX2387" fmla="*/ 3936967 w 4950054"/>
              <a:gd name="connsiteY2387" fmla="*/ 1875199 h 4950053"/>
              <a:gd name="connsiteX2388" fmla="*/ 3952733 w 4950054"/>
              <a:gd name="connsiteY2388" fmla="*/ 1856785 h 4950053"/>
              <a:gd name="connsiteX2389" fmla="*/ 3954834 w 4950054"/>
              <a:gd name="connsiteY2389" fmla="*/ 1857127 h 4950053"/>
              <a:gd name="connsiteX2390" fmla="*/ 3956267 w 4950054"/>
              <a:gd name="connsiteY2390" fmla="*/ 1855012 h 4950053"/>
              <a:gd name="connsiteX2391" fmla="*/ 3963046 w 4950054"/>
              <a:gd name="connsiteY2391" fmla="*/ 1842986 h 4950053"/>
              <a:gd name="connsiteX2392" fmla="*/ 3964647 w 4950054"/>
              <a:gd name="connsiteY2392" fmla="*/ 1858398 h 4950053"/>
              <a:gd name="connsiteX2393" fmla="*/ 3956678 w 4950054"/>
              <a:gd name="connsiteY2393" fmla="*/ 1867430 h 4950053"/>
              <a:gd name="connsiteX2394" fmla="*/ 3960883 w 4950054"/>
              <a:gd name="connsiteY2394" fmla="*/ 1868882 h 4950053"/>
              <a:gd name="connsiteX2395" fmla="*/ 3971505 w 4950054"/>
              <a:gd name="connsiteY2395" fmla="*/ 1876874 h 4950053"/>
              <a:gd name="connsiteX2396" fmla="*/ 3966297 w 4950054"/>
              <a:gd name="connsiteY2396" fmla="*/ 1862914 h 4950053"/>
              <a:gd name="connsiteX2397" fmla="*/ 4004397 w 4950054"/>
              <a:gd name="connsiteY2397" fmla="*/ 1827456 h 4950053"/>
              <a:gd name="connsiteX2398" fmla="*/ 4002753 w 4950054"/>
              <a:gd name="connsiteY2398" fmla="*/ 1804560 h 4950053"/>
              <a:gd name="connsiteX2399" fmla="*/ 4018377 w 4950054"/>
              <a:gd name="connsiteY2399" fmla="*/ 1811541 h 4950053"/>
              <a:gd name="connsiteX2400" fmla="*/ 4023585 w 4950054"/>
              <a:gd name="connsiteY2400" fmla="*/ 1783342 h 4950053"/>
              <a:gd name="connsiteX2401" fmla="*/ 4014813 w 4950054"/>
              <a:gd name="connsiteY2401" fmla="*/ 1783342 h 4950053"/>
              <a:gd name="connsiteX2402" fmla="*/ 4013169 w 4950054"/>
              <a:gd name="connsiteY2402" fmla="*/ 1769381 h 4950053"/>
              <a:gd name="connsiteX2403" fmla="*/ 4019645 w 4950054"/>
              <a:gd name="connsiteY2403" fmla="*/ 1762157 h 4950053"/>
              <a:gd name="connsiteX2404" fmla="*/ 4022024 w 4950054"/>
              <a:gd name="connsiteY2404" fmla="*/ 1760332 h 4950053"/>
              <a:gd name="connsiteX2405" fmla="*/ 4018632 w 4950054"/>
              <a:gd name="connsiteY2405" fmla="*/ 1758461 h 4950053"/>
              <a:gd name="connsiteX2406" fmla="*/ 4004662 w 4950054"/>
              <a:gd name="connsiteY2406" fmla="*/ 1772531 h 4950053"/>
              <a:gd name="connsiteX2407" fmla="*/ 3998465 w 4950054"/>
              <a:gd name="connsiteY2407" fmla="*/ 1753713 h 4950053"/>
              <a:gd name="connsiteX2408" fmla="*/ 3999068 w 4950054"/>
              <a:gd name="connsiteY2408" fmla="*/ 1752848 h 4950053"/>
              <a:gd name="connsiteX2409" fmla="*/ 3996893 w 4950054"/>
              <a:gd name="connsiteY2409" fmla="*/ 1741706 h 4950053"/>
              <a:gd name="connsiteX2410" fmla="*/ 3990692 w 4950054"/>
              <a:gd name="connsiteY2410" fmla="*/ 1733922 h 4950053"/>
              <a:gd name="connsiteX2411" fmla="*/ 3978357 w 4950054"/>
              <a:gd name="connsiteY2411" fmla="*/ 1730572 h 4950053"/>
              <a:gd name="connsiteX2412" fmla="*/ 4465128 w 4950054"/>
              <a:gd name="connsiteY2412" fmla="*/ 1723568 h 4950053"/>
              <a:gd name="connsiteX2413" fmla="*/ 4465128 w 4950054"/>
              <a:gd name="connsiteY2413" fmla="*/ 1750370 h 4950053"/>
              <a:gd name="connsiteX2414" fmla="*/ 4459318 w 4950054"/>
              <a:gd name="connsiteY2414" fmla="*/ 1746962 h 4950053"/>
              <a:gd name="connsiteX2415" fmla="*/ 4459045 w 4950054"/>
              <a:gd name="connsiteY2415" fmla="*/ 1746035 h 4950053"/>
              <a:gd name="connsiteX2416" fmla="*/ 4460024 w 4950054"/>
              <a:gd name="connsiteY2416" fmla="*/ 1739720 h 4950053"/>
              <a:gd name="connsiteX2417" fmla="*/ 4465128 w 4950054"/>
              <a:gd name="connsiteY2417" fmla="*/ 1723568 h 4950053"/>
              <a:gd name="connsiteX2418" fmla="*/ 4369469 w 4950054"/>
              <a:gd name="connsiteY2418" fmla="*/ 1723568 h 4950053"/>
              <a:gd name="connsiteX2419" fmla="*/ 4371080 w 4950054"/>
              <a:gd name="connsiteY2419" fmla="*/ 1736352 h 4950053"/>
              <a:gd name="connsiteX2420" fmla="*/ 4359262 w 4950054"/>
              <a:gd name="connsiteY2420" fmla="*/ 1738057 h 4950053"/>
              <a:gd name="connsiteX2421" fmla="*/ 4369469 w 4950054"/>
              <a:gd name="connsiteY2421" fmla="*/ 1723568 h 4950053"/>
              <a:gd name="connsiteX2422" fmla="*/ 4472027 w 4950054"/>
              <a:gd name="connsiteY2422" fmla="*/ 1716333 h 4950053"/>
              <a:gd name="connsiteX2423" fmla="*/ 4449549 w 4950054"/>
              <a:gd name="connsiteY2423" fmla="*/ 1730572 h 4950053"/>
              <a:gd name="connsiteX2424" fmla="*/ 4457841 w 4950054"/>
              <a:gd name="connsiteY2424" fmla="*/ 1741950 h 4950053"/>
              <a:gd name="connsiteX2425" fmla="*/ 4459045 w 4950054"/>
              <a:gd name="connsiteY2425" fmla="*/ 1746035 h 4950053"/>
              <a:gd name="connsiteX2426" fmla="*/ 4458936 w 4950054"/>
              <a:gd name="connsiteY2426" fmla="*/ 1746738 h 4950053"/>
              <a:gd name="connsiteX2427" fmla="*/ 4459318 w 4950054"/>
              <a:gd name="connsiteY2427" fmla="*/ 1746962 h 4950053"/>
              <a:gd name="connsiteX2428" fmla="*/ 4459880 w 4950054"/>
              <a:gd name="connsiteY2428" fmla="*/ 1748869 h 4950053"/>
              <a:gd name="connsiteX2429" fmla="*/ 4458321 w 4950054"/>
              <a:gd name="connsiteY2429" fmla="*/ 1758771 h 4950053"/>
              <a:gd name="connsiteX2430" fmla="*/ 4472027 w 4950054"/>
              <a:gd name="connsiteY2430" fmla="*/ 1716333 h 4950053"/>
              <a:gd name="connsiteX2431" fmla="*/ 4021792 w 4950054"/>
              <a:gd name="connsiteY2431" fmla="*/ 1716104 h 4950053"/>
              <a:gd name="connsiteX2432" fmla="*/ 4017661 w 4950054"/>
              <a:gd name="connsiteY2432" fmla="*/ 1720390 h 4950053"/>
              <a:gd name="connsiteX2433" fmla="*/ 4017888 w 4950054"/>
              <a:gd name="connsiteY2433" fmla="*/ 1725267 h 4950053"/>
              <a:gd name="connsiteX2434" fmla="*/ 4018377 w 4950054"/>
              <a:gd name="connsiteY2434" fmla="*/ 1725267 h 4950053"/>
              <a:gd name="connsiteX2435" fmla="*/ 4024952 w 4950054"/>
              <a:gd name="connsiteY2435" fmla="*/ 1712824 h 4950053"/>
              <a:gd name="connsiteX2436" fmla="*/ 4024406 w 4950054"/>
              <a:gd name="connsiteY2436" fmla="*/ 1713391 h 4950053"/>
              <a:gd name="connsiteX2437" fmla="*/ 4025037 w 4950054"/>
              <a:gd name="connsiteY2437" fmla="*/ 1713193 h 4950053"/>
              <a:gd name="connsiteX2438" fmla="*/ 4838008 w 4950054"/>
              <a:gd name="connsiteY2438" fmla="*/ 1705101 h 4950053"/>
              <a:gd name="connsiteX2439" fmla="*/ 4841328 w 4950054"/>
              <a:gd name="connsiteY2439" fmla="*/ 1726519 h 4950053"/>
              <a:gd name="connsiteX2440" fmla="*/ 4838008 w 4950054"/>
              <a:gd name="connsiteY2440" fmla="*/ 1705101 h 4950053"/>
              <a:gd name="connsiteX2441" fmla="*/ 3910926 w 4950054"/>
              <a:gd name="connsiteY2441" fmla="*/ 1695114 h 4950053"/>
              <a:gd name="connsiteX2442" fmla="*/ 3912571 w 4950054"/>
              <a:gd name="connsiteY2442" fmla="*/ 1705723 h 4950053"/>
              <a:gd name="connsiteX2443" fmla="*/ 3910926 w 4950054"/>
              <a:gd name="connsiteY2443" fmla="*/ 1695114 h 4950053"/>
              <a:gd name="connsiteX2444" fmla="*/ 4004397 w 4950054"/>
              <a:gd name="connsiteY2444" fmla="*/ 1693438 h 4950053"/>
              <a:gd name="connsiteX2445" fmla="*/ 3991378 w 4950054"/>
              <a:gd name="connsiteY2445" fmla="*/ 1707992 h 4950053"/>
              <a:gd name="connsiteX2446" fmla="*/ 3985437 w 4950054"/>
              <a:gd name="connsiteY2446" fmla="*/ 1715872 h 4950053"/>
              <a:gd name="connsiteX2447" fmla="*/ 3989610 w 4950054"/>
              <a:gd name="connsiteY2447" fmla="*/ 1716895 h 4950053"/>
              <a:gd name="connsiteX2448" fmla="*/ 3995387 w 4950054"/>
              <a:gd name="connsiteY2448" fmla="*/ 1712598 h 4950053"/>
              <a:gd name="connsiteX2449" fmla="*/ 4004397 w 4950054"/>
              <a:gd name="connsiteY2449" fmla="*/ 1693438 h 4950053"/>
              <a:gd name="connsiteX2450" fmla="*/ 4654098 w 4950054"/>
              <a:gd name="connsiteY2450" fmla="*/ 1687865 h 4950053"/>
              <a:gd name="connsiteX2451" fmla="*/ 4652462 w 4950054"/>
              <a:gd name="connsiteY2451" fmla="*/ 1724522 h 4950053"/>
              <a:gd name="connsiteX2452" fmla="*/ 4654098 w 4950054"/>
              <a:gd name="connsiteY2452" fmla="*/ 1687865 h 4950053"/>
              <a:gd name="connsiteX2453" fmla="*/ 4131031 w 4950054"/>
              <a:gd name="connsiteY2453" fmla="*/ 1683012 h 4950053"/>
              <a:gd name="connsiteX2454" fmla="*/ 4125828 w 4950054"/>
              <a:gd name="connsiteY2454" fmla="*/ 1684504 h 4950053"/>
              <a:gd name="connsiteX2455" fmla="*/ 4111848 w 4950054"/>
              <a:gd name="connsiteY2455" fmla="*/ 1707398 h 4950053"/>
              <a:gd name="connsiteX2456" fmla="*/ 4134325 w 4950054"/>
              <a:gd name="connsiteY2456" fmla="*/ 1684504 h 4950053"/>
              <a:gd name="connsiteX2457" fmla="*/ 4131031 w 4950054"/>
              <a:gd name="connsiteY2457" fmla="*/ 1683012 h 4950053"/>
              <a:gd name="connsiteX2458" fmla="*/ 4689716 w 4950054"/>
              <a:gd name="connsiteY2458" fmla="*/ 1679248 h 4950053"/>
              <a:gd name="connsiteX2459" fmla="*/ 4687849 w 4950054"/>
              <a:gd name="connsiteY2459" fmla="*/ 1702356 h 4950053"/>
              <a:gd name="connsiteX2460" fmla="*/ 4689716 w 4950054"/>
              <a:gd name="connsiteY2460" fmla="*/ 1679248 h 4950053"/>
              <a:gd name="connsiteX2461" fmla="*/ 4454757 w 4950054"/>
              <a:gd name="connsiteY2461" fmla="*/ 1679199 h 4950053"/>
              <a:gd name="connsiteX2462" fmla="*/ 4451468 w 4950054"/>
              <a:gd name="connsiteY2462" fmla="*/ 1709353 h 4950053"/>
              <a:gd name="connsiteX2463" fmla="*/ 4454757 w 4950054"/>
              <a:gd name="connsiteY2463" fmla="*/ 1679199 h 4950053"/>
              <a:gd name="connsiteX2464" fmla="*/ 4344018 w 4950054"/>
              <a:gd name="connsiteY2464" fmla="*/ 1670544 h 4950053"/>
              <a:gd name="connsiteX2465" fmla="*/ 4340402 w 4950054"/>
              <a:gd name="connsiteY2465" fmla="*/ 1672280 h 4950053"/>
              <a:gd name="connsiteX2466" fmla="*/ 4333351 w 4950054"/>
              <a:gd name="connsiteY2466" fmla="*/ 1691552 h 4950053"/>
              <a:gd name="connsiteX2467" fmla="*/ 4331029 w 4950054"/>
              <a:gd name="connsiteY2467" fmla="*/ 1702469 h 4950053"/>
              <a:gd name="connsiteX2468" fmla="*/ 4335452 w 4950054"/>
              <a:gd name="connsiteY2468" fmla="*/ 1698952 h 4950053"/>
              <a:gd name="connsiteX2469" fmla="*/ 4347307 w 4950054"/>
              <a:gd name="connsiteY2469" fmla="*/ 1691763 h 4950053"/>
              <a:gd name="connsiteX2470" fmla="*/ 4344018 w 4950054"/>
              <a:gd name="connsiteY2470" fmla="*/ 1670544 h 4950053"/>
              <a:gd name="connsiteX2471" fmla="*/ 2439132 w 4950054"/>
              <a:gd name="connsiteY2471" fmla="*/ 1664587 h 4950053"/>
              <a:gd name="connsiteX2472" fmla="*/ 2437654 w 4950054"/>
              <a:gd name="connsiteY2472" fmla="*/ 1668076 h 4950053"/>
              <a:gd name="connsiteX2473" fmla="*/ 2439680 w 4950054"/>
              <a:gd name="connsiteY2473" fmla="*/ 1666364 h 4950053"/>
              <a:gd name="connsiteX2474" fmla="*/ 4832010 w 4950054"/>
              <a:gd name="connsiteY2474" fmla="*/ 1662012 h 4950053"/>
              <a:gd name="connsiteX2475" fmla="*/ 4828518 w 4950054"/>
              <a:gd name="connsiteY2475" fmla="*/ 1693743 h 4950053"/>
              <a:gd name="connsiteX2476" fmla="*/ 4832010 w 4950054"/>
              <a:gd name="connsiteY2476" fmla="*/ 1662012 h 4950053"/>
              <a:gd name="connsiteX2477" fmla="*/ 4799955 w 4950054"/>
              <a:gd name="connsiteY2477" fmla="*/ 1662012 h 4950053"/>
              <a:gd name="connsiteX2478" fmla="*/ 4806787 w 4950054"/>
              <a:gd name="connsiteY2478" fmla="*/ 1702848 h 4950053"/>
              <a:gd name="connsiteX2479" fmla="*/ 4789570 w 4950054"/>
              <a:gd name="connsiteY2479" fmla="*/ 1702848 h 4950053"/>
              <a:gd name="connsiteX2480" fmla="*/ 4799955 w 4950054"/>
              <a:gd name="connsiteY2480" fmla="*/ 1662012 h 4950053"/>
              <a:gd name="connsiteX2481" fmla="*/ 2437066 w 4950054"/>
              <a:gd name="connsiteY2481" fmla="*/ 1657883 h 4950053"/>
              <a:gd name="connsiteX2482" fmla="*/ 2436970 w 4950054"/>
              <a:gd name="connsiteY2482" fmla="*/ 1659263 h 4950053"/>
              <a:gd name="connsiteX2483" fmla="*/ 2437420 w 4950054"/>
              <a:gd name="connsiteY2483" fmla="*/ 1659034 h 4950053"/>
              <a:gd name="connsiteX2484" fmla="*/ 2837414 w 4950054"/>
              <a:gd name="connsiteY2484" fmla="*/ 1652901 h 4950053"/>
              <a:gd name="connsiteX2485" fmla="*/ 2833998 w 4950054"/>
              <a:gd name="connsiteY2485" fmla="*/ 1657367 h 4950053"/>
              <a:gd name="connsiteX2486" fmla="*/ 2833754 w 4950054"/>
              <a:gd name="connsiteY2486" fmla="*/ 1657741 h 4950053"/>
              <a:gd name="connsiteX2487" fmla="*/ 2833754 w 4950054"/>
              <a:gd name="connsiteY2487" fmla="*/ 1661804 h 4950053"/>
              <a:gd name="connsiteX2488" fmla="*/ 2840094 w 4950054"/>
              <a:gd name="connsiteY2488" fmla="*/ 1659850 h 4950053"/>
              <a:gd name="connsiteX2489" fmla="*/ 2841711 w 4950054"/>
              <a:gd name="connsiteY2489" fmla="*/ 1654099 h 4950053"/>
              <a:gd name="connsiteX2490" fmla="*/ 4055167 w 4950054"/>
              <a:gd name="connsiteY2490" fmla="*/ 1650931 h 4950053"/>
              <a:gd name="connsiteX2491" fmla="*/ 4058414 w 4950054"/>
              <a:gd name="connsiteY2491" fmla="*/ 1669110 h 4950053"/>
              <a:gd name="connsiteX2492" fmla="*/ 4055167 w 4950054"/>
              <a:gd name="connsiteY2492" fmla="*/ 1650931 h 4950053"/>
              <a:gd name="connsiteX2493" fmla="*/ 2427486 w 4950054"/>
              <a:gd name="connsiteY2493" fmla="*/ 1649905 h 4950053"/>
              <a:gd name="connsiteX2494" fmla="*/ 2420872 w 4950054"/>
              <a:gd name="connsiteY2494" fmla="*/ 1653198 h 4950053"/>
              <a:gd name="connsiteX2495" fmla="*/ 2420575 w 4950054"/>
              <a:gd name="connsiteY2495" fmla="*/ 1653787 h 4950053"/>
              <a:gd name="connsiteX2496" fmla="*/ 2430588 w 4950054"/>
              <a:gd name="connsiteY2496" fmla="*/ 1651357 h 4950053"/>
              <a:gd name="connsiteX2497" fmla="*/ 2433510 w 4950054"/>
              <a:gd name="connsiteY2497" fmla="*/ 1650485 h 4950053"/>
              <a:gd name="connsiteX2498" fmla="*/ 4427889 w 4950054"/>
              <a:gd name="connsiteY2498" fmla="*/ 1649701 h 4950053"/>
              <a:gd name="connsiteX2499" fmla="*/ 4415968 w 4950054"/>
              <a:gd name="connsiteY2499" fmla="*/ 1672809 h 4950053"/>
              <a:gd name="connsiteX2500" fmla="*/ 4427889 w 4950054"/>
              <a:gd name="connsiteY2500" fmla="*/ 1649701 h 4950053"/>
              <a:gd name="connsiteX2501" fmla="*/ 543432 w 4950054"/>
              <a:gd name="connsiteY2501" fmla="*/ 1649701 h 4950053"/>
              <a:gd name="connsiteX2502" fmla="*/ 531275 w 4950054"/>
              <a:gd name="connsiteY2502" fmla="*/ 1677739 h 4950053"/>
              <a:gd name="connsiteX2503" fmla="*/ 543432 w 4950054"/>
              <a:gd name="connsiteY2503" fmla="*/ 1649701 h 4950053"/>
              <a:gd name="connsiteX2504" fmla="*/ 2744068 w 4950054"/>
              <a:gd name="connsiteY2504" fmla="*/ 1649072 h 4950053"/>
              <a:gd name="connsiteX2505" fmla="*/ 2750386 w 4950054"/>
              <a:gd name="connsiteY2505" fmla="*/ 1649349 h 4950053"/>
              <a:gd name="connsiteX2506" fmla="*/ 2751963 w 4950054"/>
              <a:gd name="connsiteY2506" fmla="*/ 1658354 h 4950053"/>
              <a:gd name="connsiteX2507" fmla="*/ 2750257 w 4950054"/>
              <a:gd name="connsiteY2507" fmla="*/ 1658740 h 4950053"/>
              <a:gd name="connsiteX2508" fmla="*/ 2747688 w 4950054"/>
              <a:gd name="connsiteY2508" fmla="*/ 1658637 h 4950053"/>
              <a:gd name="connsiteX2509" fmla="*/ 2746379 w 4950054"/>
              <a:gd name="connsiteY2509" fmla="*/ 1657545 h 4950053"/>
              <a:gd name="connsiteX2510" fmla="*/ 2741978 w 4950054"/>
              <a:gd name="connsiteY2510" fmla="*/ 1652725 h 4950053"/>
              <a:gd name="connsiteX2511" fmla="*/ 2744068 w 4950054"/>
              <a:gd name="connsiteY2511" fmla="*/ 1649072 h 4950053"/>
              <a:gd name="connsiteX2512" fmla="*/ 2539840 w 4950054"/>
              <a:gd name="connsiteY2512" fmla="*/ 1647711 h 4950053"/>
              <a:gd name="connsiteX2513" fmla="*/ 2513528 w 4950054"/>
              <a:gd name="connsiteY2513" fmla="*/ 1649700 h 4950053"/>
              <a:gd name="connsiteX2514" fmla="*/ 2539840 w 4950054"/>
              <a:gd name="connsiteY2514" fmla="*/ 1647711 h 4950053"/>
              <a:gd name="connsiteX2515" fmla="*/ 4367110 w 4950054"/>
              <a:gd name="connsiteY2515" fmla="*/ 1647549 h 4950053"/>
              <a:gd name="connsiteX2516" fmla="*/ 4356920 w 4950054"/>
              <a:gd name="connsiteY2516" fmla="*/ 1652661 h 4950053"/>
              <a:gd name="connsiteX2517" fmla="*/ 4357163 w 4950054"/>
              <a:gd name="connsiteY2517" fmla="*/ 1654351 h 4950053"/>
              <a:gd name="connsiteX2518" fmla="*/ 4361407 w 4950054"/>
              <a:gd name="connsiteY2518" fmla="*/ 1653041 h 4950053"/>
              <a:gd name="connsiteX2519" fmla="*/ 4360699 w 4950054"/>
              <a:gd name="connsiteY2519" fmla="*/ 1655629 h 4950053"/>
              <a:gd name="connsiteX2520" fmla="*/ 4365673 w 4950054"/>
              <a:gd name="connsiteY2520" fmla="*/ 1651231 h 4950053"/>
              <a:gd name="connsiteX2521" fmla="*/ 2897896 w 4950054"/>
              <a:gd name="connsiteY2521" fmla="*/ 1645959 h 4950053"/>
              <a:gd name="connsiteX2522" fmla="*/ 2888189 w 4950054"/>
              <a:gd name="connsiteY2522" fmla="*/ 1647832 h 4950053"/>
              <a:gd name="connsiteX2523" fmla="*/ 2885874 w 4950054"/>
              <a:gd name="connsiteY2523" fmla="*/ 1649918 h 4950053"/>
              <a:gd name="connsiteX2524" fmla="*/ 2895435 w 4950054"/>
              <a:gd name="connsiteY2524" fmla="*/ 1646800 h 4950053"/>
              <a:gd name="connsiteX2525" fmla="*/ 4172426 w 4950054"/>
              <a:gd name="connsiteY2525" fmla="*/ 1645694 h 4950053"/>
              <a:gd name="connsiteX2526" fmla="*/ 4171872 w 4950054"/>
              <a:gd name="connsiteY2526" fmla="*/ 1645950 h 4950053"/>
              <a:gd name="connsiteX2527" fmla="*/ 4170334 w 4950054"/>
              <a:gd name="connsiteY2527" fmla="*/ 1648197 h 4950053"/>
              <a:gd name="connsiteX2528" fmla="*/ 4169161 w 4950054"/>
              <a:gd name="connsiteY2528" fmla="*/ 1647195 h 4950053"/>
              <a:gd name="connsiteX2529" fmla="*/ 4163312 w 4950054"/>
              <a:gd name="connsiteY2529" fmla="*/ 1649883 h 4950053"/>
              <a:gd name="connsiteX2530" fmla="*/ 4162010 w 4950054"/>
              <a:gd name="connsiteY2530" fmla="*/ 1658259 h 4950053"/>
              <a:gd name="connsiteX2531" fmla="*/ 4172426 w 4950054"/>
              <a:gd name="connsiteY2531" fmla="*/ 1645694 h 4950053"/>
              <a:gd name="connsiteX2532" fmla="*/ 3517410 w 4950054"/>
              <a:gd name="connsiteY2532" fmla="*/ 1645101 h 4950053"/>
              <a:gd name="connsiteX2533" fmla="*/ 3512373 w 4950054"/>
              <a:gd name="connsiteY2533" fmla="*/ 1651000 h 4950053"/>
              <a:gd name="connsiteX2534" fmla="*/ 3526353 w 4950054"/>
              <a:gd name="connsiteY2534" fmla="*/ 1645694 h 4950053"/>
              <a:gd name="connsiteX2535" fmla="*/ 3517410 w 4950054"/>
              <a:gd name="connsiteY2535" fmla="*/ 1645101 h 4950053"/>
              <a:gd name="connsiteX2536" fmla="*/ 4662642 w 4950054"/>
              <a:gd name="connsiteY2536" fmla="*/ 1638620 h 4950053"/>
              <a:gd name="connsiteX2537" fmla="*/ 4667821 w 4950054"/>
              <a:gd name="connsiteY2537" fmla="*/ 1683896 h 4950053"/>
              <a:gd name="connsiteX2538" fmla="*/ 4655828 w 4950054"/>
              <a:gd name="connsiteY2538" fmla="*/ 1680583 h 4950053"/>
              <a:gd name="connsiteX2539" fmla="*/ 4662642 w 4950054"/>
              <a:gd name="connsiteY2539" fmla="*/ 1638620 h 4950053"/>
              <a:gd name="connsiteX2540" fmla="*/ 2617938 w 4950054"/>
              <a:gd name="connsiteY2540" fmla="*/ 1637484 h 4950053"/>
              <a:gd name="connsiteX2541" fmla="*/ 2623259 w 4950054"/>
              <a:gd name="connsiteY2541" fmla="*/ 1640325 h 4950053"/>
              <a:gd name="connsiteX2542" fmla="*/ 2614851 w 4950054"/>
              <a:gd name="connsiteY2542" fmla="*/ 1649416 h 4950053"/>
              <a:gd name="connsiteX2543" fmla="*/ 2613310 w 4950054"/>
              <a:gd name="connsiteY2543" fmla="*/ 1645808 h 4950053"/>
              <a:gd name="connsiteX2544" fmla="*/ 2590886 w 4950054"/>
              <a:gd name="connsiteY2544" fmla="*/ 1654349 h 4950053"/>
              <a:gd name="connsiteX2545" fmla="*/ 2612158 w 4950054"/>
              <a:gd name="connsiteY2545" fmla="*/ 1641078 h 4950053"/>
              <a:gd name="connsiteX2546" fmla="*/ 2613685 w 4950054"/>
              <a:gd name="connsiteY2546" fmla="*/ 1641757 h 4950053"/>
              <a:gd name="connsiteX2547" fmla="*/ 4123880 w 4950054"/>
              <a:gd name="connsiteY2547" fmla="*/ 1637389 h 4950053"/>
              <a:gd name="connsiteX2548" fmla="*/ 4132945 w 4950054"/>
              <a:gd name="connsiteY2548" fmla="*/ 1646093 h 4950053"/>
              <a:gd name="connsiteX2549" fmla="*/ 4116797 w 4950054"/>
              <a:gd name="connsiteY2549" fmla="*/ 1644409 h 4950053"/>
              <a:gd name="connsiteX2550" fmla="*/ 4123880 w 4950054"/>
              <a:gd name="connsiteY2550" fmla="*/ 1637389 h 4950053"/>
              <a:gd name="connsiteX2551" fmla="*/ 2554958 w 4950054"/>
              <a:gd name="connsiteY2551" fmla="*/ 1633961 h 4950053"/>
              <a:gd name="connsiteX2552" fmla="*/ 2557988 w 4950054"/>
              <a:gd name="connsiteY2552" fmla="*/ 1637177 h 4950053"/>
              <a:gd name="connsiteX2553" fmla="*/ 2556148 w 4950054"/>
              <a:gd name="connsiteY2553" fmla="*/ 1637177 h 4950053"/>
              <a:gd name="connsiteX2554" fmla="*/ 2546163 w 4950054"/>
              <a:gd name="connsiteY2554" fmla="*/ 1642419 h 4950053"/>
              <a:gd name="connsiteX2555" fmla="*/ 2551484 w 4950054"/>
              <a:gd name="connsiteY2555" fmla="*/ 1634418 h 4950053"/>
              <a:gd name="connsiteX2556" fmla="*/ 2554958 w 4950054"/>
              <a:gd name="connsiteY2556" fmla="*/ 1633961 h 4950053"/>
              <a:gd name="connsiteX2557" fmla="*/ 2923692 w 4950054"/>
              <a:gd name="connsiteY2557" fmla="*/ 1631360 h 4950053"/>
              <a:gd name="connsiteX2558" fmla="*/ 2923388 w 4950054"/>
              <a:gd name="connsiteY2558" fmla="*/ 1631794 h 4950053"/>
              <a:gd name="connsiteX2559" fmla="*/ 2916838 w 4950054"/>
              <a:gd name="connsiteY2559" fmla="*/ 1633035 h 4950053"/>
              <a:gd name="connsiteX2560" fmla="*/ 2923692 w 4950054"/>
              <a:gd name="connsiteY2560" fmla="*/ 1631360 h 4950053"/>
              <a:gd name="connsiteX2561" fmla="*/ 2781296 w 4950054"/>
              <a:gd name="connsiteY2561" fmla="*/ 1631197 h 4950053"/>
              <a:gd name="connsiteX2562" fmla="*/ 2786429 w 4950054"/>
              <a:gd name="connsiteY2562" fmla="*/ 1634336 h 4950053"/>
              <a:gd name="connsiteX2563" fmla="*/ 2769268 w 4950054"/>
              <a:gd name="connsiteY2563" fmla="*/ 1646295 h 4950053"/>
              <a:gd name="connsiteX2564" fmla="*/ 2775192 w 4950054"/>
              <a:gd name="connsiteY2564" fmla="*/ 1632059 h 4950053"/>
              <a:gd name="connsiteX2565" fmla="*/ 2781296 w 4950054"/>
              <a:gd name="connsiteY2565" fmla="*/ 1631197 h 4950053"/>
              <a:gd name="connsiteX2566" fmla="*/ 3598244 w 4950054"/>
              <a:gd name="connsiteY2566" fmla="*/ 1629791 h 4950053"/>
              <a:gd name="connsiteX2567" fmla="*/ 3596113 w 4950054"/>
              <a:gd name="connsiteY2567" fmla="*/ 1631176 h 4950053"/>
              <a:gd name="connsiteX2568" fmla="*/ 3570099 w 4950054"/>
              <a:gd name="connsiteY2568" fmla="*/ 1647103 h 4950053"/>
              <a:gd name="connsiteX2569" fmla="*/ 3574374 w 4950054"/>
              <a:gd name="connsiteY2569" fmla="*/ 1646988 h 4950053"/>
              <a:gd name="connsiteX2570" fmla="*/ 3592492 w 4950054"/>
              <a:gd name="connsiteY2570" fmla="*/ 1635809 h 4950053"/>
              <a:gd name="connsiteX2571" fmla="*/ 4877906 w 4950054"/>
              <a:gd name="connsiteY2571" fmla="*/ 1628034 h 4950053"/>
              <a:gd name="connsiteX2572" fmla="*/ 4891199 w 4950054"/>
              <a:gd name="connsiteY2572" fmla="*/ 1649418 h 4950053"/>
              <a:gd name="connsiteX2573" fmla="*/ 4879248 w 4950054"/>
              <a:gd name="connsiteY2573" fmla="*/ 1647443 h 4950053"/>
              <a:gd name="connsiteX2574" fmla="*/ 4870555 w 4950054"/>
              <a:gd name="connsiteY2574" fmla="*/ 1629669 h 4950053"/>
              <a:gd name="connsiteX2575" fmla="*/ 4877906 w 4950054"/>
              <a:gd name="connsiteY2575" fmla="*/ 1628034 h 4950053"/>
              <a:gd name="connsiteX2576" fmla="*/ 2885585 w 4950054"/>
              <a:gd name="connsiteY2576" fmla="*/ 1626055 h 4950053"/>
              <a:gd name="connsiteX2577" fmla="*/ 2871603 w 4950054"/>
              <a:gd name="connsiteY2577" fmla="*/ 1640015 h 4950053"/>
              <a:gd name="connsiteX2578" fmla="*/ 2885585 w 4950054"/>
              <a:gd name="connsiteY2578" fmla="*/ 1626055 h 4950053"/>
              <a:gd name="connsiteX2579" fmla="*/ 3568325 w 4950054"/>
              <a:gd name="connsiteY2579" fmla="*/ 1625488 h 4950053"/>
              <a:gd name="connsiteX2580" fmla="*/ 3566099 w 4950054"/>
              <a:gd name="connsiteY2580" fmla="*/ 1629780 h 4950053"/>
              <a:gd name="connsiteX2581" fmla="*/ 3573225 w 4950054"/>
              <a:gd name="connsiteY2581" fmla="*/ 1626430 h 4950053"/>
              <a:gd name="connsiteX2582" fmla="*/ 3568325 w 4950054"/>
              <a:gd name="connsiteY2582" fmla="*/ 1625488 h 4950053"/>
              <a:gd name="connsiteX2583" fmla="*/ 2830464 w 4950054"/>
              <a:gd name="connsiteY2583" fmla="*/ 1624678 h 4950053"/>
              <a:gd name="connsiteX2584" fmla="*/ 2831236 w 4950054"/>
              <a:gd name="connsiteY2584" fmla="*/ 1630500 h 4950053"/>
              <a:gd name="connsiteX2585" fmla="*/ 2834808 w 4950054"/>
              <a:gd name="connsiteY2585" fmla="*/ 1629999 h 4950053"/>
              <a:gd name="connsiteX2586" fmla="*/ 2834303 w 4950054"/>
              <a:gd name="connsiteY2586" fmla="*/ 1627888 h 4950053"/>
              <a:gd name="connsiteX2587" fmla="*/ 2830464 w 4950054"/>
              <a:gd name="connsiteY2587" fmla="*/ 1624678 h 4950053"/>
              <a:gd name="connsiteX2588" fmla="*/ 4856982 w 4950054"/>
              <a:gd name="connsiteY2588" fmla="*/ 1621384 h 4950053"/>
              <a:gd name="connsiteX2589" fmla="*/ 4843149 w 4950054"/>
              <a:gd name="connsiteY2589" fmla="*/ 1704820 h 4950053"/>
              <a:gd name="connsiteX2590" fmla="*/ 4856982 w 4950054"/>
              <a:gd name="connsiteY2590" fmla="*/ 1621384 h 4950053"/>
              <a:gd name="connsiteX2591" fmla="*/ 2799213 w 4950054"/>
              <a:gd name="connsiteY2591" fmla="*/ 1621329 h 4950053"/>
              <a:gd name="connsiteX2592" fmla="*/ 2797672 w 4950054"/>
              <a:gd name="connsiteY2592" fmla="*/ 1627016 h 4950053"/>
              <a:gd name="connsiteX2593" fmla="*/ 2797582 w 4950054"/>
              <a:gd name="connsiteY2593" fmla="*/ 1629572 h 4950053"/>
              <a:gd name="connsiteX2594" fmla="*/ 2797876 w 4950054"/>
              <a:gd name="connsiteY2594" fmla="*/ 1633309 h 4950053"/>
              <a:gd name="connsiteX2595" fmla="*/ 2804160 w 4950054"/>
              <a:gd name="connsiteY2595" fmla="*/ 1650624 h 4950053"/>
              <a:gd name="connsiteX2596" fmla="*/ 2813261 w 4950054"/>
              <a:gd name="connsiteY2596" fmla="*/ 1624571 h 4950053"/>
              <a:gd name="connsiteX2597" fmla="*/ 2812920 w 4950054"/>
              <a:gd name="connsiteY2597" fmla="*/ 1623003 h 4950053"/>
              <a:gd name="connsiteX2598" fmla="*/ 2799213 w 4950054"/>
              <a:gd name="connsiteY2598" fmla="*/ 1621329 h 4950053"/>
              <a:gd name="connsiteX2599" fmla="*/ 2654678 w 4950054"/>
              <a:gd name="connsiteY2599" fmla="*/ 1618922 h 4950053"/>
              <a:gd name="connsiteX2600" fmla="*/ 2639236 w 4950054"/>
              <a:gd name="connsiteY2600" fmla="*/ 1635116 h 4950053"/>
              <a:gd name="connsiteX2601" fmla="*/ 2654678 w 4950054"/>
              <a:gd name="connsiteY2601" fmla="*/ 1618922 h 4950053"/>
              <a:gd name="connsiteX2602" fmla="*/ 4671580 w 4950054"/>
              <a:gd name="connsiteY2602" fmla="*/ 1617692 h 4950053"/>
              <a:gd name="connsiteX2603" fmla="*/ 4680506 w 4950054"/>
              <a:gd name="connsiteY2603" fmla="*/ 1629899 h 4950053"/>
              <a:gd name="connsiteX2604" fmla="*/ 4662654 w 4950054"/>
              <a:gd name="connsiteY2604" fmla="*/ 1635170 h 4950053"/>
              <a:gd name="connsiteX2605" fmla="*/ 4671580 w 4950054"/>
              <a:gd name="connsiteY2605" fmla="*/ 1617692 h 4950053"/>
              <a:gd name="connsiteX2606" fmla="*/ 4060839 w 4950054"/>
              <a:gd name="connsiteY2606" fmla="*/ 1614211 h 4950053"/>
              <a:gd name="connsiteX2607" fmla="*/ 4060226 w 4950054"/>
              <a:gd name="connsiteY2607" fmla="*/ 1618756 h 4950053"/>
              <a:gd name="connsiteX2608" fmla="*/ 4056479 w 4950054"/>
              <a:gd name="connsiteY2608" fmla="*/ 1622800 h 4950053"/>
              <a:gd name="connsiteX2609" fmla="*/ 4066106 w 4950054"/>
              <a:gd name="connsiteY2609" fmla="*/ 1619345 h 4950053"/>
              <a:gd name="connsiteX2610" fmla="*/ 4066358 w 4950054"/>
              <a:gd name="connsiteY2610" fmla="*/ 1614829 h 4950053"/>
              <a:gd name="connsiteX2611" fmla="*/ 4066055 w 4950054"/>
              <a:gd name="connsiteY2611" fmla="*/ 1614795 h 4950053"/>
              <a:gd name="connsiteX2612" fmla="*/ 2705716 w 4950054"/>
              <a:gd name="connsiteY2612" fmla="*/ 1613998 h 4950053"/>
              <a:gd name="connsiteX2613" fmla="*/ 2716316 w 4950054"/>
              <a:gd name="connsiteY2613" fmla="*/ 1617367 h 4950053"/>
              <a:gd name="connsiteX2614" fmla="*/ 2705716 w 4950054"/>
              <a:gd name="connsiteY2614" fmla="*/ 1622702 h 4950053"/>
              <a:gd name="connsiteX2615" fmla="*/ 2705716 w 4950054"/>
              <a:gd name="connsiteY2615" fmla="*/ 1613998 h 4950053"/>
              <a:gd name="connsiteX2616" fmla="*/ 2620276 w 4950054"/>
              <a:gd name="connsiteY2616" fmla="*/ 1610110 h 4950053"/>
              <a:gd name="connsiteX2617" fmla="*/ 2618655 w 4950054"/>
              <a:gd name="connsiteY2617" fmla="*/ 1610431 h 4950053"/>
              <a:gd name="connsiteX2618" fmla="*/ 2620390 w 4950054"/>
              <a:gd name="connsiteY2618" fmla="*/ 1618001 h 4950053"/>
              <a:gd name="connsiteX2619" fmla="*/ 2620511 w 4950054"/>
              <a:gd name="connsiteY2619" fmla="*/ 1613791 h 4950053"/>
              <a:gd name="connsiteX2620" fmla="*/ 2620276 w 4950054"/>
              <a:gd name="connsiteY2620" fmla="*/ 1610110 h 4950053"/>
              <a:gd name="connsiteX2621" fmla="*/ 2927093 w 4950054"/>
              <a:gd name="connsiteY2621" fmla="*/ 1608640 h 4950053"/>
              <a:gd name="connsiteX2622" fmla="*/ 2925213 w 4950054"/>
              <a:gd name="connsiteY2622" fmla="*/ 1609021 h 4950053"/>
              <a:gd name="connsiteX2623" fmla="*/ 2930189 w 4950054"/>
              <a:gd name="connsiteY2623" fmla="*/ 1610393 h 4950053"/>
              <a:gd name="connsiteX2624" fmla="*/ 2930255 w 4950054"/>
              <a:gd name="connsiteY2624" fmla="*/ 1610274 h 4950053"/>
              <a:gd name="connsiteX2625" fmla="*/ 2837318 w 4950054"/>
              <a:gd name="connsiteY2625" fmla="*/ 1607092 h 4950053"/>
              <a:gd name="connsiteX2626" fmla="*/ 2837861 w 4950054"/>
              <a:gd name="connsiteY2626" fmla="*/ 1607185 h 4950053"/>
              <a:gd name="connsiteX2627" fmla="*/ 2837613 w 4950054"/>
              <a:gd name="connsiteY2627" fmla="*/ 1607467 h 4950053"/>
              <a:gd name="connsiteX2628" fmla="*/ 4066895 w 4950054"/>
              <a:gd name="connsiteY2628" fmla="*/ 1605211 h 4950053"/>
              <a:gd name="connsiteX2629" fmla="*/ 4062067 w 4950054"/>
              <a:gd name="connsiteY2629" fmla="*/ 1608155 h 4950053"/>
              <a:gd name="connsiteX2630" fmla="*/ 4061283 w 4950054"/>
              <a:gd name="connsiteY2630" fmla="*/ 1611803 h 4950053"/>
              <a:gd name="connsiteX2631" fmla="*/ 4065136 w 4950054"/>
              <a:gd name="connsiteY2631" fmla="*/ 1609073 h 4950053"/>
              <a:gd name="connsiteX2632" fmla="*/ 4066758 w 4950054"/>
              <a:gd name="connsiteY2632" fmla="*/ 1607657 h 4950053"/>
              <a:gd name="connsiteX2633" fmla="*/ 2844462 w 4950054"/>
              <a:gd name="connsiteY2633" fmla="*/ 1605064 h 4950053"/>
              <a:gd name="connsiteX2634" fmla="*/ 2859796 w 4950054"/>
              <a:gd name="connsiteY2634" fmla="*/ 1610722 h 4950053"/>
              <a:gd name="connsiteX2635" fmla="*/ 2848558 w 4950054"/>
              <a:gd name="connsiteY2635" fmla="*/ 1609011 h 4950053"/>
              <a:gd name="connsiteX2636" fmla="*/ 2842267 w 4950054"/>
              <a:gd name="connsiteY2636" fmla="*/ 1607937 h 4950053"/>
              <a:gd name="connsiteX2637" fmla="*/ 2842267 w 4950054"/>
              <a:gd name="connsiteY2637" fmla="*/ 1613390 h 4950053"/>
              <a:gd name="connsiteX2638" fmla="*/ 2842591 w 4950054"/>
              <a:gd name="connsiteY2638" fmla="*/ 1613800 h 4950053"/>
              <a:gd name="connsiteX2639" fmla="*/ 2861441 w 4950054"/>
              <a:gd name="connsiteY2639" fmla="*/ 1619374 h 4950053"/>
              <a:gd name="connsiteX2640" fmla="*/ 2856679 w 4950054"/>
              <a:gd name="connsiteY2640" fmla="*/ 1624783 h 4950053"/>
              <a:gd name="connsiteX2641" fmla="*/ 2853122 w 4950054"/>
              <a:gd name="connsiteY2641" fmla="*/ 1629732 h 4950053"/>
              <a:gd name="connsiteX2642" fmla="*/ 2852567 w 4950054"/>
              <a:gd name="connsiteY2642" fmla="*/ 1629307 h 4950053"/>
              <a:gd name="connsiteX2643" fmla="*/ 2849175 w 4950054"/>
              <a:gd name="connsiteY2643" fmla="*/ 1623213 h 4950053"/>
              <a:gd name="connsiteX2644" fmla="*/ 2844172 w 4950054"/>
              <a:gd name="connsiteY2644" fmla="*/ 1617700 h 4950053"/>
              <a:gd name="connsiteX2645" fmla="*/ 2837829 w 4950054"/>
              <a:gd name="connsiteY2645" fmla="*/ 1629575 h 4950053"/>
              <a:gd name="connsiteX2646" fmla="*/ 2840280 w 4950054"/>
              <a:gd name="connsiteY2646" fmla="*/ 1629231 h 4950053"/>
              <a:gd name="connsiteX2647" fmla="*/ 2851632 w 4950054"/>
              <a:gd name="connsiteY2647" fmla="*/ 1628590 h 4950053"/>
              <a:gd name="connsiteX2648" fmla="*/ 2852567 w 4950054"/>
              <a:gd name="connsiteY2648" fmla="*/ 1629307 h 4950053"/>
              <a:gd name="connsiteX2649" fmla="*/ 2852943 w 4950054"/>
              <a:gd name="connsiteY2649" fmla="*/ 1629982 h 4950053"/>
              <a:gd name="connsiteX2650" fmla="*/ 2853122 w 4950054"/>
              <a:gd name="connsiteY2650" fmla="*/ 1629732 h 4950053"/>
              <a:gd name="connsiteX2651" fmla="*/ 2856213 w 4950054"/>
              <a:gd name="connsiteY2651" fmla="*/ 1632102 h 4950053"/>
              <a:gd name="connsiteX2652" fmla="*/ 2859539 w 4950054"/>
              <a:gd name="connsiteY2652" fmla="*/ 1640015 h 4950053"/>
              <a:gd name="connsiteX2653" fmla="*/ 2873522 w 4950054"/>
              <a:gd name="connsiteY2653" fmla="*/ 1610141 h 4950053"/>
              <a:gd name="connsiteX2654" fmla="*/ 2864505 w 4950054"/>
              <a:gd name="connsiteY2654" fmla="*/ 1607617 h 4950053"/>
              <a:gd name="connsiteX2655" fmla="*/ 2861441 w 4950054"/>
              <a:gd name="connsiteY2655" fmla="*/ 1607092 h 4950053"/>
              <a:gd name="connsiteX2656" fmla="*/ 2861759 w 4950054"/>
              <a:gd name="connsiteY2656" fmla="*/ 1606856 h 4950053"/>
              <a:gd name="connsiteX2657" fmla="*/ 2807985 w 4950054"/>
              <a:gd name="connsiteY2657" fmla="*/ 1600114 h 4950053"/>
              <a:gd name="connsiteX2658" fmla="*/ 2809630 w 4950054"/>
              <a:gd name="connsiteY2658" fmla="*/ 1614350 h 4950053"/>
              <a:gd name="connsiteX2659" fmla="*/ 2814839 w 4950054"/>
              <a:gd name="connsiteY2659" fmla="*/ 1612396 h 4950053"/>
              <a:gd name="connsiteX2660" fmla="*/ 2807985 w 4950054"/>
              <a:gd name="connsiteY2660" fmla="*/ 1600114 h 4950053"/>
              <a:gd name="connsiteX2661" fmla="*/ 2822957 w 4950054"/>
              <a:gd name="connsiteY2661" fmla="*/ 1599899 h 4950053"/>
              <a:gd name="connsiteX2662" fmla="*/ 2823235 w 4950054"/>
              <a:gd name="connsiteY2662" fmla="*/ 1602578 h 4950053"/>
              <a:gd name="connsiteX2663" fmla="*/ 2823440 w 4950054"/>
              <a:gd name="connsiteY2663" fmla="*/ 1601022 h 4950053"/>
              <a:gd name="connsiteX2664" fmla="*/ 2787151 w 4950054"/>
              <a:gd name="connsiteY2664" fmla="*/ 1598439 h 4950053"/>
              <a:gd name="connsiteX2665" fmla="*/ 2785232 w 4950054"/>
              <a:gd name="connsiteY2665" fmla="*/ 1624678 h 4950053"/>
              <a:gd name="connsiteX2666" fmla="*/ 2776577 w 4950054"/>
              <a:gd name="connsiteY2666" fmla="*/ 1620154 h 4950053"/>
              <a:gd name="connsiteX2667" fmla="*/ 2776257 w 4950054"/>
              <a:gd name="connsiteY2667" fmla="*/ 1620404 h 4950053"/>
              <a:gd name="connsiteX2668" fmla="*/ 2772564 w 4950054"/>
              <a:gd name="connsiteY2668" fmla="*/ 1619227 h 4950053"/>
              <a:gd name="connsiteX2669" fmla="*/ 2770738 w 4950054"/>
              <a:gd name="connsiteY2669" fmla="*/ 1619144 h 4950053"/>
              <a:gd name="connsiteX2670" fmla="*/ 2764398 w 4950054"/>
              <a:gd name="connsiteY2670" fmla="*/ 1623003 h 4950053"/>
              <a:gd name="connsiteX2671" fmla="*/ 2767414 w 4950054"/>
              <a:gd name="connsiteY2671" fmla="*/ 1615153 h 4950053"/>
              <a:gd name="connsiteX2672" fmla="*/ 2766363 w 4950054"/>
              <a:gd name="connsiteY2672" fmla="*/ 1607433 h 4950053"/>
              <a:gd name="connsiteX2673" fmla="*/ 2766469 w 4950054"/>
              <a:gd name="connsiteY2673" fmla="*/ 1607242 h 4950053"/>
              <a:gd name="connsiteX2674" fmla="*/ 2771114 w 4950054"/>
              <a:gd name="connsiteY2674" fmla="*/ 1611837 h 4950053"/>
              <a:gd name="connsiteX2675" fmla="*/ 2772632 w 4950054"/>
              <a:gd name="connsiteY2675" fmla="*/ 1611954 h 4950053"/>
              <a:gd name="connsiteX2676" fmla="*/ 2775008 w 4950054"/>
              <a:gd name="connsiteY2676" fmla="*/ 1606638 h 4950053"/>
              <a:gd name="connsiteX2677" fmla="*/ 2773252 w 4950054"/>
              <a:gd name="connsiteY2677" fmla="*/ 1603638 h 4950053"/>
              <a:gd name="connsiteX2678" fmla="*/ 2767174 w 4950054"/>
              <a:gd name="connsiteY2678" fmla="*/ 1605976 h 4950053"/>
              <a:gd name="connsiteX2679" fmla="*/ 2766469 w 4950054"/>
              <a:gd name="connsiteY2679" fmla="*/ 1607242 h 4950053"/>
              <a:gd name="connsiteX2680" fmla="*/ 2766317 w 4950054"/>
              <a:gd name="connsiteY2680" fmla="*/ 1607092 h 4950053"/>
              <a:gd name="connsiteX2681" fmla="*/ 2766363 w 4950054"/>
              <a:gd name="connsiteY2681" fmla="*/ 1607433 h 4950053"/>
              <a:gd name="connsiteX2682" fmla="*/ 2762380 w 4950054"/>
              <a:gd name="connsiteY2682" fmla="*/ 1614594 h 4950053"/>
              <a:gd name="connsiteX2683" fmla="*/ 2761109 w 4950054"/>
              <a:gd name="connsiteY2683" fmla="*/ 1624678 h 4950053"/>
              <a:gd name="connsiteX2684" fmla="*/ 2747127 w 4950054"/>
              <a:gd name="connsiteY2684" fmla="*/ 1617700 h 4950053"/>
              <a:gd name="connsiteX2685" fmla="*/ 2743838 w 4950054"/>
              <a:gd name="connsiteY2685" fmla="*/ 1635286 h 4950053"/>
              <a:gd name="connsiteX2686" fmla="*/ 2749047 w 4950054"/>
              <a:gd name="connsiteY2686" fmla="*/ 1607092 h 4950053"/>
              <a:gd name="connsiteX2687" fmla="*/ 2731775 w 4950054"/>
              <a:gd name="connsiteY2687" fmla="*/ 1617700 h 4950053"/>
              <a:gd name="connsiteX2688" fmla="*/ 2729857 w 4950054"/>
              <a:gd name="connsiteY2688" fmla="*/ 1610722 h 4950053"/>
              <a:gd name="connsiteX2689" fmla="*/ 2728212 w 4950054"/>
              <a:gd name="connsiteY2689" fmla="*/ 1621329 h 4950053"/>
              <a:gd name="connsiteX2690" fmla="*/ 2698606 w 4950054"/>
              <a:gd name="connsiteY2690" fmla="*/ 1617700 h 4950053"/>
              <a:gd name="connsiteX2691" fmla="*/ 2686543 w 4950054"/>
              <a:gd name="connsiteY2691" fmla="*/ 1609046 h 4950053"/>
              <a:gd name="connsiteX2692" fmla="*/ 2681335 w 4950054"/>
              <a:gd name="connsiteY2692" fmla="*/ 1623003 h 4950053"/>
              <a:gd name="connsiteX2693" fmla="*/ 2622396 w 4950054"/>
              <a:gd name="connsiteY2693" fmla="*/ 1619374 h 4950053"/>
              <a:gd name="connsiteX2694" fmla="*/ 2620418 w 4950054"/>
              <a:gd name="connsiteY2694" fmla="*/ 1618120 h 4950053"/>
              <a:gd name="connsiteX2695" fmla="*/ 2622038 w 4950054"/>
              <a:gd name="connsiteY2695" fmla="*/ 1625190 h 4950053"/>
              <a:gd name="connsiteX2696" fmla="*/ 2613492 w 4950054"/>
              <a:gd name="connsiteY2696" fmla="*/ 1635877 h 4950053"/>
              <a:gd name="connsiteX2697" fmla="*/ 2611734 w 4950054"/>
              <a:gd name="connsiteY2697" fmla="*/ 1626597 h 4950053"/>
              <a:gd name="connsiteX2698" fmla="*/ 2600144 w 4950054"/>
              <a:gd name="connsiteY2698" fmla="*/ 1620238 h 4950053"/>
              <a:gd name="connsiteX2699" fmla="*/ 2599128 w 4950054"/>
              <a:gd name="connsiteY2699" fmla="*/ 1620805 h 4950053"/>
              <a:gd name="connsiteX2700" fmla="*/ 2598431 w 4950054"/>
              <a:gd name="connsiteY2700" fmla="*/ 1620954 h 4950053"/>
              <a:gd name="connsiteX2701" fmla="*/ 2596124 w 4950054"/>
              <a:gd name="connsiteY2701" fmla="*/ 1623503 h 4950053"/>
              <a:gd name="connsiteX2702" fmla="*/ 2595851 w 4950054"/>
              <a:gd name="connsiteY2702" fmla="*/ 1621504 h 4950053"/>
              <a:gd name="connsiteX2703" fmla="*/ 2591012 w 4950054"/>
              <a:gd name="connsiteY2703" fmla="*/ 1622536 h 4950053"/>
              <a:gd name="connsiteX2704" fmla="*/ 2586210 w 4950054"/>
              <a:gd name="connsiteY2704" fmla="*/ 1617700 h 4950053"/>
              <a:gd name="connsiteX2705" fmla="*/ 2596628 w 4950054"/>
              <a:gd name="connsiteY2705" fmla="*/ 1612396 h 4950053"/>
              <a:gd name="connsiteX2706" fmla="*/ 2579082 w 4950054"/>
              <a:gd name="connsiteY2706" fmla="*/ 1614350 h 4950053"/>
              <a:gd name="connsiteX2707" fmla="*/ 2568666 w 4950054"/>
              <a:gd name="connsiteY2707" fmla="*/ 1624678 h 4950053"/>
              <a:gd name="connsiteX2708" fmla="*/ 2575793 w 4950054"/>
              <a:gd name="connsiteY2708" fmla="*/ 1619374 h 4950053"/>
              <a:gd name="connsiteX2709" fmla="*/ 2575793 w 4950054"/>
              <a:gd name="connsiteY2709" fmla="*/ 1614350 h 4950053"/>
              <a:gd name="connsiteX2710" fmla="*/ 2525626 w 4950054"/>
              <a:gd name="connsiteY2710" fmla="*/ 1617700 h 4950053"/>
              <a:gd name="connsiteX2711" fmla="*/ 2535769 w 4950054"/>
              <a:gd name="connsiteY2711" fmla="*/ 1638914 h 4950053"/>
              <a:gd name="connsiteX2712" fmla="*/ 2495197 w 4950054"/>
              <a:gd name="connsiteY2712" fmla="*/ 1633820 h 4950053"/>
              <a:gd name="connsiteX2713" fmla="*/ 2453087 w 4950054"/>
              <a:gd name="connsiteY2713" fmla="*/ 1645862 h 4950053"/>
              <a:gd name="connsiteX2714" fmla="*/ 2453098 w 4950054"/>
              <a:gd name="connsiteY2714" fmla="*/ 1645918 h 4950053"/>
              <a:gd name="connsiteX2715" fmla="*/ 2468366 w 4950054"/>
              <a:gd name="connsiteY2715" fmla="*/ 1649207 h 4950053"/>
              <a:gd name="connsiteX2716" fmla="*/ 2477379 w 4950054"/>
              <a:gd name="connsiteY2716" fmla="*/ 1656500 h 4950053"/>
              <a:gd name="connsiteX2717" fmla="*/ 2460177 w 4950054"/>
              <a:gd name="connsiteY2717" fmla="*/ 1652767 h 4950053"/>
              <a:gd name="connsiteX2718" fmla="*/ 2453981 w 4950054"/>
              <a:gd name="connsiteY2718" fmla="*/ 1650750 h 4950053"/>
              <a:gd name="connsiteX2719" fmla="*/ 2455976 w 4950054"/>
              <a:gd name="connsiteY2719" fmla="*/ 1661661 h 4950053"/>
              <a:gd name="connsiteX2720" fmla="*/ 2457879 w 4950054"/>
              <a:gd name="connsiteY2720" fmla="*/ 1661610 h 4950053"/>
              <a:gd name="connsiteX2721" fmla="*/ 2456133 w 4950054"/>
              <a:gd name="connsiteY2721" fmla="*/ 1662511 h 4950053"/>
              <a:gd name="connsiteX2722" fmla="*/ 2456256 w 4950054"/>
              <a:gd name="connsiteY2722" fmla="*/ 1663188 h 4950053"/>
              <a:gd name="connsiteX2723" fmla="*/ 2452195 w 4950054"/>
              <a:gd name="connsiteY2723" fmla="*/ 1668877 h 4950053"/>
              <a:gd name="connsiteX2724" fmla="*/ 2458328 w 4950054"/>
              <a:gd name="connsiteY2724" fmla="*/ 1669449 h 4950053"/>
              <a:gd name="connsiteX2725" fmla="*/ 2471858 w 4950054"/>
              <a:gd name="connsiteY2725" fmla="*/ 1658259 h 4950053"/>
              <a:gd name="connsiteX2726" fmla="*/ 2482274 w 4950054"/>
              <a:gd name="connsiteY2726" fmla="*/ 1666914 h 4950053"/>
              <a:gd name="connsiteX2727" fmla="*/ 2489111 w 4950054"/>
              <a:gd name="connsiteY2727" fmla="*/ 1666199 h 4950053"/>
              <a:gd name="connsiteX2728" fmla="*/ 2489757 w 4950054"/>
              <a:gd name="connsiteY2728" fmla="*/ 1665607 h 4950053"/>
              <a:gd name="connsiteX2729" fmla="*/ 2493762 w 4950054"/>
              <a:gd name="connsiteY2729" fmla="*/ 1665250 h 4950053"/>
              <a:gd name="connsiteX2730" fmla="*/ 2493903 w 4950054"/>
              <a:gd name="connsiteY2730" fmla="*/ 1665699 h 4950053"/>
              <a:gd name="connsiteX2731" fmla="*/ 2565055 w 4950054"/>
              <a:gd name="connsiteY2731" fmla="*/ 1658259 h 4950053"/>
              <a:gd name="connsiteX2732" fmla="*/ 2630598 w 4950054"/>
              <a:gd name="connsiteY2732" fmla="*/ 1652294 h 4950053"/>
              <a:gd name="connsiteX2733" fmla="*/ 2629019 w 4950054"/>
              <a:gd name="connsiteY2733" fmla="*/ 1647263 h 4950053"/>
              <a:gd name="connsiteX2734" fmla="*/ 2625783 w 4950054"/>
              <a:gd name="connsiteY2734" fmla="*/ 1649643 h 4950053"/>
              <a:gd name="connsiteX2735" fmla="*/ 2627383 w 4950054"/>
              <a:gd name="connsiteY2735" fmla="*/ 1640409 h 4950053"/>
              <a:gd name="connsiteX2736" fmla="*/ 2630853 w 4950054"/>
              <a:gd name="connsiteY2736" fmla="*/ 1636947 h 4950053"/>
              <a:gd name="connsiteX2737" fmla="*/ 2639059 w 4950054"/>
              <a:gd name="connsiteY2737" fmla="*/ 1640914 h 4950053"/>
              <a:gd name="connsiteX2738" fmla="*/ 2631452 w 4950054"/>
              <a:gd name="connsiteY2738" fmla="*/ 1652217 h 4950053"/>
              <a:gd name="connsiteX2739" fmla="*/ 2644820 w 4950054"/>
              <a:gd name="connsiteY2739" fmla="*/ 1651000 h 4950053"/>
              <a:gd name="connsiteX2740" fmla="*/ 2646465 w 4950054"/>
              <a:gd name="connsiteY2740" fmla="*/ 1658259 h 4950053"/>
              <a:gd name="connsiteX2741" fmla="*/ 2658526 w 4950054"/>
              <a:gd name="connsiteY2741" fmla="*/ 1651000 h 4950053"/>
              <a:gd name="connsiteX2742" fmla="*/ 2699186 w 4950054"/>
              <a:gd name="connsiteY2742" fmla="*/ 1654700 h 4950053"/>
              <a:gd name="connsiteX2743" fmla="*/ 2700884 w 4950054"/>
              <a:gd name="connsiteY2743" fmla="*/ 1650598 h 4950053"/>
              <a:gd name="connsiteX2744" fmla="*/ 2693127 w 4950054"/>
              <a:gd name="connsiteY2744" fmla="*/ 1646995 h 4950053"/>
              <a:gd name="connsiteX2745" fmla="*/ 2713175 w 4950054"/>
              <a:gd name="connsiteY2745" fmla="*/ 1648844 h 4950053"/>
              <a:gd name="connsiteX2746" fmla="*/ 2716255 w 4950054"/>
              <a:gd name="connsiteY2746" fmla="*/ 1656254 h 4950053"/>
              <a:gd name="connsiteX2747" fmla="*/ 2738291 w 4950054"/>
              <a:gd name="connsiteY2747" fmla="*/ 1658259 h 4950053"/>
              <a:gd name="connsiteX2748" fmla="*/ 2745707 w 4950054"/>
              <a:gd name="connsiteY2748" fmla="*/ 1658558 h 4950053"/>
              <a:gd name="connsiteX2749" fmla="*/ 2747688 w 4950054"/>
              <a:gd name="connsiteY2749" fmla="*/ 1658637 h 4950053"/>
              <a:gd name="connsiteX2750" fmla="*/ 2748333 w 4950054"/>
              <a:gd name="connsiteY2750" fmla="*/ 1659176 h 4950053"/>
              <a:gd name="connsiteX2751" fmla="*/ 2750257 w 4950054"/>
              <a:gd name="connsiteY2751" fmla="*/ 1658740 h 4950053"/>
              <a:gd name="connsiteX2752" fmla="*/ 2755869 w 4950054"/>
              <a:gd name="connsiteY2752" fmla="*/ 1658966 h 4950053"/>
              <a:gd name="connsiteX2753" fmla="*/ 2769871 w 4950054"/>
              <a:gd name="connsiteY2753" fmla="*/ 1659529 h 4950053"/>
              <a:gd name="connsiteX2754" fmla="*/ 2769616 w 4950054"/>
              <a:gd name="connsiteY2754" fmla="*/ 1655929 h 4950053"/>
              <a:gd name="connsiteX2755" fmla="*/ 2774637 w 4950054"/>
              <a:gd name="connsiteY2755" fmla="*/ 1657766 h 4950053"/>
              <a:gd name="connsiteX2756" fmla="*/ 2775109 w 4950054"/>
              <a:gd name="connsiteY2756" fmla="*/ 1659740 h 4950053"/>
              <a:gd name="connsiteX2757" fmla="*/ 2779956 w 4950054"/>
              <a:gd name="connsiteY2757" fmla="*/ 1659934 h 4950053"/>
              <a:gd name="connsiteX2758" fmla="*/ 2782971 w 4950054"/>
              <a:gd name="connsiteY2758" fmla="*/ 1659934 h 4950053"/>
              <a:gd name="connsiteX2759" fmla="*/ 2789075 w 4950054"/>
              <a:gd name="connsiteY2759" fmla="*/ 1659934 h 4950053"/>
              <a:gd name="connsiteX2760" fmla="*/ 2784229 w 4950054"/>
              <a:gd name="connsiteY2760" fmla="*/ 1658045 h 4950053"/>
              <a:gd name="connsiteX2761" fmla="*/ 2781680 w 4950054"/>
              <a:gd name="connsiteY2761" fmla="*/ 1646995 h 4950053"/>
              <a:gd name="connsiteX2762" fmla="*/ 2790178 w 4950054"/>
              <a:gd name="connsiteY2762" fmla="*/ 1631360 h 4950053"/>
              <a:gd name="connsiteX2763" fmla="*/ 2793742 w 4950054"/>
              <a:gd name="connsiteY2763" fmla="*/ 1631360 h 4950053"/>
              <a:gd name="connsiteX2764" fmla="*/ 2796381 w 4950054"/>
              <a:gd name="connsiteY2764" fmla="*/ 1627433 h 4950053"/>
              <a:gd name="connsiteX2765" fmla="*/ 2793730 w 4950054"/>
              <a:gd name="connsiteY2765" fmla="*/ 1621747 h 4950053"/>
              <a:gd name="connsiteX2766" fmla="*/ 2794004 w 4950054"/>
              <a:gd name="connsiteY2766" fmla="*/ 1616025 h 4950053"/>
              <a:gd name="connsiteX2767" fmla="*/ 2806067 w 4950054"/>
              <a:gd name="connsiteY2767" fmla="*/ 1609046 h 4950053"/>
              <a:gd name="connsiteX2768" fmla="*/ 2787151 w 4950054"/>
              <a:gd name="connsiteY2768" fmla="*/ 1598439 h 4950053"/>
              <a:gd name="connsiteX2769" fmla="*/ 4018377 w 4950054"/>
              <a:gd name="connsiteY2769" fmla="*/ 1596276 h 4950053"/>
              <a:gd name="connsiteX2770" fmla="*/ 4013169 w 4950054"/>
              <a:gd name="connsiteY2770" fmla="*/ 1615820 h 4950053"/>
              <a:gd name="connsiteX2771" fmla="*/ 4016458 w 4950054"/>
              <a:gd name="connsiteY2771" fmla="*/ 1606886 h 4950053"/>
              <a:gd name="connsiteX2772" fmla="*/ 4020022 w 4950054"/>
              <a:gd name="connsiteY2772" fmla="*/ 1608840 h 4950053"/>
              <a:gd name="connsiteX2773" fmla="*/ 4018377 w 4950054"/>
              <a:gd name="connsiteY2773" fmla="*/ 1596276 h 4950053"/>
              <a:gd name="connsiteX2774" fmla="*/ 2841542 w 4950054"/>
              <a:gd name="connsiteY2774" fmla="*/ 1593562 h 4950053"/>
              <a:gd name="connsiteX2775" fmla="*/ 2828546 w 4950054"/>
              <a:gd name="connsiteY2775" fmla="*/ 1601788 h 4950053"/>
              <a:gd name="connsiteX2776" fmla="*/ 2833754 w 4950054"/>
              <a:gd name="connsiteY2776" fmla="*/ 1607092 h 4950053"/>
              <a:gd name="connsiteX2777" fmla="*/ 2822823 w 4950054"/>
              <a:gd name="connsiteY2777" fmla="*/ 1617316 h 4950053"/>
              <a:gd name="connsiteX2778" fmla="*/ 2819931 w 4950054"/>
              <a:gd name="connsiteY2778" fmla="*/ 1622563 h 4950053"/>
              <a:gd name="connsiteX2779" fmla="*/ 2824909 w 4950054"/>
              <a:gd name="connsiteY2779" fmla="*/ 1627320 h 4950053"/>
              <a:gd name="connsiteX2780" fmla="*/ 2830738 w 4950054"/>
              <a:gd name="connsiteY2780" fmla="*/ 1615301 h 4950053"/>
              <a:gd name="connsiteX2781" fmla="*/ 2837613 w 4950054"/>
              <a:gd name="connsiteY2781" fmla="*/ 1607467 h 4950053"/>
              <a:gd name="connsiteX2782" fmla="*/ 2840736 w 4950054"/>
              <a:gd name="connsiteY2782" fmla="*/ 1611441 h 4950053"/>
              <a:gd name="connsiteX2783" fmla="*/ 2839299 w 4950054"/>
              <a:gd name="connsiteY2783" fmla="*/ 1609256 h 4950053"/>
              <a:gd name="connsiteX2784" fmla="*/ 2839691 w 4950054"/>
              <a:gd name="connsiteY2784" fmla="*/ 1607498 h 4950053"/>
              <a:gd name="connsiteX2785" fmla="*/ 2837861 w 4950054"/>
              <a:gd name="connsiteY2785" fmla="*/ 1607185 h 4950053"/>
              <a:gd name="connsiteX2786" fmla="*/ 2840409 w 4950054"/>
              <a:gd name="connsiteY2786" fmla="*/ 1604281 h 4950053"/>
              <a:gd name="connsiteX2787" fmla="*/ 2840931 w 4950054"/>
              <a:gd name="connsiteY2787" fmla="*/ 1601940 h 4950053"/>
              <a:gd name="connsiteX2788" fmla="*/ 3612970 w 4950054"/>
              <a:gd name="connsiteY2788" fmla="*/ 1590972 h 4950053"/>
              <a:gd name="connsiteX2789" fmla="*/ 3597347 w 4950054"/>
              <a:gd name="connsiteY2789" fmla="*/ 1599905 h 4950053"/>
              <a:gd name="connsiteX2790" fmla="*/ 3602554 w 4950054"/>
              <a:gd name="connsiteY2790" fmla="*/ 1614145 h 4950053"/>
              <a:gd name="connsiteX2791" fmla="*/ 3608131 w 4950054"/>
              <a:gd name="connsiteY2791" fmla="*/ 1617491 h 4950053"/>
              <a:gd name="connsiteX2792" fmla="*/ 3610680 w 4950054"/>
              <a:gd name="connsiteY2792" fmla="*/ 1616453 h 4950053"/>
              <a:gd name="connsiteX2793" fmla="*/ 3615367 w 4950054"/>
              <a:gd name="connsiteY2793" fmla="*/ 1611048 h 4950053"/>
              <a:gd name="connsiteX2794" fmla="*/ 3609408 w 4950054"/>
              <a:gd name="connsiteY2794" fmla="*/ 1605211 h 4950053"/>
              <a:gd name="connsiteX2795" fmla="*/ 3618179 w 4950054"/>
              <a:gd name="connsiteY2795" fmla="*/ 1606886 h 4950053"/>
              <a:gd name="connsiteX2796" fmla="*/ 3612970 w 4950054"/>
              <a:gd name="connsiteY2796" fmla="*/ 1590972 h 4950053"/>
              <a:gd name="connsiteX2797" fmla="*/ 2906660 w 4950054"/>
              <a:gd name="connsiteY2797" fmla="*/ 1590652 h 4950053"/>
              <a:gd name="connsiteX2798" fmla="*/ 2903227 w 4950054"/>
              <a:gd name="connsiteY2798" fmla="*/ 1593021 h 4950053"/>
              <a:gd name="connsiteX2799" fmla="*/ 2900595 w 4950054"/>
              <a:gd name="connsiteY2799" fmla="*/ 1599985 h 4950053"/>
              <a:gd name="connsiteX2800" fmla="*/ 2897647 w 4950054"/>
              <a:gd name="connsiteY2800" fmla="*/ 1613771 h 4950053"/>
              <a:gd name="connsiteX2801" fmla="*/ 2899908 w 4950054"/>
              <a:gd name="connsiteY2801" fmla="*/ 1613290 h 4950053"/>
              <a:gd name="connsiteX2802" fmla="*/ 2906194 w 4950054"/>
              <a:gd name="connsiteY2802" fmla="*/ 1605696 h 4950053"/>
              <a:gd name="connsiteX2803" fmla="*/ 2908007 w 4950054"/>
              <a:gd name="connsiteY2803" fmla="*/ 1591888 h 4950053"/>
              <a:gd name="connsiteX2804" fmla="*/ 2846553 w 4950054"/>
              <a:gd name="connsiteY2804" fmla="*/ 1590392 h 4950053"/>
              <a:gd name="connsiteX2805" fmla="*/ 2843438 w 4950054"/>
              <a:gd name="connsiteY2805" fmla="*/ 1592363 h 4950053"/>
              <a:gd name="connsiteX2806" fmla="*/ 2846011 w 4950054"/>
              <a:gd name="connsiteY2806" fmla="*/ 1596133 h 4950053"/>
              <a:gd name="connsiteX2807" fmla="*/ 2864749 w 4950054"/>
              <a:gd name="connsiteY2807" fmla="*/ 1603161 h 4950053"/>
              <a:gd name="connsiteX2808" fmla="*/ 2868589 w 4950054"/>
              <a:gd name="connsiteY2808" fmla="*/ 1601762 h 4950053"/>
              <a:gd name="connsiteX2809" fmla="*/ 2871109 w 4950054"/>
              <a:gd name="connsiteY2809" fmla="*/ 1599883 h 4950053"/>
              <a:gd name="connsiteX2810" fmla="*/ 2873922 w 4950054"/>
              <a:gd name="connsiteY2810" fmla="*/ 1599819 h 4950053"/>
              <a:gd name="connsiteX2811" fmla="*/ 2878353 w 4950054"/>
              <a:gd name="connsiteY2811" fmla="*/ 1598205 h 4950053"/>
              <a:gd name="connsiteX2812" fmla="*/ 2881194 w 4950054"/>
              <a:gd name="connsiteY2812" fmla="*/ 1593133 h 4950053"/>
              <a:gd name="connsiteX2813" fmla="*/ 2865280 w 4950054"/>
              <a:gd name="connsiteY2813" fmla="*/ 1591216 h 4950053"/>
              <a:gd name="connsiteX2814" fmla="*/ 2846553 w 4950054"/>
              <a:gd name="connsiteY2814" fmla="*/ 1590392 h 4950053"/>
              <a:gd name="connsiteX2815" fmla="*/ 4669120 w 4950054"/>
              <a:gd name="connsiteY2815" fmla="*/ 1589375 h 4950053"/>
              <a:gd name="connsiteX2816" fmla="*/ 4686552 w 4950054"/>
              <a:gd name="connsiteY2816" fmla="*/ 1598403 h 4950053"/>
              <a:gd name="connsiteX2817" fmla="*/ 4674377 w 4950054"/>
              <a:gd name="connsiteY2817" fmla="*/ 1616178 h 4950053"/>
              <a:gd name="connsiteX2818" fmla="*/ 4674377 w 4950054"/>
              <a:gd name="connsiteY2818" fmla="*/ 1600096 h 4950053"/>
              <a:gd name="connsiteX2819" fmla="*/ 4669120 w 4950054"/>
              <a:gd name="connsiteY2819" fmla="*/ 1589375 h 4950053"/>
              <a:gd name="connsiteX2820" fmla="*/ 3102406 w 4950054"/>
              <a:gd name="connsiteY2820" fmla="*/ 1584203 h 4950053"/>
              <a:gd name="connsiteX2821" fmla="*/ 3048676 w 4950054"/>
              <a:gd name="connsiteY2821" fmla="*/ 1601788 h 4950053"/>
              <a:gd name="connsiteX2822" fmla="*/ 3048676 w 4950054"/>
              <a:gd name="connsiteY2822" fmla="*/ 1593135 h 4950053"/>
              <a:gd name="connsiteX2823" fmla="*/ 3008927 w 4950054"/>
              <a:gd name="connsiteY2823" fmla="*/ 1600114 h 4950053"/>
              <a:gd name="connsiteX2824" fmla="*/ 2967258 w 4950054"/>
              <a:gd name="connsiteY2824" fmla="*/ 1593135 h 4950053"/>
              <a:gd name="connsiteX2825" fmla="*/ 2955197 w 4950054"/>
              <a:gd name="connsiteY2825" fmla="*/ 1591181 h 4950053"/>
              <a:gd name="connsiteX2826" fmla="*/ 2942861 w 4950054"/>
              <a:gd name="connsiteY2826" fmla="*/ 1601788 h 4950053"/>
              <a:gd name="connsiteX2827" fmla="*/ 2948069 w 4950054"/>
              <a:gd name="connsiteY2827" fmla="*/ 1605418 h 4950053"/>
              <a:gd name="connsiteX2828" fmla="*/ 2943203 w 4950054"/>
              <a:gd name="connsiteY2828" fmla="*/ 1603428 h 4950053"/>
              <a:gd name="connsiteX2829" fmla="*/ 2942628 w 4950054"/>
              <a:gd name="connsiteY2829" fmla="*/ 1603076 h 4950053"/>
              <a:gd name="connsiteX2830" fmla="*/ 2943414 w 4950054"/>
              <a:gd name="connsiteY2830" fmla="*/ 1608392 h 4950053"/>
              <a:gd name="connsiteX2831" fmla="*/ 2946423 w 4950054"/>
              <a:gd name="connsiteY2831" fmla="*/ 1610722 h 4950053"/>
              <a:gd name="connsiteX2832" fmla="*/ 2943737 w 4950054"/>
              <a:gd name="connsiteY2832" fmla="*/ 1610579 h 4950053"/>
              <a:gd name="connsiteX2833" fmla="*/ 2944038 w 4950054"/>
              <a:gd name="connsiteY2833" fmla="*/ 1612613 h 4950053"/>
              <a:gd name="connsiteX2834" fmla="*/ 2939052 w 4950054"/>
              <a:gd name="connsiteY2834" fmla="*/ 1621102 h 4950053"/>
              <a:gd name="connsiteX2835" fmla="*/ 2919662 w 4950054"/>
              <a:gd name="connsiteY2835" fmla="*/ 1612085 h 4950053"/>
              <a:gd name="connsiteX2836" fmla="*/ 2922577 w 4950054"/>
              <a:gd name="connsiteY2836" fmla="*/ 1609553 h 4950053"/>
              <a:gd name="connsiteX2837" fmla="*/ 2919387 w 4950054"/>
              <a:gd name="connsiteY2837" fmla="*/ 1610198 h 4950053"/>
              <a:gd name="connsiteX2838" fmla="*/ 2912658 w 4950054"/>
              <a:gd name="connsiteY2838" fmla="*/ 1612435 h 4950053"/>
              <a:gd name="connsiteX2839" fmla="*/ 2909603 w 4950054"/>
              <a:gd name="connsiteY2839" fmla="*/ 1611228 h 4950053"/>
              <a:gd name="connsiteX2840" fmla="*/ 2908073 w 4950054"/>
              <a:gd name="connsiteY2840" fmla="*/ 1613892 h 4950053"/>
              <a:gd name="connsiteX2841" fmla="*/ 2907497 w 4950054"/>
              <a:gd name="connsiteY2841" fmla="*/ 1621329 h 4950053"/>
              <a:gd name="connsiteX2842" fmla="*/ 2907450 w 4950054"/>
              <a:gd name="connsiteY2842" fmla="*/ 1621929 h 4950053"/>
              <a:gd name="connsiteX2843" fmla="*/ 2908306 w 4950054"/>
              <a:gd name="connsiteY2843" fmla="*/ 1628010 h 4950053"/>
              <a:gd name="connsiteX2844" fmla="*/ 2911529 w 4950054"/>
              <a:gd name="connsiteY2844" fmla="*/ 1641304 h 4950053"/>
              <a:gd name="connsiteX2845" fmla="*/ 2918931 w 4950054"/>
              <a:gd name="connsiteY2845" fmla="*/ 1638776 h 4950053"/>
              <a:gd name="connsiteX2846" fmla="*/ 2918959 w 4950054"/>
              <a:gd name="connsiteY2846" fmla="*/ 1638104 h 4950053"/>
              <a:gd name="connsiteX2847" fmla="*/ 2923388 w 4950054"/>
              <a:gd name="connsiteY2847" fmla="*/ 1631794 h 4950053"/>
              <a:gd name="connsiteX2848" fmla="*/ 2947578 w 4950054"/>
              <a:gd name="connsiteY2848" fmla="*/ 1627207 h 4950053"/>
              <a:gd name="connsiteX2849" fmla="*/ 2980990 w 4950054"/>
              <a:gd name="connsiteY2849" fmla="*/ 1624101 h 4950053"/>
              <a:gd name="connsiteX2850" fmla="*/ 2983040 w 4950054"/>
              <a:gd name="connsiteY2850" fmla="*/ 1630733 h 4950053"/>
              <a:gd name="connsiteX2851" fmla="*/ 2987568 w 4950054"/>
              <a:gd name="connsiteY2851" fmla="*/ 1629544 h 4950053"/>
              <a:gd name="connsiteX2852" fmla="*/ 2984280 w 4950054"/>
              <a:gd name="connsiteY2852" fmla="*/ 1624101 h 4950053"/>
              <a:gd name="connsiteX2853" fmla="*/ 2988770 w 4950054"/>
              <a:gd name="connsiteY2853" fmla="*/ 1624903 h 4950053"/>
              <a:gd name="connsiteX2854" fmla="*/ 2990700 w 4950054"/>
              <a:gd name="connsiteY2854" fmla="*/ 1628720 h 4950053"/>
              <a:gd name="connsiteX2855" fmla="*/ 2997233 w 4950054"/>
              <a:gd name="connsiteY2855" fmla="*/ 1627003 h 4950053"/>
              <a:gd name="connsiteX2856" fmla="*/ 3013861 w 4950054"/>
              <a:gd name="connsiteY2856" fmla="*/ 1609046 h 4950053"/>
              <a:gd name="connsiteX2857" fmla="*/ 3024278 w 4950054"/>
              <a:gd name="connsiteY2857" fmla="*/ 1610722 h 4950053"/>
              <a:gd name="connsiteX2858" fmla="*/ 3013861 w 4950054"/>
              <a:gd name="connsiteY2858" fmla="*/ 1621329 h 4950053"/>
              <a:gd name="connsiteX2859" fmla="*/ 3045112 w 4950054"/>
              <a:gd name="connsiteY2859" fmla="*/ 1605418 h 4950053"/>
              <a:gd name="connsiteX2860" fmla="*/ 3102406 w 4950054"/>
              <a:gd name="connsiteY2860" fmla="*/ 1584203 h 4950053"/>
              <a:gd name="connsiteX2861" fmla="*/ 4011250 w 4950054"/>
              <a:gd name="connsiteY2861" fmla="*/ 1583991 h 4950053"/>
              <a:gd name="connsiteX2862" fmla="*/ 4002753 w 4950054"/>
              <a:gd name="connsiteY2862" fmla="*/ 1592926 h 4950053"/>
              <a:gd name="connsiteX2863" fmla="*/ 4014813 w 4950054"/>
              <a:gd name="connsiteY2863" fmla="*/ 1592926 h 4950053"/>
              <a:gd name="connsiteX2864" fmla="*/ 3660772 w 4950054"/>
              <a:gd name="connsiteY2864" fmla="*/ 1583056 h 4950053"/>
              <a:gd name="connsiteX2865" fmla="*/ 3644219 w 4950054"/>
              <a:gd name="connsiteY2865" fmla="*/ 1596276 h 4950053"/>
              <a:gd name="connsiteX2866" fmla="*/ 3644183 w 4950054"/>
              <a:gd name="connsiteY2866" fmla="*/ 1596315 h 4950053"/>
              <a:gd name="connsiteX2867" fmla="*/ 3659929 w 4950054"/>
              <a:gd name="connsiteY2867" fmla="*/ 1583958 h 4950053"/>
              <a:gd name="connsiteX2868" fmla="*/ 4101218 w 4950054"/>
              <a:gd name="connsiteY2868" fmla="*/ 1581989 h 4950053"/>
              <a:gd name="connsiteX2869" fmla="*/ 4090923 w 4950054"/>
              <a:gd name="connsiteY2869" fmla="*/ 1589231 h 4950053"/>
              <a:gd name="connsiteX2870" fmla="*/ 4090923 w 4950054"/>
              <a:gd name="connsiteY2870" fmla="*/ 1583727 h 4950053"/>
              <a:gd name="connsiteX2871" fmla="*/ 4101218 w 4950054"/>
              <a:gd name="connsiteY2871" fmla="*/ 1581989 h 4950053"/>
              <a:gd name="connsiteX2872" fmla="*/ 4818515 w 4950054"/>
              <a:gd name="connsiteY2872" fmla="*/ 1579191 h 4950053"/>
              <a:gd name="connsiteX2873" fmla="*/ 4818815 w 4950054"/>
              <a:gd name="connsiteY2873" fmla="*/ 1588991 h 4950053"/>
              <a:gd name="connsiteX2874" fmla="*/ 4834027 w 4950054"/>
              <a:gd name="connsiteY2874" fmla="*/ 1590683 h 4950053"/>
              <a:gd name="connsiteX2875" fmla="*/ 4817214 w 4950054"/>
              <a:gd name="connsiteY2875" fmla="*/ 1599711 h 4950053"/>
              <a:gd name="connsiteX2876" fmla="*/ 4815613 w 4950054"/>
              <a:gd name="connsiteY2876" fmla="*/ 1581937 h 4950053"/>
              <a:gd name="connsiteX2877" fmla="*/ 4818515 w 4950054"/>
              <a:gd name="connsiteY2877" fmla="*/ 1579191 h 4950053"/>
              <a:gd name="connsiteX2878" fmla="*/ 4503764 w 4950054"/>
              <a:gd name="connsiteY2878" fmla="*/ 1573115 h 4950053"/>
              <a:gd name="connsiteX2879" fmla="*/ 4499124 w 4950054"/>
              <a:gd name="connsiteY2879" fmla="*/ 1575327 h 4950053"/>
              <a:gd name="connsiteX2880" fmla="*/ 4498367 w 4950054"/>
              <a:gd name="connsiteY2880" fmla="*/ 1579245 h 4950053"/>
              <a:gd name="connsiteX2881" fmla="*/ 4496771 w 4950054"/>
              <a:gd name="connsiteY2881" fmla="*/ 1576449 h 4950053"/>
              <a:gd name="connsiteX2882" fmla="*/ 4484154 w 4950054"/>
              <a:gd name="connsiteY2882" fmla="*/ 1582465 h 4950053"/>
              <a:gd name="connsiteX2883" fmla="*/ 4416152 w 4950054"/>
              <a:gd name="connsiteY2883" fmla="*/ 1622945 h 4950053"/>
              <a:gd name="connsiteX2884" fmla="*/ 4414262 w 4950054"/>
              <a:gd name="connsiteY2884" fmla="*/ 1623893 h 4950053"/>
              <a:gd name="connsiteX2885" fmla="*/ 4415012 w 4950054"/>
              <a:gd name="connsiteY2885" fmla="*/ 1624476 h 4950053"/>
              <a:gd name="connsiteX2886" fmla="*/ 4413690 w 4950054"/>
              <a:gd name="connsiteY2886" fmla="*/ 1624180 h 4950053"/>
              <a:gd name="connsiteX2887" fmla="*/ 4376319 w 4950054"/>
              <a:gd name="connsiteY2887" fmla="*/ 1642928 h 4950053"/>
              <a:gd name="connsiteX2888" fmla="*/ 4375266 w 4950054"/>
              <a:gd name="connsiteY2888" fmla="*/ 1647370 h 4950053"/>
              <a:gd name="connsiteX2889" fmla="*/ 4385409 w 4950054"/>
              <a:gd name="connsiteY2889" fmla="*/ 1642344 h 4950053"/>
              <a:gd name="connsiteX2890" fmla="*/ 4371703 w 4950054"/>
              <a:gd name="connsiteY2890" fmla="*/ 1695114 h 4950053"/>
              <a:gd name="connsiteX2891" fmla="*/ 4330039 w 4950054"/>
              <a:gd name="connsiteY2891" fmla="*/ 1735877 h 4950053"/>
              <a:gd name="connsiteX2892" fmla="*/ 4327778 w 4950054"/>
              <a:gd name="connsiteY2892" fmla="*/ 1745614 h 4950053"/>
              <a:gd name="connsiteX2893" fmla="*/ 4326568 w 4950054"/>
              <a:gd name="connsiteY2893" fmla="*/ 1748171 h 4950053"/>
              <a:gd name="connsiteX2894" fmla="*/ 4326568 w 4950054"/>
              <a:gd name="connsiteY2894" fmla="*/ 1755816 h 4950053"/>
              <a:gd name="connsiteX2895" fmla="*/ 4326750 w 4950054"/>
              <a:gd name="connsiteY2895" fmla="*/ 1756817 h 4950053"/>
              <a:gd name="connsiteX2896" fmla="*/ 4336891 w 4950054"/>
              <a:gd name="connsiteY2896" fmla="*/ 1756817 h 4950053"/>
              <a:gd name="connsiteX2897" fmla="*/ 4326732 w 4950054"/>
              <a:gd name="connsiteY2897" fmla="*/ 1764221 h 4950053"/>
              <a:gd name="connsiteX2898" fmla="*/ 4326568 w 4950054"/>
              <a:gd name="connsiteY2898" fmla="*/ 1764592 h 4950053"/>
              <a:gd name="connsiteX2899" fmla="*/ 4326568 w 4950054"/>
              <a:gd name="connsiteY2899" fmla="*/ 1788774 h 4950053"/>
              <a:gd name="connsiteX2900" fmla="*/ 4327307 w 4950054"/>
              <a:gd name="connsiteY2900" fmla="*/ 1798052 h 4950053"/>
              <a:gd name="connsiteX2901" fmla="*/ 4334584 w 4950054"/>
              <a:gd name="connsiteY2901" fmla="*/ 1800799 h 4950053"/>
              <a:gd name="connsiteX2902" fmla="*/ 4358988 w 4950054"/>
              <a:gd name="connsiteY2902" fmla="*/ 1777705 h 4950053"/>
              <a:gd name="connsiteX2903" fmla="*/ 4355422 w 4950054"/>
              <a:gd name="connsiteY2903" fmla="*/ 1788407 h 4950053"/>
              <a:gd name="connsiteX2904" fmla="*/ 4351125 w 4950054"/>
              <a:gd name="connsiteY2904" fmla="*/ 1792853 h 4950053"/>
              <a:gd name="connsiteX2905" fmla="*/ 4356687 w 4950054"/>
              <a:gd name="connsiteY2905" fmla="*/ 1797009 h 4950053"/>
              <a:gd name="connsiteX2906" fmla="*/ 4357898 w 4950054"/>
              <a:gd name="connsiteY2906" fmla="*/ 1800846 h 4950053"/>
              <a:gd name="connsiteX2907" fmla="*/ 4352801 w 4950054"/>
              <a:gd name="connsiteY2907" fmla="*/ 1810925 h 4950053"/>
              <a:gd name="connsiteX2908" fmla="*/ 4354434 w 4950054"/>
              <a:gd name="connsiteY2908" fmla="*/ 1809866 h 4950053"/>
              <a:gd name="connsiteX2909" fmla="*/ 4356078 w 4950054"/>
              <a:gd name="connsiteY2909" fmla="*/ 1820475 h 4950053"/>
              <a:gd name="connsiteX2910" fmla="*/ 4375266 w 4950054"/>
              <a:gd name="connsiteY2910" fmla="*/ 1816846 h 4950053"/>
              <a:gd name="connsiteX2911" fmla="*/ 4361287 w 4950054"/>
              <a:gd name="connsiteY2911" fmla="*/ 1808191 h 4950053"/>
              <a:gd name="connsiteX2912" fmla="*/ 4380474 w 4950054"/>
              <a:gd name="connsiteY2912" fmla="*/ 1767427 h 4950053"/>
              <a:gd name="connsiteX2913" fmla="*/ 4361287 w 4950054"/>
              <a:gd name="connsiteY2913" fmla="*/ 1767427 h 4950053"/>
              <a:gd name="connsiteX2914" fmla="*/ 4376911 w 4950054"/>
              <a:gd name="connsiteY2914" fmla="*/ 1744532 h 4950053"/>
              <a:gd name="connsiteX2915" fmla="*/ 4387327 w 4950054"/>
              <a:gd name="connsiteY2915" fmla="*/ 1749837 h 4950053"/>
              <a:gd name="connsiteX2916" fmla="*/ 4366494 w 4950054"/>
              <a:gd name="connsiteY2916" fmla="*/ 1769381 h 4950053"/>
              <a:gd name="connsiteX2917" fmla="*/ 4383764 w 4950054"/>
              <a:gd name="connsiteY2917" fmla="*/ 1765752 h 4950053"/>
              <a:gd name="connsiteX2918" fmla="*/ 4398845 w 4950054"/>
              <a:gd name="connsiteY2918" fmla="*/ 1744934 h 4950053"/>
              <a:gd name="connsiteX2919" fmla="*/ 4393873 w 4950054"/>
              <a:gd name="connsiteY2919" fmla="*/ 1732047 h 4950053"/>
              <a:gd name="connsiteX2920" fmla="*/ 4398335 w 4950054"/>
              <a:gd name="connsiteY2920" fmla="*/ 1716181 h 4950053"/>
              <a:gd name="connsiteX2921" fmla="*/ 4405252 w 4950054"/>
              <a:gd name="connsiteY2921" fmla="*/ 1732047 h 4950053"/>
              <a:gd name="connsiteX2922" fmla="*/ 4402782 w 4950054"/>
              <a:gd name="connsiteY2922" fmla="*/ 1739500 h 4950053"/>
              <a:gd name="connsiteX2923" fmla="*/ 4413093 w 4950054"/>
              <a:gd name="connsiteY2923" fmla="*/ 1725267 h 4950053"/>
              <a:gd name="connsiteX2924" fmla="*/ 4433925 w 4950054"/>
              <a:gd name="connsiteY2924" fmla="*/ 1726943 h 4950053"/>
              <a:gd name="connsiteX2925" fmla="*/ 4423509 w 4950054"/>
              <a:gd name="connsiteY2925" fmla="*/ 1744532 h 4950053"/>
              <a:gd name="connsiteX2926" fmla="*/ 4444341 w 4950054"/>
              <a:gd name="connsiteY2926" fmla="*/ 1714658 h 4950053"/>
              <a:gd name="connsiteX2927" fmla="*/ 4430636 w 4950054"/>
              <a:gd name="connsiteY2927" fmla="*/ 1711028 h 4950053"/>
              <a:gd name="connsiteX2928" fmla="*/ 4420220 w 4950054"/>
              <a:gd name="connsiteY2928" fmla="*/ 1732247 h 4950053"/>
              <a:gd name="connsiteX2929" fmla="*/ 4420220 w 4950054"/>
              <a:gd name="connsiteY2929" fmla="*/ 1711028 h 4950053"/>
              <a:gd name="connsiteX2930" fmla="*/ 4456676 w 4950054"/>
              <a:gd name="connsiteY2930" fmla="*/ 1645694 h 4950053"/>
              <a:gd name="connsiteX2931" fmla="*/ 4475590 w 4950054"/>
              <a:gd name="connsiteY2931" fmla="*/ 1640390 h 4950053"/>
              <a:gd name="connsiteX2932" fmla="*/ 4477235 w 4950054"/>
              <a:gd name="connsiteY2932" fmla="*/ 1631734 h 4950053"/>
              <a:gd name="connsiteX2933" fmla="*/ 4473945 w 4950054"/>
              <a:gd name="connsiteY2933" fmla="*/ 1619171 h 4950053"/>
              <a:gd name="connsiteX2934" fmla="*/ 4504590 w 4950054"/>
              <a:gd name="connsiteY2934" fmla="*/ 1577120 h 4950053"/>
              <a:gd name="connsiteX2935" fmla="*/ 3159427 w 4950054"/>
              <a:gd name="connsiteY2935" fmla="*/ 1568291 h 4950053"/>
              <a:gd name="connsiteX2936" fmla="*/ 3104051 w 4950054"/>
              <a:gd name="connsiteY2936" fmla="*/ 1593135 h 4950053"/>
              <a:gd name="connsiteX2937" fmla="*/ 3159427 w 4950054"/>
              <a:gd name="connsiteY2937" fmla="*/ 1568291 h 4950053"/>
              <a:gd name="connsiteX2938" fmla="*/ 3611326 w 4950054"/>
              <a:gd name="connsiteY2938" fmla="*/ 1568077 h 4950053"/>
              <a:gd name="connsiteX2939" fmla="*/ 3625031 w 4950054"/>
              <a:gd name="connsiteY2939" fmla="*/ 1598230 h 4950053"/>
              <a:gd name="connsiteX2940" fmla="*/ 3633803 w 4950054"/>
              <a:gd name="connsiteY2940" fmla="*/ 1598230 h 4950053"/>
              <a:gd name="connsiteX2941" fmla="*/ 3625031 w 4950054"/>
              <a:gd name="connsiteY2941" fmla="*/ 1582316 h 4950053"/>
              <a:gd name="connsiteX2942" fmla="*/ 3633803 w 4950054"/>
              <a:gd name="connsiteY2942" fmla="*/ 1592926 h 4950053"/>
              <a:gd name="connsiteX2943" fmla="*/ 3639011 w 4950054"/>
              <a:gd name="connsiteY2943" fmla="*/ 1569752 h 4950053"/>
              <a:gd name="connsiteX2944" fmla="*/ 3611326 w 4950054"/>
              <a:gd name="connsiteY2944" fmla="*/ 1568077 h 4950053"/>
              <a:gd name="connsiteX2945" fmla="*/ 4028793 w 4950054"/>
              <a:gd name="connsiteY2945" fmla="*/ 1564726 h 4950053"/>
              <a:gd name="connsiteX2946" fmla="*/ 4025229 w 4950054"/>
              <a:gd name="connsiteY2946" fmla="*/ 1582316 h 4950053"/>
              <a:gd name="connsiteX2947" fmla="*/ 4028793 w 4950054"/>
              <a:gd name="connsiteY2947" fmla="*/ 1564726 h 4950053"/>
              <a:gd name="connsiteX2948" fmla="*/ 3663133 w 4950054"/>
              <a:gd name="connsiteY2948" fmla="*/ 1561097 h 4950053"/>
              <a:gd name="connsiteX2949" fmla="*/ 3661488 w 4950054"/>
              <a:gd name="connsiteY2949" fmla="*/ 1564726 h 4950053"/>
              <a:gd name="connsiteX2950" fmla="*/ 3664915 w 4950054"/>
              <a:gd name="connsiteY2950" fmla="*/ 1570764 h 4950053"/>
              <a:gd name="connsiteX2951" fmla="*/ 3667629 w 4950054"/>
              <a:gd name="connsiteY2951" fmla="*/ 1575715 h 4950053"/>
              <a:gd name="connsiteX2952" fmla="*/ 3676125 w 4950054"/>
              <a:gd name="connsiteY2952" fmla="*/ 1566623 h 4950053"/>
              <a:gd name="connsiteX2953" fmla="*/ 3672162 w 4950054"/>
              <a:gd name="connsiteY2953" fmla="*/ 1567924 h 4950053"/>
              <a:gd name="connsiteX2954" fmla="*/ 3663133 w 4950054"/>
              <a:gd name="connsiteY2954" fmla="*/ 1561097 h 4950053"/>
              <a:gd name="connsiteX2955" fmla="*/ 631747 w 4950054"/>
              <a:gd name="connsiteY2955" fmla="*/ 1560463 h 4950053"/>
              <a:gd name="connsiteX2956" fmla="*/ 630632 w 4950054"/>
              <a:gd name="connsiteY2956" fmla="*/ 1564069 h 4950053"/>
              <a:gd name="connsiteX2957" fmla="*/ 625320 w 4950054"/>
              <a:gd name="connsiteY2957" fmla="*/ 1569966 h 4950053"/>
              <a:gd name="connsiteX2958" fmla="*/ 631774 w 4950054"/>
              <a:gd name="connsiteY2958" fmla="*/ 1560424 h 4950053"/>
              <a:gd name="connsiteX2959" fmla="*/ 631747 w 4950054"/>
              <a:gd name="connsiteY2959" fmla="*/ 1560463 h 4950053"/>
              <a:gd name="connsiteX2960" fmla="*/ 631758 w 4950054"/>
              <a:gd name="connsiteY2960" fmla="*/ 1560427 h 4950053"/>
              <a:gd name="connsiteX2961" fmla="*/ 4863768 w 4950054"/>
              <a:gd name="connsiteY2961" fmla="*/ 1559692 h 4950053"/>
              <a:gd name="connsiteX2962" fmla="*/ 4867394 w 4950054"/>
              <a:gd name="connsiteY2962" fmla="*/ 1585409 h 4950053"/>
              <a:gd name="connsiteX2963" fmla="*/ 4863768 w 4950054"/>
              <a:gd name="connsiteY2963" fmla="*/ 1559692 h 4950053"/>
              <a:gd name="connsiteX2964" fmla="*/ 4633291 w 4950054"/>
              <a:gd name="connsiteY2964" fmla="*/ 1557366 h 4950053"/>
              <a:gd name="connsiteX2965" fmla="*/ 4633291 w 4950054"/>
              <a:gd name="connsiteY2965" fmla="*/ 1606334 h 4950053"/>
              <a:gd name="connsiteX2966" fmla="*/ 4633291 w 4950054"/>
              <a:gd name="connsiteY2966" fmla="*/ 1557366 h 4950053"/>
              <a:gd name="connsiteX2967" fmla="*/ 3229058 w 4950054"/>
              <a:gd name="connsiteY2967" fmla="*/ 1552031 h 4950053"/>
              <a:gd name="connsiteX2968" fmla="*/ 3227138 w 4950054"/>
              <a:gd name="connsiteY2968" fmla="*/ 1559638 h 4950053"/>
              <a:gd name="connsiteX2969" fmla="*/ 3237556 w 4950054"/>
              <a:gd name="connsiteY2969" fmla="*/ 1552380 h 4950053"/>
              <a:gd name="connsiteX2970" fmla="*/ 3229058 w 4950054"/>
              <a:gd name="connsiteY2970" fmla="*/ 1552031 h 4950053"/>
              <a:gd name="connsiteX2971" fmla="*/ 3657925 w 4950054"/>
              <a:gd name="connsiteY2971" fmla="*/ 1550487 h 4950053"/>
              <a:gd name="connsiteX2972" fmla="*/ 3654636 w 4950054"/>
              <a:gd name="connsiteY2972" fmla="*/ 1557467 h 4950053"/>
              <a:gd name="connsiteX2973" fmla="*/ 3657925 w 4950054"/>
              <a:gd name="connsiteY2973" fmla="*/ 1550487 h 4950053"/>
              <a:gd name="connsiteX2974" fmla="*/ 4588250 w 4950054"/>
              <a:gd name="connsiteY2974" fmla="*/ 1548749 h 4950053"/>
              <a:gd name="connsiteX2975" fmla="*/ 4581534 w 4950054"/>
              <a:gd name="connsiteY2975" fmla="*/ 1575548 h 4950053"/>
              <a:gd name="connsiteX2976" fmla="*/ 4588250 w 4950054"/>
              <a:gd name="connsiteY2976" fmla="*/ 1548749 h 4950053"/>
              <a:gd name="connsiteX2977" fmla="*/ 3678757 w 4950054"/>
              <a:gd name="connsiteY2977" fmla="*/ 1545182 h 4950053"/>
              <a:gd name="connsiteX2978" fmla="*/ 3680676 w 4950054"/>
              <a:gd name="connsiteY2978" fmla="*/ 1555791 h 4950053"/>
              <a:gd name="connsiteX2979" fmla="*/ 3687036 w 4950054"/>
              <a:gd name="connsiteY2979" fmla="*/ 1552533 h 4950053"/>
              <a:gd name="connsiteX2980" fmla="*/ 3688441 w 4950054"/>
              <a:gd name="connsiteY2980" fmla="*/ 1553744 h 4950053"/>
              <a:gd name="connsiteX2981" fmla="*/ 3696565 w 4950054"/>
              <a:gd name="connsiteY2981" fmla="*/ 1546079 h 4950053"/>
              <a:gd name="connsiteX2982" fmla="*/ 3693794 w 4950054"/>
              <a:gd name="connsiteY2982" fmla="*/ 1547682 h 4950053"/>
              <a:gd name="connsiteX2983" fmla="*/ 3678757 w 4950054"/>
              <a:gd name="connsiteY2983" fmla="*/ 1545182 h 4950053"/>
              <a:gd name="connsiteX2984" fmla="*/ 4041218 w 4950054"/>
              <a:gd name="connsiteY2984" fmla="*/ 1540548 h 4950053"/>
              <a:gd name="connsiteX2985" fmla="*/ 4032082 w 4950054"/>
              <a:gd name="connsiteY2985" fmla="*/ 1562772 h 4950053"/>
              <a:gd name="connsiteX2986" fmla="*/ 4049625 w 4950054"/>
              <a:gd name="connsiteY2986" fmla="*/ 1543507 h 4950053"/>
              <a:gd name="connsiteX2987" fmla="*/ 4041218 w 4950054"/>
              <a:gd name="connsiteY2987" fmla="*/ 1540548 h 4950053"/>
              <a:gd name="connsiteX2988" fmla="*/ 4674656 w 4950054"/>
              <a:gd name="connsiteY2988" fmla="*/ 1533202 h 4950053"/>
              <a:gd name="connsiteX2989" fmla="*/ 4671115 w 4950054"/>
              <a:gd name="connsiteY2989" fmla="*/ 1547271 h 4950053"/>
              <a:gd name="connsiteX2990" fmla="*/ 4674656 w 4950054"/>
              <a:gd name="connsiteY2990" fmla="*/ 1533202 h 4950053"/>
              <a:gd name="connsiteX2991" fmla="*/ 3293658 w 4950054"/>
              <a:gd name="connsiteY2991" fmla="*/ 1532538 h 4950053"/>
              <a:gd name="connsiteX2992" fmla="*/ 3293392 w 4950054"/>
              <a:gd name="connsiteY2992" fmla="*/ 1532980 h 4950053"/>
              <a:gd name="connsiteX2993" fmla="*/ 3292931 w 4950054"/>
              <a:gd name="connsiteY2993" fmla="*/ 1533119 h 4950053"/>
              <a:gd name="connsiteX2994" fmla="*/ 3296495 w 4950054"/>
              <a:gd name="connsiteY2994" fmla="*/ 1527815 h 4950053"/>
              <a:gd name="connsiteX2995" fmla="*/ 3295329 w 4950054"/>
              <a:gd name="connsiteY2995" fmla="*/ 1531200 h 4950053"/>
              <a:gd name="connsiteX2996" fmla="*/ 3293658 w 4950054"/>
              <a:gd name="connsiteY2996" fmla="*/ 1532538 h 4950053"/>
              <a:gd name="connsiteX2997" fmla="*/ 3762630 w 4950054"/>
              <a:gd name="connsiteY2997" fmla="*/ 1516757 h 4950053"/>
              <a:gd name="connsiteX2998" fmla="*/ 3762029 w 4950054"/>
              <a:gd name="connsiteY2998" fmla="*/ 1519311 h 4950053"/>
              <a:gd name="connsiteX2999" fmla="*/ 3763731 w 4950054"/>
              <a:gd name="connsiteY2999" fmla="*/ 1518657 h 4950053"/>
              <a:gd name="connsiteX3000" fmla="*/ 3699589 w 4950054"/>
              <a:gd name="connsiteY3000" fmla="*/ 1515308 h 4950053"/>
              <a:gd name="connsiteX3001" fmla="*/ 3696026 w 4950054"/>
              <a:gd name="connsiteY3001" fmla="*/ 1525917 h 4950053"/>
              <a:gd name="connsiteX3002" fmla="*/ 3699589 w 4950054"/>
              <a:gd name="connsiteY3002" fmla="*/ 1515308 h 4950053"/>
              <a:gd name="connsiteX3003" fmla="*/ 3456504 w 4950054"/>
              <a:gd name="connsiteY3003" fmla="*/ 1509353 h 4950053"/>
              <a:gd name="connsiteX3004" fmla="*/ 3451325 w 4950054"/>
              <a:gd name="connsiteY3004" fmla="*/ 1530771 h 4950053"/>
              <a:gd name="connsiteX3005" fmla="*/ 3443558 w 4950054"/>
              <a:gd name="connsiteY3005" fmla="*/ 1530735 h 4950053"/>
              <a:gd name="connsiteX3006" fmla="*/ 3439794 w 4950054"/>
              <a:gd name="connsiteY3006" fmla="*/ 1528159 h 4950053"/>
              <a:gd name="connsiteX3007" fmla="*/ 3437955 w 4950054"/>
              <a:gd name="connsiteY3007" fmla="*/ 1535891 h 4950053"/>
              <a:gd name="connsiteX3008" fmla="*/ 3415242 w 4950054"/>
              <a:gd name="connsiteY3008" fmla="*/ 1547266 h 4950053"/>
              <a:gd name="connsiteX3009" fmla="*/ 3424934 w 4950054"/>
              <a:gd name="connsiteY3009" fmla="*/ 1536908 h 4950053"/>
              <a:gd name="connsiteX3010" fmla="*/ 3439570 w 4950054"/>
              <a:gd name="connsiteY3010" fmla="*/ 1528005 h 4950053"/>
              <a:gd name="connsiteX3011" fmla="*/ 3435790 w 4950054"/>
              <a:gd name="connsiteY3011" fmla="*/ 1525416 h 4950053"/>
              <a:gd name="connsiteX3012" fmla="*/ 3456504 w 4950054"/>
              <a:gd name="connsiteY3012" fmla="*/ 1509353 h 4950053"/>
              <a:gd name="connsiteX3013" fmla="*/ 3789770 w 4950054"/>
              <a:gd name="connsiteY3013" fmla="*/ 1494088 h 4950053"/>
              <a:gd name="connsiteX3014" fmla="*/ 3775792 w 4950054"/>
              <a:gd name="connsiteY3014" fmla="*/ 1511678 h 4950053"/>
              <a:gd name="connsiteX3015" fmla="*/ 3789770 w 4950054"/>
              <a:gd name="connsiteY3015" fmla="*/ 1494088 h 4950053"/>
              <a:gd name="connsiteX3016" fmla="*/ 4073747 w 4950054"/>
              <a:gd name="connsiteY3016" fmla="*/ 1490459 h 4950053"/>
              <a:gd name="connsiteX3017" fmla="*/ 4068539 w 4950054"/>
              <a:gd name="connsiteY3017" fmla="*/ 1506373 h 4950053"/>
              <a:gd name="connsiteX3018" fmla="*/ 4073747 w 4950054"/>
              <a:gd name="connsiteY3018" fmla="*/ 1490459 h 4950053"/>
              <a:gd name="connsiteX3019" fmla="*/ 4683014 w 4950054"/>
              <a:gd name="connsiteY3019" fmla="*/ 1476113 h 4950053"/>
              <a:gd name="connsiteX3020" fmla="*/ 4693155 w 4950054"/>
              <a:gd name="connsiteY3020" fmla="*/ 1516512 h 4950053"/>
              <a:gd name="connsiteX3021" fmla="*/ 4679812 w 4950054"/>
              <a:gd name="connsiteY3021" fmla="*/ 1521806 h 4950053"/>
              <a:gd name="connsiteX3022" fmla="*/ 4683014 w 4950054"/>
              <a:gd name="connsiteY3022" fmla="*/ 1476113 h 4950053"/>
              <a:gd name="connsiteX3023" fmla="*/ 4912708 w 4950054"/>
              <a:gd name="connsiteY3023" fmla="*/ 1474997 h 4950053"/>
              <a:gd name="connsiteX3024" fmla="*/ 4927091 w 4950054"/>
              <a:gd name="connsiteY3024" fmla="*/ 1483499 h 4950053"/>
              <a:gd name="connsiteX3025" fmla="*/ 4925436 w 4950054"/>
              <a:gd name="connsiteY3025" fmla="*/ 1495537 h 4950053"/>
              <a:gd name="connsiteX3026" fmla="*/ 4895939 w 4950054"/>
              <a:gd name="connsiteY3026" fmla="*/ 1478301 h 4950053"/>
              <a:gd name="connsiteX3027" fmla="*/ 4908068 w 4950054"/>
              <a:gd name="connsiteY3027" fmla="*/ 1478301 h 4950053"/>
              <a:gd name="connsiteX3028" fmla="*/ 4912708 w 4950054"/>
              <a:gd name="connsiteY3028" fmla="*/ 1474997 h 4950053"/>
              <a:gd name="connsiteX3029" fmla="*/ 3539469 w 4950054"/>
              <a:gd name="connsiteY3029" fmla="*/ 1467495 h 4950053"/>
              <a:gd name="connsiteX3030" fmla="*/ 3463592 w 4950054"/>
              <a:gd name="connsiteY3030" fmla="*/ 1516463 h 4950053"/>
              <a:gd name="connsiteX3031" fmla="*/ 3539469 w 4950054"/>
              <a:gd name="connsiteY3031" fmla="*/ 1467495 h 4950053"/>
              <a:gd name="connsiteX3032" fmla="*/ 4657546 w 4950054"/>
              <a:gd name="connsiteY3032" fmla="*/ 1458877 h 4950053"/>
              <a:gd name="connsiteX3033" fmla="*/ 4650464 w 4950054"/>
              <a:gd name="connsiteY3033" fmla="*/ 1510304 h 4950053"/>
              <a:gd name="connsiteX3034" fmla="*/ 4657546 w 4950054"/>
              <a:gd name="connsiteY3034" fmla="*/ 1458877 h 4950053"/>
              <a:gd name="connsiteX3035" fmla="*/ 4165361 w 4950054"/>
              <a:gd name="connsiteY3035" fmla="*/ 1458877 h 4950053"/>
              <a:gd name="connsiteX3036" fmla="*/ 4184226 w 4950054"/>
              <a:gd name="connsiteY3036" fmla="*/ 1467968 h 4950053"/>
              <a:gd name="connsiteX3037" fmla="*/ 4168642 w 4950054"/>
              <a:gd name="connsiteY3037" fmla="*/ 1469673 h 4950053"/>
              <a:gd name="connsiteX3038" fmla="*/ 4165361 w 4950054"/>
              <a:gd name="connsiteY3038" fmla="*/ 1458877 h 4950053"/>
              <a:gd name="connsiteX3039" fmla="*/ 3770421 w 4950054"/>
              <a:gd name="connsiteY3039" fmla="*/ 1457206 h 4950053"/>
              <a:gd name="connsiteX3040" fmla="*/ 3778798 w 4950054"/>
              <a:gd name="connsiteY3040" fmla="*/ 1458531 h 4950053"/>
              <a:gd name="connsiteX3041" fmla="*/ 3776233 w 4950054"/>
              <a:gd name="connsiteY3041" fmla="*/ 1460350 h 4950053"/>
              <a:gd name="connsiteX3042" fmla="*/ 3778683 w 4950054"/>
              <a:gd name="connsiteY3042" fmla="*/ 1465820 h 4950053"/>
              <a:gd name="connsiteX3043" fmla="*/ 3770111 w 4950054"/>
              <a:gd name="connsiteY3043" fmla="*/ 1471835 h 4950053"/>
              <a:gd name="connsiteX3044" fmla="*/ 3767604 w 4950054"/>
              <a:gd name="connsiteY3044" fmla="*/ 1469225 h 4950053"/>
              <a:gd name="connsiteX3045" fmla="*/ 3764960 w 4950054"/>
              <a:gd name="connsiteY3045" fmla="*/ 1478245 h 4950053"/>
              <a:gd name="connsiteX3046" fmla="*/ 3754649 w 4950054"/>
              <a:gd name="connsiteY3046" fmla="*/ 1476555 h 4950053"/>
              <a:gd name="connsiteX3047" fmla="*/ 3758176 w 4950054"/>
              <a:gd name="connsiteY3047" fmla="*/ 1483596 h 4950053"/>
              <a:gd name="connsiteX3048" fmla="*/ 3746237 w 4950054"/>
              <a:gd name="connsiteY3048" fmla="*/ 1479935 h 4950053"/>
              <a:gd name="connsiteX3049" fmla="*/ 3746237 w 4950054"/>
              <a:gd name="connsiteY3049" fmla="*/ 1483596 h 4950053"/>
              <a:gd name="connsiteX3050" fmla="*/ 3753021 w 4950054"/>
              <a:gd name="connsiteY3050" fmla="*/ 1490637 h 4950053"/>
              <a:gd name="connsiteX3051" fmla="*/ 3746237 w 4950054"/>
              <a:gd name="connsiteY3051" fmla="*/ 1494298 h 4950053"/>
              <a:gd name="connsiteX3052" fmla="*/ 3741082 w 4950054"/>
              <a:gd name="connsiteY3052" fmla="*/ 1476555 h 4950053"/>
              <a:gd name="connsiteX3053" fmla="*/ 3753021 w 4950054"/>
              <a:gd name="connsiteY3053" fmla="*/ 1467543 h 4950053"/>
              <a:gd name="connsiteX3054" fmla="*/ 3770421 w 4950054"/>
              <a:gd name="connsiteY3054" fmla="*/ 1457206 h 4950053"/>
              <a:gd name="connsiteX3055" fmla="*/ 3760218 w 4950054"/>
              <a:gd name="connsiteY3055" fmla="*/ 1447797 h 4950053"/>
              <a:gd name="connsiteX3056" fmla="*/ 3756910 w 4950054"/>
              <a:gd name="connsiteY3056" fmla="*/ 1463611 h 4950053"/>
              <a:gd name="connsiteX3057" fmla="*/ 3746435 w 4950054"/>
              <a:gd name="connsiteY3057" fmla="*/ 1460281 h 4950053"/>
              <a:gd name="connsiteX3058" fmla="*/ 3760218 w 4950054"/>
              <a:gd name="connsiteY3058" fmla="*/ 1447797 h 4950053"/>
              <a:gd name="connsiteX3059" fmla="*/ 4085807 w 4950054"/>
              <a:gd name="connsiteY3059" fmla="*/ 1441039 h 4950053"/>
              <a:gd name="connsiteX3060" fmla="*/ 4070184 w 4950054"/>
              <a:gd name="connsiteY3060" fmla="*/ 1453324 h 4950053"/>
              <a:gd name="connsiteX3061" fmla="*/ 4087452 w 4950054"/>
              <a:gd name="connsiteY3061" fmla="*/ 1463934 h 4950053"/>
              <a:gd name="connsiteX3062" fmla="*/ 4077311 w 4950054"/>
              <a:gd name="connsiteY3062" fmla="*/ 1483478 h 4950053"/>
              <a:gd name="connsiteX3063" fmla="*/ 4087452 w 4950054"/>
              <a:gd name="connsiteY3063" fmla="*/ 1492134 h 4950053"/>
              <a:gd name="connsiteX3064" fmla="*/ 4092661 w 4950054"/>
              <a:gd name="connsiteY3064" fmla="*/ 1462259 h 4950053"/>
              <a:gd name="connsiteX3065" fmla="*/ 4106639 w 4950054"/>
              <a:gd name="connsiteY3065" fmla="*/ 1456954 h 4950053"/>
              <a:gd name="connsiteX3066" fmla="*/ 4108284 w 4950054"/>
              <a:gd name="connsiteY3066" fmla="*/ 1446344 h 4950053"/>
              <a:gd name="connsiteX3067" fmla="*/ 4089371 w 4950054"/>
              <a:gd name="connsiteY3067" fmla="*/ 1460584 h 4950053"/>
              <a:gd name="connsiteX3068" fmla="*/ 4085807 w 4950054"/>
              <a:gd name="connsiteY3068" fmla="*/ 1441039 h 4950053"/>
              <a:gd name="connsiteX3069" fmla="*/ 930433 w 4950054"/>
              <a:gd name="connsiteY3069" fmla="*/ 1437932 h 4950053"/>
              <a:gd name="connsiteX3070" fmla="*/ 912888 w 4950054"/>
              <a:gd name="connsiteY3070" fmla="*/ 1457192 h 4950053"/>
              <a:gd name="connsiteX3071" fmla="*/ 918097 w 4950054"/>
              <a:gd name="connsiteY3071" fmla="*/ 1467800 h 4950053"/>
              <a:gd name="connsiteX3072" fmla="*/ 930433 w 4950054"/>
              <a:gd name="connsiteY3072" fmla="*/ 1437932 h 4950053"/>
              <a:gd name="connsiteX3073" fmla="*/ 3671904 w 4950054"/>
              <a:gd name="connsiteY3073" fmla="*/ 1437689 h 4950053"/>
              <a:gd name="connsiteX3074" fmla="*/ 3671904 w 4950054"/>
              <a:gd name="connsiteY3074" fmla="*/ 1448019 h 4950053"/>
              <a:gd name="connsiteX3075" fmla="*/ 3671904 w 4950054"/>
              <a:gd name="connsiteY3075" fmla="*/ 1437689 h 4950053"/>
              <a:gd name="connsiteX3076" fmla="*/ 4100832 w 4950054"/>
              <a:gd name="connsiteY3076" fmla="*/ 1436432 h 4950053"/>
              <a:gd name="connsiteX3077" fmla="*/ 4096395 w 4950054"/>
              <a:gd name="connsiteY3077" fmla="*/ 1438841 h 4950053"/>
              <a:gd name="connsiteX3078" fmla="*/ 4096223 w 4950054"/>
              <a:gd name="connsiteY3078" fmla="*/ 1448019 h 4950053"/>
              <a:gd name="connsiteX3079" fmla="*/ 4104927 w 4950054"/>
              <a:gd name="connsiteY3079" fmla="*/ 1442192 h 4950053"/>
              <a:gd name="connsiteX3080" fmla="*/ 4105617 w 4950054"/>
              <a:gd name="connsiteY3080" fmla="*/ 1440177 h 4950053"/>
              <a:gd name="connsiteX3081" fmla="*/ 4102405 w 4950054"/>
              <a:gd name="connsiteY3081" fmla="*/ 1436475 h 4950053"/>
              <a:gd name="connsiteX3082" fmla="*/ 4877142 w 4950054"/>
              <a:gd name="connsiteY3082" fmla="*/ 1432529 h 4950053"/>
              <a:gd name="connsiteX3083" fmla="*/ 4873615 w 4950054"/>
              <a:gd name="connsiteY3083" fmla="*/ 1501685 h 4950053"/>
              <a:gd name="connsiteX3084" fmla="*/ 4877142 w 4950054"/>
              <a:gd name="connsiteY3084" fmla="*/ 1432529 h 4950053"/>
              <a:gd name="connsiteX3085" fmla="*/ 4394180 w 4950054"/>
              <a:gd name="connsiteY3085" fmla="*/ 1427079 h 4950053"/>
              <a:gd name="connsiteX3086" fmla="*/ 4387327 w 4950054"/>
              <a:gd name="connsiteY3086" fmla="*/ 1435735 h 4950053"/>
              <a:gd name="connsiteX3087" fmla="*/ 4397743 w 4950054"/>
              <a:gd name="connsiteY3087" fmla="*/ 1456954 h 4950053"/>
              <a:gd name="connsiteX3088" fmla="*/ 4394180 w 4950054"/>
              <a:gd name="connsiteY3088" fmla="*/ 1427079 h 4950053"/>
              <a:gd name="connsiteX3089" fmla="*/ 4950054 w 4950054"/>
              <a:gd name="connsiteY3089" fmla="*/ 1424406 h 4950053"/>
              <a:gd name="connsiteX3090" fmla="*/ 4950054 w 4950054"/>
              <a:gd name="connsiteY3090" fmla="*/ 1424406 h 4950053"/>
              <a:gd name="connsiteX3091" fmla="*/ 4938144 w 4950054"/>
              <a:gd name="connsiteY3091" fmla="*/ 1438074 h 4950053"/>
              <a:gd name="connsiteX3092" fmla="*/ 4923740 w 4950054"/>
              <a:gd name="connsiteY3092" fmla="*/ 1447515 h 4950053"/>
              <a:gd name="connsiteX3093" fmla="*/ 4932846 w 4950054"/>
              <a:gd name="connsiteY3093" fmla="*/ 1432684 h 4950053"/>
              <a:gd name="connsiteX3094" fmla="*/ 3774210 w 4950054"/>
              <a:gd name="connsiteY3094" fmla="*/ 1423631 h 4950053"/>
              <a:gd name="connsiteX3095" fmla="*/ 3795262 w 4950054"/>
              <a:gd name="connsiteY3095" fmla="*/ 1432636 h 4950053"/>
              <a:gd name="connsiteX3096" fmla="*/ 3788061 w 4950054"/>
              <a:gd name="connsiteY3096" fmla="*/ 1441360 h 4950053"/>
              <a:gd name="connsiteX3097" fmla="*/ 3781135 w 4950054"/>
              <a:gd name="connsiteY3097" fmla="*/ 1430666 h 4950053"/>
              <a:gd name="connsiteX3098" fmla="*/ 3770609 w 4950054"/>
              <a:gd name="connsiteY3098" fmla="*/ 1434324 h 4950053"/>
              <a:gd name="connsiteX3099" fmla="*/ 3774210 w 4950054"/>
              <a:gd name="connsiteY3099" fmla="*/ 1423631 h 4950053"/>
              <a:gd name="connsiteX3100" fmla="*/ 3601032 w 4950054"/>
              <a:gd name="connsiteY3100" fmla="*/ 1423106 h 4950053"/>
              <a:gd name="connsiteX3101" fmla="*/ 3564393 w 4950054"/>
              <a:gd name="connsiteY3101" fmla="*/ 1454905 h 4950053"/>
              <a:gd name="connsiteX3102" fmla="*/ 3560813 w 4950054"/>
              <a:gd name="connsiteY3102" fmla="*/ 1444306 h 4950053"/>
              <a:gd name="connsiteX3103" fmla="*/ 3550620 w 4950054"/>
              <a:gd name="connsiteY3103" fmla="*/ 1447653 h 4950053"/>
              <a:gd name="connsiteX3104" fmla="*/ 3601032 w 4950054"/>
              <a:gd name="connsiteY3104" fmla="*/ 1423106 h 4950053"/>
              <a:gd name="connsiteX3105" fmla="*/ 4265398 w 4950054"/>
              <a:gd name="connsiteY3105" fmla="*/ 1420128 h 4950053"/>
              <a:gd name="connsiteX3106" fmla="*/ 4261653 w 4950054"/>
              <a:gd name="connsiteY3106" fmla="*/ 1421115 h 4950053"/>
              <a:gd name="connsiteX3107" fmla="*/ 4259806 w 4950054"/>
              <a:gd name="connsiteY3107" fmla="*/ 1421048 h 4950053"/>
              <a:gd name="connsiteX3108" fmla="*/ 4261181 w 4950054"/>
              <a:gd name="connsiteY3108" fmla="*/ 1432447 h 4950053"/>
              <a:gd name="connsiteX3109" fmla="*/ 4263498 w 4950054"/>
              <a:gd name="connsiteY3109" fmla="*/ 1425858 h 4950053"/>
              <a:gd name="connsiteX3110" fmla="*/ 4850657 w 4950054"/>
              <a:gd name="connsiteY3110" fmla="*/ 1419481 h 4950053"/>
              <a:gd name="connsiteX3111" fmla="*/ 4840407 w 4950054"/>
              <a:gd name="connsiteY3111" fmla="*/ 1430080 h 4950053"/>
              <a:gd name="connsiteX3112" fmla="*/ 4855781 w 4950054"/>
              <a:gd name="connsiteY3112" fmla="*/ 1435380 h 4950053"/>
              <a:gd name="connsiteX3113" fmla="*/ 4850657 w 4950054"/>
              <a:gd name="connsiteY3113" fmla="*/ 1419481 h 4950053"/>
              <a:gd name="connsiteX3114" fmla="*/ 4534359 w 4950054"/>
              <a:gd name="connsiteY3114" fmla="*/ 1417273 h 4950053"/>
              <a:gd name="connsiteX3115" fmla="*/ 4527123 w 4950054"/>
              <a:gd name="connsiteY3115" fmla="*/ 1423572 h 4950053"/>
              <a:gd name="connsiteX3116" fmla="*/ 4499986 w 4950054"/>
              <a:gd name="connsiteY3116" fmla="*/ 1463934 h 4950053"/>
              <a:gd name="connsiteX3117" fmla="*/ 4498067 w 4950054"/>
              <a:gd name="connsiteY3117" fmla="*/ 1479849 h 4950053"/>
              <a:gd name="connsiteX3118" fmla="*/ 4484361 w 4950054"/>
              <a:gd name="connsiteY3118" fmla="*/ 1487108 h 4950053"/>
              <a:gd name="connsiteX3119" fmla="*/ 4466715 w 4950054"/>
              <a:gd name="connsiteY3119" fmla="*/ 1526057 h 4950053"/>
              <a:gd name="connsiteX3120" fmla="*/ 4452844 w 4950054"/>
              <a:gd name="connsiteY3120" fmla="*/ 1541274 h 4950053"/>
              <a:gd name="connsiteX3121" fmla="*/ 4483708 w 4950054"/>
              <a:gd name="connsiteY3121" fmla="*/ 1528549 h 4950053"/>
              <a:gd name="connsiteX3122" fmla="*/ 4545355 w 4950054"/>
              <a:gd name="connsiteY3122" fmla="*/ 1498036 h 4950053"/>
              <a:gd name="connsiteX3123" fmla="*/ 4544939 w 4950054"/>
              <a:gd name="connsiteY3123" fmla="*/ 1494088 h 4950053"/>
              <a:gd name="connsiteX3124" fmla="*/ 4549399 w 4950054"/>
              <a:gd name="connsiteY3124" fmla="*/ 1496034 h 4950053"/>
              <a:gd name="connsiteX3125" fmla="*/ 4553293 w 4950054"/>
              <a:gd name="connsiteY3125" fmla="*/ 1494106 h 4950053"/>
              <a:gd name="connsiteX3126" fmla="*/ 4555766 w 4950054"/>
              <a:gd name="connsiteY3126" fmla="*/ 1490947 h 4950053"/>
              <a:gd name="connsiteX3127" fmla="*/ 4560975 w 4950054"/>
              <a:gd name="connsiteY3127" fmla="*/ 1483094 h 4950053"/>
              <a:gd name="connsiteX3128" fmla="*/ 4561742 w 4950054"/>
              <a:gd name="connsiteY3128" fmla="*/ 1482786 h 4950053"/>
              <a:gd name="connsiteX3129" fmla="*/ 4563371 w 4950054"/>
              <a:gd name="connsiteY3129" fmla="*/ 1473679 h 4950053"/>
              <a:gd name="connsiteX3130" fmla="*/ 4556780 w 4950054"/>
              <a:gd name="connsiteY3130" fmla="*/ 1434223 h 4950053"/>
              <a:gd name="connsiteX3131" fmla="*/ 4553097 w 4950054"/>
              <a:gd name="connsiteY3131" fmla="*/ 1431288 h 4950053"/>
              <a:gd name="connsiteX3132" fmla="*/ 4552581 w 4950054"/>
              <a:gd name="connsiteY3132" fmla="*/ 1434469 h 4950053"/>
              <a:gd name="connsiteX3133" fmla="*/ 4557242 w 4950054"/>
              <a:gd name="connsiteY3133" fmla="*/ 1441360 h 4950053"/>
              <a:gd name="connsiteX3134" fmla="*/ 4548378 w 4950054"/>
              <a:gd name="connsiteY3134" fmla="*/ 1457365 h 4950053"/>
              <a:gd name="connsiteX3135" fmla="*/ 4548378 w 4950054"/>
              <a:gd name="connsiteY3135" fmla="*/ 1437991 h 4950053"/>
              <a:gd name="connsiteX3136" fmla="*/ 4534528 w 4950054"/>
              <a:gd name="connsiteY3136" fmla="*/ 1436026 h 4950053"/>
              <a:gd name="connsiteX3137" fmla="*/ 4545318 w 4950054"/>
              <a:gd name="connsiteY3137" fmla="*/ 1425088 h 4950053"/>
              <a:gd name="connsiteX3138" fmla="*/ 4537905 w 4950054"/>
              <a:gd name="connsiteY3138" fmla="*/ 1419179 h 4950053"/>
              <a:gd name="connsiteX3139" fmla="*/ 4607162 w 4950054"/>
              <a:gd name="connsiteY3139" fmla="*/ 1416470 h 4950053"/>
              <a:gd name="connsiteX3140" fmla="*/ 4596845 w 4950054"/>
              <a:gd name="connsiteY3140" fmla="*/ 1434152 h 4950053"/>
              <a:gd name="connsiteX3141" fmla="*/ 4602425 w 4950054"/>
              <a:gd name="connsiteY3141" fmla="*/ 1440148 h 4950053"/>
              <a:gd name="connsiteX3142" fmla="*/ 4612164 w 4950054"/>
              <a:gd name="connsiteY3142" fmla="*/ 1428335 h 4950053"/>
              <a:gd name="connsiteX3143" fmla="*/ 4607162 w 4950054"/>
              <a:gd name="connsiteY3143" fmla="*/ 1416470 h 4950053"/>
              <a:gd name="connsiteX3144" fmla="*/ 4345662 w 4950054"/>
              <a:gd name="connsiteY3144" fmla="*/ 1411165 h 4950053"/>
              <a:gd name="connsiteX3145" fmla="*/ 4331957 w 4950054"/>
              <a:gd name="connsiteY3145" fmla="*/ 1432385 h 4950053"/>
              <a:gd name="connsiteX3146" fmla="*/ 4345662 w 4950054"/>
              <a:gd name="connsiteY3146" fmla="*/ 1411165 h 4950053"/>
              <a:gd name="connsiteX3147" fmla="*/ 4402951 w 4950054"/>
              <a:gd name="connsiteY3147" fmla="*/ 1405860 h 4950053"/>
              <a:gd name="connsiteX3148" fmla="*/ 4420220 w 4950054"/>
              <a:gd name="connsiteY3148" fmla="*/ 1444670 h 4950053"/>
              <a:gd name="connsiteX3149" fmla="*/ 4406241 w 4950054"/>
              <a:gd name="connsiteY3149" fmla="*/ 1472869 h 4950053"/>
              <a:gd name="connsiteX3150" fmla="*/ 4423509 w 4950054"/>
              <a:gd name="connsiteY3150" fmla="*/ 1462259 h 4950053"/>
              <a:gd name="connsiteX3151" fmla="*/ 4441052 w 4950054"/>
              <a:gd name="connsiteY3151" fmla="*/ 1439364 h 4950053"/>
              <a:gd name="connsiteX3152" fmla="*/ 4437489 w 4950054"/>
              <a:gd name="connsiteY3152" fmla="*/ 1423450 h 4950053"/>
              <a:gd name="connsiteX3153" fmla="*/ 4402951 w 4950054"/>
              <a:gd name="connsiteY3153" fmla="*/ 1405860 h 4950053"/>
              <a:gd name="connsiteX3154" fmla="*/ 3813961 w 4950054"/>
              <a:gd name="connsiteY3154" fmla="*/ 1398553 h 4950053"/>
              <a:gd name="connsiteX3155" fmla="*/ 3796912 w 4950054"/>
              <a:gd name="connsiteY3155" fmla="*/ 1422627 h 4950053"/>
              <a:gd name="connsiteX3156" fmla="*/ 3807195 w 4950054"/>
              <a:gd name="connsiteY3156" fmla="*/ 1422627 h 4950053"/>
              <a:gd name="connsiteX3157" fmla="*/ 3791771 w 4950054"/>
              <a:gd name="connsiteY3157" fmla="*/ 1426184 h 4950053"/>
              <a:gd name="connsiteX3158" fmla="*/ 3791771 w 4950054"/>
              <a:gd name="connsiteY3158" fmla="*/ 1401835 h 4950053"/>
              <a:gd name="connsiteX3159" fmla="*/ 3802054 w 4950054"/>
              <a:gd name="connsiteY3159" fmla="*/ 1410590 h 4950053"/>
              <a:gd name="connsiteX3160" fmla="*/ 3813961 w 4950054"/>
              <a:gd name="connsiteY3160" fmla="*/ 1398553 h 4950053"/>
              <a:gd name="connsiteX3161" fmla="*/ 3586982 w 4950054"/>
              <a:gd name="connsiteY3161" fmla="*/ 1398553 h 4950053"/>
              <a:gd name="connsiteX3162" fmla="*/ 3601110 w 4950054"/>
              <a:gd name="connsiteY3162" fmla="*/ 1407275 h 4950053"/>
              <a:gd name="connsiteX3163" fmla="*/ 3583659 w 4950054"/>
              <a:gd name="connsiteY3163" fmla="*/ 1416281 h 4950053"/>
              <a:gd name="connsiteX3164" fmla="*/ 3586982 w 4950054"/>
              <a:gd name="connsiteY3164" fmla="*/ 1398553 h 4950053"/>
              <a:gd name="connsiteX3165" fmla="*/ 4127473 w 4950054"/>
              <a:gd name="connsiteY3165" fmla="*/ 1395250 h 4950053"/>
              <a:gd name="connsiteX3166" fmla="*/ 4120620 w 4950054"/>
              <a:gd name="connsiteY3166" fmla="*/ 1398880 h 4950053"/>
              <a:gd name="connsiteX3167" fmla="*/ 4113493 w 4950054"/>
              <a:gd name="connsiteY3167" fmla="*/ 1412840 h 4950053"/>
              <a:gd name="connsiteX3168" fmla="*/ 4118701 w 4950054"/>
              <a:gd name="connsiteY3168" fmla="*/ 1423450 h 4950053"/>
              <a:gd name="connsiteX3169" fmla="*/ 4127473 w 4950054"/>
              <a:gd name="connsiteY3169" fmla="*/ 1395250 h 4950053"/>
              <a:gd name="connsiteX3170" fmla="*/ 4491969 w 4950054"/>
              <a:gd name="connsiteY3170" fmla="*/ 1391228 h 4950053"/>
              <a:gd name="connsiteX3171" fmla="*/ 4491214 w 4950054"/>
              <a:gd name="connsiteY3171" fmla="*/ 1391621 h 4950053"/>
              <a:gd name="connsiteX3172" fmla="*/ 4494927 w 4950054"/>
              <a:gd name="connsiteY3172" fmla="*/ 1395639 h 4950053"/>
              <a:gd name="connsiteX3173" fmla="*/ 4497035 w 4950054"/>
              <a:gd name="connsiteY3173" fmla="*/ 1395576 h 4950053"/>
              <a:gd name="connsiteX3174" fmla="*/ 3628953 w 4950054"/>
              <a:gd name="connsiteY3174" fmla="*/ 1386360 h 4950053"/>
              <a:gd name="connsiteX3175" fmla="*/ 3616944 w 4950054"/>
              <a:gd name="connsiteY3175" fmla="*/ 1404151 h 4950053"/>
              <a:gd name="connsiteX3176" fmla="*/ 3628953 w 4950054"/>
              <a:gd name="connsiteY3176" fmla="*/ 1386360 h 4950053"/>
              <a:gd name="connsiteX3177" fmla="*/ 4175989 w 4950054"/>
              <a:gd name="connsiteY3177" fmla="*/ 1381011 h 4950053"/>
              <a:gd name="connsiteX3178" fmla="*/ 4162010 w 4950054"/>
              <a:gd name="connsiteY3178" fmla="*/ 1398880 h 4950053"/>
              <a:gd name="connsiteX3179" fmla="*/ 4175989 w 4950054"/>
              <a:gd name="connsiteY3179" fmla="*/ 1381011 h 4950053"/>
              <a:gd name="connsiteX3180" fmla="*/ 992662 w 4950054"/>
              <a:gd name="connsiteY3180" fmla="*/ 1380598 h 4950053"/>
              <a:gd name="connsiteX3181" fmla="*/ 987453 w 4950054"/>
              <a:gd name="connsiteY3181" fmla="*/ 1383220 h 4950053"/>
              <a:gd name="connsiteX3182" fmla="*/ 991016 w 4950054"/>
              <a:gd name="connsiteY3182" fmla="*/ 1393827 h 4950053"/>
              <a:gd name="connsiteX3183" fmla="*/ 978680 w 4950054"/>
              <a:gd name="connsiteY3183" fmla="*/ 1390199 h 4950053"/>
              <a:gd name="connsiteX3184" fmla="*/ 935367 w 4950054"/>
              <a:gd name="connsiteY3184" fmla="*/ 1429000 h 4950053"/>
              <a:gd name="connsiteX3185" fmla="*/ 944140 w 4950054"/>
              <a:gd name="connsiteY3185" fmla="*/ 1442956 h 4950053"/>
              <a:gd name="connsiteX3186" fmla="*/ 1009932 w 4950054"/>
              <a:gd name="connsiteY3186" fmla="*/ 1381266 h 4950053"/>
              <a:gd name="connsiteX3187" fmla="*/ 992662 w 4950054"/>
              <a:gd name="connsiteY3187" fmla="*/ 1380598 h 4950053"/>
              <a:gd name="connsiteX3188" fmla="*/ 4297145 w 4950054"/>
              <a:gd name="connsiteY3188" fmla="*/ 1379336 h 4950053"/>
              <a:gd name="connsiteX3189" fmla="*/ 4285084 w 4950054"/>
              <a:gd name="connsiteY3189" fmla="*/ 1404185 h 4950053"/>
              <a:gd name="connsiteX3190" fmla="*/ 4297145 w 4950054"/>
              <a:gd name="connsiteY3190" fmla="*/ 1400556 h 4950053"/>
              <a:gd name="connsiteX3191" fmla="*/ 4297145 w 4950054"/>
              <a:gd name="connsiteY3191" fmla="*/ 1379336 h 4950053"/>
              <a:gd name="connsiteX3192" fmla="*/ 3879678 w 4950054"/>
              <a:gd name="connsiteY3192" fmla="*/ 1367051 h 4950053"/>
              <a:gd name="connsiteX3193" fmla="*/ 3879678 w 4950054"/>
              <a:gd name="connsiteY3193" fmla="*/ 1381011 h 4950053"/>
              <a:gd name="connsiteX3194" fmla="*/ 3879678 w 4950054"/>
              <a:gd name="connsiteY3194" fmla="*/ 1367051 h 4950053"/>
              <a:gd name="connsiteX3195" fmla="*/ 4775301 w 4950054"/>
              <a:gd name="connsiteY3195" fmla="*/ 1362850 h 4950053"/>
              <a:gd name="connsiteX3196" fmla="*/ 4783841 w 4950054"/>
              <a:gd name="connsiteY3196" fmla="*/ 1362850 h 4950053"/>
              <a:gd name="connsiteX3197" fmla="*/ 4787043 w 4950054"/>
              <a:gd name="connsiteY3197" fmla="*/ 1375274 h 4950053"/>
              <a:gd name="connsiteX3198" fmla="*/ 4777170 w 4950054"/>
              <a:gd name="connsiteY3198" fmla="*/ 1393345 h 4950053"/>
              <a:gd name="connsiteX3199" fmla="*/ 4775301 w 4950054"/>
              <a:gd name="connsiteY3199" fmla="*/ 1362850 h 4950053"/>
              <a:gd name="connsiteX3200" fmla="*/ 3682102 w 4950054"/>
              <a:gd name="connsiteY3200" fmla="*/ 1362850 h 4950053"/>
              <a:gd name="connsiteX3201" fmla="*/ 3673507 w 4950054"/>
              <a:gd name="connsiteY3201" fmla="*/ 1382270 h 4950053"/>
              <a:gd name="connsiteX3202" fmla="*/ 3682102 w 4950054"/>
              <a:gd name="connsiteY3202" fmla="*/ 1362850 h 4950053"/>
              <a:gd name="connsiteX3203" fmla="*/ 4741051 w 4950054"/>
              <a:gd name="connsiteY3203" fmla="*/ 1357925 h 4950053"/>
              <a:gd name="connsiteX3204" fmla="*/ 4742751 w 4950054"/>
              <a:gd name="connsiteY3204" fmla="*/ 1378582 h 4950053"/>
              <a:gd name="connsiteX3205" fmla="*/ 4741051 w 4950054"/>
              <a:gd name="connsiteY3205" fmla="*/ 1357925 h 4950053"/>
              <a:gd name="connsiteX3206" fmla="*/ 4399388 w 4950054"/>
              <a:gd name="connsiteY3206" fmla="*/ 1356441 h 4950053"/>
              <a:gd name="connsiteX3207" fmla="*/ 4394180 w 4950054"/>
              <a:gd name="connsiteY3207" fmla="*/ 1381011 h 4950053"/>
              <a:gd name="connsiteX3208" fmla="*/ 4399388 w 4950054"/>
              <a:gd name="connsiteY3208" fmla="*/ 1356441 h 4950053"/>
              <a:gd name="connsiteX3209" fmla="*/ 3835343 w 4950054"/>
              <a:gd name="connsiteY3209" fmla="*/ 1354232 h 4950053"/>
              <a:gd name="connsiteX3210" fmla="*/ 3838835 w 4950054"/>
              <a:gd name="connsiteY3210" fmla="*/ 1369991 h 4950053"/>
              <a:gd name="connsiteX3211" fmla="*/ 3818421 w 4950054"/>
              <a:gd name="connsiteY3211" fmla="*/ 1368302 h 4950053"/>
              <a:gd name="connsiteX3212" fmla="*/ 3835343 w 4950054"/>
              <a:gd name="connsiteY3212" fmla="*/ 1354232 h 4950053"/>
              <a:gd name="connsiteX3213" fmla="*/ 4865529 w 4950054"/>
              <a:gd name="connsiteY3213" fmla="*/ 1352214 h 4950053"/>
              <a:gd name="connsiteX3214" fmla="*/ 4889323 w 4950054"/>
              <a:gd name="connsiteY3214" fmla="*/ 1352214 h 4950053"/>
              <a:gd name="connsiteX3215" fmla="*/ 4891216 w 4950054"/>
              <a:gd name="connsiteY3215" fmla="*/ 1369815 h 4950053"/>
              <a:gd name="connsiteX3216" fmla="*/ 4872289 w 4950054"/>
              <a:gd name="connsiteY3216" fmla="*/ 1355846 h 4950053"/>
              <a:gd name="connsiteX3217" fmla="*/ 4879318 w 4950054"/>
              <a:gd name="connsiteY3217" fmla="*/ 1415910 h 4950053"/>
              <a:gd name="connsiteX3218" fmla="*/ 4875805 w 4950054"/>
              <a:gd name="connsiteY3218" fmla="*/ 1422896 h 4950053"/>
              <a:gd name="connsiteX3219" fmla="*/ 4860392 w 4950054"/>
              <a:gd name="connsiteY3219" fmla="*/ 1419263 h 4950053"/>
              <a:gd name="connsiteX3220" fmla="*/ 4865529 w 4950054"/>
              <a:gd name="connsiteY3220" fmla="*/ 1352214 h 4950053"/>
              <a:gd name="connsiteX3221" fmla="*/ 1110540 w 4950054"/>
              <a:gd name="connsiteY3221" fmla="*/ 1349722 h 4950053"/>
              <a:gd name="connsiteX3222" fmla="*/ 1080933 w 4950054"/>
              <a:gd name="connsiteY3222" fmla="*/ 1362005 h 4950053"/>
              <a:gd name="connsiteX3223" fmla="*/ 1110540 w 4950054"/>
              <a:gd name="connsiteY3223" fmla="*/ 1349722 h 4950053"/>
              <a:gd name="connsiteX3224" fmla="*/ 4837249 w 4950054"/>
              <a:gd name="connsiteY3224" fmla="*/ 1349308 h 4950053"/>
              <a:gd name="connsiteX3225" fmla="*/ 4849067 w 4950054"/>
              <a:gd name="connsiteY3225" fmla="*/ 1393671 h 4950053"/>
              <a:gd name="connsiteX3226" fmla="*/ 4847455 w 4950054"/>
              <a:gd name="connsiteY3226" fmla="*/ 1413045 h 4950053"/>
              <a:gd name="connsiteX3227" fmla="*/ 4827041 w 4950054"/>
              <a:gd name="connsiteY3227" fmla="*/ 1366997 h 4950053"/>
              <a:gd name="connsiteX3228" fmla="*/ 4837249 w 4950054"/>
              <a:gd name="connsiteY3228" fmla="*/ 1349308 h 4950053"/>
              <a:gd name="connsiteX3229" fmla="*/ 4648700 w 4950054"/>
              <a:gd name="connsiteY3229" fmla="*/ 1345118 h 4950053"/>
              <a:gd name="connsiteX3230" fmla="*/ 4648302 w 4950054"/>
              <a:gd name="connsiteY3230" fmla="*/ 1351242 h 4950053"/>
              <a:gd name="connsiteX3231" fmla="*/ 4654033 w 4950054"/>
              <a:gd name="connsiteY3231" fmla="*/ 1349461 h 4950053"/>
              <a:gd name="connsiteX3232" fmla="*/ 4649909 w 4950054"/>
              <a:gd name="connsiteY3232" fmla="*/ 1348052 h 4950053"/>
              <a:gd name="connsiteX3233" fmla="*/ 1039265 w 4950054"/>
              <a:gd name="connsiteY3233" fmla="*/ 1344419 h 4950053"/>
              <a:gd name="connsiteX3234" fmla="*/ 1006642 w 4950054"/>
              <a:gd name="connsiteY3234" fmla="*/ 1379591 h 4950053"/>
              <a:gd name="connsiteX3235" fmla="*/ 1044473 w 4950054"/>
              <a:gd name="connsiteY3235" fmla="*/ 1351398 h 4950053"/>
              <a:gd name="connsiteX3236" fmla="*/ 1039265 w 4950054"/>
              <a:gd name="connsiteY3236" fmla="*/ 1344419 h 4950053"/>
              <a:gd name="connsiteX3237" fmla="*/ 4528371 w 4950054"/>
              <a:gd name="connsiteY3237" fmla="*/ 1344383 h 4950053"/>
              <a:gd name="connsiteX3238" fmla="*/ 4531770 w 4950054"/>
              <a:gd name="connsiteY3238" fmla="*/ 1356783 h 4950053"/>
              <a:gd name="connsiteX3239" fmla="*/ 4517606 w 4950054"/>
              <a:gd name="connsiteY3239" fmla="*/ 1358474 h 4950053"/>
              <a:gd name="connsiteX3240" fmla="*/ 4528371 w 4950054"/>
              <a:gd name="connsiteY3240" fmla="*/ 1344383 h 4950053"/>
              <a:gd name="connsiteX3241" fmla="*/ 3652972 w 4950054"/>
              <a:gd name="connsiteY3241" fmla="*/ 1344383 h 4950053"/>
              <a:gd name="connsiteX3242" fmla="*/ 3627315 w 4950054"/>
              <a:gd name="connsiteY3242" fmla="*/ 1379410 h 4950053"/>
              <a:gd name="connsiteX3243" fmla="*/ 3673715 w 4950054"/>
              <a:gd name="connsiteY3243" fmla="*/ 1344383 h 4950053"/>
              <a:gd name="connsiteX3244" fmla="*/ 3672078 w 4950054"/>
              <a:gd name="connsiteY3244" fmla="*/ 1353001 h 4950053"/>
              <a:gd name="connsiteX3245" fmla="*/ 3675626 w 4950054"/>
              <a:gd name="connsiteY3245" fmla="*/ 1365233 h 4950053"/>
              <a:gd name="connsiteX3246" fmla="*/ 3608211 w 4950054"/>
              <a:gd name="connsiteY3246" fmla="*/ 1421665 h 4950053"/>
              <a:gd name="connsiteX3247" fmla="*/ 3601387 w 4950054"/>
              <a:gd name="connsiteY3247" fmla="*/ 1402206 h 4950053"/>
              <a:gd name="connsiteX3248" fmla="*/ 3652972 w 4950054"/>
              <a:gd name="connsiteY3248" fmla="*/ 1344383 h 4950053"/>
              <a:gd name="connsiteX3249" fmla="*/ 4815162 w 4950054"/>
              <a:gd name="connsiteY3249" fmla="*/ 1338227 h 4950053"/>
              <a:gd name="connsiteX3250" fmla="*/ 4815162 w 4950054"/>
              <a:gd name="connsiteY3250" fmla="*/ 1366266 h 4950053"/>
              <a:gd name="connsiteX3251" fmla="*/ 4815162 w 4950054"/>
              <a:gd name="connsiteY3251" fmla="*/ 1338227 h 4950053"/>
              <a:gd name="connsiteX3252" fmla="*/ 3843945 w 4950054"/>
              <a:gd name="connsiteY3252" fmla="*/ 1337841 h 4950053"/>
              <a:gd name="connsiteX3253" fmla="*/ 3846828 w 4950054"/>
              <a:gd name="connsiteY3253" fmla="*/ 1339805 h 4950053"/>
              <a:gd name="connsiteX3254" fmla="*/ 3848486 w 4950054"/>
              <a:gd name="connsiteY3254" fmla="*/ 1345076 h 4950053"/>
              <a:gd name="connsiteX3255" fmla="*/ 3841578 w 4950054"/>
              <a:gd name="connsiteY3255" fmla="*/ 1353955 h 4950053"/>
              <a:gd name="connsiteX3256" fmla="*/ 3836329 w 4950054"/>
              <a:gd name="connsiteY3256" fmla="*/ 1341470 h 4950053"/>
              <a:gd name="connsiteX3257" fmla="*/ 3842201 w 4950054"/>
              <a:gd name="connsiteY3257" fmla="*/ 1338661 h 4950053"/>
              <a:gd name="connsiteX3258" fmla="*/ 3843945 w 4950054"/>
              <a:gd name="connsiteY3258" fmla="*/ 1337841 h 4950053"/>
              <a:gd name="connsiteX3259" fmla="*/ 3753315 w 4950054"/>
              <a:gd name="connsiteY3259" fmla="*/ 1333547 h 4950053"/>
              <a:gd name="connsiteX3260" fmla="*/ 3749751 w 4950054"/>
              <a:gd name="connsiteY3260" fmla="*/ 1347507 h 4950053"/>
              <a:gd name="connsiteX3261" fmla="*/ 3753315 w 4950054"/>
              <a:gd name="connsiteY3261" fmla="*/ 1333547 h 4950053"/>
              <a:gd name="connsiteX3262" fmla="*/ 4151681 w 4950054"/>
              <a:gd name="connsiteY3262" fmla="*/ 1329610 h 4950053"/>
              <a:gd name="connsiteX3263" fmla="*/ 4153664 w 4950054"/>
              <a:gd name="connsiteY3263" fmla="*/ 1352718 h 4950053"/>
              <a:gd name="connsiteX3264" fmla="*/ 4151681 w 4950054"/>
              <a:gd name="connsiteY3264" fmla="*/ 1329610 h 4950053"/>
              <a:gd name="connsiteX3265" fmla="*/ 4648986 w 4950054"/>
              <a:gd name="connsiteY3265" fmla="*/ 1328984 h 4950053"/>
              <a:gd name="connsiteX3266" fmla="*/ 4649567 w 4950054"/>
              <a:gd name="connsiteY3266" fmla="*/ 1331796 h 4950053"/>
              <a:gd name="connsiteX3267" fmla="*/ 4648913 w 4950054"/>
              <a:gd name="connsiteY3267" fmla="*/ 1341858 h 4950053"/>
              <a:gd name="connsiteX3268" fmla="*/ 4649370 w 4950054"/>
              <a:gd name="connsiteY3268" fmla="*/ 1340627 h 4950053"/>
              <a:gd name="connsiteX3269" fmla="*/ 4654033 w 4950054"/>
              <a:gd name="connsiteY3269" fmla="*/ 1342202 h 4950053"/>
              <a:gd name="connsiteX3270" fmla="*/ 4652218 w 4950054"/>
              <a:gd name="connsiteY3270" fmla="*/ 1332779 h 4950053"/>
              <a:gd name="connsiteX3271" fmla="*/ 4418301 w 4950054"/>
              <a:gd name="connsiteY3271" fmla="*/ 1324612 h 4950053"/>
              <a:gd name="connsiteX3272" fmla="*/ 4408159 w 4950054"/>
              <a:gd name="connsiteY3272" fmla="*/ 1338852 h 4950053"/>
              <a:gd name="connsiteX3273" fmla="*/ 4423509 w 4950054"/>
              <a:gd name="connsiteY3273" fmla="*/ 1335222 h 4950053"/>
              <a:gd name="connsiteX3274" fmla="*/ 4418301 w 4950054"/>
              <a:gd name="connsiteY3274" fmla="*/ 1324612 h 4950053"/>
              <a:gd name="connsiteX3275" fmla="*/ 3896947 w 4950054"/>
              <a:gd name="connsiteY3275" fmla="*/ 1322937 h 4950053"/>
              <a:gd name="connsiteX3276" fmla="*/ 3888450 w 4950054"/>
              <a:gd name="connsiteY3276" fmla="*/ 1336897 h 4950053"/>
              <a:gd name="connsiteX3277" fmla="*/ 3896947 w 4950054"/>
              <a:gd name="connsiteY3277" fmla="*/ 1322937 h 4950053"/>
              <a:gd name="connsiteX3278" fmla="*/ 4563956 w 4950054"/>
              <a:gd name="connsiteY3278" fmla="*/ 1318470 h 4950053"/>
              <a:gd name="connsiteX3279" fmla="*/ 4555355 w 4950054"/>
              <a:gd name="connsiteY3279" fmla="*/ 1324612 h 4950053"/>
              <a:gd name="connsiteX3280" fmla="*/ 4567416 w 4950054"/>
              <a:gd name="connsiteY3280" fmla="*/ 1328242 h 4950053"/>
              <a:gd name="connsiteX3281" fmla="*/ 4563956 w 4950054"/>
              <a:gd name="connsiteY3281" fmla="*/ 1318470 h 4950053"/>
              <a:gd name="connsiteX3282" fmla="*/ 1032412 w 4950054"/>
              <a:gd name="connsiteY3282" fmla="*/ 1317900 h 4950053"/>
              <a:gd name="connsiteX3283" fmla="*/ 1018704 w 4950054"/>
              <a:gd name="connsiteY3283" fmla="*/ 1337161 h 4950053"/>
              <a:gd name="connsiteX3284" fmla="*/ 1035975 w 4950054"/>
              <a:gd name="connsiteY3284" fmla="*/ 1328508 h 4950053"/>
              <a:gd name="connsiteX3285" fmla="*/ 1032412 w 4950054"/>
              <a:gd name="connsiteY3285" fmla="*/ 1317900 h 4950053"/>
              <a:gd name="connsiteX3286" fmla="*/ 3593435 w 4950054"/>
              <a:gd name="connsiteY3286" fmla="*/ 1313605 h 4950053"/>
              <a:gd name="connsiteX3287" fmla="*/ 3579600 w 4950054"/>
              <a:gd name="connsiteY3287" fmla="*/ 1331787 h 4950053"/>
              <a:gd name="connsiteX3288" fmla="*/ 3593435 w 4950054"/>
              <a:gd name="connsiteY3288" fmla="*/ 1313605 h 4950053"/>
              <a:gd name="connsiteX3289" fmla="*/ 4811833 w 4950054"/>
              <a:gd name="connsiteY3289" fmla="*/ 1312374 h 4950053"/>
              <a:gd name="connsiteX3290" fmla="*/ 4810209 w 4950054"/>
              <a:gd name="connsiteY3290" fmla="*/ 1339177 h 4950053"/>
              <a:gd name="connsiteX3291" fmla="*/ 4811833 w 4950054"/>
              <a:gd name="connsiteY3291" fmla="*/ 1312374 h 4950053"/>
              <a:gd name="connsiteX3292" fmla="*/ 4532934 w 4950054"/>
              <a:gd name="connsiteY3292" fmla="*/ 1310897 h 4950053"/>
              <a:gd name="connsiteX3293" fmla="*/ 4526468 w 4950054"/>
              <a:gd name="connsiteY3293" fmla="*/ 1311254 h 4950053"/>
              <a:gd name="connsiteX3294" fmla="*/ 4515336 w 4950054"/>
              <a:gd name="connsiteY3294" fmla="*/ 1319308 h 4950053"/>
              <a:gd name="connsiteX3295" fmla="*/ 4527671 w 4950054"/>
              <a:gd name="connsiteY3295" fmla="*/ 1319308 h 4950053"/>
              <a:gd name="connsiteX3296" fmla="*/ 4508483 w 4950054"/>
              <a:gd name="connsiteY3296" fmla="*/ 1338852 h 4950053"/>
              <a:gd name="connsiteX3297" fmla="*/ 4503309 w 4950054"/>
              <a:gd name="connsiteY3297" fmla="*/ 1352323 h 4950053"/>
              <a:gd name="connsiteX3298" fmla="*/ 4501832 w 4950054"/>
              <a:gd name="connsiteY3298" fmla="*/ 1356129 h 4950053"/>
              <a:gd name="connsiteX3299" fmla="*/ 4503064 w 4950054"/>
              <a:gd name="connsiteY3299" fmla="*/ 1358288 h 4950053"/>
              <a:gd name="connsiteX3300" fmla="*/ 4514760 w 4950054"/>
              <a:gd name="connsiteY3300" fmla="*/ 1365889 h 4950053"/>
              <a:gd name="connsiteX3301" fmla="*/ 4522463 w 4950054"/>
              <a:gd name="connsiteY3301" fmla="*/ 1361746 h 4950053"/>
              <a:gd name="connsiteX3302" fmla="*/ 4522330 w 4950054"/>
              <a:gd name="connsiteY3302" fmla="*/ 1366157 h 4950053"/>
              <a:gd name="connsiteX3303" fmla="*/ 4519749 w 4950054"/>
              <a:gd name="connsiteY3303" fmla="*/ 1369133 h 4950053"/>
              <a:gd name="connsiteX3304" fmla="*/ 4524482 w 4950054"/>
              <a:gd name="connsiteY3304" fmla="*/ 1372208 h 4950053"/>
              <a:gd name="connsiteX3305" fmla="*/ 4524724 w 4950054"/>
              <a:gd name="connsiteY3305" fmla="*/ 1371972 h 4950053"/>
              <a:gd name="connsiteX3306" fmla="*/ 4526455 w 4950054"/>
              <a:gd name="connsiteY3306" fmla="*/ 1371261 h 4950053"/>
              <a:gd name="connsiteX3307" fmla="*/ 4528921 w 4950054"/>
              <a:gd name="connsiteY3307" fmla="*/ 1375093 h 4950053"/>
              <a:gd name="connsiteX3308" fmla="*/ 4529440 w 4950054"/>
              <a:gd name="connsiteY3308" fmla="*/ 1375431 h 4950053"/>
              <a:gd name="connsiteX3309" fmla="*/ 4539732 w 4950054"/>
              <a:gd name="connsiteY3309" fmla="*/ 1352812 h 4950053"/>
              <a:gd name="connsiteX3310" fmla="*/ 4543021 w 4950054"/>
              <a:gd name="connsiteY3310" fmla="*/ 1361746 h 4950053"/>
              <a:gd name="connsiteX3311" fmla="*/ 4555355 w 4950054"/>
              <a:gd name="connsiteY3311" fmla="*/ 1347507 h 4950053"/>
              <a:gd name="connsiteX3312" fmla="*/ 4548229 w 4950054"/>
              <a:gd name="connsiteY3312" fmla="*/ 1333547 h 4950053"/>
              <a:gd name="connsiteX3313" fmla="*/ 4536168 w 4950054"/>
              <a:gd name="connsiteY3313" fmla="*/ 1338852 h 4950053"/>
              <a:gd name="connsiteX3314" fmla="*/ 4541377 w 4950054"/>
              <a:gd name="connsiteY3314" fmla="*/ 1326567 h 4950053"/>
              <a:gd name="connsiteX3315" fmla="*/ 4551793 w 4950054"/>
              <a:gd name="connsiteY3315" fmla="*/ 1326567 h 4950053"/>
              <a:gd name="connsiteX3316" fmla="*/ 4532934 w 4950054"/>
              <a:gd name="connsiteY3316" fmla="*/ 1310897 h 4950053"/>
              <a:gd name="connsiteX3317" fmla="*/ 4149594 w 4950054"/>
              <a:gd name="connsiteY3317" fmla="*/ 1308249 h 4950053"/>
              <a:gd name="connsiteX3318" fmla="*/ 4143097 w 4950054"/>
              <a:gd name="connsiteY3318" fmla="*/ 1310652 h 4950053"/>
              <a:gd name="connsiteX3319" fmla="*/ 4132681 w 4950054"/>
              <a:gd name="connsiteY3319" fmla="*/ 1317632 h 4950053"/>
              <a:gd name="connsiteX3320" fmla="*/ 4125828 w 4950054"/>
              <a:gd name="connsiteY3320" fmla="*/ 1356441 h 4950053"/>
              <a:gd name="connsiteX3321" fmla="*/ 4115412 w 4950054"/>
              <a:gd name="connsiteY3321" fmla="*/ 1360071 h 4950053"/>
              <a:gd name="connsiteX3322" fmla="*/ 4115412 w 4950054"/>
              <a:gd name="connsiteY3322" fmla="*/ 1372355 h 4950053"/>
              <a:gd name="connsiteX3323" fmla="*/ 4122265 w 4950054"/>
              <a:gd name="connsiteY3323" fmla="*/ 1391621 h 4950053"/>
              <a:gd name="connsiteX3324" fmla="*/ 4122265 w 4950054"/>
              <a:gd name="connsiteY3324" fmla="*/ 1363421 h 4950053"/>
              <a:gd name="connsiteX3325" fmla="*/ 4137889 w 4950054"/>
              <a:gd name="connsiteY3325" fmla="*/ 1347507 h 4950053"/>
              <a:gd name="connsiteX3326" fmla="*/ 4139533 w 4950054"/>
              <a:gd name="connsiteY3326" fmla="*/ 1352812 h 4950053"/>
              <a:gd name="connsiteX3327" fmla="*/ 4141178 w 4950054"/>
              <a:gd name="connsiteY3327" fmla="*/ 1384640 h 4950053"/>
              <a:gd name="connsiteX3328" fmla="*/ 4144741 w 4950054"/>
              <a:gd name="connsiteY3328" fmla="*/ 1361746 h 4950053"/>
              <a:gd name="connsiteX3329" fmla="*/ 4158721 w 4950054"/>
              <a:gd name="connsiteY3329" fmla="*/ 1356441 h 4950053"/>
              <a:gd name="connsiteX3330" fmla="*/ 4149949 w 4950054"/>
              <a:gd name="connsiteY3330" fmla="*/ 1315957 h 4950053"/>
              <a:gd name="connsiteX3331" fmla="*/ 4156802 w 4950054"/>
              <a:gd name="connsiteY3331" fmla="*/ 1317632 h 4950053"/>
              <a:gd name="connsiteX3332" fmla="*/ 4156425 w 4950054"/>
              <a:gd name="connsiteY3332" fmla="*/ 1308803 h 4950053"/>
              <a:gd name="connsiteX3333" fmla="*/ 4149594 w 4950054"/>
              <a:gd name="connsiteY3333" fmla="*/ 1308249 h 4950053"/>
              <a:gd name="connsiteX3334" fmla="*/ 3858742 w 4950054"/>
              <a:gd name="connsiteY3334" fmla="*/ 1307450 h 4950053"/>
              <a:gd name="connsiteX3335" fmla="*/ 3848336 w 4950054"/>
              <a:gd name="connsiteY3335" fmla="*/ 1336723 h 4950053"/>
              <a:gd name="connsiteX3336" fmla="*/ 3853539 w 4950054"/>
              <a:gd name="connsiteY3336" fmla="*/ 1309091 h 4950053"/>
              <a:gd name="connsiteX3337" fmla="*/ 3858742 w 4950054"/>
              <a:gd name="connsiteY3337" fmla="*/ 1307450 h 4950053"/>
              <a:gd name="connsiteX3338" fmla="*/ 4276397 w 4950054"/>
              <a:gd name="connsiteY3338" fmla="*/ 1304987 h 4950053"/>
              <a:gd name="connsiteX3339" fmla="*/ 4279889 w 4950054"/>
              <a:gd name="connsiteY3339" fmla="*/ 1323165 h 4950053"/>
              <a:gd name="connsiteX3340" fmla="*/ 4276397 w 4950054"/>
              <a:gd name="connsiteY3340" fmla="*/ 1304987 h 4950053"/>
              <a:gd name="connsiteX3341" fmla="*/ 3869511 w 4950054"/>
              <a:gd name="connsiteY3341" fmla="*/ 1288982 h 4950053"/>
              <a:gd name="connsiteX3342" fmla="*/ 3880318 w 4950054"/>
              <a:gd name="connsiteY3342" fmla="*/ 1292458 h 4950053"/>
              <a:gd name="connsiteX3343" fmla="*/ 3867805 w 4950054"/>
              <a:gd name="connsiteY3343" fmla="*/ 1299990 h 4950053"/>
              <a:gd name="connsiteX3344" fmla="*/ 3869511 w 4950054"/>
              <a:gd name="connsiteY3344" fmla="*/ 1288982 h 4950053"/>
              <a:gd name="connsiteX3345" fmla="*/ 3767907 w 4950054"/>
              <a:gd name="connsiteY3345" fmla="*/ 1282827 h 4950053"/>
              <a:gd name="connsiteX3346" fmla="*/ 3755393 w 4950054"/>
              <a:gd name="connsiteY3346" fmla="*/ 1307172 h 4950053"/>
              <a:gd name="connsiteX3347" fmla="*/ 3767907 w 4950054"/>
              <a:gd name="connsiteY3347" fmla="*/ 1282827 h 4950053"/>
              <a:gd name="connsiteX3348" fmla="*/ 4470382 w 4950054"/>
              <a:gd name="connsiteY3348" fmla="*/ 1282453 h 4950053"/>
              <a:gd name="connsiteX3349" fmla="*/ 4465174 w 4950054"/>
              <a:gd name="connsiteY3349" fmla="*/ 1317632 h 4950053"/>
              <a:gd name="connsiteX3350" fmla="*/ 4479153 w 4950054"/>
              <a:gd name="connsiteY3350" fmla="*/ 1284128 h 4950053"/>
              <a:gd name="connsiteX3351" fmla="*/ 4470382 w 4950054"/>
              <a:gd name="connsiteY3351" fmla="*/ 1282453 h 4950053"/>
              <a:gd name="connsiteX3352" fmla="*/ 4340455 w 4950054"/>
              <a:gd name="connsiteY3352" fmla="*/ 1278823 h 4950053"/>
              <a:gd name="connsiteX3353" fmla="*/ 4330039 w 4950054"/>
              <a:gd name="connsiteY3353" fmla="*/ 1305347 h 4950053"/>
              <a:gd name="connsiteX3354" fmla="*/ 4340455 w 4950054"/>
              <a:gd name="connsiteY3354" fmla="*/ 1278823 h 4950053"/>
              <a:gd name="connsiteX3355" fmla="*/ 4891802 w 4950054"/>
              <a:gd name="connsiteY3355" fmla="*/ 1276671 h 4950053"/>
              <a:gd name="connsiteX3356" fmla="*/ 4907328 w 4950054"/>
              <a:gd name="connsiteY3356" fmla="*/ 1280053 h 4950053"/>
              <a:gd name="connsiteX3357" fmla="*/ 4898612 w 4950054"/>
              <a:gd name="connsiteY3357" fmla="*/ 1299781 h 4950053"/>
              <a:gd name="connsiteX3358" fmla="*/ 4891802 w 4950054"/>
              <a:gd name="connsiteY3358" fmla="*/ 1276671 h 4950053"/>
              <a:gd name="connsiteX3359" fmla="*/ 3881440 w 4950054"/>
              <a:gd name="connsiteY3359" fmla="*/ 1273332 h 4950053"/>
              <a:gd name="connsiteX3360" fmla="*/ 3886421 w 4950054"/>
              <a:gd name="connsiteY3360" fmla="*/ 1273388 h 4950053"/>
              <a:gd name="connsiteX3361" fmla="*/ 3874233 w 4950054"/>
              <a:gd name="connsiteY3361" fmla="*/ 1282142 h 4950053"/>
              <a:gd name="connsiteX3362" fmla="*/ 3881440 w 4950054"/>
              <a:gd name="connsiteY3362" fmla="*/ 1273332 h 4950053"/>
              <a:gd name="connsiteX3363" fmla="*/ 4506085 w 4950054"/>
              <a:gd name="connsiteY3363" fmla="*/ 1260378 h 4950053"/>
              <a:gd name="connsiteX3364" fmla="*/ 4498067 w 4950054"/>
              <a:gd name="connsiteY3364" fmla="*/ 1271843 h 4950053"/>
              <a:gd name="connsiteX3365" fmla="*/ 4505193 w 4950054"/>
              <a:gd name="connsiteY3365" fmla="*/ 1284128 h 4950053"/>
              <a:gd name="connsiteX3366" fmla="*/ 4522463 w 4950054"/>
              <a:gd name="connsiteY3366" fmla="*/ 1275194 h 4950053"/>
              <a:gd name="connsiteX3367" fmla="*/ 4505193 w 4950054"/>
              <a:gd name="connsiteY3367" fmla="*/ 1277148 h 4950053"/>
              <a:gd name="connsiteX3368" fmla="*/ 4510128 w 4950054"/>
              <a:gd name="connsiteY3368" fmla="*/ 1261233 h 4950053"/>
              <a:gd name="connsiteX3369" fmla="*/ 4506085 w 4950054"/>
              <a:gd name="connsiteY3369" fmla="*/ 1260378 h 4950053"/>
              <a:gd name="connsiteX3370" fmla="*/ 4322329 w 4950054"/>
              <a:gd name="connsiteY3370" fmla="*/ 1253280 h 4950053"/>
              <a:gd name="connsiteX3371" fmla="*/ 4295199 w 4950054"/>
              <a:gd name="connsiteY3371" fmla="*/ 1260239 h 4950053"/>
              <a:gd name="connsiteX3372" fmla="*/ 4322329 w 4950054"/>
              <a:gd name="connsiteY3372" fmla="*/ 1253280 h 4950053"/>
              <a:gd name="connsiteX3373" fmla="*/ 3947383 w 4950054"/>
              <a:gd name="connsiteY3373" fmla="*/ 1252299 h 4950053"/>
              <a:gd name="connsiteX3374" fmla="*/ 3933404 w 4950054"/>
              <a:gd name="connsiteY3374" fmla="*/ 1268214 h 4950053"/>
              <a:gd name="connsiteX3375" fmla="*/ 3947383 w 4950054"/>
              <a:gd name="connsiteY3375" fmla="*/ 1252299 h 4950053"/>
              <a:gd name="connsiteX3376" fmla="*/ 4871898 w 4950054"/>
              <a:gd name="connsiteY3376" fmla="*/ 1252049 h 4950053"/>
              <a:gd name="connsiteX3377" fmla="*/ 4882105 w 4950054"/>
              <a:gd name="connsiteY3377" fmla="*/ 1289475 h 4950053"/>
              <a:gd name="connsiteX3378" fmla="*/ 4858469 w 4950054"/>
              <a:gd name="connsiteY3378" fmla="*/ 1266399 h 4950053"/>
              <a:gd name="connsiteX3379" fmla="*/ 4866795 w 4950054"/>
              <a:gd name="connsiteY3379" fmla="*/ 1262741 h 4950053"/>
              <a:gd name="connsiteX3380" fmla="*/ 4871898 w 4950054"/>
              <a:gd name="connsiteY3380" fmla="*/ 1252049 h 4950053"/>
              <a:gd name="connsiteX3381" fmla="*/ 4385241 w 4950054"/>
              <a:gd name="connsiteY3381" fmla="*/ 1246204 h 4950053"/>
              <a:gd name="connsiteX3382" fmla="*/ 4378555 w 4950054"/>
              <a:gd name="connsiteY3382" fmla="*/ 1248669 h 4950053"/>
              <a:gd name="connsiteX3383" fmla="*/ 4388971 w 4950054"/>
              <a:gd name="connsiteY3383" fmla="*/ 1259279 h 4950053"/>
              <a:gd name="connsiteX3384" fmla="*/ 4380474 w 4950054"/>
              <a:gd name="connsiteY3384" fmla="*/ 1257603 h 4950053"/>
              <a:gd name="connsiteX3385" fmla="*/ 4383764 w 4950054"/>
              <a:gd name="connsiteY3385" fmla="*/ 1273518 h 4950053"/>
              <a:gd name="connsiteX3386" fmla="*/ 4392535 w 4950054"/>
              <a:gd name="connsiteY3386" fmla="*/ 1277148 h 4950053"/>
              <a:gd name="connsiteX3387" fmla="*/ 4393837 w 4950054"/>
              <a:gd name="connsiteY3387" fmla="*/ 1276240 h 4950053"/>
              <a:gd name="connsiteX3388" fmla="*/ 4396349 w 4950054"/>
              <a:gd name="connsiteY3388" fmla="*/ 1274490 h 4950053"/>
              <a:gd name="connsiteX3389" fmla="*/ 4394227 w 4950054"/>
              <a:gd name="connsiteY3389" fmla="*/ 1268542 h 4950053"/>
              <a:gd name="connsiteX3390" fmla="*/ 4394030 w 4950054"/>
              <a:gd name="connsiteY3390" fmla="*/ 1267750 h 4950053"/>
              <a:gd name="connsiteX3391" fmla="*/ 4388971 w 4950054"/>
              <a:gd name="connsiteY3391" fmla="*/ 1266538 h 4950053"/>
              <a:gd name="connsiteX3392" fmla="*/ 4391507 w 4950054"/>
              <a:gd name="connsiteY3392" fmla="*/ 1262909 h 4950053"/>
              <a:gd name="connsiteX3393" fmla="*/ 4392693 w 4950054"/>
              <a:gd name="connsiteY3393" fmla="*/ 1262362 h 4950053"/>
              <a:gd name="connsiteX3394" fmla="*/ 4389340 w 4950054"/>
              <a:gd name="connsiteY3394" fmla="*/ 1248847 h 4950053"/>
              <a:gd name="connsiteX3395" fmla="*/ 4479153 w 4950054"/>
              <a:gd name="connsiteY3395" fmla="*/ 1245319 h 4950053"/>
              <a:gd name="connsiteX3396" fmla="*/ 4473945 w 4950054"/>
              <a:gd name="connsiteY3396" fmla="*/ 1261233 h 4950053"/>
              <a:gd name="connsiteX3397" fmla="*/ 4487651 w 4950054"/>
              <a:gd name="connsiteY3397" fmla="*/ 1259279 h 4950053"/>
              <a:gd name="connsiteX3398" fmla="*/ 4479153 w 4950054"/>
              <a:gd name="connsiteY3398" fmla="*/ 1245319 h 4950053"/>
              <a:gd name="connsiteX3399" fmla="*/ 4671580 w 4950054"/>
              <a:gd name="connsiteY3399" fmla="*/ 1244662 h 4950053"/>
              <a:gd name="connsiteX3400" fmla="*/ 4671580 w 4950054"/>
              <a:gd name="connsiteY3400" fmla="*/ 1273935 h 4950053"/>
              <a:gd name="connsiteX3401" fmla="*/ 4671580 w 4950054"/>
              <a:gd name="connsiteY3401" fmla="*/ 1244662 h 4950053"/>
              <a:gd name="connsiteX3402" fmla="*/ 4501630 w 4950054"/>
              <a:gd name="connsiteY3402" fmla="*/ 1240014 h 4950053"/>
              <a:gd name="connsiteX3403" fmla="*/ 4494777 w 4950054"/>
              <a:gd name="connsiteY3403" fmla="*/ 1253974 h 4950053"/>
              <a:gd name="connsiteX3404" fmla="*/ 4506838 w 4950054"/>
              <a:gd name="connsiteY3404" fmla="*/ 1250623 h 4950053"/>
              <a:gd name="connsiteX3405" fmla="*/ 4332556 w 4950054"/>
              <a:gd name="connsiteY3405" fmla="*/ 1238507 h 4950053"/>
              <a:gd name="connsiteX3406" fmla="*/ 4335955 w 4950054"/>
              <a:gd name="connsiteY3406" fmla="*/ 1249302 h 4950053"/>
              <a:gd name="connsiteX3407" fmla="*/ 4321791 w 4950054"/>
              <a:gd name="connsiteY3407" fmla="*/ 1245893 h 4950053"/>
              <a:gd name="connsiteX3408" fmla="*/ 4332556 w 4950054"/>
              <a:gd name="connsiteY3408" fmla="*/ 1238507 h 4950053"/>
              <a:gd name="connsiteX3409" fmla="*/ 4184487 w 4950054"/>
              <a:gd name="connsiteY3409" fmla="*/ 1236384 h 4950053"/>
              <a:gd name="connsiteX3410" fmla="*/ 4175989 w 4950054"/>
              <a:gd name="connsiteY3410" fmla="*/ 1253974 h 4950053"/>
              <a:gd name="connsiteX3411" fmla="*/ 4174345 w 4950054"/>
              <a:gd name="connsiteY3411" fmla="*/ 1245319 h 4950053"/>
              <a:gd name="connsiteX3412" fmla="*/ 4165573 w 4950054"/>
              <a:gd name="connsiteY3412" fmla="*/ 1277148 h 4950053"/>
              <a:gd name="connsiteX3413" fmla="*/ 4149949 w 4950054"/>
              <a:gd name="connsiteY3413" fmla="*/ 1285803 h 4950053"/>
              <a:gd name="connsiteX3414" fmla="*/ 4167218 w 4950054"/>
              <a:gd name="connsiteY3414" fmla="*/ 1322937 h 4950053"/>
              <a:gd name="connsiteX3415" fmla="*/ 4167218 w 4950054"/>
              <a:gd name="connsiteY3415" fmla="*/ 1300042 h 4950053"/>
              <a:gd name="connsiteX3416" fmla="*/ 4186405 w 4950054"/>
              <a:gd name="connsiteY3416" fmla="*/ 1269889 h 4950053"/>
              <a:gd name="connsiteX3417" fmla="*/ 4177634 w 4950054"/>
              <a:gd name="connsiteY3417" fmla="*/ 1250623 h 4950053"/>
              <a:gd name="connsiteX3418" fmla="*/ 4184487 w 4950054"/>
              <a:gd name="connsiteY3418" fmla="*/ 1236384 h 4950053"/>
              <a:gd name="connsiteX3419" fmla="*/ 3905716 w 4950054"/>
              <a:gd name="connsiteY3419" fmla="*/ 1230808 h 4950053"/>
              <a:gd name="connsiteX3420" fmla="*/ 3890273 w 4950054"/>
              <a:gd name="connsiteY3420" fmla="*/ 1245181 h 4950053"/>
              <a:gd name="connsiteX3421" fmla="*/ 3905716 w 4950054"/>
              <a:gd name="connsiteY3421" fmla="*/ 1230808 h 4950053"/>
              <a:gd name="connsiteX3422" fmla="*/ 4215735 w 4950054"/>
              <a:gd name="connsiteY3422" fmla="*/ 1229405 h 4950053"/>
              <a:gd name="connsiteX3423" fmla="*/ 4215735 w 4950054"/>
              <a:gd name="connsiteY3423" fmla="*/ 1240014 h 4950053"/>
              <a:gd name="connsiteX3424" fmla="*/ 4226151 w 4950054"/>
              <a:gd name="connsiteY3424" fmla="*/ 1234709 h 4950053"/>
              <a:gd name="connsiteX3425" fmla="*/ 4215735 w 4950054"/>
              <a:gd name="connsiteY3425" fmla="*/ 1229405 h 4950053"/>
              <a:gd name="connsiteX3426" fmla="*/ 3858358 w 4950054"/>
              <a:gd name="connsiteY3426" fmla="*/ 1227426 h 4950053"/>
              <a:gd name="connsiteX3427" fmla="*/ 3870660 w 4950054"/>
              <a:gd name="connsiteY3427" fmla="*/ 1236052 h 4950053"/>
              <a:gd name="connsiteX3428" fmla="*/ 3863552 w 4950054"/>
              <a:gd name="connsiteY3428" fmla="*/ 1267775 h 4950053"/>
              <a:gd name="connsiteX3429" fmla="*/ 3851522 w 4950054"/>
              <a:gd name="connsiteY3429" fmla="*/ 1260818 h 4950053"/>
              <a:gd name="connsiteX3430" fmla="*/ 3855077 w 4950054"/>
              <a:gd name="connsiteY3430" fmla="*/ 1237722 h 4950053"/>
              <a:gd name="connsiteX3431" fmla="*/ 3865466 w 4950054"/>
              <a:gd name="connsiteY3431" fmla="*/ 1234383 h 4950053"/>
              <a:gd name="connsiteX3432" fmla="*/ 3858358 w 4950054"/>
              <a:gd name="connsiteY3432" fmla="*/ 1227426 h 4950053"/>
              <a:gd name="connsiteX3433" fmla="*/ 3650285 w 4950054"/>
              <a:gd name="connsiteY3433" fmla="*/ 1226614 h 4950053"/>
              <a:gd name="connsiteX3434" fmla="*/ 3656854 w 4950054"/>
              <a:gd name="connsiteY3434" fmla="*/ 1227485 h 4950053"/>
              <a:gd name="connsiteX3435" fmla="*/ 3645035 w 4950054"/>
              <a:gd name="connsiteY3435" fmla="*/ 1241911 h 4950053"/>
              <a:gd name="connsiteX3436" fmla="*/ 3650285 w 4950054"/>
              <a:gd name="connsiteY3436" fmla="*/ 1226614 h 4950053"/>
              <a:gd name="connsiteX3437" fmla="*/ 4424122 w 4950054"/>
              <a:gd name="connsiteY3437" fmla="*/ 1225052 h 4950053"/>
              <a:gd name="connsiteX3438" fmla="*/ 4426544 w 4950054"/>
              <a:gd name="connsiteY3438" fmla="*/ 1234571 h 4950053"/>
              <a:gd name="connsiteX3439" fmla="*/ 4427547 w 4950054"/>
              <a:gd name="connsiteY3439" fmla="*/ 1229073 h 4950053"/>
              <a:gd name="connsiteX3440" fmla="*/ 4177634 w 4950054"/>
              <a:gd name="connsiteY3440" fmla="*/ 1222424 h 4950053"/>
              <a:gd name="connsiteX3441" fmla="*/ 4194903 w 4950054"/>
              <a:gd name="connsiteY3441" fmla="*/ 1240014 h 4950053"/>
              <a:gd name="connsiteX3442" fmla="*/ 4193258 w 4950054"/>
              <a:gd name="connsiteY3442" fmla="*/ 1229405 h 4950053"/>
              <a:gd name="connsiteX3443" fmla="*/ 4177634 w 4950054"/>
              <a:gd name="connsiteY3443" fmla="*/ 1222424 h 4950053"/>
              <a:gd name="connsiteX3444" fmla="*/ 3654894 w 4950054"/>
              <a:gd name="connsiteY3444" fmla="*/ 1212214 h 4950053"/>
              <a:gd name="connsiteX3445" fmla="*/ 3659144 w 4950054"/>
              <a:gd name="connsiteY3445" fmla="*/ 1214942 h 4950053"/>
              <a:gd name="connsiteX3446" fmla="*/ 3654151 w 4950054"/>
              <a:gd name="connsiteY3446" fmla="*/ 1218693 h 4950053"/>
              <a:gd name="connsiteX3447" fmla="*/ 3654151 w 4950054"/>
              <a:gd name="connsiteY3447" fmla="*/ 1225907 h 4950053"/>
              <a:gd name="connsiteX3448" fmla="*/ 3647318 w 4950054"/>
              <a:gd name="connsiteY3448" fmla="*/ 1216962 h 4950053"/>
              <a:gd name="connsiteX3449" fmla="*/ 3654894 w 4950054"/>
              <a:gd name="connsiteY3449" fmla="*/ 1212214 h 4950053"/>
              <a:gd name="connsiteX3450" fmla="*/ 985808 w 4950054"/>
              <a:gd name="connsiteY3450" fmla="*/ 1210152 h 4950053"/>
              <a:gd name="connsiteX3451" fmla="*/ 968264 w 4950054"/>
              <a:gd name="connsiteY3451" fmla="*/ 1213780 h 4950053"/>
              <a:gd name="connsiteX3452" fmla="*/ 926869 w 4950054"/>
              <a:gd name="connsiteY3452" fmla="*/ 1243648 h 4950053"/>
              <a:gd name="connsiteX3453" fmla="*/ 928513 w 4950054"/>
              <a:gd name="connsiteY3453" fmla="*/ 1264863 h 4950053"/>
              <a:gd name="connsiteX3454" fmla="*/ 958121 w 4950054"/>
              <a:gd name="connsiteY3454" fmla="*/ 1240299 h 4950053"/>
              <a:gd name="connsiteX3455" fmla="*/ 985808 w 4950054"/>
              <a:gd name="connsiteY3455" fmla="*/ 1210152 h 4950053"/>
              <a:gd name="connsiteX3456" fmla="*/ 3954236 w 4950054"/>
              <a:gd name="connsiteY3456" fmla="*/ 1209860 h 4950053"/>
              <a:gd name="connsiteX3457" fmla="*/ 3949028 w 4950054"/>
              <a:gd name="connsiteY3457" fmla="*/ 1224099 h 4950053"/>
              <a:gd name="connsiteX3458" fmla="*/ 3954236 w 4950054"/>
              <a:gd name="connsiteY3458" fmla="*/ 1209860 h 4950053"/>
              <a:gd name="connsiteX3459" fmla="*/ 4231359 w 4950054"/>
              <a:gd name="connsiteY3459" fmla="*/ 1206510 h 4950053"/>
              <a:gd name="connsiteX3460" fmla="*/ 4236567 w 4950054"/>
              <a:gd name="connsiteY3460" fmla="*/ 1218795 h 4950053"/>
              <a:gd name="connsiteX3461" fmla="*/ 4231359 w 4950054"/>
              <a:gd name="connsiteY3461" fmla="*/ 1206510 h 4950053"/>
              <a:gd name="connsiteX3462" fmla="*/ 3907296 w 4950054"/>
              <a:gd name="connsiteY3462" fmla="*/ 1206498 h 4950053"/>
              <a:gd name="connsiteX3463" fmla="*/ 3921424 w 4950054"/>
              <a:gd name="connsiteY3463" fmla="*/ 1213532 h 4950053"/>
              <a:gd name="connsiteX3464" fmla="*/ 3912560 w 4950054"/>
              <a:gd name="connsiteY3464" fmla="*/ 1220567 h 4950053"/>
              <a:gd name="connsiteX3465" fmla="*/ 3909236 w 4950054"/>
              <a:gd name="connsiteY3465" fmla="*/ 1211844 h 4950053"/>
              <a:gd name="connsiteX3466" fmla="*/ 3895108 w 4950054"/>
              <a:gd name="connsiteY3466" fmla="*/ 1217190 h 4950053"/>
              <a:gd name="connsiteX3467" fmla="*/ 3907296 w 4950054"/>
              <a:gd name="connsiteY3467" fmla="*/ 1206498 h 4950053"/>
              <a:gd name="connsiteX3468" fmla="*/ 3802463 w 4950054"/>
              <a:gd name="connsiteY3468" fmla="*/ 1206498 h 4950053"/>
              <a:gd name="connsiteX3469" fmla="*/ 3795352 w 4950054"/>
              <a:gd name="connsiteY3469" fmla="*/ 1220981 h 4950053"/>
              <a:gd name="connsiteX3470" fmla="*/ 3802463 w 4950054"/>
              <a:gd name="connsiteY3470" fmla="*/ 1206498 h 4950053"/>
              <a:gd name="connsiteX3471" fmla="*/ 4097868 w 4950054"/>
              <a:gd name="connsiteY3471" fmla="*/ 1204834 h 4950053"/>
              <a:gd name="connsiteX3472" fmla="*/ 4092661 w 4950054"/>
              <a:gd name="connsiteY3472" fmla="*/ 1220470 h 4950053"/>
              <a:gd name="connsiteX3473" fmla="*/ 4097868 w 4950054"/>
              <a:gd name="connsiteY3473" fmla="*/ 1204834 h 4950053"/>
              <a:gd name="connsiteX3474" fmla="*/ 4512839 w 4950054"/>
              <a:gd name="connsiteY3474" fmla="*/ 1203940 h 4950053"/>
              <a:gd name="connsiteX3475" fmla="*/ 4508483 w 4950054"/>
              <a:gd name="connsiteY3475" fmla="*/ 1220470 h 4950053"/>
              <a:gd name="connsiteX3476" fmla="*/ 4518900 w 4950054"/>
              <a:gd name="connsiteY3476" fmla="*/ 1206510 h 4950053"/>
              <a:gd name="connsiteX3477" fmla="*/ 4512839 w 4950054"/>
              <a:gd name="connsiteY3477" fmla="*/ 1203940 h 4950053"/>
              <a:gd name="connsiteX3478" fmla="*/ 4695800 w 4950054"/>
              <a:gd name="connsiteY3478" fmla="*/ 1200292 h 4950053"/>
              <a:gd name="connsiteX3479" fmla="*/ 4698645 w 4950054"/>
              <a:gd name="connsiteY3479" fmla="*/ 1201412 h 4950053"/>
              <a:gd name="connsiteX3480" fmla="*/ 4690247 w 4950054"/>
              <a:gd name="connsiteY3480" fmla="*/ 1218537 h 4950053"/>
              <a:gd name="connsiteX3481" fmla="*/ 4686725 w 4950054"/>
              <a:gd name="connsiteY3481" fmla="*/ 1206578 h 4950053"/>
              <a:gd name="connsiteX3482" fmla="*/ 4695393 w 4950054"/>
              <a:gd name="connsiteY3482" fmla="*/ 1203044 h 4950053"/>
              <a:gd name="connsiteX3483" fmla="*/ 4695800 w 4950054"/>
              <a:gd name="connsiteY3483" fmla="*/ 1200292 h 4950053"/>
              <a:gd name="connsiteX3484" fmla="*/ 4492859 w 4950054"/>
              <a:gd name="connsiteY3484" fmla="*/ 1199530 h 4950053"/>
              <a:gd name="connsiteX3485" fmla="*/ 4480798 w 4950054"/>
              <a:gd name="connsiteY3485" fmla="*/ 1218795 h 4950053"/>
              <a:gd name="connsiteX3486" fmla="*/ 4492859 w 4950054"/>
              <a:gd name="connsiteY3486" fmla="*/ 1199530 h 4950053"/>
              <a:gd name="connsiteX3487" fmla="*/ 3666097 w 4950054"/>
              <a:gd name="connsiteY3487" fmla="*/ 1190493 h 4950053"/>
              <a:gd name="connsiteX3488" fmla="*/ 3660902 w 4950054"/>
              <a:gd name="connsiteY3488" fmla="*/ 1211150 h 4950053"/>
              <a:gd name="connsiteX3489" fmla="*/ 3655708 w 4950054"/>
              <a:gd name="connsiteY3489" fmla="*/ 1199191 h 4950053"/>
              <a:gd name="connsiteX3490" fmla="*/ 3666097 w 4950054"/>
              <a:gd name="connsiteY3490" fmla="*/ 1190493 h 4950053"/>
              <a:gd name="connsiteX3491" fmla="*/ 1003079 w 4950054"/>
              <a:gd name="connsiteY3491" fmla="*/ 1189215 h 4950053"/>
              <a:gd name="connsiteX3492" fmla="*/ 989098 w 4950054"/>
              <a:gd name="connsiteY3492" fmla="*/ 1208477 h 4950053"/>
              <a:gd name="connsiteX3493" fmla="*/ 1003079 w 4950054"/>
              <a:gd name="connsiteY3493" fmla="*/ 1189215 h 4950053"/>
              <a:gd name="connsiteX3494" fmla="*/ 4442697 w 4950054"/>
              <a:gd name="connsiteY3494" fmla="*/ 1181660 h 4950053"/>
              <a:gd name="connsiteX3495" fmla="*/ 4428717 w 4950054"/>
              <a:gd name="connsiteY3495" fmla="*/ 1199530 h 4950053"/>
              <a:gd name="connsiteX3496" fmla="*/ 4435844 w 4950054"/>
              <a:gd name="connsiteY3496" fmla="*/ 1209860 h 4950053"/>
              <a:gd name="connsiteX3497" fmla="*/ 4446260 w 4950054"/>
              <a:gd name="connsiteY3497" fmla="*/ 1209860 h 4950053"/>
              <a:gd name="connsiteX3498" fmla="*/ 4442697 w 4950054"/>
              <a:gd name="connsiteY3498" fmla="*/ 1181660 h 4950053"/>
              <a:gd name="connsiteX3499" fmla="*/ 3820941 w 4950054"/>
              <a:gd name="connsiteY3499" fmla="*/ 1181498 h 4950053"/>
              <a:gd name="connsiteX3500" fmla="*/ 3820920 w 4950054"/>
              <a:gd name="connsiteY3500" fmla="*/ 1181605 h 4950053"/>
              <a:gd name="connsiteX3501" fmla="*/ 3820852 w 4950054"/>
              <a:gd name="connsiteY3501" fmla="*/ 1181604 h 4950053"/>
              <a:gd name="connsiteX3502" fmla="*/ 982245 w 4950054"/>
              <a:gd name="connsiteY3502" fmla="*/ 1180283 h 4950053"/>
              <a:gd name="connsiteX3503" fmla="*/ 970182 w 4950054"/>
              <a:gd name="connsiteY3503" fmla="*/ 1190891 h 4950053"/>
              <a:gd name="connsiteX3504" fmla="*/ 982245 w 4950054"/>
              <a:gd name="connsiteY3504" fmla="*/ 1180283 h 4950053"/>
              <a:gd name="connsiteX3505" fmla="*/ 4347495 w 4950054"/>
              <a:gd name="connsiteY3505" fmla="*/ 1178181 h 4950053"/>
              <a:gd name="connsiteX3506" fmla="*/ 4352878 w 4950054"/>
              <a:gd name="connsiteY3506" fmla="*/ 1207455 h 4950053"/>
              <a:gd name="connsiteX3507" fmla="*/ 4338713 w 4950054"/>
              <a:gd name="connsiteY3507" fmla="*/ 1197058 h 4950053"/>
              <a:gd name="connsiteX3508" fmla="*/ 4347495 w 4950054"/>
              <a:gd name="connsiteY3508" fmla="*/ 1178181 h 4950053"/>
              <a:gd name="connsiteX3509" fmla="*/ 4508483 w 4950054"/>
              <a:gd name="connsiteY3509" fmla="*/ 1173006 h 4950053"/>
              <a:gd name="connsiteX3510" fmla="*/ 4499986 w 4950054"/>
              <a:gd name="connsiteY3510" fmla="*/ 1176356 h 4950053"/>
              <a:gd name="connsiteX3511" fmla="*/ 4499986 w 4950054"/>
              <a:gd name="connsiteY3511" fmla="*/ 1204834 h 4950053"/>
              <a:gd name="connsiteX3512" fmla="*/ 4508483 w 4950054"/>
              <a:gd name="connsiteY3512" fmla="*/ 1173006 h 4950053"/>
              <a:gd name="connsiteX3513" fmla="*/ 3822663 w 4950054"/>
              <a:gd name="connsiteY3513" fmla="*/ 1173006 h 4950053"/>
              <a:gd name="connsiteX3514" fmla="*/ 3822766 w 4950054"/>
              <a:gd name="connsiteY3514" fmla="*/ 1179323 h 4950053"/>
              <a:gd name="connsiteX3515" fmla="*/ 3820941 w 4950054"/>
              <a:gd name="connsiteY3515" fmla="*/ 1181498 h 4950053"/>
              <a:gd name="connsiteX3516" fmla="*/ 3712637 w 4950054"/>
              <a:gd name="connsiteY3516" fmla="*/ 1163408 h 4950053"/>
              <a:gd name="connsiteX3517" fmla="*/ 3704363 w 4950054"/>
              <a:gd name="connsiteY3517" fmla="*/ 1190210 h 4950053"/>
              <a:gd name="connsiteX3518" fmla="*/ 3712637 w 4950054"/>
              <a:gd name="connsiteY3518" fmla="*/ 1163408 h 4950053"/>
              <a:gd name="connsiteX3519" fmla="*/ 1151935 w 4950054"/>
              <a:gd name="connsiteY3519" fmla="*/ 1162697 h 4950053"/>
              <a:gd name="connsiteX3520" fmla="*/ 1133019 w 4950054"/>
              <a:gd name="connsiteY3520" fmla="*/ 1180283 h 4950053"/>
              <a:gd name="connsiteX3521" fmla="*/ 1151935 w 4950054"/>
              <a:gd name="connsiteY3521" fmla="*/ 1162697 h 4950053"/>
              <a:gd name="connsiteX3522" fmla="*/ 4553437 w 4950054"/>
              <a:gd name="connsiteY3522" fmla="*/ 1160441 h 4950053"/>
              <a:gd name="connsiteX3523" fmla="*/ 4532879 w 4950054"/>
              <a:gd name="connsiteY3523" fmla="*/ 1209860 h 4950053"/>
              <a:gd name="connsiteX3524" fmla="*/ 4518900 w 4950054"/>
              <a:gd name="connsiteY3524" fmla="*/ 1220470 h 4950053"/>
              <a:gd name="connsiteX3525" fmla="*/ 4530961 w 4950054"/>
              <a:gd name="connsiteY3525" fmla="*/ 1218795 h 4950053"/>
              <a:gd name="connsiteX3526" fmla="*/ 4518900 w 4950054"/>
              <a:gd name="connsiteY3526" fmla="*/ 1262909 h 4950053"/>
              <a:gd name="connsiteX3527" fmla="*/ 4544939 w 4950054"/>
              <a:gd name="connsiteY3527" fmla="*/ 1233034 h 4950053"/>
              <a:gd name="connsiteX3528" fmla="*/ 4541377 w 4950054"/>
              <a:gd name="connsiteY3528" fmla="*/ 1201205 h 4950053"/>
              <a:gd name="connsiteX3529" fmla="*/ 4558645 w 4950054"/>
              <a:gd name="connsiteY3529" fmla="*/ 1204834 h 4950053"/>
              <a:gd name="connsiteX3530" fmla="*/ 4563853 w 4950054"/>
              <a:gd name="connsiteY3530" fmla="*/ 1186965 h 4950053"/>
              <a:gd name="connsiteX3531" fmla="*/ 4550148 w 4950054"/>
              <a:gd name="connsiteY3531" fmla="*/ 1178310 h 4950053"/>
              <a:gd name="connsiteX3532" fmla="*/ 4553437 w 4950054"/>
              <a:gd name="connsiteY3532" fmla="*/ 1160441 h 4950053"/>
              <a:gd name="connsiteX3533" fmla="*/ 3933045 w 4950054"/>
              <a:gd name="connsiteY3533" fmla="*/ 1159715 h 4950053"/>
              <a:gd name="connsiteX3534" fmla="*/ 3941970 w 4950054"/>
              <a:gd name="connsiteY3534" fmla="*/ 1164958 h 4950053"/>
              <a:gd name="connsiteX3535" fmla="*/ 3927744 w 4950054"/>
              <a:gd name="connsiteY3535" fmla="*/ 1170201 h 4950053"/>
              <a:gd name="connsiteX3536" fmla="*/ 3936670 w 4950054"/>
              <a:gd name="connsiteY3536" fmla="*/ 1168545 h 4950053"/>
              <a:gd name="connsiteX3537" fmla="*/ 3933045 w 4950054"/>
              <a:gd name="connsiteY3537" fmla="*/ 1159715 h 4950053"/>
              <a:gd name="connsiteX3538" fmla="*/ 4286045 w 4950054"/>
              <a:gd name="connsiteY3538" fmla="*/ 1147404 h 4950053"/>
              <a:gd name="connsiteX3539" fmla="*/ 4282786 w 4950054"/>
              <a:gd name="connsiteY3539" fmla="*/ 1165582 h 4950053"/>
              <a:gd name="connsiteX3540" fmla="*/ 4286045 w 4950054"/>
              <a:gd name="connsiteY3540" fmla="*/ 1147404 h 4950053"/>
              <a:gd name="connsiteX3541" fmla="*/ 4424035 w 4950054"/>
              <a:gd name="connsiteY3541" fmla="*/ 1143583 h 4950053"/>
              <a:gd name="connsiteX3542" fmla="*/ 4421757 w 4950054"/>
              <a:gd name="connsiteY3542" fmla="*/ 1152795 h 4950053"/>
              <a:gd name="connsiteX3543" fmla="*/ 4425291 w 4950054"/>
              <a:gd name="connsiteY3543" fmla="*/ 1156009 h 4950053"/>
              <a:gd name="connsiteX3544" fmla="*/ 4433925 w 4950054"/>
              <a:gd name="connsiteY3544" fmla="*/ 1162396 h 4950053"/>
              <a:gd name="connsiteX3545" fmla="*/ 4441052 w 4950054"/>
              <a:gd name="connsiteY3545" fmla="*/ 1151786 h 4950053"/>
              <a:gd name="connsiteX3546" fmla="*/ 4428717 w 4950054"/>
              <a:gd name="connsiteY3546" fmla="*/ 1150111 h 4950053"/>
              <a:gd name="connsiteX3547" fmla="*/ 3730300 w 4950054"/>
              <a:gd name="connsiteY3547" fmla="*/ 1138785 h 4950053"/>
              <a:gd name="connsiteX3548" fmla="*/ 3725308 w 4950054"/>
              <a:gd name="connsiteY3548" fmla="*/ 1158202 h 4950053"/>
              <a:gd name="connsiteX3549" fmla="*/ 3730300 w 4950054"/>
              <a:gd name="connsiteY3549" fmla="*/ 1138785 h 4950053"/>
              <a:gd name="connsiteX3550" fmla="*/ 4518900 w 4950054"/>
              <a:gd name="connsiteY3550" fmla="*/ 1135871 h 4950053"/>
              <a:gd name="connsiteX3551" fmla="*/ 4503275 w 4950054"/>
              <a:gd name="connsiteY3551" fmla="*/ 1165746 h 4950053"/>
              <a:gd name="connsiteX3552" fmla="*/ 4525752 w 4950054"/>
              <a:gd name="connsiteY3552" fmla="*/ 1157091 h 4950053"/>
              <a:gd name="connsiteX3553" fmla="*/ 4532879 w 4950054"/>
              <a:gd name="connsiteY3553" fmla="*/ 1144806 h 4950053"/>
              <a:gd name="connsiteX3554" fmla="*/ 4513691 w 4950054"/>
              <a:gd name="connsiteY3554" fmla="*/ 1141177 h 4950053"/>
              <a:gd name="connsiteX3555" fmla="*/ 4429289 w 4950054"/>
              <a:gd name="connsiteY3555" fmla="*/ 1128958 h 4950053"/>
              <a:gd name="connsiteX3556" fmla="*/ 4428295 w 4950054"/>
              <a:gd name="connsiteY3556" fmla="*/ 1131207 h 4950053"/>
              <a:gd name="connsiteX3557" fmla="*/ 4429523 w 4950054"/>
              <a:gd name="connsiteY3557" fmla="*/ 1129926 h 4950053"/>
              <a:gd name="connsiteX3558" fmla="*/ 3946097 w 4950054"/>
              <a:gd name="connsiteY3558" fmla="*/ 1127126 h 4950053"/>
              <a:gd name="connsiteX3559" fmla="*/ 3954063 w 4950054"/>
              <a:gd name="connsiteY3559" fmla="*/ 1129950 h 4950053"/>
              <a:gd name="connsiteX3560" fmla="*/ 3945348 w 4950054"/>
              <a:gd name="connsiteY3560" fmla="*/ 1140958 h 4950053"/>
              <a:gd name="connsiteX3561" fmla="*/ 3936904 w 4950054"/>
              <a:gd name="connsiteY3561" fmla="*/ 1128212 h 4950053"/>
              <a:gd name="connsiteX3562" fmla="*/ 3946097 w 4950054"/>
              <a:gd name="connsiteY3562" fmla="*/ 1127126 h 4950053"/>
              <a:gd name="connsiteX3563" fmla="*/ 3903673 w 4950054"/>
              <a:gd name="connsiteY3563" fmla="*/ 1125013 h 4950053"/>
              <a:gd name="connsiteX3564" fmla="*/ 3896629 w 4950054"/>
              <a:gd name="connsiteY3564" fmla="*/ 1135978 h 4950053"/>
              <a:gd name="connsiteX3565" fmla="*/ 3903673 w 4950054"/>
              <a:gd name="connsiteY3565" fmla="*/ 1125013 h 4950053"/>
              <a:gd name="connsiteX3566" fmla="*/ 4509443 w 4950054"/>
              <a:gd name="connsiteY3566" fmla="*/ 1122435 h 4950053"/>
              <a:gd name="connsiteX3567" fmla="*/ 4505193 w 4950054"/>
              <a:gd name="connsiteY3567" fmla="*/ 1125261 h 4950053"/>
              <a:gd name="connsiteX3568" fmla="*/ 4510128 w 4950054"/>
              <a:gd name="connsiteY3568" fmla="*/ 1135871 h 4950053"/>
              <a:gd name="connsiteX3569" fmla="*/ 4513691 w 4950054"/>
              <a:gd name="connsiteY3569" fmla="*/ 1123586 h 4950053"/>
              <a:gd name="connsiteX3570" fmla="*/ 4509443 w 4950054"/>
              <a:gd name="connsiteY3570" fmla="*/ 1122435 h 4950053"/>
              <a:gd name="connsiteX3571" fmla="*/ 4903004 w 4950054"/>
              <a:gd name="connsiteY3571" fmla="*/ 1119550 h 4950053"/>
              <a:gd name="connsiteX3572" fmla="*/ 4897828 w 4950054"/>
              <a:gd name="connsiteY3572" fmla="*/ 1131964 h 4950053"/>
              <a:gd name="connsiteX3573" fmla="*/ 4906545 w 4950054"/>
              <a:gd name="connsiteY3573" fmla="*/ 1137324 h 4950053"/>
              <a:gd name="connsiteX3574" fmla="*/ 4903004 w 4950054"/>
              <a:gd name="connsiteY3574" fmla="*/ 1119550 h 4950053"/>
              <a:gd name="connsiteX3575" fmla="*/ 4793027 w 4950054"/>
              <a:gd name="connsiteY3575" fmla="*/ 1112932 h 4950053"/>
              <a:gd name="connsiteX3576" fmla="*/ 4802093 w 4950054"/>
              <a:gd name="connsiteY3576" fmla="*/ 1133958 h 4950053"/>
              <a:gd name="connsiteX3577" fmla="*/ 4793027 w 4950054"/>
              <a:gd name="connsiteY3577" fmla="*/ 1112932 h 4950053"/>
              <a:gd name="connsiteX3578" fmla="*/ 2987570 w 4950054"/>
              <a:gd name="connsiteY3578" fmla="*/ 1108365 h 4950053"/>
              <a:gd name="connsiteX3579" fmla="*/ 2979320 w 4950054"/>
              <a:gd name="connsiteY3579" fmla="*/ 1122222 h 4950053"/>
              <a:gd name="connsiteX3580" fmla="*/ 2991382 w 4950054"/>
              <a:gd name="connsiteY3580" fmla="*/ 1109660 h 4950053"/>
              <a:gd name="connsiteX3581" fmla="*/ 2987570 w 4950054"/>
              <a:gd name="connsiteY3581" fmla="*/ 1108365 h 4950053"/>
              <a:gd name="connsiteX3582" fmla="*/ 1491588 w 4950054"/>
              <a:gd name="connsiteY3582" fmla="*/ 1092074 h 4950053"/>
              <a:gd name="connsiteX3583" fmla="*/ 1469109 w 4950054"/>
              <a:gd name="connsiteY3583" fmla="*/ 1101007 h 4950053"/>
              <a:gd name="connsiteX3584" fmla="*/ 1477607 w 4950054"/>
              <a:gd name="connsiteY3584" fmla="*/ 1104356 h 4950053"/>
              <a:gd name="connsiteX3585" fmla="*/ 1496797 w 4950054"/>
              <a:gd name="connsiteY3585" fmla="*/ 1095703 h 4950053"/>
              <a:gd name="connsiteX3586" fmla="*/ 1491588 w 4950054"/>
              <a:gd name="connsiteY3586" fmla="*/ 1092074 h 4950053"/>
              <a:gd name="connsiteX3587" fmla="*/ 1585068 w 4950054"/>
              <a:gd name="connsiteY3587" fmla="*/ 1086771 h 4950053"/>
              <a:gd name="connsiteX3588" fmla="*/ 1571361 w 4950054"/>
              <a:gd name="connsiteY3588" fmla="*/ 1095703 h 4950053"/>
              <a:gd name="connsiteX3589" fmla="*/ 1581779 w 4950054"/>
              <a:gd name="connsiteY3589" fmla="*/ 1104356 h 4950053"/>
              <a:gd name="connsiteX3590" fmla="*/ 1585068 w 4950054"/>
              <a:gd name="connsiteY3590" fmla="*/ 1086771 h 4950053"/>
              <a:gd name="connsiteX3591" fmla="*/ 4257325 w 4950054"/>
              <a:gd name="connsiteY3591" fmla="*/ 1085848 h 4950053"/>
              <a:gd name="connsiteX3592" fmla="*/ 4260549 w 4950054"/>
              <a:gd name="connsiteY3592" fmla="*/ 1113886 h 4950053"/>
              <a:gd name="connsiteX3593" fmla="*/ 4252223 w 4950054"/>
              <a:gd name="connsiteY3593" fmla="*/ 1112220 h 4950053"/>
              <a:gd name="connsiteX3594" fmla="*/ 4257325 w 4950054"/>
              <a:gd name="connsiteY3594" fmla="*/ 1085848 h 4950053"/>
              <a:gd name="connsiteX3595" fmla="*/ 4481089 w 4950054"/>
              <a:gd name="connsiteY3595" fmla="*/ 1084616 h 4950053"/>
              <a:gd name="connsiteX3596" fmla="*/ 4468891 w 4950054"/>
              <a:gd name="connsiteY3596" fmla="*/ 1128328 h 4950053"/>
              <a:gd name="connsiteX3597" fmla="*/ 4464091 w 4950054"/>
              <a:gd name="connsiteY3597" fmla="*/ 1124455 h 4950053"/>
              <a:gd name="connsiteX3598" fmla="*/ 4465015 w 4950054"/>
              <a:gd name="connsiteY3598" fmla="*/ 1120872 h 4950053"/>
              <a:gd name="connsiteX3599" fmla="*/ 4465204 w 4950054"/>
              <a:gd name="connsiteY3599" fmla="*/ 1120397 h 4950053"/>
              <a:gd name="connsiteX3600" fmla="*/ 4465337 w 4950054"/>
              <a:gd name="connsiteY3600" fmla="*/ 1119623 h 4950053"/>
              <a:gd name="connsiteX3601" fmla="*/ 4467712 w 4950054"/>
              <a:gd name="connsiteY3601" fmla="*/ 1110414 h 4950053"/>
              <a:gd name="connsiteX3602" fmla="*/ 4481089 w 4950054"/>
              <a:gd name="connsiteY3602" fmla="*/ 1084616 h 4950053"/>
              <a:gd name="connsiteX3603" fmla="*/ 2838141 w 4950054"/>
              <a:gd name="connsiteY3603" fmla="*/ 1082862 h 4950053"/>
              <a:gd name="connsiteX3604" fmla="*/ 2833754 w 4950054"/>
              <a:gd name="connsiteY3604" fmla="*/ 1083141 h 4950053"/>
              <a:gd name="connsiteX3605" fmla="*/ 2842527 w 4950054"/>
              <a:gd name="connsiteY3605" fmla="*/ 1085095 h 4950053"/>
              <a:gd name="connsiteX3606" fmla="*/ 2838141 w 4950054"/>
              <a:gd name="connsiteY3606" fmla="*/ 1082862 h 4950053"/>
              <a:gd name="connsiteX3607" fmla="*/ 1616319 w 4950054"/>
              <a:gd name="connsiteY3607" fmla="*/ 1078117 h 4950053"/>
              <a:gd name="connsiteX3608" fmla="*/ 1605902 w 4950054"/>
              <a:gd name="connsiteY3608" fmla="*/ 1093749 h 4950053"/>
              <a:gd name="connsiteX3609" fmla="*/ 1614401 w 4950054"/>
              <a:gd name="connsiteY3609" fmla="*/ 1097378 h 4950053"/>
              <a:gd name="connsiteX3610" fmla="*/ 1630300 w 4950054"/>
              <a:gd name="connsiteY3610" fmla="*/ 1088445 h 4950053"/>
              <a:gd name="connsiteX3611" fmla="*/ 1616319 w 4950054"/>
              <a:gd name="connsiteY3611" fmla="*/ 1081467 h 4950053"/>
              <a:gd name="connsiteX3612" fmla="*/ 1616319 w 4950054"/>
              <a:gd name="connsiteY3612" fmla="*/ 1078117 h 4950053"/>
              <a:gd name="connsiteX3613" fmla="*/ 1644538 w 4950054"/>
              <a:gd name="connsiteY3613" fmla="*/ 1075452 h 4950053"/>
              <a:gd name="connsiteX3614" fmla="*/ 1633590 w 4950054"/>
              <a:gd name="connsiteY3614" fmla="*/ 1088445 h 4950053"/>
              <a:gd name="connsiteX3615" fmla="*/ 1650861 w 4950054"/>
              <a:gd name="connsiteY3615" fmla="*/ 1076163 h 4950053"/>
              <a:gd name="connsiteX3616" fmla="*/ 1644538 w 4950054"/>
              <a:gd name="connsiteY3616" fmla="*/ 1075452 h 4950053"/>
              <a:gd name="connsiteX3617" fmla="*/ 4791998 w 4950054"/>
              <a:gd name="connsiteY3617" fmla="*/ 1073537 h 4950053"/>
              <a:gd name="connsiteX3618" fmla="*/ 4800744 w 4950054"/>
              <a:gd name="connsiteY3618" fmla="*/ 1101574 h 4950053"/>
              <a:gd name="connsiteX3619" fmla="*/ 4788719 w 4950054"/>
              <a:gd name="connsiteY3619" fmla="*/ 1101574 h 4950053"/>
              <a:gd name="connsiteX3620" fmla="*/ 4791998 w 4950054"/>
              <a:gd name="connsiteY3620" fmla="*/ 1073537 h 4950053"/>
              <a:gd name="connsiteX3621" fmla="*/ 3724470 w 4950054"/>
              <a:gd name="connsiteY3621" fmla="*/ 1073537 h 4950053"/>
              <a:gd name="connsiteX3622" fmla="*/ 3696565 w 4950054"/>
              <a:gd name="connsiteY3622" fmla="*/ 1094193 h 4950053"/>
              <a:gd name="connsiteX3623" fmla="*/ 3724470 w 4950054"/>
              <a:gd name="connsiteY3623" fmla="*/ 1073537 h 4950053"/>
              <a:gd name="connsiteX3624" fmla="*/ 3079752 w 4950054"/>
              <a:gd name="connsiteY3624" fmla="*/ 1069843 h 4950053"/>
              <a:gd name="connsiteX3625" fmla="*/ 3069545 w 4950054"/>
              <a:gd name="connsiteY3625" fmla="*/ 1080639 h 4950053"/>
              <a:gd name="connsiteX3626" fmla="*/ 3079752 w 4950054"/>
              <a:gd name="connsiteY3626" fmla="*/ 1069843 h 4950053"/>
              <a:gd name="connsiteX3627" fmla="*/ 3853638 w 4950054"/>
              <a:gd name="connsiteY3627" fmla="*/ 1068862 h 4950053"/>
              <a:gd name="connsiteX3628" fmla="*/ 3855557 w 4950054"/>
              <a:gd name="connsiteY3628" fmla="*/ 1100692 h 4950053"/>
              <a:gd name="connsiteX3629" fmla="*/ 3846784 w 4950054"/>
              <a:gd name="connsiteY3629" fmla="*/ 1116328 h 4950053"/>
              <a:gd name="connsiteX3630" fmla="*/ 3836368 w 4950054"/>
              <a:gd name="connsiteY3630" fmla="*/ 1121912 h 4950053"/>
              <a:gd name="connsiteX3631" fmla="*/ 3853638 w 4950054"/>
              <a:gd name="connsiteY3631" fmla="*/ 1068862 h 4950053"/>
              <a:gd name="connsiteX3632" fmla="*/ 2958062 w 4950054"/>
              <a:gd name="connsiteY3632" fmla="*/ 1068612 h 4950053"/>
              <a:gd name="connsiteX3633" fmla="*/ 2952763 w 4950054"/>
              <a:gd name="connsiteY3633" fmla="*/ 1076969 h 4950053"/>
              <a:gd name="connsiteX3634" fmla="*/ 2958062 w 4950054"/>
              <a:gd name="connsiteY3634" fmla="*/ 1068612 h 4950053"/>
              <a:gd name="connsiteX3635" fmla="*/ 2970170 w 4950054"/>
              <a:gd name="connsiteY3635" fmla="*/ 1066907 h 4950053"/>
              <a:gd name="connsiteX3636" fmla="*/ 2966802 w 4950054"/>
              <a:gd name="connsiteY3636" fmla="*/ 1079407 h 4950053"/>
              <a:gd name="connsiteX3637" fmla="*/ 2970170 w 4950054"/>
              <a:gd name="connsiteY3637" fmla="*/ 1066907 h 4950053"/>
              <a:gd name="connsiteX3638" fmla="*/ 4885992 w 4950054"/>
              <a:gd name="connsiteY3638" fmla="*/ 1063688 h 4950053"/>
              <a:gd name="connsiteX3639" fmla="*/ 4882391 w 4950054"/>
              <a:gd name="connsiteY3639" fmla="*/ 1137277 h 4950053"/>
              <a:gd name="connsiteX3640" fmla="*/ 4885992 w 4950054"/>
              <a:gd name="connsiteY3640" fmla="*/ 1063688 h 4950053"/>
              <a:gd name="connsiteX3641" fmla="*/ 4480682 w 4950054"/>
              <a:gd name="connsiteY3641" fmla="*/ 1061225 h 4950053"/>
              <a:gd name="connsiteX3642" fmla="*/ 4493148 w 4950054"/>
              <a:gd name="connsiteY3642" fmla="*/ 1077289 h 4950053"/>
              <a:gd name="connsiteX3643" fmla="*/ 4480682 w 4950054"/>
              <a:gd name="connsiteY3643" fmla="*/ 1061225 h 4950053"/>
              <a:gd name="connsiteX3644" fmla="*/ 4253233 w 4950054"/>
              <a:gd name="connsiteY3644" fmla="*/ 1059994 h 4950053"/>
              <a:gd name="connsiteX3645" fmla="*/ 4256775 w 4950054"/>
              <a:gd name="connsiteY3645" fmla="*/ 1080651 h 4950053"/>
              <a:gd name="connsiteX3646" fmla="*/ 4253233 w 4950054"/>
              <a:gd name="connsiteY3646" fmla="*/ 1059994 h 4950053"/>
              <a:gd name="connsiteX3647" fmla="*/ 2733052 w 4950054"/>
              <a:gd name="connsiteY3647" fmla="*/ 1059641 h 4950053"/>
              <a:gd name="connsiteX3648" fmla="*/ 2735065 w 4950054"/>
              <a:gd name="connsiteY3648" fmla="*/ 1063881 h 4950053"/>
              <a:gd name="connsiteX3649" fmla="*/ 2732997 w 4950054"/>
              <a:gd name="connsiteY3649" fmla="*/ 1059669 h 4950053"/>
              <a:gd name="connsiteX3650" fmla="*/ 4530117 w 4950054"/>
              <a:gd name="connsiteY3650" fmla="*/ 1057931 h 4950053"/>
              <a:gd name="connsiteX3651" fmla="*/ 4520544 w 4950054"/>
              <a:gd name="connsiteY3651" fmla="*/ 1058253 h 4950053"/>
              <a:gd name="connsiteX3652" fmla="*/ 4522463 w 4950054"/>
              <a:gd name="connsiteY3652" fmla="*/ 1070538 h 4950053"/>
              <a:gd name="connsiteX3653" fmla="*/ 4536168 w 4950054"/>
              <a:gd name="connsiteY3653" fmla="*/ 1082823 h 4950053"/>
              <a:gd name="connsiteX3654" fmla="*/ 4530117 w 4950054"/>
              <a:gd name="connsiteY3654" fmla="*/ 1057931 h 4950053"/>
              <a:gd name="connsiteX3655" fmla="*/ 3041743 w 4950054"/>
              <a:gd name="connsiteY3655" fmla="*/ 1056301 h 4950053"/>
              <a:gd name="connsiteX3656" fmla="*/ 3048717 w 4950054"/>
              <a:gd name="connsiteY3656" fmla="*/ 1066629 h 4950053"/>
              <a:gd name="connsiteX3657" fmla="*/ 3036444 w 4950054"/>
              <a:gd name="connsiteY3657" fmla="*/ 1069891 h 4950053"/>
              <a:gd name="connsiteX3658" fmla="*/ 3041743 w 4950054"/>
              <a:gd name="connsiteY3658" fmla="*/ 1056301 h 4950053"/>
              <a:gd name="connsiteX3659" fmla="*/ 2709777 w 4950054"/>
              <a:gd name="connsiteY3659" fmla="*/ 1055646 h 4950053"/>
              <a:gd name="connsiteX3660" fmla="*/ 2696961 w 4950054"/>
              <a:gd name="connsiteY3660" fmla="*/ 1060252 h 4950053"/>
              <a:gd name="connsiteX3661" fmla="*/ 2721359 w 4950054"/>
              <a:gd name="connsiteY3661" fmla="*/ 1060252 h 4950053"/>
              <a:gd name="connsiteX3662" fmla="*/ 2709777 w 4950054"/>
              <a:gd name="connsiteY3662" fmla="*/ 1055646 h 4950053"/>
              <a:gd name="connsiteX3663" fmla="*/ 1662751 w 4950054"/>
              <a:gd name="connsiteY3663" fmla="*/ 1050900 h 4950053"/>
              <a:gd name="connsiteX3664" fmla="*/ 1656069 w 4950054"/>
              <a:gd name="connsiteY3664" fmla="*/ 1058577 h 4950053"/>
              <a:gd name="connsiteX3665" fmla="*/ 1673339 w 4950054"/>
              <a:gd name="connsiteY3665" fmla="*/ 1054949 h 4950053"/>
              <a:gd name="connsiteX3666" fmla="*/ 1662751 w 4950054"/>
              <a:gd name="connsiteY3666" fmla="*/ 1050900 h 4950053"/>
              <a:gd name="connsiteX3667" fmla="*/ 2917777 w 4950054"/>
              <a:gd name="connsiteY3667" fmla="*/ 1048286 h 4950053"/>
              <a:gd name="connsiteX3668" fmla="*/ 2920859 w 4950054"/>
              <a:gd name="connsiteY3668" fmla="*/ 1048820 h 4950053"/>
              <a:gd name="connsiteX3669" fmla="*/ 2925426 w 4950054"/>
              <a:gd name="connsiteY3669" fmla="*/ 1053081 h 4950053"/>
              <a:gd name="connsiteX3670" fmla="*/ 2914826 w 4950054"/>
              <a:gd name="connsiteY3670" fmla="*/ 1051376 h 4950053"/>
              <a:gd name="connsiteX3671" fmla="*/ 2917777 w 4950054"/>
              <a:gd name="connsiteY3671" fmla="*/ 1048286 h 4950053"/>
              <a:gd name="connsiteX3672" fmla="*/ 4392727 w 4950054"/>
              <a:gd name="connsiteY3672" fmla="*/ 1047683 h 4950053"/>
              <a:gd name="connsiteX3673" fmla="*/ 4401292 w 4950054"/>
              <a:gd name="connsiteY3673" fmla="*/ 1054785 h 4950053"/>
              <a:gd name="connsiteX3674" fmla="*/ 4396042 w 4950054"/>
              <a:gd name="connsiteY3674" fmla="*/ 1062172 h 4950053"/>
              <a:gd name="connsiteX3675" fmla="*/ 4392727 w 4950054"/>
              <a:gd name="connsiteY3675" fmla="*/ 1047683 h 4950053"/>
              <a:gd name="connsiteX3676" fmla="*/ 1157050 w 4950054"/>
              <a:gd name="connsiteY3676" fmla="*/ 1047683 h 4950053"/>
              <a:gd name="connsiteX3677" fmla="*/ 1134096 w 4950054"/>
              <a:gd name="connsiteY3677" fmla="*/ 1070792 h 4950053"/>
              <a:gd name="connsiteX3678" fmla="*/ 1157050 w 4950054"/>
              <a:gd name="connsiteY3678" fmla="*/ 1047683 h 4950053"/>
              <a:gd name="connsiteX3679" fmla="*/ 2795925 w 4950054"/>
              <a:gd name="connsiteY3679" fmla="*/ 1045569 h 4950053"/>
              <a:gd name="connsiteX3680" fmla="*/ 2788795 w 4950054"/>
              <a:gd name="connsiteY3680" fmla="*/ 1054949 h 4950053"/>
              <a:gd name="connsiteX3681" fmla="*/ 2799213 w 4950054"/>
              <a:gd name="connsiteY3681" fmla="*/ 1053273 h 4950053"/>
              <a:gd name="connsiteX3682" fmla="*/ 2798858 w 4950054"/>
              <a:gd name="connsiteY3682" fmla="*/ 1045645 h 4950053"/>
              <a:gd name="connsiteX3683" fmla="*/ 2795925 w 4950054"/>
              <a:gd name="connsiteY3683" fmla="*/ 1045569 h 4950053"/>
              <a:gd name="connsiteX3684" fmla="*/ 3091823 w 4950054"/>
              <a:gd name="connsiteY3684" fmla="*/ 1042758 h 4950053"/>
              <a:gd name="connsiteX3685" fmla="*/ 3078005 w 4950054"/>
              <a:gd name="connsiteY3685" fmla="*/ 1054966 h 4950053"/>
              <a:gd name="connsiteX3686" fmla="*/ 3091823 w 4950054"/>
              <a:gd name="connsiteY3686" fmla="*/ 1042758 h 4950053"/>
              <a:gd name="connsiteX3687" fmla="*/ 4149412 w 4950054"/>
              <a:gd name="connsiteY3687" fmla="*/ 1041124 h 4950053"/>
              <a:gd name="connsiteX3688" fmla="*/ 4154717 w 4950054"/>
              <a:gd name="connsiteY3688" fmla="*/ 1043608 h 4950053"/>
              <a:gd name="connsiteX3689" fmla="*/ 4146122 w 4950054"/>
              <a:gd name="connsiteY3689" fmla="*/ 1052437 h 4950053"/>
              <a:gd name="connsiteX3690" fmla="*/ 4142899 w 4950054"/>
              <a:gd name="connsiteY3690" fmla="*/ 1043608 h 4950053"/>
              <a:gd name="connsiteX3691" fmla="*/ 4149412 w 4950054"/>
              <a:gd name="connsiteY3691" fmla="*/ 1041124 h 4950053"/>
              <a:gd name="connsiteX3692" fmla="*/ 3119316 w 4950054"/>
              <a:gd name="connsiteY3692" fmla="*/ 1040171 h 4950053"/>
              <a:gd name="connsiteX3693" fmla="*/ 3124869 w 4950054"/>
              <a:gd name="connsiteY3693" fmla="*/ 1043893 h 4950053"/>
              <a:gd name="connsiteX3694" fmla="*/ 3100494 w 4950054"/>
              <a:gd name="connsiteY3694" fmla="*/ 1052776 h 4950053"/>
              <a:gd name="connsiteX3695" fmla="*/ 3098554 w 4950054"/>
              <a:gd name="connsiteY3695" fmla="*/ 1040561 h 4950053"/>
              <a:gd name="connsiteX3696" fmla="*/ 3119316 w 4950054"/>
              <a:gd name="connsiteY3696" fmla="*/ 1040171 h 4950053"/>
              <a:gd name="connsiteX3697" fmla="*/ 2593509 w 4950054"/>
              <a:gd name="connsiteY3697" fmla="*/ 1039351 h 4950053"/>
              <a:gd name="connsiteX3698" fmla="*/ 2587854 w 4950054"/>
              <a:gd name="connsiteY3698" fmla="*/ 1047970 h 4950053"/>
              <a:gd name="connsiteX3699" fmla="*/ 2601836 w 4950054"/>
              <a:gd name="connsiteY3699" fmla="*/ 1042666 h 4950053"/>
              <a:gd name="connsiteX3700" fmla="*/ 2593509 w 4950054"/>
              <a:gd name="connsiteY3700" fmla="*/ 1039351 h 4950053"/>
              <a:gd name="connsiteX3701" fmla="*/ 1499558 w 4950054"/>
              <a:gd name="connsiteY3701" fmla="*/ 1039065 h 4950053"/>
              <a:gd name="connsiteX3702" fmla="*/ 1502761 w 4950054"/>
              <a:gd name="connsiteY3702" fmla="*/ 1048157 h 4950053"/>
              <a:gd name="connsiteX3703" fmla="*/ 1484347 w 4950054"/>
              <a:gd name="connsiteY3703" fmla="*/ 1046452 h 4950053"/>
              <a:gd name="connsiteX3704" fmla="*/ 1499558 w 4950054"/>
              <a:gd name="connsiteY3704" fmla="*/ 1039065 h 4950053"/>
              <a:gd name="connsiteX3705" fmla="*/ 1429095 w 4950054"/>
              <a:gd name="connsiteY3705" fmla="*/ 1039065 h 4950053"/>
              <a:gd name="connsiteX3706" fmla="*/ 1403407 w 4950054"/>
              <a:gd name="connsiteY3706" fmla="*/ 1062178 h 4950053"/>
              <a:gd name="connsiteX3707" fmla="*/ 1429095 w 4950054"/>
              <a:gd name="connsiteY3707" fmla="*/ 1039065 h 4950053"/>
              <a:gd name="connsiteX3708" fmla="*/ 2961128 w 4950054"/>
              <a:gd name="connsiteY3708" fmla="*/ 1037807 h 4950053"/>
              <a:gd name="connsiteX3709" fmla="*/ 2965325 w 4950054"/>
              <a:gd name="connsiteY3709" fmla="*/ 1040084 h 4950053"/>
              <a:gd name="connsiteX3710" fmla="*/ 2958341 w 4950054"/>
              <a:gd name="connsiteY3710" fmla="*/ 1043395 h 4950053"/>
              <a:gd name="connsiteX3711" fmla="*/ 2961128 w 4950054"/>
              <a:gd name="connsiteY3711" fmla="*/ 1037807 h 4950053"/>
              <a:gd name="connsiteX3712" fmla="*/ 1813834 w 4950054"/>
              <a:gd name="connsiteY3712" fmla="*/ 1035897 h 4950053"/>
              <a:gd name="connsiteX3713" fmla="*/ 1799990 w 4950054"/>
              <a:gd name="connsiteY3713" fmla="*/ 1046295 h 4950053"/>
              <a:gd name="connsiteX3714" fmla="*/ 1827678 w 4950054"/>
              <a:gd name="connsiteY3714" fmla="*/ 1042666 h 4950053"/>
              <a:gd name="connsiteX3715" fmla="*/ 1813834 w 4950054"/>
              <a:gd name="connsiteY3715" fmla="*/ 1035897 h 4950053"/>
              <a:gd name="connsiteX3716" fmla="*/ 4933054 w 4950054"/>
              <a:gd name="connsiteY3716" fmla="*/ 1035372 h 4950053"/>
              <a:gd name="connsiteX3717" fmla="*/ 4938233 w 4950054"/>
              <a:gd name="connsiteY3717" fmla="*/ 1056790 h 4950053"/>
              <a:gd name="connsiteX3718" fmla="*/ 4933054 w 4950054"/>
              <a:gd name="connsiteY3718" fmla="*/ 1035372 h 4950053"/>
              <a:gd name="connsiteX3719" fmla="*/ 3042415 w 4950054"/>
              <a:gd name="connsiteY3719" fmla="*/ 1032910 h 4950053"/>
              <a:gd name="connsiteX3720" fmla="*/ 3044027 w 4950054"/>
              <a:gd name="connsiteY3720" fmla="*/ 1045393 h 4950053"/>
              <a:gd name="connsiteX3721" fmla="*/ 3037312 w 4950054"/>
              <a:gd name="connsiteY3721" fmla="*/ 1045393 h 4950053"/>
              <a:gd name="connsiteX3722" fmla="*/ 3042415 w 4950054"/>
              <a:gd name="connsiteY3722" fmla="*/ 1032910 h 4950053"/>
              <a:gd name="connsiteX3723" fmla="*/ 3734285 w 4950054"/>
              <a:gd name="connsiteY3723" fmla="*/ 1030447 h 4950053"/>
              <a:gd name="connsiteX3724" fmla="*/ 3737807 w 4950054"/>
              <a:gd name="connsiteY3724" fmla="*/ 1048175 h 4950053"/>
              <a:gd name="connsiteX3725" fmla="*/ 3727511 w 4950054"/>
              <a:gd name="connsiteY3725" fmla="*/ 1049864 h 4950053"/>
              <a:gd name="connsiteX3726" fmla="*/ 3734285 w 4950054"/>
              <a:gd name="connsiteY3726" fmla="*/ 1030447 h 4950053"/>
              <a:gd name="connsiteX3727" fmla="*/ 2849517 w 4950054"/>
              <a:gd name="connsiteY3727" fmla="*/ 1027139 h 4950053"/>
              <a:gd name="connsiteX3728" fmla="*/ 2842527 w 4950054"/>
              <a:gd name="connsiteY3728" fmla="*/ 1030383 h 4950053"/>
              <a:gd name="connsiteX3729" fmla="*/ 2856508 w 4950054"/>
              <a:gd name="connsiteY3729" fmla="*/ 1030383 h 4950053"/>
              <a:gd name="connsiteX3730" fmla="*/ 2849517 w 4950054"/>
              <a:gd name="connsiteY3730" fmla="*/ 1027139 h 4950053"/>
              <a:gd name="connsiteX3731" fmla="*/ 1567798 w 4950054"/>
              <a:gd name="connsiteY3731" fmla="*/ 1026755 h 4950053"/>
              <a:gd name="connsiteX3732" fmla="*/ 1552172 w 4950054"/>
              <a:gd name="connsiteY3732" fmla="*/ 1033734 h 4950053"/>
              <a:gd name="connsiteX3733" fmla="*/ 1567798 w 4950054"/>
              <a:gd name="connsiteY3733" fmla="*/ 1026755 h 4950053"/>
              <a:gd name="connsiteX3734" fmla="*/ 1874769 w 4950054"/>
              <a:gd name="connsiteY3734" fmla="*/ 1025809 h 4950053"/>
              <a:gd name="connsiteX3735" fmla="*/ 1853720 w 4950054"/>
              <a:gd name="connsiteY3735" fmla="*/ 1039037 h 4950053"/>
              <a:gd name="connsiteX3736" fmla="*/ 1881408 w 4950054"/>
              <a:gd name="connsiteY3736" fmla="*/ 1035687 h 4950053"/>
              <a:gd name="connsiteX3737" fmla="*/ 1883052 w 4950054"/>
              <a:gd name="connsiteY3737" fmla="*/ 1026755 h 4950053"/>
              <a:gd name="connsiteX3738" fmla="*/ 1874769 w 4950054"/>
              <a:gd name="connsiteY3738" fmla="*/ 1025809 h 4950053"/>
              <a:gd name="connsiteX3739" fmla="*/ 2781942 w 4950054"/>
              <a:gd name="connsiteY3739" fmla="*/ 1025080 h 4950053"/>
              <a:gd name="connsiteX3740" fmla="*/ 2781942 w 4950054"/>
              <a:gd name="connsiteY3740" fmla="*/ 1037362 h 4950053"/>
              <a:gd name="connsiteX3741" fmla="*/ 2795649 w 4950054"/>
              <a:gd name="connsiteY3741" fmla="*/ 1026755 h 4950053"/>
              <a:gd name="connsiteX3742" fmla="*/ 2781942 w 4950054"/>
              <a:gd name="connsiteY3742" fmla="*/ 1025080 h 4950053"/>
              <a:gd name="connsiteX3743" fmla="*/ 3075319 w 4950054"/>
              <a:gd name="connsiteY3743" fmla="*/ 1021467 h 4950053"/>
              <a:gd name="connsiteX3744" fmla="*/ 3053294 w 4950054"/>
              <a:gd name="connsiteY3744" fmla="*/ 1046174 h 4950053"/>
              <a:gd name="connsiteX3745" fmla="*/ 3046578 w 4950054"/>
              <a:gd name="connsiteY3745" fmla="*/ 1033682 h 4950053"/>
              <a:gd name="connsiteX3746" fmla="*/ 3063500 w 4950054"/>
              <a:gd name="connsiteY3746" fmla="*/ 1028685 h 4950053"/>
              <a:gd name="connsiteX3747" fmla="*/ 3075319 w 4950054"/>
              <a:gd name="connsiteY3747" fmla="*/ 1021467 h 4950053"/>
              <a:gd name="connsiteX3748" fmla="*/ 2196869 w 4950054"/>
              <a:gd name="connsiteY3748" fmla="*/ 1021102 h 4950053"/>
              <a:gd name="connsiteX3749" fmla="*/ 2187892 w 4950054"/>
              <a:gd name="connsiteY3749" fmla="*/ 1026755 h 4950053"/>
              <a:gd name="connsiteX3750" fmla="*/ 2207081 w 4950054"/>
              <a:gd name="connsiteY3750" fmla="*/ 1023405 h 4950053"/>
              <a:gd name="connsiteX3751" fmla="*/ 2196869 w 4950054"/>
              <a:gd name="connsiteY3751" fmla="*/ 1021102 h 4950053"/>
              <a:gd name="connsiteX3752" fmla="*/ 4818274 w 4950054"/>
              <a:gd name="connsiteY3752" fmla="*/ 1018136 h 4950053"/>
              <a:gd name="connsiteX3753" fmla="*/ 4837644 w 4950054"/>
              <a:gd name="connsiteY3753" fmla="*/ 1075722 h 4950053"/>
              <a:gd name="connsiteX3754" fmla="*/ 4818274 w 4950054"/>
              <a:gd name="connsiteY3754" fmla="*/ 1018136 h 4950053"/>
              <a:gd name="connsiteX3755" fmla="*/ 4209275 w 4950054"/>
              <a:gd name="connsiteY3755" fmla="*/ 1018136 h 4950053"/>
              <a:gd name="connsiteX3756" fmla="*/ 4221195 w 4950054"/>
              <a:gd name="connsiteY3756" fmla="*/ 1024975 h 4950053"/>
              <a:gd name="connsiteX3757" fmla="*/ 4209275 w 4950054"/>
              <a:gd name="connsiteY3757" fmla="*/ 1026617 h 4950053"/>
              <a:gd name="connsiteX3758" fmla="*/ 4207649 w 4950054"/>
              <a:gd name="connsiteY3758" fmla="*/ 1028532 h 4950053"/>
              <a:gd name="connsiteX3759" fmla="*/ 4209275 w 4950054"/>
              <a:gd name="connsiteY3759" fmla="*/ 1018136 h 4950053"/>
              <a:gd name="connsiteX3760" fmla="*/ 3085560 w 4950054"/>
              <a:gd name="connsiteY3760" fmla="*/ 1018136 h 4950053"/>
              <a:gd name="connsiteX3761" fmla="*/ 3085560 w 4950054"/>
              <a:gd name="connsiteY3761" fmla="*/ 1033860 h 4950053"/>
              <a:gd name="connsiteX3762" fmla="*/ 3083445 w 4950054"/>
              <a:gd name="connsiteY3762" fmla="*/ 1025156 h 4950053"/>
              <a:gd name="connsiteX3763" fmla="*/ 3085560 w 4950054"/>
              <a:gd name="connsiteY3763" fmla="*/ 1018136 h 4950053"/>
              <a:gd name="connsiteX3764" fmla="*/ 2264101 w 4950054"/>
              <a:gd name="connsiteY3764" fmla="*/ 1018102 h 4950053"/>
              <a:gd name="connsiteX3765" fmla="*/ 2213934 w 4950054"/>
              <a:gd name="connsiteY3765" fmla="*/ 1026755 h 4950053"/>
              <a:gd name="connsiteX3766" fmla="*/ 2258893 w 4950054"/>
              <a:gd name="connsiteY3766" fmla="*/ 1030383 h 4950053"/>
              <a:gd name="connsiteX3767" fmla="*/ 2264101 w 4950054"/>
              <a:gd name="connsiteY3767" fmla="*/ 1018102 h 4950053"/>
              <a:gd name="connsiteX3768" fmla="*/ 2718383 w 4950054"/>
              <a:gd name="connsiteY3768" fmla="*/ 1018062 h 4950053"/>
              <a:gd name="connsiteX3769" fmla="*/ 2721934 w 4950054"/>
              <a:gd name="connsiteY3769" fmla="*/ 1025019 h 4950053"/>
              <a:gd name="connsiteX3770" fmla="*/ 2692428 w 4950054"/>
              <a:gd name="connsiteY3770" fmla="*/ 1035596 h 4950053"/>
              <a:gd name="connsiteX3771" fmla="*/ 2697619 w 4950054"/>
              <a:gd name="connsiteY3771" fmla="*/ 1038936 h 4950053"/>
              <a:gd name="connsiteX3772" fmla="*/ 2691199 w 4950054"/>
              <a:gd name="connsiteY3772" fmla="*/ 1040364 h 4950053"/>
              <a:gd name="connsiteX3773" fmla="*/ 2689280 w 4950054"/>
              <a:gd name="connsiteY3773" fmla="*/ 1037913 h 4950053"/>
              <a:gd name="connsiteX3774" fmla="*/ 2687460 w 4950054"/>
              <a:gd name="connsiteY3774" fmla="*/ 1035134 h 4950053"/>
              <a:gd name="connsiteX3775" fmla="*/ 2687237 w 4950054"/>
              <a:gd name="connsiteY3775" fmla="*/ 1028638 h 4950053"/>
              <a:gd name="connsiteX3776" fmla="*/ 2694340 w 4950054"/>
              <a:gd name="connsiteY3776" fmla="*/ 1019731 h 4950053"/>
              <a:gd name="connsiteX3777" fmla="*/ 2718383 w 4950054"/>
              <a:gd name="connsiteY3777" fmla="*/ 1018062 h 4950053"/>
              <a:gd name="connsiteX3778" fmla="*/ 2683689 w 4950054"/>
              <a:gd name="connsiteY3778" fmla="*/ 1016084 h 4950053"/>
              <a:gd name="connsiteX3779" fmla="*/ 2682071 w 4950054"/>
              <a:gd name="connsiteY3779" fmla="*/ 1026480 h 4950053"/>
              <a:gd name="connsiteX3780" fmla="*/ 2671821 w 4950054"/>
              <a:gd name="connsiteY3780" fmla="*/ 1021282 h 4950053"/>
              <a:gd name="connsiteX3781" fmla="*/ 2683689 w 4950054"/>
              <a:gd name="connsiteY3781" fmla="*/ 1016084 h 4950053"/>
              <a:gd name="connsiteX3782" fmla="*/ 2737974 w 4950054"/>
              <a:gd name="connsiteY3782" fmla="*/ 1015547 h 4950053"/>
              <a:gd name="connsiteX3783" fmla="*/ 2740710 w 4950054"/>
              <a:gd name="connsiteY3783" fmla="*/ 1017194 h 4950053"/>
              <a:gd name="connsiteX3784" fmla="*/ 2744139 w 4950054"/>
              <a:gd name="connsiteY3784" fmla="*/ 1026464 h 4950053"/>
              <a:gd name="connsiteX3785" fmla="*/ 2735934 w 4950054"/>
              <a:gd name="connsiteY3785" fmla="*/ 1017485 h 4950053"/>
              <a:gd name="connsiteX3786" fmla="*/ 2737974 w 4950054"/>
              <a:gd name="connsiteY3786" fmla="*/ 1015547 h 4950053"/>
              <a:gd name="connsiteX3787" fmla="*/ 2576833 w 4950054"/>
              <a:gd name="connsiteY3787" fmla="*/ 1015291 h 4950053"/>
              <a:gd name="connsiteX3788" fmla="*/ 2589008 w 4950054"/>
              <a:gd name="connsiteY3788" fmla="*/ 1017223 h 4950053"/>
              <a:gd name="connsiteX3789" fmla="*/ 2580430 w 4950054"/>
              <a:gd name="connsiteY3789" fmla="*/ 1027709 h 4950053"/>
              <a:gd name="connsiteX3790" fmla="*/ 2576833 w 4950054"/>
              <a:gd name="connsiteY3790" fmla="*/ 1015291 h 4950053"/>
              <a:gd name="connsiteX3791" fmla="*/ 4262211 w 4950054"/>
              <a:gd name="connsiteY3791" fmla="*/ 1010749 h 4950053"/>
              <a:gd name="connsiteX3792" fmla="*/ 4278979 w 4950054"/>
              <a:gd name="connsiteY3792" fmla="*/ 1021765 h 4950053"/>
              <a:gd name="connsiteX3793" fmla="*/ 4279339 w 4950054"/>
              <a:gd name="connsiteY3793" fmla="*/ 1022313 h 4950053"/>
              <a:gd name="connsiteX3794" fmla="*/ 4286465 w 4950054"/>
              <a:gd name="connsiteY3794" fmla="*/ 1020916 h 4950053"/>
              <a:gd name="connsiteX3795" fmla="*/ 4282700 w 4950054"/>
              <a:gd name="connsiteY3795" fmla="*/ 1026159 h 4950053"/>
              <a:gd name="connsiteX3796" fmla="*/ 4281959 w 4950054"/>
              <a:gd name="connsiteY3796" fmla="*/ 1026292 h 4950053"/>
              <a:gd name="connsiteX3797" fmla="*/ 4283482 w 4950054"/>
              <a:gd name="connsiteY3797" fmla="*/ 1028606 h 4950053"/>
              <a:gd name="connsiteX3798" fmla="*/ 4281255 w 4950054"/>
              <a:gd name="connsiteY3798" fmla="*/ 1033837 h 4950053"/>
              <a:gd name="connsiteX3799" fmla="*/ 4267455 w 4950054"/>
              <a:gd name="connsiteY3799" fmla="*/ 1053545 h 4950053"/>
              <a:gd name="connsiteX3800" fmla="*/ 4270768 w 4950054"/>
              <a:gd name="connsiteY3800" fmla="*/ 1067905 h 4950053"/>
              <a:gd name="connsiteX3801" fmla="*/ 4263867 w 4950054"/>
              <a:gd name="connsiteY3801" fmla="*/ 1073255 h 4950053"/>
              <a:gd name="connsiteX3802" fmla="*/ 4259830 w 4950054"/>
              <a:gd name="connsiteY3802" fmla="*/ 1041897 h 4950053"/>
              <a:gd name="connsiteX3803" fmla="*/ 4261020 w 4950054"/>
              <a:gd name="connsiteY3803" fmla="*/ 1026326 h 4950053"/>
              <a:gd name="connsiteX3804" fmla="*/ 4258937 w 4950054"/>
              <a:gd name="connsiteY3804" fmla="*/ 1026159 h 4950053"/>
              <a:gd name="connsiteX3805" fmla="*/ 4261187 w 4950054"/>
              <a:gd name="connsiteY3805" fmla="*/ 1024144 h 4950053"/>
              <a:gd name="connsiteX3806" fmla="*/ 1663651 w 4950054"/>
              <a:gd name="connsiteY3806" fmla="*/ 1008575 h 4950053"/>
              <a:gd name="connsiteX3807" fmla="*/ 1652780 w 4950054"/>
              <a:gd name="connsiteY3807" fmla="*/ 1021451 h 4950053"/>
              <a:gd name="connsiteX3808" fmla="*/ 1670050 w 4950054"/>
              <a:gd name="connsiteY3808" fmla="*/ 1009169 h 4950053"/>
              <a:gd name="connsiteX3809" fmla="*/ 1663651 w 4950054"/>
              <a:gd name="connsiteY3809" fmla="*/ 1008575 h 4950053"/>
              <a:gd name="connsiteX3810" fmla="*/ 3008364 w 4950054"/>
              <a:gd name="connsiteY3810" fmla="*/ 1006671 h 4950053"/>
              <a:gd name="connsiteX3811" fmla="*/ 3010038 w 4950054"/>
              <a:gd name="connsiteY3811" fmla="*/ 1010057 h 4950053"/>
              <a:gd name="connsiteX3812" fmla="*/ 3008364 w 4950054"/>
              <a:gd name="connsiteY3812" fmla="*/ 1006734 h 4950053"/>
              <a:gd name="connsiteX3813" fmla="*/ 4013621 w 4950054"/>
              <a:gd name="connsiteY3813" fmla="*/ 1006582 h 4950053"/>
              <a:gd name="connsiteX3814" fmla="*/ 4027786 w 4950054"/>
              <a:gd name="connsiteY3814" fmla="*/ 1015390 h 4950053"/>
              <a:gd name="connsiteX3815" fmla="*/ 4022403 w 4950054"/>
              <a:gd name="connsiteY3815" fmla="*/ 1022776 h 4950053"/>
              <a:gd name="connsiteX3816" fmla="*/ 4013621 w 4950054"/>
              <a:gd name="connsiteY3816" fmla="*/ 1006582 h 4950053"/>
              <a:gd name="connsiteX3817" fmla="*/ 1701301 w 4950054"/>
              <a:gd name="connsiteY3817" fmla="*/ 1005540 h 4950053"/>
              <a:gd name="connsiteX3818" fmla="*/ 1678548 w 4950054"/>
              <a:gd name="connsiteY3818" fmla="*/ 1016148 h 4950053"/>
              <a:gd name="connsiteX3819" fmla="*/ 1701301 w 4950054"/>
              <a:gd name="connsiteY3819" fmla="*/ 1005540 h 4950053"/>
              <a:gd name="connsiteX3820" fmla="*/ 3006852 w 4950054"/>
              <a:gd name="connsiteY3820" fmla="*/ 1003731 h 4950053"/>
              <a:gd name="connsiteX3821" fmla="*/ 3008364 w 4950054"/>
              <a:gd name="connsiteY3821" fmla="*/ 1006734 h 4950053"/>
              <a:gd name="connsiteX3822" fmla="*/ 3008364 w 4950054"/>
              <a:gd name="connsiteY3822" fmla="*/ 1010057 h 4950053"/>
              <a:gd name="connsiteX3823" fmla="*/ 2999438 w 4950054"/>
              <a:gd name="connsiteY3823" fmla="*/ 1019085 h 4950053"/>
              <a:gd name="connsiteX3824" fmla="*/ 3006852 w 4950054"/>
              <a:gd name="connsiteY3824" fmla="*/ 1003731 h 4950053"/>
              <a:gd name="connsiteX3825" fmla="*/ 2356349 w 4950054"/>
              <a:gd name="connsiteY3825" fmla="*/ 1002262 h 4950053"/>
              <a:gd name="connsiteX3826" fmla="*/ 2369416 w 4950054"/>
              <a:gd name="connsiteY3826" fmla="*/ 1007268 h 4950053"/>
              <a:gd name="connsiteX3827" fmla="*/ 2353974 w 4950054"/>
              <a:gd name="connsiteY3827" fmla="*/ 1010579 h 4950053"/>
              <a:gd name="connsiteX3828" fmla="*/ 2353974 w 4950054"/>
              <a:gd name="connsiteY3828" fmla="*/ 1003680 h 4950053"/>
              <a:gd name="connsiteX3829" fmla="*/ 2356349 w 4950054"/>
              <a:gd name="connsiteY3829" fmla="*/ 1002262 h 4950053"/>
              <a:gd name="connsiteX3830" fmla="*/ 2974054 w 4950054"/>
              <a:gd name="connsiteY3830" fmla="*/ 1002131 h 4950053"/>
              <a:gd name="connsiteX3831" fmla="*/ 2979796 w 4950054"/>
              <a:gd name="connsiteY3831" fmla="*/ 1013096 h 4950053"/>
              <a:gd name="connsiteX3832" fmla="*/ 2976170 w 4950054"/>
              <a:gd name="connsiteY3832" fmla="*/ 1020310 h 4950053"/>
              <a:gd name="connsiteX3833" fmla="*/ 2974054 w 4950054"/>
              <a:gd name="connsiteY3833" fmla="*/ 1002131 h 4950053"/>
              <a:gd name="connsiteX3834" fmla="*/ 2970126 w 4950054"/>
              <a:gd name="connsiteY3834" fmla="*/ 1002131 h 4950053"/>
              <a:gd name="connsiteX3835" fmla="*/ 2973751 w 4950054"/>
              <a:gd name="connsiteY3835" fmla="*/ 1010708 h 4950053"/>
              <a:gd name="connsiteX3836" fmla="*/ 2970126 w 4950054"/>
              <a:gd name="connsiteY3836" fmla="*/ 1026477 h 4950053"/>
              <a:gd name="connsiteX3837" fmla="*/ 2971939 w 4950054"/>
              <a:gd name="connsiteY3837" fmla="*/ 1014304 h 4950053"/>
              <a:gd name="connsiteX3838" fmla="*/ 2968011 w 4950054"/>
              <a:gd name="connsiteY3838" fmla="*/ 1005452 h 4950053"/>
              <a:gd name="connsiteX3839" fmla="*/ 2970126 w 4950054"/>
              <a:gd name="connsiteY3839" fmla="*/ 1002131 h 4950053"/>
              <a:gd name="connsiteX3840" fmla="*/ 4161762 w 4950054"/>
              <a:gd name="connsiteY3840" fmla="*/ 1001011 h 4950053"/>
              <a:gd name="connsiteX3841" fmla="*/ 4160028 w 4950054"/>
              <a:gd name="connsiteY3841" fmla="*/ 1001049 h 4950053"/>
              <a:gd name="connsiteX3842" fmla="*/ 4162010 w 4950054"/>
              <a:gd name="connsiteY3842" fmla="*/ 1001854 h 4950053"/>
              <a:gd name="connsiteX3843" fmla="*/ 3686040 w 4950054"/>
              <a:gd name="connsiteY3843" fmla="*/ 993258 h 4950053"/>
              <a:gd name="connsiteX3844" fmla="*/ 3679187 w 4950054"/>
              <a:gd name="connsiteY3844" fmla="*/ 1007494 h 4950053"/>
              <a:gd name="connsiteX3845" fmla="*/ 3686040 w 4950054"/>
              <a:gd name="connsiteY3845" fmla="*/ 993258 h 4950053"/>
              <a:gd name="connsiteX3846" fmla="*/ 4146386 w 4950054"/>
              <a:gd name="connsiteY3846" fmla="*/ 992920 h 4950053"/>
              <a:gd name="connsiteX3847" fmla="*/ 4146206 w 4950054"/>
              <a:gd name="connsiteY3847" fmla="*/ 993437 h 4950053"/>
              <a:gd name="connsiteX3848" fmla="*/ 4146591 w 4950054"/>
              <a:gd name="connsiteY3848" fmla="*/ 993463 h 4950053"/>
              <a:gd name="connsiteX3849" fmla="*/ 4070184 w 4950054"/>
              <a:gd name="connsiteY3849" fmla="*/ 992920 h 4950053"/>
              <a:gd name="connsiteX3850" fmla="*/ 4068539 w 4950054"/>
              <a:gd name="connsiteY3850" fmla="*/ 1007159 h 4950053"/>
              <a:gd name="connsiteX3851" fmla="*/ 4070184 w 4950054"/>
              <a:gd name="connsiteY3851" fmla="*/ 992920 h 4950053"/>
              <a:gd name="connsiteX3852" fmla="*/ 4584685 w 4950054"/>
              <a:gd name="connsiteY3852" fmla="*/ 989569 h 4950053"/>
              <a:gd name="connsiteX3853" fmla="*/ 4569061 w 4950054"/>
              <a:gd name="connsiteY3853" fmla="*/ 1000179 h 4950053"/>
              <a:gd name="connsiteX3854" fmla="*/ 4567416 w 4950054"/>
              <a:gd name="connsiteY3854" fmla="*/ 1019444 h 4950053"/>
              <a:gd name="connsiteX3855" fmla="*/ 4584685 w 4950054"/>
              <a:gd name="connsiteY3855" fmla="*/ 989569 h 4950053"/>
              <a:gd name="connsiteX3856" fmla="*/ 1858476 w 4950054"/>
              <a:gd name="connsiteY3856" fmla="*/ 987358 h 4950053"/>
              <a:gd name="connsiteX3857" fmla="*/ 1861748 w 4950054"/>
              <a:gd name="connsiteY3857" fmla="*/ 992756 h 4950053"/>
              <a:gd name="connsiteX3858" fmla="*/ 1825758 w 4950054"/>
              <a:gd name="connsiteY3858" fmla="*/ 1001847 h 4950053"/>
              <a:gd name="connsiteX3859" fmla="*/ 1858476 w 4950054"/>
              <a:gd name="connsiteY3859" fmla="*/ 987358 h 4950053"/>
              <a:gd name="connsiteX3860" fmla="*/ 1393062 w 4950054"/>
              <a:gd name="connsiteY3860" fmla="*/ 986127 h 4950053"/>
              <a:gd name="connsiteX3861" fmla="*/ 1396382 w 4950054"/>
              <a:gd name="connsiteY3861" fmla="*/ 992922 h 4950053"/>
              <a:gd name="connsiteX3862" fmla="*/ 1373693 w 4950054"/>
              <a:gd name="connsiteY3862" fmla="*/ 994825 h 4950053"/>
              <a:gd name="connsiteX3863" fmla="*/ 2983342 w 4950054"/>
              <a:gd name="connsiteY3863" fmla="*/ 985343 h 4950053"/>
              <a:gd name="connsiteX3864" fmla="*/ 2995125 w 4950054"/>
              <a:gd name="connsiteY3864" fmla="*/ 995803 h 4950053"/>
              <a:gd name="connsiteX3865" fmla="*/ 3003996 w 4950054"/>
              <a:gd name="connsiteY3865" fmla="*/ 995803 h 4950053"/>
              <a:gd name="connsiteX3866" fmla="*/ 2981262 w 4950054"/>
              <a:gd name="connsiteY3866" fmla="*/ 1011701 h 4950053"/>
              <a:gd name="connsiteX3867" fmla="*/ 2996787 w 4950054"/>
              <a:gd name="connsiteY3867" fmla="*/ 1004450 h 4950053"/>
              <a:gd name="connsiteX3868" fmla="*/ 2988193 w 4950054"/>
              <a:gd name="connsiteY3868" fmla="*/ 988830 h 4950053"/>
              <a:gd name="connsiteX3869" fmla="*/ 2974054 w 4950054"/>
              <a:gd name="connsiteY3869" fmla="*/ 997476 h 4950053"/>
              <a:gd name="connsiteX3870" fmla="*/ 2983342 w 4950054"/>
              <a:gd name="connsiteY3870" fmla="*/ 985343 h 4950053"/>
              <a:gd name="connsiteX3871" fmla="*/ 3327472 w 4950054"/>
              <a:gd name="connsiteY3871" fmla="*/ 982650 h 4950053"/>
              <a:gd name="connsiteX3872" fmla="*/ 3324182 w 4950054"/>
              <a:gd name="connsiteY3872" fmla="*/ 996886 h 4950053"/>
              <a:gd name="connsiteX3873" fmla="*/ 3332680 w 4950054"/>
              <a:gd name="connsiteY3873" fmla="*/ 989908 h 4950053"/>
              <a:gd name="connsiteX3874" fmla="*/ 3327472 w 4950054"/>
              <a:gd name="connsiteY3874" fmla="*/ 982650 h 4950053"/>
              <a:gd name="connsiteX3875" fmla="*/ 3743915 w 4950054"/>
              <a:gd name="connsiteY3875" fmla="*/ 982434 h 4950053"/>
              <a:gd name="connsiteX3876" fmla="*/ 3747456 w 4950054"/>
              <a:gd name="connsiteY3876" fmla="*/ 996923 h 4950053"/>
              <a:gd name="connsiteX3877" fmla="*/ 3731930 w 4950054"/>
              <a:gd name="connsiteY3877" fmla="*/ 995218 h 4950053"/>
              <a:gd name="connsiteX3878" fmla="*/ 3743915 w 4950054"/>
              <a:gd name="connsiteY3878" fmla="*/ 982434 h 4950053"/>
              <a:gd name="connsiteX3879" fmla="*/ 3721856 w 4950054"/>
              <a:gd name="connsiteY3879" fmla="*/ 982434 h 4950053"/>
              <a:gd name="connsiteX3880" fmla="*/ 3713261 w 4950054"/>
              <a:gd name="connsiteY3880" fmla="*/ 1010471 h 4950053"/>
              <a:gd name="connsiteX3881" fmla="*/ 3721856 w 4950054"/>
              <a:gd name="connsiteY3881" fmla="*/ 982434 h 4950053"/>
              <a:gd name="connsiteX3882" fmla="*/ 1884060 w 4950054"/>
              <a:gd name="connsiteY3882" fmla="*/ 982434 h 4950053"/>
              <a:gd name="connsiteX3883" fmla="*/ 1885929 w 4950054"/>
              <a:gd name="connsiteY3883" fmla="*/ 989821 h 4950053"/>
              <a:gd name="connsiteX3884" fmla="*/ 1865647 w 4950054"/>
              <a:gd name="connsiteY3884" fmla="*/ 993230 h 4950053"/>
              <a:gd name="connsiteX3885" fmla="*/ 1884060 w 4950054"/>
              <a:gd name="connsiteY3885" fmla="*/ 982434 h 4950053"/>
              <a:gd name="connsiteX3886" fmla="*/ 1862956 w 4950054"/>
              <a:gd name="connsiteY3886" fmla="*/ 978740 h 4950053"/>
              <a:gd name="connsiteX3887" fmla="*/ 1807628 w 4950054"/>
              <a:gd name="connsiteY3887" fmla="*/ 1003086 h 4950053"/>
              <a:gd name="connsiteX3888" fmla="*/ 1862956 w 4950054"/>
              <a:gd name="connsiteY3888" fmla="*/ 978740 h 4950053"/>
              <a:gd name="connsiteX3889" fmla="*/ 2999883 w 4950054"/>
              <a:gd name="connsiteY3889" fmla="*/ 975483 h 4950053"/>
              <a:gd name="connsiteX3890" fmla="*/ 3012013 w 4950054"/>
              <a:gd name="connsiteY3890" fmla="*/ 982536 h 4950053"/>
              <a:gd name="connsiteX3891" fmla="*/ 3005121 w 4950054"/>
              <a:gd name="connsiteY3891" fmla="*/ 993258 h 4950053"/>
              <a:gd name="connsiteX3892" fmla="*/ 2999883 w 4950054"/>
              <a:gd name="connsiteY3892" fmla="*/ 975483 h 4950053"/>
              <a:gd name="connsiteX3893" fmla="*/ 1957939 w 4950054"/>
              <a:gd name="connsiteY3893" fmla="*/ 975471 h 4950053"/>
              <a:gd name="connsiteX3894" fmla="*/ 1971740 w 4950054"/>
              <a:gd name="connsiteY3894" fmla="*/ 977127 h 4950053"/>
              <a:gd name="connsiteX3895" fmla="*/ 1945794 w 4950054"/>
              <a:gd name="connsiteY3895" fmla="*/ 989545 h 4950053"/>
              <a:gd name="connsiteX3896" fmla="*/ 1957939 w 4950054"/>
              <a:gd name="connsiteY3896" fmla="*/ 975471 h 4950053"/>
              <a:gd name="connsiteX3897" fmla="*/ 3022706 w 4950054"/>
              <a:gd name="connsiteY3897" fmla="*/ 975047 h 4950053"/>
              <a:gd name="connsiteX3898" fmla="*/ 3018778 w 4950054"/>
              <a:gd name="connsiteY3898" fmla="*/ 981575 h 4950053"/>
              <a:gd name="connsiteX3899" fmla="*/ 3022706 w 4950054"/>
              <a:gd name="connsiteY3899" fmla="*/ 975047 h 4950053"/>
              <a:gd name="connsiteX3900" fmla="*/ 3015453 w 4950054"/>
              <a:gd name="connsiteY3900" fmla="*/ 973816 h 4950053"/>
              <a:gd name="connsiteX3901" fmla="*/ 3013338 w 4950054"/>
              <a:gd name="connsiteY3901" fmla="*/ 984612 h 4950053"/>
              <a:gd name="connsiteX3902" fmla="*/ 3015453 w 4950054"/>
              <a:gd name="connsiteY3902" fmla="*/ 973816 h 4950053"/>
              <a:gd name="connsiteX3903" fmla="*/ 1598504 w 4950054"/>
              <a:gd name="connsiteY3903" fmla="*/ 970957 h 4950053"/>
              <a:gd name="connsiteX3904" fmla="*/ 1613955 w 4950054"/>
              <a:gd name="connsiteY3904" fmla="*/ 974528 h 4950053"/>
              <a:gd name="connsiteX3905" fmla="*/ 1563464 w 4950054"/>
              <a:gd name="connsiteY3905" fmla="*/ 995406 h 4950053"/>
              <a:gd name="connsiteX3906" fmla="*/ 1579191 w 4950054"/>
              <a:gd name="connsiteY3906" fmla="*/ 981395 h 4950053"/>
              <a:gd name="connsiteX3907" fmla="*/ 1598504 w 4950054"/>
              <a:gd name="connsiteY3907" fmla="*/ 970957 h 4950053"/>
              <a:gd name="connsiteX3908" fmla="*/ 3358724 w 4950054"/>
              <a:gd name="connsiteY3908" fmla="*/ 968693 h 4950053"/>
              <a:gd name="connsiteX3909" fmla="*/ 3353514 w 4950054"/>
              <a:gd name="connsiteY3909" fmla="*/ 975671 h 4950053"/>
              <a:gd name="connsiteX3910" fmla="*/ 3358724 w 4950054"/>
              <a:gd name="connsiteY3910" fmla="*/ 968693 h 4950053"/>
              <a:gd name="connsiteX3911" fmla="*/ 4199440 w 4950054"/>
              <a:gd name="connsiteY3911" fmla="*/ 967661 h 4950053"/>
              <a:gd name="connsiteX3912" fmla="*/ 4170699 w 4950054"/>
              <a:gd name="connsiteY3912" fmla="*/ 1025246 h 4950053"/>
              <a:gd name="connsiteX3913" fmla="*/ 4199440 w 4950054"/>
              <a:gd name="connsiteY3913" fmla="*/ 967661 h 4950053"/>
              <a:gd name="connsiteX3914" fmla="*/ 3033598 w 4950054"/>
              <a:gd name="connsiteY3914" fmla="*/ 966494 h 4950053"/>
              <a:gd name="connsiteX3915" fmla="*/ 3037504 w 4950054"/>
              <a:gd name="connsiteY3915" fmla="*/ 969131 h 4950053"/>
              <a:gd name="connsiteX3916" fmla="*/ 3037504 w 4950054"/>
              <a:gd name="connsiteY3916" fmla="*/ 977829 h 4950053"/>
              <a:gd name="connsiteX3917" fmla="*/ 3033964 w 4950054"/>
              <a:gd name="connsiteY3917" fmla="*/ 975926 h 4950053"/>
              <a:gd name="connsiteX3918" fmla="*/ 3033964 w 4950054"/>
              <a:gd name="connsiteY3918" fmla="*/ 972665 h 4950053"/>
              <a:gd name="connsiteX3919" fmla="*/ 3032329 w 4950054"/>
              <a:gd name="connsiteY3919" fmla="*/ 967500 h 4950053"/>
              <a:gd name="connsiteX3920" fmla="*/ 3033598 w 4950054"/>
              <a:gd name="connsiteY3920" fmla="*/ 966494 h 4950053"/>
              <a:gd name="connsiteX3921" fmla="*/ 3042676 w 4950054"/>
              <a:gd name="connsiteY3921" fmla="*/ 963445 h 4950053"/>
              <a:gd name="connsiteX3922" fmla="*/ 3049310 w 4950054"/>
              <a:gd name="connsiteY3922" fmla="*/ 964983 h 4950053"/>
              <a:gd name="connsiteX3923" fmla="*/ 3051150 w 4950054"/>
              <a:gd name="connsiteY3923" fmla="*/ 973548 h 4950053"/>
              <a:gd name="connsiteX3924" fmla="*/ 3041165 w 4950054"/>
              <a:gd name="connsiteY3924" fmla="*/ 973548 h 4950053"/>
              <a:gd name="connsiteX3925" fmla="*/ 3042676 w 4950054"/>
              <a:gd name="connsiteY3925" fmla="*/ 963445 h 4950053"/>
              <a:gd name="connsiteX3926" fmla="*/ 1655055 w 4950054"/>
              <a:gd name="connsiteY3926" fmla="*/ 961505 h 4950053"/>
              <a:gd name="connsiteX3927" fmla="*/ 1627526 w 4950054"/>
              <a:gd name="connsiteY3927" fmla="*/ 972300 h 4950053"/>
              <a:gd name="connsiteX3928" fmla="*/ 1655055 w 4950054"/>
              <a:gd name="connsiteY3928" fmla="*/ 961505 h 4950053"/>
              <a:gd name="connsiteX3929" fmla="*/ 4081221 w 4950054"/>
              <a:gd name="connsiteY3929" fmla="*/ 960620 h 4950053"/>
              <a:gd name="connsiteX3930" fmla="*/ 4073747 w 4950054"/>
              <a:gd name="connsiteY3930" fmla="*/ 964720 h 4950053"/>
              <a:gd name="connsiteX3931" fmla="*/ 4063331 w 4950054"/>
              <a:gd name="connsiteY3931" fmla="*/ 970026 h 4950053"/>
              <a:gd name="connsiteX3932" fmla="*/ 4064975 w 4950054"/>
              <a:gd name="connsiteY3932" fmla="*/ 975330 h 4950053"/>
              <a:gd name="connsiteX3933" fmla="*/ 4059905 w 4950054"/>
              <a:gd name="connsiteY3933" fmla="*/ 972678 h 4950053"/>
              <a:gd name="connsiteX3934" fmla="*/ 4057784 w 4950054"/>
              <a:gd name="connsiteY3934" fmla="*/ 971568 h 4950053"/>
              <a:gd name="connsiteX3935" fmla="*/ 4057552 w 4950054"/>
              <a:gd name="connsiteY3935" fmla="*/ 974185 h 4950053"/>
              <a:gd name="connsiteX3936" fmla="*/ 4055232 w 4950054"/>
              <a:gd name="connsiteY3936" fmla="*/ 977104 h 4950053"/>
              <a:gd name="connsiteX3937" fmla="*/ 4063331 w 4950054"/>
              <a:gd name="connsiteY3937" fmla="*/ 977005 h 4950053"/>
              <a:gd name="connsiteX3938" fmla="*/ 4075391 w 4950054"/>
              <a:gd name="connsiteY3938" fmla="*/ 989569 h 4950053"/>
              <a:gd name="connsiteX3939" fmla="*/ 4072171 w 4950054"/>
              <a:gd name="connsiteY3939" fmla="*/ 983078 h 4950053"/>
              <a:gd name="connsiteX3940" fmla="*/ 4070454 w 4950054"/>
              <a:gd name="connsiteY3940" fmla="*/ 980807 h 4950053"/>
              <a:gd name="connsiteX3941" fmla="*/ 4069274 w 4950054"/>
              <a:gd name="connsiteY3941" fmla="*/ 980405 h 4950053"/>
              <a:gd name="connsiteX3942" fmla="*/ 4069377 w 4950054"/>
              <a:gd name="connsiteY3942" fmla="*/ 979382 h 4950053"/>
              <a:gd name="connsiteX3943" fmla="*/ 4069301 w 4950054"/>
              <a:gd name="connsiteY3943" fmla="*/ 979283 h 4950053"/>
              <a:gd name="connsiteX3944" fmla="*/ 4069455 w 4950054"/>
              <a:gd name="connsiteY3944" fmla="*/ 978596 h 4950053"/>
              <a:gd name="connsiteX3945" fmla="*/ 4069669 w 4950054"/>
              <a:gd name="connsiteY3945" fmla="*/ 976446 h 4950053"/>
              <a:gd name="connsiteX3946" fmla="*/ 4068996 w 4950054"/>
              <a:gd name="connsiteY3946" fmla="*/ 969449 h 4950053"/>
              <a:gd name="connsiteX3947" fmla="*/ 4073582 w 4950054"/>
              <a:gd name="connsiteY3947" fmla="*/ 968106 h 4950053"/>
              <a:gd name="connsiteX3948" fmla="*/ 4076908 w 4950054"/>
              <a:gd name="connsiteY3948" fmla="*/ 973512 h 4950053"/>
              <a:gd name="connsiteX3949" fmla="*/ 4076273 w 4950054"/>
              <a:gd name="connsiteY3949" fmla="*/ 975678 h 4950053"/>
              <a:gd name="connsiteX3950" fmla="*/ 4078715 w 4950054"/>
              <a:gd name="connsiteY3950" fmla="*/ 973760 h 4950053"/>
              <a:gd name="connsiteX3951" fmla="*/ 4085807 w 4950054"/>
              <a:gd name="connsiteY3951" fmla="*/ 973655 h 4950053"/>
              <a:gd name="connsiteX3952" fmla="*/ 4081221 w 4950054"/>
              <a:gd name="connsiteY3952" fmla="*/ 960620 h 4950053"/>
              <a:gd name="connsiteX3953" fmla="*/ 4412767 w 4950054"/>
              <a:gd name="connsiteY3953" fmla="*/ 959042 h 4950053"/>
              <a:gd name="connsiteX3954" fmla="*/ 4421833 w 4950054"/>
              <a:gd name="connsiteY3954" fmla="*/ 976531 h 4950053"/>
              <a:gd name="connsiteX3955" fmla="*/ 4412767 w 4950054"/>
              <a:gd name="connsiteY3955" fmla="*/ 959042 h 4950053"/>
              <a:gd name="connsiteX3956" fmla="*/ 1818887 w 4950054"/>
              <a:gd name="connsiteY3956" fmla="*/ 958235 h 4950053"/>
              <a:gd name="connsiteX3957" fmla="*/ 1827488 w 4950054"/>
              <a:gd name="connsiteY3957" fmla="*/ 958923 h 4950053"/>
              <a:gd name="connsiteX3958" fmla="*/ 1815568 w 4950054"/>
              <a:gd name="connsiteY3958" fmla="*/ 971019 h 4950053"/>
              <a:gd name="connsiteX3959" fmla="*/ 1822341 w 4950054"/>
              <a:gd name="connsiteY3959" fmla="*/ 969370 h 4950053"/>
              <a:gd name="connsiteX3960" fmla="*/ 1815568 w 4950054"/>
              <a:gd name="connsiteY3960" fmla="*/ 964146 h 4950053"/>
              <a:gd name="connsiteX3961" fmla="*/ 1818887 w 4950054"/>
              <a:gd name="connsiteY3961" fmla="*/ 958235 h 4950053"/>
              <a:gd name="connsiteX3962" fmla="*/ 4241486 w 4950054"/>
              <a:gd name="connsiteY3962" fmla="*/ 955349 h 4950053"/>
              <a:gd name="connsiteX3963" fmla="*/ 4231136 w 4950054"/>
              <a:gd name="connsiteY3963" fmla="*/ 971543 h 4950053"/>
              <a:gd name="connsiteX3964" fmla="*/ 4241486 w 4950054"/>
              <a:gd name="connsiteY3964" fmla="*/ 955349 h 4950053"/>
              <a:gd name="connsiteX3965" fmla="*/ 2163930 w 4950054"/>
              <a:gd name="connsiteY3965" fmla="*/ 955349 h 4950053"/>
              <a:gd name="connsiteX3966" fmla="*/ 2120689 w 4950054"/>
              <a:gd name="connsiteY3966" fmla="*/ 966145 h 4950053"/>
              <a:gd name="connsiteX3967" fmla="*/ 2163930 w 4950054"/>
              <a:gd name="connsiteY3967" fmla="*/ 955349 h 4950053"/>
              <a:gd name="connsiteX3968" fmla="*/ 1677143 w 4950054"/>
              <a:gd name="connsiteY3968" fmla="*/ 954575 h 4950053"/>
              <a:gd name="connsiteX3969" fmla="*/ 1673546 w 4950054"/>
              <a:gd name="connsiteY3969" fmla="*/ 968927 h 4950053"/>
              <a:gd name="connsiteX3970" fmla="*/ 1661371 w 4950054"/>
              <a:gd name="connsiteY3970" fmla="*/ 963580 h 4950053"/>
              <a:gd name="connsiteX3971" fmla="*/ 1677143 w 4950054"/>
              <a:gd name="connsiteY3971" fmla="*/ 954575 h 4950053"/>
              <a:gd name="connsiteX3972" fmla="*/ 1862088 w 4950054"/>
              <a:gd name="connsiteY3972" fmla="*/ 951737 h 4950053"/>
              <a:gd name="connsiteX3973" fmla="*/ 1868997 w 4950054"/>
              <a:gd name="connsiteY3973" fmla="*/ 952065 h 4950053"/>
              <a:gd name="connsiteX3974" fmla="*/ 1834220 w 4950054"/>
              <a:gd name="connsiteY3974" fmla="*/ 960548 h 4950053"/>
              <a:gd name="connsiteX3975" fmla="*/ 1862088 w 4950054"/>
              <a:gd name="connsiteY3975" fmla="*/ 951737 h 4950053"/>
              <a:gd name="connsiteX3976" fmla="*/ 3907699 w 4950054"/>
              <a:gd name="connsiteY3976" fmla="*/ 949193 h 4950053"/>
              <a:gd name="connsiteX3977" fmla="*/ 3906037 w 4950054"/>
              <a:gd name="connsiteY3977" fmla="*/ 973900 h 4950053"/>
              <a:gd name="connsiteX3978" fmla="*/ 3886648 w 4950054"/>
              <a:gd name="connsiteY3978" fmla="*/ 968626 h 4950053"/>
              <a:gd name="connsiteX3979" fmla="*/ 3907699 w 4950054"/>
              <a:gd name="connsiteY3979" fmla="*/ 949193 h 4950053"/>
              <a:gd name="connsiteX3980" fmla="*/ 4288705 w 4950054"/>
              <a:gd name="connsiteY3980" fmla="*/ 947141 h 4950053"/>
              <a:gd name="connsiteX3981" fmla="*/ 4300970 w 4950054"/>
              <a:gd name="connsiteY3981" fmla="*/ 950792 h 4950053"/>
              <a:gd name="connsiteX3982" fmla="*/ 4288705 w 4950054"/>
              <a:gd name="connsiteY3982" fmla="*/ 964831 h 4950053"/>
              <a:gd name="connsiteX3983" fmla="*/ 4300970 w 4950054"/>
              <a:gd name="connsiteY3983" fmla="*/ 982520 h 4950053"/>
              <a:gd name="connsiteX3984" fmla="*/ 4288705 w 4950054"/>
              <a:gd name="connsiteY3984" fmla="*/ 991505 h 4950053"/>
              <a:gd name="connsiteX3985" fmla="*/ 4293883 w 4950054"/>
              <a:gd name="connsiteY3985" fmla="*/ 1005544 h 4950053"/>
              <a:gd name="connsiteX3986" fmla="*/ 4273442 w 4950054"/>
              <a:gd name="connsiteY3986" fmla="*/ 996840 h 4950053"/>
              <a:gd name="connsiteX3987" fmla="*/ 4288705 w 4950054"/>
              <a:gd name="connsiteY3987" fmla="*/ 950792 h 4950053"/>
              <a:gd name="connsiteX3988" fmla="*/ 4288705 w 4950054"/>
              <a:gd name="connsiteY3988" fmla="*/ 947141 h 4950053"/>
              <a:gd name="connsiteX3989" fmla="*/ 4444341 w 4950054"/>
              <a:gd name="connsiteY3989" fmla="*/ 947131 h 4950053"/>
              <a:gd name="connsiteX3990" fmla="*/ 4435364 w 4950054"/>
              <a:gd name="connsiteY3990" fmla="*/ 965628 h 4950053"/>
              <a:gd name="connsiteX3991" fmla="*/ 4438775 w 4950054"/>
              <a:gd name="connsiteY3991" fmla="*/ 987296 h 4950053"/>
              <a:gd name="connsiteX3992" fmla="*/ 4439837 w 4950054"/>
              <a:gd name="connsiteY3992" fmla="*/ 986351 h 4950053"/>
              <a:gd name="connsiteX3993" fmla="*/ 4443793 w 4950054"/>
              <a:gd name="connsiteY3993" fmla="*/ 968246 h 4950053"/>
              <a:gd name="connsiteX3994" fmla="*/ 4443825 w 4950054"/>
              <a:gd name="connsiteY3994" fmla="*/ 967004 h 4950053"/>
              <a:gd name="connsiteX3995" fmla="*/ 4443691 w 4950054"/>
              <a:gd name="connsiteY3995" fmla="*/ 960392 h 4950053"/>
              <a:gd name="connsiteX3996" fmla="*/ 4444031 w 4950054"/>
              <a:gd name="connsiteY3996" fmla="*/ 959077 h 4950053"/>
              <a:gd name="connsiteX3997" fmla="*/ 3343596 w 4950054"/>
              <a:gd name="connsiteY3997" fmla="*/ 946455 h 4950053"/>
              <a:gd name="connsiteX3998" fmla="*/ 3354534 w 4950054"/>
              <a:gd name="connsiteY3998" fmla="*/ 953272 h 4950053"/>
              <a:gd name="connsiteX3999" fmla="*/ 3344239 w 4950054"/>
              <a:gd name="connsiteY3999" fmla="*/ 953272 h 4950053"/>
              <a:gd name="connsiteX4000" fmla="*/ 3343596 w 4950054"/>
              <a:gd name="connsiteY4000" fmla="*/ 946455 h 4950053"/>
              <a:gd name="connsiteX4001" fmla="*/ 3769533 w 4950054"/>
              <a:gd name="connsiteY4001" fmla="*/ 946446 h 4950053"/>
              <a:gd name="connsiteX4002" fmla="*/ 3768689 w 4950054"/>
              <a:gd name="connsiteY4002" fmla="*/ 950085 h 4950053"/>
              <a:gd name="connsiteX4003" fmla="*/ 3766182 w 4950054"/>
              <a:gd name="connsiteY4003" fmla="*/ 953804 h 4950053"/>
              <a:gd name="connsiteX4004" fmla="*/ 3768522 w 4950054"/>
              <a:gd name="connsiteY4004" fmla="*/ 954381 h 4950053"/>
              <a:gd name="connsiteX4005" fmla="*/ 3778801 w 4950054"/>
              <a:gd name="connsiteY4005" fmla="*/ 960921 h 4950053"/>
              <a:gd name="connsiteX4006" fmla="*/ 3754895 w 4950054"/>
              <a:gd name="connsiteY4006" fmla="*/ 957617 h 4950053"/>
              <a:gd name="connsiteX4007" fmla="*/ 3759600 w 4950054"/>
              <a:gd name="connsiteY4007" fmla="*/ 952730 h 4950053"/>
              <a:gd name="connsiteX4008" fmla="*/ 3758522 w 4950054"/>
              <a:gd name="connsiteY4008" fmla="*/ 950636 h 4950053"/>
              <a:gd name="connsiteX4009" fmla="*/ 3767338 w 4950054"/>
              <a:gd name="connsiteY4009" fmla="*/ 947049 h 4950053"/>
              <a:gd name="connsiteX4010" fmla="*/ 3769533 w 4950054"/>
              <a:gd name="connsiteY4010" fmla="*/ 946446 h 4950053"/>
              <a:gd name="connsiteX4011" fmla="*/ 4184187 w 4950054"/>
              <a:gd name="connsiteY4011" fmla="*/ 946396 h 4950053"/>
              <a:gd name="connsiteX4012" fmla="*/ 4187349 w 4950054"/>
              <a:gd name="connsiteY4012" fmla="*/ 947080 h 4950053"/>
              <a:gd name="connsiteX4013" fmla="*/ 4175364 w 4950054"/>
              <a:gd name="connsiteY4013" fmla="*/ 969845 h 4950053"/>
              <a:gd name="connsiteX4014" fmla="*/ 4173730 w 4950054"/>
              <a:gd name="connsiteY4014" fmla="*/ 950690 h 4950053"/>
              <a:gd name="connsiteX4015" fmla="*/ 4184187 w 4950054"/>
              <a:gd name="connsiteY4015" fmla="*/ 946396 h 4950053"/>
              <a:gd name="connsiteX4016" fmla="*/ 3365561 w 4950054"/>
              <a:gd name="connsiteY4016" fmla="*/ 946056 h 4950053"/>
              <a:gd name="connsiteX4017" fmla="*/ 3373561 w 4950054"/>
              <a:gd name="connsiteY4017" fmla="*/ 946594 h 4950053"/>
              <a:gd name="connsiteX4018" fmla="*/ 3363266 w 4950054"/>
              <a:gd name="connsiteY4018" fmla="*/ 946594 h 4950053"/>
              <a:gd name="connsiteX4019" fmla="*/ 3365561 w 4950054"/>
              <a:gd name="connsiteY4019" fmla="*/ 946056 h 4950053"/>
              <a:gd name="connsiteX4020" fmla="*/ 4523737 w 4950054"/>
              <a:gd name="connsiteY4020" fmla="*/ 943038 h 4950053"/>
              <a:gd name="connsiteX4021" fmla="*/ 4523737 w 4950054"/>
              <a:gd name="connsiteY4021" fmla="*/ 969840 h 4950053"/>
              <a:gd name="connsiteX4022" fmla="*/ 4516820 w 4950054"/>
              <a:gd name="connsiteY4022" fmla="*/ 957427 h 4950053"/>
              <a:gd name="connsiteX4023" fmla="*/ 4511562 w 4950054"/>
              <a:gd name="connsiteY4023" fmla="*/ 959119 h 4950053"/>
              <a:gd name="connsiteX4024" fmla="*/ 4523737 w 4950054"/>
              <a:gd name="connsiteY4024" fmla="*/ 943038 h 4950053"/>
              <a:gd name="connsiteX4025" fmla="*/ 2139398 w 4950054"/>
              <a:gd name="connsiteY4025" fmla="*/ 940576 h 4950053"/>
              <a:gd name="connsiteX4026" fmla="*/ 2144591 w 4950054"/>
              <a:gd name="connsiteY4026" fmla="*/ 953120 h 4950053"/>
              <a:gd name="connsiteX4027" fmla="*/ 2116990 w 4950054"/>
              <a:gd name="connsiteY4027" fmla="*/ 949413 h 4950053"/>
              <a:gd name="connsiteX4028" fmla="*/ 2139398 w 4950054"/>
              <a:gd name="connsiteY4028" fmla="*/ 940576 h 4950053"/>
              <a:gd name="connsiteX4029" fmla="*/ 2573910 w 4950054"/>
              <a:gd name="connsiteY4029" fmla="*/ 936190 h 4950053"/>
              <a:gd name="connsiteX4030" fmla="*/ 2582501 w 4950054"/>
              <a:gd name="connsiteY4030" fmla="*/ 936776 h 4950053"/>
              <a:gd name="connsiteX4031" fmla="*/ 2566769 w 4950054"/>
              <a:gd name="connsiteY4031" fmla="*/ 948917 h 4950053"/>
              <a:gd name="connsiteX4032" fmla="*/ 2573910 w 4950054"/>
              <a:gd name="connsiteY4032" fmla="*/ 936190 h 4950053"/>
              <a:gd name="connsiteX4033" fmla="*/ 2515679 w 4950054"/>
              <a:gd name="connsiteY4033" fmla="*/ 936061 h 4950053"/>
              <a:gd name="connsiteX4034" fmla="*/ 2514077 w 4950054"/>
              <a:gd name="connsiteY4034" fmla="*/ 946457 h 4950053"/>
              <a:gd name="connsiteX4035" fmla="*/ 2495396 w 4950054"/>
              <a:gd name="connsiteY4035" fmla="*/ 942901 h 4950053"/>
              <a:gd name="connsiteX4036" fmla="*/ 2515679 w 4950054"/>
              <a:gd name="connsiteY4036" fmla="*/ 936061 h 4950053"/>
              <a:gd name="connsiteX4037" fmla="*/ 3692621 w 4950054"/>
              <a:gd name="connsiteY4037" fmla="*/ 934420 h 4950053"/>
              <a:gd name="connsiteX4038" fmla="*/ 3685608 w 4950054"/>
              <a:gd name="connsiteY4038" fmla="*/ 969841 h 4950053"/>
              <a:gd name="connsiteX4039" fmla="*/ 3692621 w 4950054"/>
              <a:gd name="connsiteY4039" fmla="*/ 934420 h 4950053"/>
              <a:gd name="connsiteX4040" fmla="*/ 4773511 w 4950054"/>
              <a:gd name="connsiteY4040" fmla="*/ 929495 h 4950053"/>
              <a:gd name="connsiteX4041" fmla="*/ 4773511 w 4950054"/>
              <a:gd name="connsiteY4041" fmla="*/ 936290 h 4950053"/>
              <a:gd name="connsiteX4042" fmla="*/ 4782051 w 4950054"/>
              <a:gd name="connsiteY4042" fmla="*/ 941455 h 4950053"/>
              <a:gd name="connsiteX4043" fmla="*/ 4766840 w 4950054"/>
              <a:gd name="connsiteY4043" fmla="*/ 950152 h 4950053"/>
              <a:gd name="connsiteX4044" fmla="*/ 4773511 w 4950054"/>
              <a:gd name="connsiteY4044" fmla="*/ 929495 h 4950053"/>
              <a:gd name="connsiteX4045" fmla="*/ 4603873 w 4950054"/>
              <a:gd name="connsiteY4045" fmla="*/ 927587 h 4950053"/>
              <a:gd name="connsiteX4046" fmla="*/ 4596746 w 4950054"/>
              <a:gd name="connsiteY4046" fmla="*/ 945455 h 4950053"/>
              <a:gd name="connsiteX4047" fmla="*/ 4603873 w 4950054"/>
              <a:gd name="connsiteY4047" fmla="*/ 927587 h 4950053"/>
              <a:gd name="connsiteX4048" fmla="*/ 4299732 w 4950054"/>
              <a:gd name="connsiteY4048" fmla="*/ 926687 h 4950053"/>
              <a:gd name="connsiteX4049" fmla="*/ 4301301 w 4950054"/>
              <a:gd name="connsiteY4049" fmla="*/ 927673 h 4950053"/>
              <a:gd name="connsiteX4050" fmla="*/ 4301301 w 4950054"/>
              <a:gd name="connsiteY4050" fmla="*/ 941534 h 4950053"/>
              <a:gd name="connsiteX4051" fmla="*/ 4285529 w 4950054"/>
              <a:gd name="connsiteY4051" fmla="*/ 938001 h 4950053"/>
              <a:gd name="connsiteX4052" fmla="*/ 4299732 w 4950054"/>
              <a:gd name="connsiteY4052" fmla="*/ 926687 h 4950053"/>
              <a:gd name="connsiteX4053" fmla="*/ 1668348 w 4950054"/>
              <a:gd name="connsiteY4053" fmla="*/ 926226 h 4950053"/>
              <a:gd name="connsiteX4054" fmla="*/ 1638815 w 4950054"/>
              <a:gd name="connsiteY4054" fmla="*/ 940300 h 4950053"/>
              <a:gd name="connsiteX4055" fmla="*/ 1668348 w 4950054"/>
              <a:gd name="connsiteY4055" fmla="*/ 926226 h 4950053"/>
              <a:gd name="connsiteX4056" fmla="*/ 4871491 w 4950054"/>
              <a:gd name="connsiteY4056" fmla="*/ 924571 h 4950053"/>
              <a:gd name="connsiteX4057" fmla="*/ 4871491 w 4950054"/>
              <a:gd name="connsiteY4057" fmla="*/ 942345 h 4950053"/>
              <a:gd name="connsiteX4058" fmla="*/ 4859467 w 4950054"/>
              <a:gd name="connsiteY4058" fmla="*/ 940652 h 4950053"/>
              <a:gd name="connsiteX4059" fmla="*/ 4859467 w 4950054"/>
              <a:gd name="connsiteY4059" fmla="*/ 951373 h 4950053"/>
              <a:gd name="connsiteX4060" fmla="*/ 4871491 w 4950054"/>
              <a:gd name="connsiteY4060" fmla="*/ 924571 h 4950053"/>
              <a:gd name="connsiteX4061" fmla="*/ 4247655 w 4950054"/>
              <a:gd name="connsiteY4061" fmla="*/ 924571 h 4950053"/>
              <a:gd name="connsiteX4062" fmla="*/ 4247655 w 4950054"/>
              <a:gd name="connsiteY4062" fmla="*/ 951373 h 4950053"/>
              <a:gd name="connsiteX4063" fmla="*/ 4247655 w 4950054"/>
              <a:gd name="connsiteY4063" fmla="*/ 924571 h 4950053"/>
              <a:gd name="connsiteX4064" fmla="*/ 3789021 w 4950054"/>
              <a:gd name="connsiteY4064" fmla="*/ 924348 h 4950053"/>
              <a:gd name="connsiteX4065" fmla="*/ 3781131 w 4950054"/>
              <a:gd name="connsiteY4065" fmla="*/ 957534 h 4950053"/>
              <a:gd name="connsiteX4066" fmla="*/ 3770588 w 4950054"/>
              <a:gd name="connsiteY4066" fmla="*/ 941736 h 4950053"/>
              <a:gd name="connsiteX4067" fmla="*/ 3785617 w 4950054"/>
              <a:gd name="connsiteY4067" fmla="*/ 924950 h 4950053"/>
              <a:gd name="connsiteX4068" fmla="*/ 3789021 w 4950054"/>
              <a:gd name="connsiteY4068" fmla="*/ 924348 h 4950053"/>
              <a:gd name="connsiteX4069" fmla="*/ 4813002 w 4950054"/>
              <a:gd name="connsiteY4069" fmla="*/ 922109 h 4950053"/>
              <a:gd name="connsiteX4070" fmla="*/ 4825553 w 4950054"/>
              <a:gd name="connsiteY4070" fmla="*/ 987079 h 4950053"/>
              <a:gd name="connsiteX4071" fmla="*/ 4813002 w 4950054"/>
              <a:gd name="connsiteY4071" fmla="*/ 922109 h 4950053"/>
              <a:gd name="connsiteX4072" fmla="*/ 2657787 w 4950054"/>
              <a:gd name="connsiteY4072" fmla="*/ 914594 h 4950053"/>
              <a:gd name="connsiteX4073" fmla="*/ 2661324 w 4950054"/>
              <a:gd name="connsiteY4073" fmla="*/ 915892 h 4950053"/>
              <a:gd name="connsiteX4074" fmla="*/ 2670387 w 4950054"/>
              <a:gd name="connsiteY4074" fmla="*/ 918203 h 4950053"/>
              <a:gd name="connsiteX4075" fmla="*/ 2654949 w 4950054"/>
              <a:gd name="connsiteY4075" fmla="*/ 916271 h 4950053"/>
              <a:gd name="connsiteX4076" fmla="*/ 2657787 w 4950054"/>
              <a:gd name="connsiteY4076" fmla="*/ 914594 h 4950053"/>
              <a:gd name="connsiteX4077" fmla="*/ 2734566 w 4950054"/>
              <a:gd name="connsiteY4077" fmla="*/ 912730 h 4950053"/>
              <a:gd name="connsiteX4078" fmla="*/ 2739280 w 4950054"/>
              <a:gd name="connsiteY4078" fmla="*/ 913467 h 4950053"/>
              <a:gd name="connsiteX4079" fmla="*/ 2748947 w 4950054"/>
              <a:gd name="connsiteY4079" fmla="*/ 919363 h 4950053"/>
              <a:gd name="connsiteX4080" fmla="*/ 2731100 w 4950054"/>
              <a:gd name="connsiteY4080" fmla="*/ 915669 h 4950053"/>
              <a:gd name="connsiteX4081" fmla="*/ 2734566 w 4950054"/>
              <a:gd name="connsiteY4081" fmla="*/ 912730 h 4950053"/>
              <a:gd name="connsiteX4082" fmla="*/ 4301129 w 4950054"/>
              <a:gd name="connsiteY4082" fmla="*/ 906105 h 4950053"/>
              <a:gd name="connsiteX4083" fmla="*/ 4308212 w 4950054"/>
              <a:gd name="connsiteY4083" fmla="*/ 914983 h 4950053"/>
              <a:gd name="connsiteX4084" fmla="*/ 4290364 w 4950054"/>
              <a:gd name="connsiteY4084" fmla="*/ 918588 h 4950053"/>
              <a:gd name="connsiteX4085" fmla="*/ 4301129 w 4950054"/>
              <a:gd name="connsiteY4085" fmla="*/ 906105 h 4950053"/>
              <a:gd name="connsiteX4086" fmla="*/ 2688559 w 4950054"/>
              <a:gd name="connsiteY4086" fmla="*/ 905865 h 4950053"/>
              <a:gd name="connsiteX4087" fmla="*/ 2694569 w 4950054"/>
              <a:gd name="connsiteY4087" fmla="*/ 907609 h 4950053"/>
              <a:gd name="connsiteX4088" fmla="*/ 2682750 w 4950054"/>
              <a:gd name="connsiteY4088" fmla="*/ 909250 h 4950053"/>
              <a:gd name="connsiteX4089" fmla="*/ 2688559 w 4950054"/>
              <a:gd name="connsiteY4089" fmla="*/ 905865 h 4950053"/>
              <a:gd name="connsiteX4090" fmla="*/ 1641808 w 4950054"/>
              <a:gd name="connsiteY4090" fmla="*/ 905742 h 4950053"/>
              <a:gd name="connsiteX4091" fmla="*/ 1652634 w 4950054"/>
              <a:gd name="connsiteY4091" fmla="*/ 913534 h 4950053"/>
              <a:gd name="connsiteX4092" fmla="*/ 1629944 w 4950054"/>
              <a:gd name="connsiteY4092" fmla="*/ 915218 h 4950053"/>
              <a:gd name="connsiteX4093" fmla="*/ 1641808 w 4950054"/>
              <a:gd name="connsiteY4093" fmla="*/ 905742 h 4950053"/>
              <a:gd name="connsiteX4094" fmla="*/ 1936685 w 4950054"/>
              <a:gd name="connsiteY4094" fmla="*/ 902821 h 4950053"/>
              <a:gd name="connsiteX4095" fmla="*/ 1913996 w 4950054"/>
              <a:gd name="connsiteY4095" fmla="*/ 913217 h 4950053"/>
              <a:gd name="connsiteX4096" fmla="*/ 1936685 w 4950054"/>
              <a:gd name="connsiteY4096" fmla="*/ 902821 h 4950053"/>
              <a:gd name="connsiteX4097" fmla="*/ 2590463 w 4950054"/>
              <a:gd name="connsiteY4097" fmla="*/ 900669 h 4950053"/>
              <a:gd name="connsiteX4098" fmla="*/ 2601486 w 4950054"/>
              <a:gd name="connsiteY4098" fmla="*/ 904200 h 4950053"/>
              <a:gd name="connsiteX4099" fmla="*/ 2583634 w 4950054"/>
              <a:gd name="connsiteY4099" fmla="*/ 909682 h 4950053"/>
              <a:gd name="connsiteX4100" fmla="*/ 2585587 w 4950054"/>
              <a:gd name="connsiteY4100" fmla="*/ 900737 h 4950053"/>
              <a:gd name="connsiteX4101" fmla="*/ 2590463 w 4950054"/>
              <a:gd name="connsiteY4101" fmla="*/ 900669 h 4950053"/>
              <a:gd name="connsiteX4102" fmla="*/ 3747721 w 4950054"/>
              <a:gd name="connsiteY4102" fmla="*/ 898718 h 4950053"/>
              <a:gd name="connsiteX4103" fmla="*/ 3749322 w 4950054"/>
              <a:gd name="connsiteY4103" fmla="*/ 918138 h 4950053"/>
              <a:gd name="connsiteX4104" fmla="*/ 3747721 w 4950054"/>
              <a:gd name="connsiteY4104" fmla="*/ 898718 h 4950053"/>
              <a:gd name="connsiteX4105" fmla="*/ 2657878 w 4950054"/>
              <a:gd name="connsiteY4105" fmla="*/ 898108 h 4950053"/>
              <a:gd name="connsiteX4106" fmla="*/ 2661923 w 4950054"/>
              <a:gd name="connsiteY4106" fmla="*/ 902491 h 4950053"/>
              <a:gd name="connsiteX4107" fmla="*/ 2651323 w 4950054"/>
              <a:gd name="connsiteY4107" fmla="*/ 904122 h 4950053"/>
              <a:gd name="connsiteX4108" fmla="*/ 2657878 w 4950054"/>
              <a:gd name="connsiteY4108" fmla="*/ 898108 h 4950053"/>
              <a:gd name="connsiteX4109" fmla="*/ 4881469 w 4950054"/>
              <a:gd name="connsiteY4109" fmla="*/ 896256 h 4950053"/>
              <a:gd name="connsiteX4110" fmla="*/ 4898875 w 4950054"/>
              <a:gd name="connsiteY4110" fmla="*/ 966151 h 4950053"/>
              <a:gd name="connsiteX4111" fmla="*/ 4881469 w 4950054"/>
              <a:gd name="connsiteY4111" fmla="*/ 896256 h 4950053"/>
              <a:gd name="connsiteX4112" fmla="*/ 3792651 w 4950054"/>
              <a:gd name="connsiteY4112" fmla="*/ 896256 h 4950053"/>
              <a:gd name="connsiteX4113" fmla="*/ 3794552 w 4950054"/>
              <a:gd name="connsiteY4113" fmla="*/ 915672 h 4950053"/>
              <a:gd name="connsiteX4114" fmla="*/ 3792651 w 4950054"/>
              <a:gd name="connsiteY4114" fmla="*/ 896256 h 4950053"/>
              <a:gd name="connsiteX4115" fmla="*/ 4258200 w 4950054"/>
              <a:gd name="connsiteY4115" fmla="*/ 893793 h 4950053"/>
              <a:gd name="connsiteX4116" fmla="*/ 4248058 w 4950054"/>
              <a:gd name="connsiteY4116" fmla="*/ 909286 h 4950053"/>
              <a:gd name="connsiteX4117" fmla="*/ 4258200 w 4950054"/>
              <a:gd name="connsiteY4117" fmla="*/ 893793 h 4950053"/>
              <a:gd name="connsiteX4118" fmla="*/ 3934902 w 4950054"/>
              <a:gd name="connsiteY4118" fmla="*/ 892562 h 4950053"/>
              <a:gd name="connsiteX4119" fmla="*/ 3948802 w 4950054"/>
              <a:gd name="connsiteY4119" fmla="*/ 899541 h 4950053"/>
              <a:gd name="connsiteX4120" fmla="*/ 3947167 w 4950054"/>
              <a:gd name="connsiteY4120" fmla="*/ 913777 h 4950053"/>
              <a:gd name="connsiteX4121" fmla="*/ 3938446 w 4950054"/>
              <a:gd name="connsiteY4121" fmla="*/ 915452 h 4950053"/>
              <a:gd name="connsiteX4122" fmla="*/ 3950437 w 4950054"/>
              <a:gd name="connsiteY4122" fmla="*/ 926060 h 4950053"/>
              <a:gd name="connsiteX4123" fmla="*/ 3941988 w 4950054"/>
              <a:gd name="connsiteY4123" fmla="*/ 940297 h 4950053"/>
              <a:gd name="connsiteX4124" fmla="*/ 3922909 w 4950054"/>
              <a:gd name="connsiteY4124" fmla="*/ 920756 h 4950053"/>
              <a:gd name="connsiteX4125" fmla="*/ 3940081 w 4950054"/>
              <a:gd name="connsiteY4125" fmla="*/ 906519 h 4950053"/>
              <a:gd name="connsiteX4126" fmla="*/ 3931631 w 4950054"/>
              <a:gd name="connsiteY4126" fmla="*/ 896190 h 4950053"/>
              <a:gd name="connsiteX4127" fmla="*/ 3934902 w 4950054"/>
              <a:gd name="connsiteY4127" fmla="*/ 892562 h 4950053"/>
              <a:gd name="connsiteX4128" fmla="*/ 3715932 w 4950054"/>
              <a:gd name="connsiteY4128" fmla="*/ 892562 h 4950053"/>
              <a:gd name="connsiteX4129" fmla="*/ 3701485 w 4950054"/>
              <a:gd name="connsiteY4129" fmla="*/ 935370 h 4950053"/>
              <a:gd name="connsiteX4130" fmla="*/ 3715932 w 4950054"/>
              <a:gd name="connsiteY4130" fmla="*/ 892562 h 4950053"/>
              <a:gd name="connsiteX4131" fmla="*/ 3431496 w 4950054"/>
              <a:gd name="connsiteY4131" fmla="*/ 891806 h 4950053"/>
              <a:gd name="connsiteX4132" fmla="*/ 3441559 w 4950054"/>
              <a:gd name="connsiteY4132" fmla="*/ 893831 h 4950053"/>
              <a:gd name="connsiteX4133" fmla="*/ 3433012 w 4950054"/>
              <a:gd name="connsiteY4133" fmla="*/ 897225 h 4950053"/>
              <a:gd name="connsiteX4134" fmla="*/ 3431496 w 4950054"/>
              <a:gd name="connsiteY4134" fmla="*/ 891806 h 4950053"/>
              <a:gd name="connsiteX4135" fmla="*/ 4609080 w 4950054"/>
              <a:gd name="connsiteY4135" fmla="*/ 888777 h 4950053"/>
              <a:gd name="connsiteX4136" fmla="*/ 4610725 w 4950054"/>
              <a:gd name="connsiteY4136" fmla="*/ 906367 h 4950053"/>
              <a:gd name="connsiteX4137" fmla="*/ 4617578 w 4950054"/>
              <a:gd name="connsiteY4137" fmla="*/ 896037 h 4950053"/>
              <a:gd name="connsiteX4138" fmla="*/ 4609080 w 4950054"/>
              <a:gd name="connsiteY4138" fmla="*/ 888777 h 4950053"/>
              <a:gd name="connsiteX4139" fmla="*/ 2549376 w 4950054"/>
              <a:gd name="connsiteY4139" fmla="*/ 886955 h 4950053"/>
              <a:gd name="connsiteX4140" fmla="*/ 2561594 w 4950054"/>
              <a:gd name="connsiteY4140" fmla="*/ 887423 h 4950053"/>
              <a:gd name="connsiteX4141" fmla="*/ 2554511 w 4950054"/>
              <a:gd name="connsiteY4141" fmla="*/ 889029 h 4950053"/>
              <a:gd name="connsiteX4142" fmla="*/ 2554511 w 4950054"/>
              <a:gd name="connsiteY4142" fmla="*/ 892508 h 4950053"/>
              <a:gd name="connsiteX4143" fmla="*/ 2543746 w 4950054"/>
              <a:gd name="connsiteY4143" fmla="*/ 894114 h 4950053"/>
              <a:gd name="connsiteX4144" fmla="*/ 2549376 w 4950054"/>
              <a:gd name="connsiteY4144" fmla="*/ 886955 h 4950053"/>
              <a:gd name="connsiteX4145" fmla="*/ 2646953 w 4950054"/>
              <a:gd name="connsiteY4145" fmla="*/ 886407 h 4950053"/>
              <a:gd name="connsiteX4146" fmla="*/ 2652253 w 4950054"/>
              <a:gd name="connsiteY4146" fmla="*/ 889963 h 4950053"/>
              <a:gd name="connsiteX4147" fmla="*/ 2650579 w 4950054"/>
              <a:gd name="connsiteY4147" fmla="*/ 898444 h 4950053"/>
              <a:gd name="connsiteX4148" fmla="*/ 2646953 w 4950054"/>
              <a:gd name="connsiteY4148" fmla="*/ 886407 h 4950053"/>
              <a:gd name="connsiteX4149" fmla="*/ 2001604 w 4950054"/>
              <a:gd name="connsiteY4149" fmla="*/ 886407 h 4950053"/>
              <a:gd name="connsiteX4150" fmla="*/ 2006795 w 4950054"/>
              <a:gd name="connsiteY4150" fmla="*/ 891649 h 4950053"/>
              <a:gd name="connsiteX4151" fmla="*/ 1967181 w 4950054"/>
              <a:gd name="connsiteY4151" fmla="*/ 895236 h 4950053"/>
              <a:gd name="connsiteX4152" fmla="*/ 2001604 w 4950054"/>
              <a:gd name="connsiteY4152" fmla="*/ 886407 h 4950053"/>
              <a:gd name="connsiteX4153" fmla="*/ 2325218 w 4950054"/>
              <a:gd name="connsiteY4153" fmla="*/ 880400 h 4950053"/>
              <a:gd name="connsiteX4154" fmla="*/ 2316765 w 4950054"/>
              <a:gd name="connsiteY4154" fmla="*/ 885757 h 4950053"/>
              <a:gd name="connsiteX4155" fmla="*/ 2337573 w 4950054"/>
              <a:gd name="connsiteY4155" fmla="*/ 880470 h 4950053"/>
              <a:gd name="connsiteX4156" fmla="*/ 2325218 w 4950054"/>
              <a:gd name="connsiteY4156" fmla="*/ 880400 h 4950053"/>
              <a:gd name="connsiteX4157" fmla="*/ 2398296 w 4950054"/>
              <a:gd name="connsiteY4157" fmla="*/ 880251 h 4950053"/>
              <a:gd name="connsiteX4158" fmla="*/ 2405279 w 4950054"/>
              <a:gd name="connsiteY4158" fmla="*/ 880251 h 4950053"/>
              <a:gd name="connsiteX4159" fmla="*/ 2406890 w 4950054"/>
              <a:gd name="connsiteY4159" fmla="*/ 883562 h 4950053"/>
              <a:gd name="connsiteX4160" fmla="*/ 2382985 w 4950054"/>
              <a:gd name="connsiteY4160" fmla="*/ 895979 h 4950053"/>
              <a:gd name="connsiteX4161" fmla="*/ 2398296 w 4950054"/>
              <a:gd name="connsiteY4161" fmla="*/ 880251 h 4950053"/>
              <a:gd name="connsiteX4162" fmla="*/ 3671941 w 4950054"/>
              <a:gd name="connsiteY4162" fmla="*/ 877788 h 4950053"/>
              <a:gd name="connsiteX4163" fmla="*/ 3677191 w 4950054"/>
              <a:gd name="connsiteY4163" fmla="*/ 877788 h 4950053"/>
              <a:gd name="connsiteX4164" fmla="*/ 3682441 w 4950054"/>
              <a:gd name="connsiteY4164" fmla="*/ 881481 h 4950053"/>
              <a:gd name="connsiteX4165" fmla="*/ 3671941 w 4950054"/>
              <a:gd name="connsiteY4165" fmla="*/ 885175 h 4950053"/>
              <a:gd name="connsiteX4166" fmla="*/ 3671941 w 4950054"/>
              <a:gd name="connsiteY4166" fmla="*/ 877788 h 4950053"/>
              <a:gd name="connsiteX4167" fmla="*/ 2126061 w 4950054"/>
              <a:gd name="connsiteY4167" fmla="*/ 877788 h 4950053"/>
              <a:gd name="connsiteX4168" fmla="*/ 2127673 w 4950054"/>
              <a:gd name="connsiteY4168" fmla="*/ 890020 h 4950053"/>
              <a:gd name="connsiteX4169" fmla="*/ 2115854 w 4950054"/>
              <a:gd name="connsiteY4169" fmla="*/ 888117 h 4950053"/>
              <a:gd name="connsiteX4170" fmla="*/ 2098932 w 4950054"/>
              <a:gd name="connsiteY4170" fmla="*/ 886487 h 4950053"/>
              <a:gd name="connsiteX4171" fmla="*/ 2126061 w 4950054"/>
              <a:gd name="connsiteY4171" fmla="*/ 877788 h 4950053"/>
              <a:gd name="connsiteX4172" fmla="*/ 3842913 w 4950054"/>
              <a:gd name="connsiteY4172" fmla="*/ 877098 h 4950053"/>
              <a:gd name="connsiteX4173" fmla="*/ 3848935 w 4950054"/>
              <a:gd name="connsiteY4173" fmla="*/ 892273 h 4950053"/>
              <a:gd name="connsiteX4174" fmla="*/ 3836778 w 4950054"/>
              <a:gd name="connsiteY4174" fmla="*/ 877558 h 4950053"/>
              <a:gd name="connsiteX4175" fmla="*/ 3842913 w 4950054"/>
              <a:gd name="connsiteY4175" fmla="*/ 877098 h 4950053"/>
              <a:gd name="connsiteX4176" fmla="*/ 3634230 w 4950054"/>
              <a:gd name="connsiteY4176" fmla="*/ 876856 h 4950053"/>
              <a:gd name="connsiteX4177" fmla="*/ 3642728 w 4950054"/>
              <a:gd name="connsiteY4177" fmla="*/ 891091 h 4950053"/>
              <a:gd name="connsiteX4178" fmla="*/ 3641083 w 4950054"/>
              <a:gd name="connsiteY4178" fmla="*/ 878530 h 4950053"/>
              <a:gd name="connsiteX4179" fmla="*/ 3634230 w 4950054"/>
              <a:gd name="connsiteY4179" fmla="*/ 876856 h 4950053"/>
              <a:gd name="connsiteX4180" fmla="*/ 3945396 w 4950054"/>
              <a:gd name="connsiteY4180" fmla="*/ 874095 h 4950053"/>
              <a:gd name="connsiteX4181" fmla="*/ 3947292 w 4950054"/>
              <a:gd name="connsiteY4181" fmla="*/ 892273 h 4950053"/>
              <a:gd name="connsiteX4182" fmla="*/ 3945396 w 4950054"/>
              <a:gd name="connsiteY4182" fmla="*/ 874095 h 4950053"/>
              <a:gd name="connsiteX4183" fmla="*/ 4210501 w 4950054"/>
              <a:gd name="connsiteY4183" fmla="*/ 872380 h 4950053"/>
              <a:gd name="connsiteX4184" fmla="*/ 4216354 w 4950054"/>
              <a:gd name="connsiteY4184" fmla="*/ 873172 h 4950053"/>
              <a:gd name="connsiteX4185" fmla="*/ 4197292 w 4950054"/>
              <a:gd name="connsiteY4185" fmla="*/ 886941 h 4950053"/>
              <a:gd name="connsiteX4186" fmla="*/ 4210501 w 4950054"/>
              <a:gd name="connsiteY4186" fmla="*/ 872380 h 4950053"/>
              <a:gd name="connsiteX4187" fmla="*/ 4555247 w 4950054"/>
              <a:gd name="connsiteY4187" fmla="*/ 871633 h 4950053"/>
              <a:gd name="connsiteX4188" fmla="*/ 4548164 w 4950054"/>
              <a:gd name="connsiteY4188" fmla="*/ 895982 h 4950053"/>
              <a:gd name="connsiteX4189" fmla="*/ 4555247 w 4950054"/>
              <a:gd name="connsiteY4189" fmla="*/ 871633 h 4950053"/>
              <a:gd name="connsiteX4190" fmla="*/ 2456440 w 4950054"/>
              <a:gd name="connsiteY4190" fmla="*/ 865477 h 4950053"/>
              <a:gd name="connsiteX4191" fmla="*/ 2426499 w 4950054"/>
              <a:gd name="connsiteY4191" fmla="*/ 877515 h 4950053"/>
              <a:gd name="connsiteX4192" fmla="*/ 2456440 w 4950054"/>
              <a:gd name="connsiteY4192" fmla="*/ 865477 h 4950053"/>
              <a:gd name="connsiteX4193" fmla="*/ 2394798 w 4950054"/>
              <a:gd name="connsiteY4193" fmla="*/ 859322 h 4950053"/>
              <a:gd name="connsiteX4194" fmla="*/ 2368788 w 4950054"/>
              <a:gd name="connsiteY4194" fmla="*/ 864609 h 4950053"/>
              <a:gd name="connsiteX4195" fmla="*/ 2386036 w 4950054"/>
              <a:gd name="connsiteY4195" fmla="*/ 871565 h 4950053"/>
              <a:gd name="connsiteX4196" fmla="*/ 2384394 w 4950054"/>
              <a:gd name="connsiteY4196" fmla="*/ 880470 h 4950053"/>
              <a:gd name="connsiteX4197" fmla="*/ 2341133 w 4950054"/>
              <a:gd name="connsiteY4197" fmla="*/ 880470 h 4950053"/>
              <a:gd name="connsiteX4198" fmla="*/ 2372073 w 4950054"/>
              <a:gd name="connsiteY4198" fmla="*/ 892714 h 4950053"/>
              <a:gd name="connsiteX4199" fmla="*/ 2337573 w 4950054"/>
              <a:gd name="connsiteY4199" fmla="*/ 896331 h 4950053"/>
              <a:gd name="connsiteX4200" fmla="*/ 2295955 w 4950054"/>
              <a:gd name="connsiteY4200" fmla="*/ 887426 h 4950053"/>
              <a:gd name="connsiteX4201" fmla="*/ 2278706 w 4950054"/>
              <a:gd name="connsiteY4201" fmla="*/ 894383 h 4950053"/>
              <a:gd name="connsiteX4202" fmla="*/ 2275421 w 4950054"/>
              <a:gd name="connsiteY4202" fmla="*/ 883809 h 4950053"/>
              <a:gd name="connsiteX4203" fmla="*/ 2265016 w 4950054"/>
              <a:gd name="connsiteY4203" fmla="*/ 894383 h 4950053"/>
              <a:gd name="connsiteX4204" fmla="*/ 2204507 w 4950054"/>
              <a:gd name="connsiteY4204" fmla="*/ 891044 h 4950053"/>
              <a:gd name="connsiteX4205" fmla="*/ 2265016 w 4950054"/>
              <a:gd name="connsiteY4205" fmla="*/ 876852 h 4950053"/>
              <a:gd name="connsiteX4206" fmla="*/ 2194101 w 4950054"/>
              <a:gd name="connsiteY4206" fmla="*/ 869896 h 4950053"/>
              <a:gd name="connsiteX4207" fmla="*/ 2186982 w 4950054"/>
              <a:gd name="connsiteY4207" fmla="*/ 889096 h 4950053"/>
              <a:gd name="connsiteX4208" fmla="*/ 2156043 w 4950054"/>
              <a:gd name="connsiteY4208" fmla="*/ 891044 h 4950053"/>
              <a:gd name="connsiteX4209" fmla="*/ 2180138 w 4950054"/>
              <a:gd name="connsiteY4209" fmla="*/ 880470 h 4950053"/>
              <a:gd name="connsiteX4210" fmla="*/ 2173292 w 4950054"/>
              <a:gd name="connsiteY4210" fmla="*/ 876852 h 4950053"/>
              <a:gd name="connsiteX4211" fmla="*/ 2180138 w 4950054"/>
              <a:gd name="connsiteY4211" fmla="*/ 873513 h 4950053"/>
              <a:gd name="connsiteX4212" fmla="*/ 2159329 w 4950054"/>
              <a:gd name="connsiteY4212" fmla="*/ 866278 h 4950053"/>
              <a:gd name="connsiteX4213" fmla="*/ 2282266 w 4950054"/>
              <a:gd name="connsiteY4213" fmla="*/ 862939 h 4950053"/>
              <a:gd name="connsiteX4214" fmla="*/ 2394798 w 4950054"/>
              <a:gd name="connsiteY4214" fmla="*/ 859322 h 4950053"/>
              <a:gd name="connsiteX4215" fmla="*/ 4233270 w 4950054"/>
              <a:gd name="connsiteY4215" fmla="*/ 846496 h 4950053"/>
              <a:gd name="connsiteX4216" fmla="*/ 4220805 w 4950054"/>
              <a:gd name="connsiteY4216" fmla="*/ 876279 h 4950053"/>
              <a:gd name="connsiteX4217" fmla="*/ 4233270 w 4950054"/>
              <a:gd name="connsiteY4217" fmla="*/ 846496 h 4950053"/>
              <a:gd name="connsiteX4218" fmla="*/ 3931389 w 4950054"/>
              <a:gd name="connsiteY4218" fmla="*/ 843317 h 4950053"/>
              <a:gd name="connsiteX4219" fmla="*/ 3926247 w 4950054"/>
              <a:gd name="connsiteY4219" fmla="*/ 882431 h 4950053"/>
              <a:gd name="connsiteX4220" fmla="*/ 3931389 w 4950054"/>
              <a:gd name="connsiteY4220" fmla="*/ 843317 h 4950053"/>
              <a:gd name="connsiteX4221" fmla="*/ 4498729 w 4950054"/>
              <a:gd name="connsiteY4221" fmla="*/ 830350 h 4950053"/>
              <a:gd name="connsiteX4222" fmla="*/ 4507653 w 4950054"/>
              <a:gd name="connsiteY4222" fmla="*/ 830417 h 4950053"/>
              <a:gd name="connsiteX4223" fmla="*/ 4503970 w 4950054"/>
              <a:gd name="connsiteY4223" fmla="*/ 840587 h 4950053"/>
              <a:gd name="connsiteX4224" fmla="*/ 4489805 w 4950054"/>
              <a:gd name="connsiteY4224" fmla="*/ 835502 h 4950053"/>
              <a:gd name="connsiteX4225" fmla="*/ 4498729 w 4950054"/>
              <a:gd name="connsiteY4225" fmla="*/ 830350 h 4950053"/>
              <a:gd name="connsiteX4226" fmla="*/ 3957569 w 4950054"/>
              <a:gd name="connsiteY4226" fmla="*/ 828544 h 4950053"/>
              <a:gd name="connsiteX4227" fmla="*/ 3966147 w 4950054"/>
              <a:gd name="connsiteY4227" fmla="*/ 835502 h 4950053"/>
              <a:gd name="connsiteX4228" fmla="*/ 3943457 w 4950054"/>
              <a:gd name="connsiteY4228" fmla="*/ 838714 h 4950053"/>
              <a:gd name="connsiteX4229" fmla="*/ 3957569 w 4950054"/>
              <a:gd name="connsiteY4229" fmla="*/ 828544 h 4950053"/>
              <a:gd name="connsiteX4230" fmla="*/ 3906693 w 4950054"/>
              <a:gd name="connsiteY4230" fmla="*/ 827313 h 4950053"/>
              <a:gd name="connsiteX4231" fmla="*/ 3906693 w 4950054"/>
              <a:gd name="connsiteY4231" fmla="*/ 854115 h 4950053"/>
              <a:gd name="connsiteX4232" fmla="*/ 3906693 w 4950054"/>
              <a:gd name="connsiteY4232" fmla="*/ 827313 h 4950053"/>
              <a:gd name="connsiteX4233" fmla="*/ 4173712 w 4950054"/>
              <a:gd name="connsiteY4233" fmla="*/ 824851 h 4950053"/>
              <a:gd name="connsiteX4234" fmla="*/ 4171807 w 4950054"/>
              <a:gd name="connsiteY4234" fmla="*/ 844267 h 4950053"/>
              <a:gd name="connsiteX4235" fmla="*/ 4173712 w 4950054"/>
              <a:gd name="connsiteY4235" fmla="*/ 824851 h 4950053"/>
              <a:gd name="connsiteX4236" fmla="*/ 3839900 w 4950054"/>
              <a:gd name="connsiteY4236" fmla="*/ 819926 h 4950053"/>
              <a:gd name="connsiteX4237" fmla="*/ 3846818 w 4950054"/>
              <a:gd name="connsiteY4237" fmla="*/ 835791 h 4950053"/>
              <a:gd name="connsiteX4238" fmla="*/ 3841560 w 4950054"/>
              <a:gd name="connsiteY4238" fmla="*/ 851657 h 4950053"/>
              <a:gd name="connsiteX4239" fmla="*/ 3839900 w 4950054"/>
              <a:gd name="connsiteY4239" fmla="*/ 819926 h 4950053"/>
              <a:gd name="connsiteX4240" fmla="*/ 3666382 w 4950054"/>
              <a:gd name="connsiteY4240" fmla="*/ 819900 h 4950053"/>
              <a:gd name="connsiteX4241" fmla="*/ 3652270 w 4950054"/>
              <a:gd name="connsiteY4241" fmla="*/ 843035 h 4950053"/>
              <a:gd name="connsiteX4242" fmla="*/ 3666382 w 4950054"/>
              <a:gd name="connsiteY4242" fmla="*/ 819900 h 4950053"/>
              <a:gd name="connsiteX4243" fmla="*/ 3424625 w 4950054"/>
              <a:gd name="connsiteY4243" fmla="*/ 818767 h 4950053"/>
              <a:gd name="connsiteX4244" fmla="*/ 3436719 w 4950054"/>
              <a:gd name="connsiteY4244" fmla="*/ 821703 h 4950053"/>
              <a:gd name="connsiteX4245" fmla="*/ 3421044 w 4950054"/>
              <a:gd name="connsiteY4245" fmla="*/ 835656 h 4950053"/>
              <a:gd name="connsiteX4246" fmla="*/ 3424625 w 4950054"/>
              <a:gd name="connsiteY4246" fmla="*/ 818767 h 4950053"/>
              <a:gd name="connsiteX4247" fmla="*/ 4492928 w 4950054"/>
              <a:gd name="connsiteY4247" fmla="*/ 808846 h 4950053"/>
              <a:gd name="connsiteX4248" fmla="*/ 4487859 w 4950054"/>
              <a:gd name="connsiteY4248" fmla="*/ 828262 h 4950053"/>
              <a:gd name="connsiteX4249" fmla="*/ 4492928 w 4950054"/>
              <a:gd name="connsiteY4249" fmla="*/ 808846 h 4950053"/>
              <a:gd name="connsiteX4250" fmla="*/ 4279573 w 4950054"/>
              <a:gd name="connsiteY4250" fmla="*/ 808846 h 4950053"/>
              <a:gd name="connsiteX4251" fmla="*/ 4281232 w 4950054"/>
              <a:gd name="connsiteY4251" fmla="*/ 830265 h 4950053"/>
              <a:gd name="connsiteX4252" fmla="*/ 4279573 w 4950054"/>
              <a:gd name="connsiteY4252" fmla="*/ 808846 h 4950053"/>
              <a:gd name="connsiteX4253" fmla="*/ 3780827 w 4950054"/>
              <a:gd name="connsiteY4253" fmla="*/ 807362 h 4950053"/>
              <a:gd name="connsiteX4254" fmla="*/ 3790426 w 4950054"/>
              <a:gd name="connsiteY4254" fmla="*/ 807371 h 4950053"/>
              <a:gd name="connsiteX4255" fmla="*/ 3772682 w 4950054"/>
              <a:gd name="connsiteY4255" fmla="*/ 833193 h 4950053"/>
              <a:gd name="connsiteX4256" fmla="*/ 3762147 w 4950054"/>
              <a:gd name="connsiteY4256" fmla="*/ 831545 h 4950053"/>
              <a:gd name="connsiteX4257" fmla="*/ 3767415 w 4950054"/>
              <a:gd name="connsiteY4257" fmla="*/ 814238 h 4950053"/>
              <a:gd name="connsiteX4258" fmla="*/ 3780827 w 4950054"/>
              <a:gd name="connsiteY4258" fmla="*/ 807362 h 4950053"/>
              <a:gd name="connsiteX4259" fmla="*/ 4508257 w 4950054"/>
              <a:gd name="connsiteY4259" fmla="*/ 805577 h 4950053"/>
              <a:gd name="connsiteX4260" fmla="*/ 4504856 w 4950054"/>
              <a:gd name="connsiteY4260" fmla="*/ 819650 h 4950053"/>
              <a:gd name="connsiteX4261" fmla="*/ 4508257 w 4950054"/>
              <a:gd name="connsiteY4261" fmla="*/ 805577 h 4950053"/>
              <a:gd name="connsiteX4262" fmla="*/ 3965102 w 4950054"/>
              <a:gd name="connsiteY4262" fmla="*/ 805153 h 4950053"/>
              <a:gd name="connsiteX4263" fmla="*/ 3963119 w 4950054"/>
              <a:gd name="connsiteY4263" fmla="*/ 820880 h 4950053"/>
              <a:gd name="connsiteX4264" fmla="*/ 3954337 w 4950054"/>
              <a:gd name="connsiteY4264" fmla="*/ 812327 h 4950053"/>
              <a:gd name="connsiteX4265" fmla="*/ 3965102 w 4950054"/>
              <a:gd name="connsiteY4265" fmla="*/ 805153 h 4950053"/>
              <a:gd name="connsiteX4266" fmla="*/ 3659271 w 4950054"/>
              <a:gd name="connsiteY4266" fmla="*/ 800228 h 4950053"/>
              <a:gd name="connsiteX4267" fmla="*/ 3655779 w 4950054"/>
              <a:gd name="connsiteY4267" fmla="*/ 814717 h 4950053"/>
              <a:gd name="connsiteX4268" fmla="*/ 3659271 w 4950054"/>
              <a:gd name="connsiteY4268" fmla="*/ 800228 h 4950053"/>
              <a:gd name="connsiteX4269" fmla="*/ 3591985 w 4950054"/>
              <a:gd name="connsiteY4269" fmla="*/ 795304 h 4950053"/>
              <a:gd name="connsiteX4270" fmla="*/ 3598701 w 4950054"/>
              <a:gd name="connsiteY4270" fmla="*/ 804342 h 4950053"/>
              <a:gd name="connsiteX4271" fmla="*/ 3586882 w 4950054"/>
              <a:gd name="connsiteY4271" fmla="*/ 800551 h 4950053"/>
              <a:gd name="connsiteX4272" fmla="*/ 3591985 w 4950054"/>
              <a:gd name="connsiteY4272" fmla="*/ 795304 h 4950053"/>
              <a:gd name="connsiteX4273" fmla="*/ 4095663 w 4950054"/>
              <a:gd name="connsiteY4273" fmla="*/ 791610 h 4950053"/>
              <a:gd name="connsiteX4274" fmla="*/ 4094028 w 4950054"/>
              <a:gd name="connsiteY4274" fmla="*/ 828266 h 4950053"/>
              <a:gd name="connsiteX4275" fmla="*/ 4095663 w 4950054"/>
              <a:gd name="connsiteY4275" fmla="*/ 791610 h 4950053"/>
              <a:gd name="connsiteX4276" fmla="*/ 3568436 w 4950054"/>
              <a:gd name="connsiteY4276" fmla="*/ 785296 h 4950053"/>
              <a:gd name="connsiteX4277" fmla="*/ 3564873 w 4950054"/>
              <a:gd name="connsiteY4277" fmla="*/ 793949 h 4950053"/>
              <a:gd name="connsiteX4278" fmla="*/ 3571726 w 4950054"/>
              <a:gd name="connsiteY4278" fmla="*/ 795904 h 4950053"/>
              <a:gd name="connsiteX4279" fmla="*/ 3571726 w 4950054"/>
              <a:gd name="connsiteY4279" fmla="*/ 799253 h 4950053"/>
              <a:gd name="connsiteX4280" fmla="*/ 3578853 w 4950054"/>
              <a:gd name="connsiteY4280" fmla="*/ 792275 h 4950053"/>
              <a:gd name="connsiteX4281" fmla="*/ 3568436 w 4950054"/>
              <a:gd name="connsiteY4281" fmla="*/ 785296 h 4950053"/>
              <a:gd name="connsiteX4282" fmla="*/ 3603569 w 4950054"/>
              <a:gd name="connsiteY4282" fmla="*/ 782992 h 4950053"/>
              <a:gd name="connsiteX4283" fmla="*/ 3595029 w 4950054"/>
              <a:gd name="connsiteY4283" fmla="*/ 793787 h 4950053"/>
              <a:gd name="connsiteX4284" fmla="*/ 3603569 w 4950054"/>
              <a:gd name="connsiteY4284" fmla="*/ 782992 h 4950053"/>
              <a:gd name="connsiteX4285" fmla="*/ 4180773 w 4950054"/>
              <a:gd name="connsiteY4285" fmla="*/ 770681 h 4950053"/>
              <a:gd name="connsiteX4286" fmla="*/ 4185876 w 4950054"/>
              <a:gd name="connsiteY4286" fmla="*/ 786409 h 4950053"/>
              <a:gd name="connsiteX4287" fmla="*/ 4180773 w 4950054"/>
              <a:gd name="connsiteY4287" fmla="*/ 770681 h 4950053"/>
              <a:gd name="connsiteX4288" fmla="*/ 3664845 w 4950054"/>
              <a:gd name="connsiteY4288" fmla="*/ 770681 h 4950053"/>
              <a:gd name="connsiteX4289" fmla="*/ 3666545 w 4950054"/>
              <a:gd name="connsiteY4289" fmla="*/ 799954 h 4950053"/>
              <a:gd name="connsiteX4290" fmla="*/ 3664845 w 4950054"/>
              <a:gd name="connsiteY4290" fmla="*/ 770681 h 4950053"/>
              <a:gd name="connsiteX4291" fmla="*/ 3746276 w 4950054"/>
              <a:gd name="connsiteY4291" fmla="*/ 767034 h 4950053"/>
              <a:gd name="connsiteX4292" fmla="*/ 3741770 w 4950054"/>
              <a:gd name="connsiteY4292" fmla="*/ 767152 h 4950053"/>
              <a:gd name="connsiteX4293" fmla="*/ 3733661 w 4950054"/>
              <a:gd name="connsiteY4293" fmla="*/ 771847 h 4950053"/>
              <a:gd name="connsiteX4294" fmla="*/ 3751325 w 4950054"/>
              <a:gd name="connsiteY4294" fmla="*/ 770177 h 4950053"/>
              <a:gd name="connsiteX4295" fmla="*/ 3746276 w 4950054"/>
              <a:gd name="connsiteY4295" fmla="*/ 767034 h 4950053"/>
              <a:gd name="connsiteX4296" fmla="*/ 4273022 w 4950054"/>
              <a:gd name="connsiteY4296" fmla="*/ 765757 h 4950053"/>
              <a:gd name="connsiteX4297" fmla="*/ 4271182 w 4950054"/>
              <a:gd name="connsiteY4297" fmla="*/ 797488 h 4950053"/>
              <a:gd name="connsiteX4298" fmla="*/ 4273022 w 4950054"/>
              <a:gd name="connsiteY4298" fmla="*/ 765757 h 4950053"/>
              <a:gd name="connsiteX4299" fmla="*/ 4241521 w 4950054"/>
              <a:gd name="connsiteY4299" fmla="*/ 765757 h 4950053"/>
              <a:gd name="connsiteX4300" fmla="*/ 4248353 w 4950054"/>
              <a:gd name="connsiteY4300" fmla="*/ 806593 h 4950053"/>
              <a:gd name="connsiteX4301" fmla="*/ 4231136 w 4950054"/>
              <a:gd name="connsiteY4301" fmla="*/ 806593 h 4950053"/>
              <a:gd name="connsiteX4302" fmla="*/ 4241521 w 4950054"/>
              <a:gd name="connsiteY4302" fmla="*/ 765757 h 4950053"/>
              <a:gd name="connsiteX4303" fmla="*/ 3802974 w 4950054"/>
              <a:gd name="connsiteY4303" fmla="*/ 756786 h 4950053"/>
              <a:gd name="connsiteX4304" fmla="*/ 3791054 w 4950054"/>
              <a:gd name="connsiteY4304" fmla="*/ 785176 h 4950053"/>
              <a:gd name="connsiteX4305" fmla="*/ 3802974 w 4950054"/>
              <a:gd name="connsiteY4305" fmla="*/ 756786 h 4950053"/>
              <a:gd name="connsiteX4306" fmla="*/ 4631672 w 4950054"/>
              <a:gd name="connsiteY4306" fmla="*/ 754676 h 4950053"/>
              <a:gd name="connsiteX4307" fmla="*/ 4645456 w 4950054"/>
              <a:gd name="connsiteY4307" fmla="*/ 782715 h 4950053"/>
              <a:gd name="connsiteX4308" fmla="*/ 4631672 w 4950054"/>
              <a:gd name="connsiteY4308" fmla="*/ 754676 h 4950053"/>
              <a:gd name="connsiteX4309" fmla="*/ 3667122 w 4950054"/>
              <a:gd name="connsiteY4309" fmla="*/ 754676 h 4950053"/>
              <a:gd name="connsiteX4310" fmla="*/ 3665449 w 4950054"/>
              <a:gd name="connsiteY4310" fmla="*/ 763431 h 4950053"/>
              <a:gd name="connsiteX4311" fmla="*/ 3667122 w 4950054"/>
              <a:gd name="connsiteY4311" fmla="*/ 754676 h 4950053"/>
              <a:gd name="connsiteX4312" fmla="*/ 3497263 w 4950054"/>
              <a:gd name="connsiteY4312" fmla="*/ 754676 h 4950053"/>
              <a:gd name="connsiteX4313" fmla="*/ 3498899 w 4950054"/>
              <a:gd name="connsiteY4313" fmla="*/ 772855 h 4950053"/>
              <a:gd name="connsiteX4314" fmla="*/ 3497263 w 4950054"/>
              <a:gd name="connsiteY4314" fmla="*/ 754676 h 4950053"/>
              <a:gd name="connsiteX4315" fmla="*/ 3443890 w 4950054"/>
              <a:gd name="connsiteY4315" fmla="*/ 739717 h 4950053"/>
              <a:gd name="connsiteX4316" fmla="*/ 3449557 w 4950054"/>
              <a:gd name="connsiteY4316" fmla="*/ 746232 h 4950053"/>
              <a:gd name="connsiteX4317" fmla="*/ 3447956 w 4950054"/>
              <a:gd name="connsiteY4317" fmla="*/ 753168 h 4950053"/>
              <a:gd name="connsiteX4318" fmla="*/ 3439416 w 4950054"/>
              <a:gd name="connsiteY4318" fmla="*/ 740961 h 4950053"/>
              <a:gd name="connsiteX4319" fmla="*/ 3443890 w 4950054"/>
              <a:gd name="connsiteY4319" fmla="*/ 739717 h 4950053"/>
              <a:gd name="connsiteX4320" fmla="*/ 4149949 w 4950054"/>
              <a:gd name="connsiteY4320" fmla="*/ 737171 h 4950053"/>
              <a:gd name="connsiteX4321" fmla="*/ 4143097 w 4950054"/>
              <a:gd name="connsiteY4321" fmla="*/ 753085 h 4950053"/>
              <a:gd name="connsiteX4322" fmla="*/ 4148305 w 4950054"/>
              <a:gd name="connsiteY4322" fmla="*/ 758390 h 4950053"/>
              <a:gd name="connsiteX4323" fmla="*/ 4149949 w 4950054"/>
              <a:gd name="connsiteY4323" fmla="*/ 737171 h 4950053"/>
              <a:gd name="connsiteX4324" fmla="*/ 3454301 w 4950054"/>
              <a:gd name="connsiteY4324" fmla="*/ 733748 h 4950053"/>
              <a:gd name="connsiteX4325" fmla="*/ 3455959 w 4950054"/>
              <a:gd name="connsiteY4325" fmla="*/ 744543 h 4950053"/>
              <a:gd name="connsiteX4326" fmla="*/ 3454301 w 4950054"/>
              <a:gd name="connsiteY4326" fmla="*/ 733748 h 4950053"/>
              <a:gd name="connsiteX4327" fmla="*/ 4319472 w 4950054"/>
              <a:gd name="connsiteY4327" fmla="*/ 731779 h 4950053"/>
              <a:gd name="connsiteX4328" fmla="*/ 4332765 w 4950054"/>
              <a:gd name="connsiteY4328" fmla="*/ 753163 h 4950053"/>
              <a:gd name="connsiteX4329" fmla="*/ 4320813 w 4950054"/>
              <a:gd name="connsiteY4329" fmla="*/ 751188 h 4950053"/>
              <a:gd name="connsiteX4330" fmla="*/ 4312122 w 4950054"/>
              <a:gd name="connsiteY4330" fmla="*/ 733414 h 4950053"/>
              <a:gd name="connsiteX4331" fmla="*/ 4319472 w 4950054"/>
              <a:gd name="connsiteY4331" fmla="*/ 731779 h 4950053"/>
              <a:gd name="connsiteX4332" fmla="*/ 3615226 w 4950054"/>
              <a:gd name="connsiteY4332" fmla="*/ 731285 h 4950053"/>
              <a:gd name="connsiteX4333" fmla="*/ 3613563 w 4950054"/>
              <a:gd name="connsiteY4333" fmla="*/ 750702 h 4950053"/>
              <a:gd name="connsiteX4334" fmla="*/ 3615226 w 4950054"/>
              <a:gd name="connsiteY4334" fmla="*/ 731285 h 4950053"/>
              <a:gd name="connsiteX4335" fmla="*/ 4130431 w 4950054"/>
              <a:gd name="connsiteY4335" fmla="*/ 729523 h 4950053"/>
              <a:gd name="connsiteX4336" fmla="*/ 4130431 w 4950054"/>
              <a:gd name="connsiteY4336" fmla="*/ 743321 h 4950053"/>
              <a:gd name="connsiteX4337" fmla="*/ 4130431 w 4950054"/>
              <a:gd name="connsiteY4337" fmla="*/ 729523 h 4950053"/>
              <a:gd name="connsiteX4338" fmla="*/ 4631774 w 4950054"/>
              <a:gd name="connsiteY4338" fmla="*/ 726361 h 4950053"/>
              <a:gd name="connsiteX4339" fmla="*/ 4644240 w 4950054"/>
              <a:gd name="connsiteY4339" fmla="*/ 738320 h 4950053"/>
              <a:gd name="connsiteX4340" fmla="*/ 4637156 w 4950054"/>
              <a:gd name="connsiteY4340" fmla="*/ 745387 h 4950053"/>
              <a:gd name="connsiteX4341" fmla="*/ 4631774 w 4950054"/>
              <a:gd name="connsiteY4341" fmla="*/ 726361 h 4950053"/>
              <a:gd name="connsiteX4342" fmla="*/ 4298549 w 4950054"/>
              <a:gd name="connsiteY4342" fmla="*/ 725129 h 4950053"/>
              <a:gd name="connsiteX4343" fmla="*/ 4284714 w 4950054"/>
              <a:gd name="connsiteY4343" fmla="*/ 808565 h 4950053"/>
              <a:gd name="connsiteX4344" fmla="*/ 4298549 w 4950054"/>
              <a:gd name="connsiteY4344" fmla="*/ 725129 h 4950053"/>
              <a:gd name="connsiteX4345" fmla="*/ 3700226 w 4950054"/>
              <a:gd name="connsiteY4345" fmla="*/ 724984 h 4950053"/>
              <a:gd name="connsiteX4346" fmla="*/ 3713177 w 4950054"/>
              <a:gd name="connsiteY4346" fmla="*/ 725054 h 4950053"/>
              <a:gd name="connsiteX4347" fmla="*/ 3699363 w 4950054"/>
              <a:gd name="connsiteY4347" fmla="*/ 777646 h 4950053"/>
              <a:gd name="connsiteX4348" fmla="*/ 3711518 w 4950054"/>
              <a:gd name="connsiteY4348" fmla="*/ 779594 h 4950053"/>
              <a:gd name="connsiteX4349" fmla="*/ 3701021 w 4950054"/>
              <a:gd name="connsiteY4349" fmla="*/ 790168 h 4950053"/>
              <a:gd name="connsiteX4350" fmla="*/ 3685272 w 4950054"/>
              <a:gd name="connsiteY4350" fmla="*/ 786550 h 4950053"/>
              <a:gd name="connsiteX4351" fmla="*/ 3683615 w 4950054"/>
              <a:gd name="connsiteY4351" fmla="*/ 791838 h 4950053"/>
              <a:gd name="connsiteX4352" fmla="*/ 3694113 w 4950054"/>
              <a:gd name="connsiteY4352" fmla="*/ 798794 h 4950053"/>
              <a:gd name="connsiteX4353" fmla="*/ 3681957 w 4950054"/>
              <a:gd name="connsiteY4353" fmla="*/ 769020 h 4950053"/>
              <a:gd name="connsiteX4354" fmla="*/ 3692456 w 4950054"/>
              <a:gd name="connsiteY4354" fmla="*/ 774307 h 4950053"/>
              <a:gd name="connsiteX4355" fmla="*/ 3706269 w 4950054"/>
              <a:gd name="connsiteY4355" fmla="*/ 756498 h 4950053"/>
              <a:gd name="connsiteX4356" fmla="*/ 3687206 w 4950054"/>
              <a:gd name="connsiteY4356" fmla="*/ 747872 h 4950053"/>
              <a:gd name="connsiteX4357" fmla="*/ 3702954 w 4950054"/>
              <a:gd name="connsiteY4357" fmla="*/ 733680 h 4950053"/>
              <a:gd name="connsiteX4358" fmla="*/ 3692456 w 4950054"/>
              <a:gd name="connsiteY4358" fmla="*/ 730341 h 4950053"/>
              <a:gd name="connsiteX4359" fmla="*/ 3700226 w 4950054"/>
              <a:gd name="connsiteY4359" fmla="*/ 724984 h 4950053"/>
              <a:gd name="connsiteX4360" fmla="*/ 4112510 w 4950054"/>
              <a:gd name="connsiteY4360" fmla="*/ 721436 h 4950053"/>
              <a:gd name="connsiteX4361" fmla="*/ 4123276 w 4950054"/>
              <a:gd name="connsiteY4361" fmla="*/ 733643 h 4950053"/>
              <a:gd name="connsiteX4362" fmla="*/ 4105427 w 4950054"/>
              <a:gd name="connsiteY4362" fmla="*/ 738915 h 4950053"/>
              <a:gd name="connsiteX4363" fmla="*/ 4112510 w 4950054"/>
              <a:gd name="connsiteY4363" fmla="*/ 721436 h 4950053"/>
              <a:gd name="connsiteX4364" fmla="*/ 3792832 w 4950054"/>
              <a:gd name="connsiteY4364" fmla="*/ 719410 h 4950053"/>
              <a:gd name="connsiteX4365" fmla="*/ 3803321 w 4950054"/>
              <a:gd name="connsiteY4365" fmla="*/ 722796 h 4950053"/>
              <a:gd name="connsiteX4366" fmla="*/ 3810221 w 4950054"/>
              <a:gd name="connsiteY4366" fmla="*/ 730131 h 4950053"/>
              <a:gd name="connsiteX4367" fmla="*/ 3792832 w 4950054"/>
              <a:gd name="connsiteY4367" fmla="*/ 733517 h 4950053"/>
              <a:gd name="connsiteX4368" fmla="*/ 3792832 w 4950054"/>
              <a:gd name="connsiteY4368" fmla="*/ 719410 h 4950053"/>
              <a:gd name="connsiteX4369" fmla="*/ 3475521 w 4950054"/>
              <a:gd name="connsiteY4369" fmla="*/ 715691 h 4950053"/>
              <a:gd name="connsiteX4370" fmla="*/ 3492335 w 4950054"/>
              <a:gd name="connsiteY4370" fmla="*/ 726087 h 4950053"/>
              <a:gd name="connsiteX4371" fmla="*/ 3475521 w 4950054"/>
              <a:gd name="connsiteY4371" fmla="*/ 715691 h 4950053"/>
              <a:gd name="connsiteX4372" fmla="*/ 3770371 w 4950054"/>
              <a:gd name="connsiteY4372" fmla="*/ 710356 h 4950053"/>
              <a:gd name="connsiteX4373" fmla="*/ 3754638 w 4950054"/>
              <a:gd name="connsiteY4373" fmla="*/ 798280 h 4950053"/>
              <a:gd name="connsiteX4374" fmla="*/ 3714617 w 4950054"/>
              <a:gd name="connsiteY4374" fmla="*/ 889821 h 4950053"/>
              <a:gd name="connsiteX4375" fmla="*/ 3725105 w 4950054"/>
              <a:gd name="connsiteY4375" fmla="*/ 836955 h 4950053"/>
              <a:gd name="connsiteX4376" fmla="*/ 3730349 w 4950054"/>
              <a:gd name="connsiteY4376" fmla="*/ 812470 h 4950053"/>
              <a:gd name="connsiteX4377" fmla="*/ 3719861 w 4950054"/>
              <a:gd name="connsiteY4377" fmla="*/ 807184 h 4950053"/>
              <a:gd name="connsiteX4378" fmla="*/ 3730349 w 4950054"/>
              <a:gd name="connsiteY4378" fmla="*/ 754318 h 4950053"/>
              <a:gd name="connsiteX4379" fmla="*/ 3749394 w 4950054"/>
              <a:gd name="connsiteY4379" fmla="*/ 761274 h 4950053"/>
              <a:gd name="connsiteX4380" fmla="*/ 3751325 w 4950054"/>
              <a:gd name="connsiteY4380" fmla="*/ 750701 h 4950053"/>
              <a:gd name="connsiteX4381" fmla="*/ 3740838 w 4950054"/>
              <a:gd name="connsiteY4381" fmla="*/ 745692 h 4950053"/>
              <a:gd name="connsiteX4382" fmla="*/ 3770371 w 4950054"/>
              <a:gd name="connsiteY4382" fmla="*/ 710356 h 4950053"/>
              <a:gd name="connsiteX4383" fmla="*/ 3830701 w 4950054"/>
              <a:gd name="connsiteY4383" fmla="*/ 707096 h 4950053"/>
              <a:gd name="connsiteX4384" fmla="*/ 3827375 w 4950054"/>
              <a:gd name="connsiteY4384" fmla="*/ 724852 h 4950053"/>
              <a:gd name="connsiteX4385" fmla="*/ 3830701 w 4950054"/>
              <a:gd name="connsiteY4385" fmla="*/ 707096 h 4950053"/>
              <a:gd name="connsiteX4386" fmla="*/ 3513954 w 4950054"/>
              <a:gd name="connsiteY4386" fmla="*/ 706663 h 4950053"/>
              <a:gd name="connsiteX4387" fmla="*/ 3519058 w 4950054"/>
              <a:gd name="connsiteY4387" fmla="*/ 719447 h 4950053"/>
              <a:gd name="connsiteX4388" fmla="*/ 3515566 w 4950054"/>
              <a:gd name="connsiteY4388" fmla="*/ 719447 h 4950053"/>
              <a:gd name="connsiteX4389" fmla="*/ 3498644 w 4950054"/>
              <a:gd name="connsiteY4389" fmla="*/ 717459 h 4950053"/>
              <a:gd name="connsiteX4390" fmla="*/ 3513954 w 4950054"/>
              <a:gd name="connsiteY4390" fmla="*/ 706663 h 4950053"/>
              <a:gd name="connsiteX4391" fmla="*/ 4127473 w 4950054"/>
              <a:gd name="connsiteY4391" fmla="*/ 700037 h 4950053"/>
              <a:gd name="connsiteX4392" fmla="*/ 4126917 w 4950054"/>
              <a:gd name="connsiteY4392" fmla="*/ 700394 h 4950053"/>
              <a:gd name="connsiteX4393" fmla="*/ 4127407 w 4950054"/>
              <a:gd name="connsiteY4393" fmla="*/ 700694 h 4950053"/>
              <a:gd name="connsiteX4394" fmla="*/ 4146386 w 4950054"/>
              <a:gd name="connsiteY4394" fmla="*/ 691382 h 4950053"/>
              <a:gd name="connsiteX4395" fmla="*/ 4152413 w 4950054"/>
              <a:gd name="connsiteY4395" fmla="*/ 698864 h 4950053"/>
              <a:gd name="connsiteX4396" fmla="*/ 4153384 w 4950054"/>
              <a:gd name="connsiteY4396" fmla="*/ 697958 h 4950053"/>
              <a:gd name="connsiteX4397" fmla="*/ 4160302 w 4950054"/>
              <a:gd name="connsiteY4397" fmla="*/ 708501 h 4950053"/>
              <a:gd name="connsiteX4398" fmla="*/ 4154978 w 4950054"/>
              <a:gd name="connsiteY4398" fmla="*/ 709048 h 4950053"/>
              <a:gd name="connsiteX4399" fmla="*/ 4155157 w 4950054"/>
              <a:gd name="connsiteY4399" fmla="*/ 710647 h 4950053"/>
              <a:gd name="connsiteX4400" fmla="*/ 4162010 w 4950054"/>
              <a:gd name="connsiteY4400" fmla="*/ 708971 h 4950053"/>
              <a:gd name="connsiteX4401" fmla="*/ 4165573 w 4950054"/>
              <a:gd name="connsiteY4401" fmla="*/ 694732 h 4950053"/>
              <a:gd name="connsiteX4402" fmla="*/ 4167218 w 4950054"/>
              <a:gd name="connsiteY4402" fmla="*/ 731866 h 4950053"/>
              <a:gd name="connsiteX4403" fmla="*/ 4179553 w 4950054"/>
              <a:gd name="connsiteY4403" fmla="*/ 728236 h 4950053"/>
              <a:gd name="connsiteX4404" fmla="*/ 4170781 w 4950054"/>
              <a:gd name="connsiteY4404" fmla="*/ 742475 h 4950053"/>
              <a:gd name="connsiteX4405" fmla="*/ 4162010 w 4950054"/>
              <a:gd name="connsiteY4405" fmla="*/ 738846 h 4950053"/>
              <a:gd name="connsiteX4406" fmla="*/ 4175989 w 4950054"/>
              <a:gd name="connsiteY4406" fmla="*/ 758390 h 4950053"/>
              <a:gd name="connsiteX4407" fmla="*/ 4163655 w 4950054"/>
              <a:gd name="connsiteY4407" fmla="*/ 772350 h 4950053"/>
              <a:gd name="connsiteX4408" fmla="*/ 4162010 w 4950054"/>
              <a:gd name="connsiteY4408" fmla="*/ 754761 h 4950053"/>
              <a:gd name="connsiteX4409" fmla="*/ 4141178 w 4950054"/>
              <a:gd name="connsiteY4409" fmla="*/ 777656 h 4950053"/>
              <a:gd name="connsiteX4410" fmla="*/ 4144741 w 4950054"/>
              <a:gd name="connsiteY4410" fmla="*/ 784914 h 4950053"/>
              <a:gd name="connsiteX4411" fmla="*/ 4153513 w 4950054"/>
              <a:gd name="connsiteY4411" fmla="*/ 777656 h 4950053"/>
              <a:gd name="connsiteX4412" fmla="*/ 4163655 w 4950054"/>
              <a:gd name="connsiteY4412" fmla="*/ 779610 h 4950053"/>
              <a:gd name="connsiteX4413" fmla="*/ 4170781 w 4950054"/>
              <a:gd name="connsiteY4413" fmla="*/ 797199 h 4950053"/>
              <a:gd name="connsiteX4414" fmla="*/ 4182842 w 4950054"/>
              <a:gd name="connsiteY4414" fmla="*/ 788264 h 4950053"/>
              <a:gd name="connsiteX4415" fmla="*/ 4172426 w 4950054"/>
              <a:gd name="connsiteY4415" fmla="*/ 820094 h 4950053"/>
              <a:gd name="connsiteX4416" fmla="*/ 4165573 w 4950054"/>
              <a:gd name="connsiteY4416" fmla="*/ 807809 h 4950053"/>
              <a:gd name="connsiteX4417" fmla="*/ 4155157 w 4950054"/>
              <a:gd name="connsiteY4417" fmla="*/ 848294 h 4950053"/>
              <a:gd name="connsiteX4418" fmla="*/ 4165573 w 4950054"/>
              <a:gd name="connsiteY4418" fmla="*/ 846618 h 4950053"/>
              <a:gd name="connsiteX4419" fmla="*/ 4172426 w 4950054"/>
              <a:gd name="connsiteY4419" fmla="*/ 864208 h 4950053"/>
              <a:gd name="connsiteX4420" fmla="*/ 4163655 w 4950054"/>
              <a:gd name="connsiteY4420" fmla="*/ 916977 h 4950053"/>
              <a:gd name="connsiteX4421" fmla="*/ 4155157 w 4950054"/>
              <a:gd name="connsiteY4421" fmla="*/ 906367 h 4950053"/>
              <a:gd name="connsiteX4422" fmla="*/ 4156802 w 4950054"/>
              <a:gd name="connsiteY4422" fmla="*/ 929541 h 4950053"/>
              <a:gd name="connsiteX4423" fmla="*/ 4143097 w 4950054"/>
              <a:gd name="connsiteY4423" fmla="*/ 929541 h 4950053"/>
              <a:gd name="connsiteX4424" fmla="*/ 4151594 w 4950054"/>
              <a:gd name="connsiteY4424" fmla="*/ 936521 h 4950053"/>
              <a:gd name="connsiteX4425" fmla="*/ 4158721 w 4950054"/>
              <a:gd name="connsiteY4425" fmla="*/ 971701 h 4950053"/>
              <a:gd name="connsiteX4426" fmla="*/ 4149366 w 4950054"/>
              <a:gd name="connsiteY4426" fmla="*/ 990127 h 4950053"/>
              <a:gd name="connsiteX4427" fmla="*/ 4151194 w 4950054"/>
              <a:gd name="connsiteY4427" fmla="*/ 993769 h 4950053"/>
              <a:gd name="connsiteX4428" fmla="*/ 4159797 w 4950054"/>
              <a:gd name="connsiteY4428" fmla="*/ 994343 h 4950053"/>
              <a:gd name="connsiteX4429" fmla="*/ 4159646 w 4950054"/>
              <a:gd name="connsiteY4429" fmla="*/ 993828 h 4950053"/>
              <a:gd name="connsiteX4430" fmla="*/ 4163655 w 4950054"/>
              <a:gd name="connsiteY4430" fmla="*/ 991244 h 4950053"/>
              <a:gd name="connsiteX4431" fmla="*/ 4174345 w 4950054"/>
              <a:gd name="connsiteY4431" fmla="*/ 992920 h 4950053"/>
              <a:gd name="connsiteX4432" fmla="*/ 4169180 w 4950054"/>
              <a:gd name="connsiteY4432" fmla="*/ 998734 h 4950053"/>
              <a:gd name="connsiteX4433" fmla="*/ 4170422 w 4950054"/>
              <a:gd name="connsiteY4433" fmla="*/ 1000828 h 4950053"/>
              <a:gd name="connsiteX4434" fmla="*/ 4167261 w 4950054"/>
              <a:gd name="connsiteY4434" fmla="*/ 1000895 h 4950053"/>
              <a:gd name="connsiteX4435" fmla="*/ 4158721 w 4950054"/>
              <a:gd name="connsiteY4435" fmla="*/ 1010509 h 4950053"/>
              <a:gd name="connsiteX4436" fmla="*/ 4149983 w 4950054"/>
              <a:gd name="connsiteY4436" fmla="*/ 1002448 h 4950053"/>
              <a:gd name="connsiteX4437" fmla="*/ 4148995 w 4950054"/>
              <a:gd name="connsiteY4437" fmla="*/ 999828 h 4950053"/>
              <a:gd name="connsiteX4438" fmla="*/ 4146738 w 4950054"/>
              <a:gd name="connsiteY4438" fmla="*/ 999117 h 4950053"/>
              <a:gd name="connsiteX4439" fmla="*/ 4145320 w 4950054"/>
              <a:gd name="connsiteY4439" fmla="*/ 995980 h 4950053"/>
              <a:gd name="connsiteX4440" fmla="*/ 4137752 w 4950054"/>
              <a:gd name="connsiteY4440" fmla="*/ 1017700 h 4950053"/>
              <a:gd name="connsiteX4441" fmla="*/ 4144741 w 4950054"/>
              <a:gd name="connsiteY4441" fmla="*/ 1037034 h 4950053"/>
              <a:gd name="connsiteX4442" fmla="*/ 4131036 w 4950054"/>
              <a:gd name="connsiteY4442" fmla="*/ 1047643 h 4950053"/>
              <a:gd name="connsiteX4443" fmla="*/ 4129117 w 4950054"/>
              <a:gd name="connsiteY4443" fmla="*/ 1070538 h 4950053"/>
              <a:gd name="connsiteX4444" fmla="*/ 4141178 w 4950054"/>
              <a:gd name="connsiteY4444" fmla="*/ 1084778 h 4950053"/>
              <a:gd name="connsiteX4445" fmla="*/ 4122265 w 4950054"/>
              <a:gd name="connsiteY4445" fmla="*/ 1084778 h 4950053"/>
              <a:gd name="connsiteX4446" fmla="*/ 4120620 w 4950054"/>
              <a:gd name="connsiteY4446" fmla="*/ 1109347 h 4950053"/>
              <a:gd name="connsiteX4447" fmla="*/ 4131036 w 4950054"/>
              <a:gd name="connsiteY4447" fmla="*/ 1109347 h 4950053"/>
              <a:gd name="connsiteX4448" fmla="*/ 4117057 w 4950054"/>
              <a:gd name="connsiteY4448" fmla="*/ 1123586 h 4950053"/>
              <a:gd name="connsiteX4449" fmla="*/ 4113493 w 4950054"/>
              <a:gd name="connsiteY4449" fmla="*/ 1169376 h 4950053"/>
              <a:gd name="connsiteX4450" fmla="*/ 4120620 w 4950054"/>
              <a:gd name="connsiteY4450" fmla="*/ 1176356 h 4950053"/>
              <a:gd name="connsiteX4451" fmla="*/ 4106639 w 4950054"/>
              <a:gd name="connsiteY4451" fmla="*/ 1173006 h 4950053"/>
              <a:gd name="connsiteX4452" fmla="*/ 4106639 w 4950054"/>
              <a:gd name="connsiteY4452" fmla="*/ 1211815 h 4950053"/>
              <a:gd name="connsiteX4453" fmla="*/ 4115412 w 4950054"/>
              <a:gd name="connsiteY4453" fmla="*/ 1199530 h 4950053"/>
              <a:gd name="connsiteX4454" fmla="*/ 4104995 w 4950054"/>
              <a:gd name="connsiteY4454" fmla="*/ 1229405 h 4950053"/>
              <a:gd name="connsiteX4455" fmla="*/ 4104995 w 4950054"/>
              <a:gd name="connsiteY4455" fmla="*/ 1218795 h 4950053"/>
              <a:gd name="connsiteX4456" fmla="*/ 4101432 w 4950054"/>
              <a:gd name="connsiteY4456" fmla="*/ 1243364 h 4950053"/>
              <a:gd name="connsiteX4457" fmla="*/ 4111848 w 4950054"/>
              <a:gd name="connsiteY4457" fmla="*/ 1238059 h 4950053"/>
              <a:gd name="connsiteX4458" fmla="*/ 4099787 w 4950054"/>
              <a:gd name="connsiteY4458" fmla="*/ 1246994 h 4950053"/>
              <a:gd name="connsiteX4459" fmla="*/ 4104995 w 4950054"/>
              <a:gd name="connsiteY4459" fmla="*/ 1264584 h 4950053"/>
              <a:gd name="connsiteX4460" fmla="*/ 4112910 w 4950054"/>
              <a:gd name="connsiteY4460" fmla="*/ 1258546 h 4950053"/>
              <a:gd name="connsiteX4461" fmla="*/ 4117853 w 4950054"/>
              <a:gd name="connsiteY4461" fmla="*/ 1255244 h 4950053"/>
              <a:gd name="connsiteX4462" fmla="*/ 4119233 w 4950054"/>
              <a:gd name="connsiteY4462" fmla="*/ 1250821 h 4950053"/>
              <a:gd name="connsiteX4463" fmla="*/ 4120944 w 4950054"/>
              <a:gd name="connsiteY4463" fmla="*/ 1248636 h 4950053"/>
              <a:gd name="connsiteX4464" fmla="*/ 4120277 w 4950054"/>
              <a:gd name="connsiteY4464" fmla="*/ 1246785 h 4950053"/>
              <a:gd name="connsiteX4465" fmla="*/ 4117057 w 4950054"/>
              <a:gd name="connsiteY4465" fmla="*/ 1240014 h 4950053"/>
              <a:gd name="connsiteX4466" fmla="*/ 4148305 w 4950054"/>
              <a:gd name="connsiteY4466" fmla="*/ 1185291 h 4950053"/>
              <a:gd name="connsiteX4467" fmla="*/ 4151594 w 4950054"/>
              <a:gd name="connsiteY4467" fmla="*/ 1151786 h 4950053"/>
              <a:gd name="connsiteX4468" fmla="*/ 4168863 w 4950054"/>
              <a:gd name="connsiteY4468" fmla="*/ 1095388 h 4950053"/>
              <a:gd name="connsiteX4469" fmla="*/ 4184487 w 4950054"/>
              <a:gd name="connsiteY4469" fmla="*/ 1095388 h 4950053"/>
              <a:gd name="connsiteX4470" fmla="*/ 4186405 w 4950054"/>
              <a:gd name="connsiteY4470" fmla="*/ 1081147 h 4950053"/>
              <a:gd name="connsiteX4471" fmla="*/ 4208882 w 4950054"/>
              <a:gd name="connsiteY4471" fmla="*/ 1074168 h 4950053"/>
              <a:gd name="connsiteX4472" fmla="*/ 4194903 w 4950054"/>
              <a:gd name="connsiteY4472" fmla="*/ 1061883 h 4950053"/>
              <a:gd name="connsiteX4473" fmla="*/ 4210527 w 4950054"/>
              <a:gd name="connsiteY4473" fmla="*/ 1045968 h 4950053"/>
              <a:gd name="connsiteX4474" fmla="*/ 4203674 w 4950054"/>
              <a:gd name="connsiteY4474" fmla="*/ 1033404 h 4950053"/>
              <a:gd name="connsiteX4475" fmla="*/ 4220943 w 4950054"/>
              <a:gd name="connsiteY4475" fmla="*/ 1044014 h 4950053"/>
              <a:gd name="connsiteX4476" fmla="*/ 4227796 w 4950054"/>
              <a:gd name="connsiteY4476" fmla="*/ 1026424 h 4950053"/>
              <a:gd name="connsiteX4477" fmla="*/ 4224506 w 4950054"/>
              <a:gd name="connsiteY4477" fmla="*/ 1012464 h 4950053"/>
              <a:gd name="connsiteX4478" fmla="*/ 4207238 w 4950054"/>
              <a:gd name="connsiteY4478" fmla="*/ 1005205 h 4950053"/>
              <a:gd name="connsiteX4479" fmla="*/ 4220943 w 4950054"/>
              <a:gd name="connsiteY4479" fmla="*/ 1005205 h 4950053"/>
              <a:gd name="connsiteX4480" fmla="*/ 4227796 w 4950054"/>
              <a:gd name="connsiteY4480" fmla="*/ 973655 h 4950053"/>
              <a:gd name="connsiteX4481" fmla="*/ 4245338 w 4950054"/>
              <a:gd name="connsiteY4481" fmla="*/ 984265 h 4950053"/>
              <a:gd name="connsiteX4482" fmla="*/ 4252191 w 4950054"/>
              <a:gd name="connsiteY4482" fmla="*/ 994875 h 4950053"/>
              <a:gd name="connsiteX4483" fmla="*/ 4246983 w 4950054"/>
              <a:gd name="connsiteY4483" fmla="*/ 1015815 h 4950053"/>
              <a:gd name="connsiteX4484" fmla="*/ 4238212 w 4950054"/>
              <a:gd name="connsiteY4484" fmla="*/ 1005205 h 4950053"/>
              <a:gd name="connsiteX4485" fmla="*/ 4241775 w 4950054"/>
              <a:gd name="connsiteY4485" fmla="*/ 1026424 h 4950053"/>
              <a:gd name="connsiteX4486" fmla="*/ 4217380 w 4950054"/>
              <a:gd name="connsiteY4486" fmla="*/ 1061883 h 4950053"/>
              <a:gd name="connsiteX4487" fmla="*/ 4220104 w 4950054"/>
              <a:gd name="connsiteY4487" fmla="*/ 1064051 h 4950053"/>
              <a:gd name="connsiteX4488" fmla="*/ 4224812 w 4950054"/>
              <a:gd name="connsiteY4488" fmla="*/ 1056060 h 4950053"/>
              <a:gd name="connsiteX4489" fmla="*/ 4240533 w 4950054"/>
              <a:gd name="connsiteY4489" fmla="*/ 1052608 h 4950053"/>
              <a:gd name="connsiteX4490" fmla="*/ 4220388 w 4950054"/>
              <a:gd name="connsiteY4490" fmla="*/ 1064277 h 4950053"/>
              <a:gd name="connsiteX4491" fmla="*/ 4226151 w 4950054"/>
              <a:gd name="connsiteY4491" fmla="*/ 1068862 h 4950053"/>
              <a:gd name="connsiteX4492" fmla="*/ 4226151 w 4950054"/>
              <a:gd name="connsiteY4492" fmla="*/ 1075843 h 4950053"/>
              <a:gd name="connsiteX4493" fmla="*/ 4212172 w 4950054"/>
              <a:gd name="connsiteY4493" fmla="*/ 1075843 h 4950053"/>
              <a:gd name="connsiteX4494" fmla="*/ 4220943 w 4950054"/>
              <a:gd name="connsiteY4494" fmla="*/ 1090082 h 4950053"/>
              <a:gd name="connsiteX4495" fmla="*/ 4207238 w 4950054"/>
              <a:gd name="connsiteY4495" fmla="*/ 1095388 h 4950053"/>
              <a:gd name="connsiteX4496" fmla="*/ 4196822 w 4950054"/>
              <a:gd name="connsiteY4496" fmla="*/ 1123586 h 4950053"/>
              <a:gd name="connsiteX4497" fmla="*/ 4207238 w 4950054"/>
              <a:gd name="connsiteY4497" fmla="*/ 1128892 h 4950053"/>
              <a:gd name="connsiteX4498" fmla="*/ 4210527 w 4950054"/>
              <a:gd name="connsiteY4498" fmla="*/ 1137546 h 4950053"/>
              <a:gd name="connsiteX4499" fmla="*/ 4200111 w 4950054"/>
              <a:gd name="connsiteY4499" fmla="*/ 1153461 h 4950053"/>
              <a:gd name="connsiteX4500" fmla="*/ 4181197 w 4950054"/>
              <a:gd name="connsiteY4500" fmla="*/ 1204834 h 4950053"/>
              <a:gd name="connsiteX4501" fmla="*/ 4202030 w 4950054"/>
              <a:gd name="connsiteY4501" fmla="*/ 1220470 h 4950053"/>
              <a:gd name="connsiteX4502" fmla="*/ 4194903 w 4950054"/>
              <a:gd name="connsiteY4502" fmla="*/ 1209860 h 4950053"/>
              <a:gd name="connsiteX4503" fmla="*/ 4207238 w 4950054"/>
              <a:gd name="connsiteY4503" fmla="*/ 1208185 h 4950053"/>
              <a:gd name="connsiteX4504" fmla="*/ 4241775 w 4950054"/>
              <a:gd name="connsiteY4504" fmla="*/ 1123586 h 4950053"/>
              <a:gd name="connsiteX4505" fmla="*/ 4243420 w 4950054"/>
              <a:gd name="connsiteY4505" fmla="*/ 1141177 h 4950053"/>
              <a:gd name="connsiteX4506" fmla="*/ 4259044 w 4950054"/>
              <a:gd name="connsiteY4506" fmla="*/ 1141177 h 4950053"/>
              <a:gd name="connsiteX4507" fmla="*/ 4248628 w 4950054"/>
              <a:gd name="connsiteY4507" fmla="*/ 1144806 h 4950053"/>
              <a:gd name="connsiteX4508" fmla="*/ 4257399 w 4950054"/>
              <a:gd name="connsiteY4508" fmla="*/ 1169376 h 4950053"/>
              <a:gd name="connsiteX4509" fmla="*/ 4241775 w 4950054"/>
              <a:gd name="connsiteY4509" fmla="*/ 1158766 h 4950053"/>
              <a:gd name="connsiteX4510" fmla="*/ 4250547 w 4950054"/>
              <a:gd name="connsiteY4510" fmla="*/ 1150111 h 4950053"/>
              <a:gd name="connsiteX4511" fmla="*/ 4233004 w 4950054"/>
              <a:gd name="connsiteY4511" fmla="*/ 1148156 h 4950053"/>
              <a:gd name="connsiteX4512" fmla="*/ 4238212 w 4950054"/>
              <a:gd name="connsiteY4512" fmla="*/ 1167700 h 4950053"/>
              <a:gd name="connsiteX4513" fmla="*/ 4250547 w 4950054"/>
              <a:gd name="connsiteY4513" fmla="*/ 1179985 h 4950053"/>
              <a:gd name="connsiteX4514" fmla="*/ 4226151 w 4950054"/>
              <a:gd name="connsiteY4514" fmla="*/ 1250623 h 4950053"/>
              <a:gd name="connsiteX4515" fmla="*/ 4240130 w 4950054"/>
              <a:gd name="connsiteY4515" fmla="*/ 1255929 h 4950053"/>
              <a:gd name="connsiteX4516" fmla="*/ 4215735 w 4950054"/>
              <a:gd name="connsiteY4516" fmla="*/ 1278823 h 4950053"/>
              <a:gd name="connsiteX4517" fmla="*/ 4212172 w 4950054"/>
              <a:gd name="connsiteY4517" fmla="*/ 1261233 h 4950053"/>
              <a:gd name="connsiteX4518" fmla="*/ 4220943 w 4950054"/>
              <a:gd name="connsiteY4518" fmla="*/ 1262909 h 4950053"/>
              <a:gd name="connsiteX4519" fmla="*/ 4210527 w 4950054"/>
              <a:gd name="connsiteY4519" fmla="*/ 1246994 h 4950053"/>
              <a:gd name="connsiteX4520" fmla="*/ 4217380 w 4950054"/>
              <a:gd name="connsiteY4520" fmla="*/ 1285803 h 4950053"/>
              <a:gd name="connsiteX4521" fmla="*/ 4208882 w 4950054"/>
              <a:gd name="connsiteY4521" fmla="*/ 1307022 h 4950053"/>
              <a:gd name="connsiteX4522" fmla="*/ 4196822 w 4950054"/>
              <a:gd name="connsiteY4522" fmla="*/ 1291108 h 4950053"/>
              <a:gd name="connsiteX4523" fmla="*/ 4194903 w 4950054"/>
              <a:gd name="connsiteY4523" fmla="*/ 1314002 h 4950053"/>
              <a:gd name="connsiteX4524" fmla="*/ 4203674 w 4950054"/>
              <a:gd name="connsiteY4524" fmla="*/ 1345832 h 4950053"/>
              <a:gd name="connsiteX4525" fmla="*/ 4194903 w 4950054"/>
              <a:gd name="connsiteY4525" fmla="*/ 1340527 h 4950053"/>
              <a:gd name="connsiteX4526" fmla="*/ 4193258 w 4950054"/>
              <a:gd name="connsiteY4526" fmla="*/ 1356441 h 4950053"/>
              <a:gd name="connsiteX4527" fmla="*/ 4179553 w 4950054"/>
              <a:gd name="connsiteY4527" fmla="*/ 1367051 h 4950053"/>
              <a:gd name="connsiteX4528" fmla="*/ 4188050 w 4950054"/>
              <a:gd name="connsiteY4528" fmla="*/ 1386316 h 4950053"/>
              <a:gd name="connsiteX4529" fmla="*/ 4175989 w 4950054"/>
              <a:gd name="connsiteY4529" fmla="*/ 1391621 h 4950053"/>
              <a:gd name="connsiteX4530" fmla="*/ 4177634 w 4950054"/>
              <a:gd name="connsiteY4530" fmla="*/ 1409489 h 4950053"/>
              <a:gd name="connsiteX4531" fmla="*/ 4168863 w 4950054"/>
              <a:gd name="connsiteY4531" fmla="*/ 1404185 h 4950053"/>
              <a:gd name="connsiteX4532" fmla="*/ 4175989 w 4950054"/>
              <a:gd name="connsiteY4532" fmla="*/ 1412840 h 4950053"/>
              <a:gd name="connsiteX4533" fmla="*/ 4167218 w 4950054"/>
              <a:gd name="connsiteY4533" fmla="*/ 1419820 h 4950053"/>
              <a:gd name="connsiteX4534" fmla="*/ 4160365 w 4950054"/>
              <a:gd name="connsiteY4534" fmla="*/ 1407535 h 4950053"/>
              <a:gd name="connsiteX4535" fmla="*/ 4168863 w 4950054"/>
              <a:gd name="connsiteY4535" fmla="*/ 1432385 h 4950053"/>
              <a:gd name="connsiteX4536" fmla="*/ 4156802 w 4950054"/>
              <a:gd name="connsiteY4536" fmla="*/ 1448019 h 4950053"/>
              <a:gd name="connsiteX4537" fmla="*/ 4144741 w 4950054"/>
              <a:gd name="connsiteY4537" fmla="*/ 1449974 h 4950053"/>
              <a:gd name="connsiteX4538" fmla="*/ 4125828 w 4950054"/>
              <a:gd name="connsiteY4538" fmla="*/ 1510002 h 4950053"/>
              <a:gd name="connsiteX4539" fmla="*/ 4110203 w 4950054"/>
              <a:gd name="connsiteY4539" fmla="*/ 1510002 h 4950053"/>
              <a:gd name="connsiteX4540" fmla="*/ 4101432 w 4950054"/>
              <a:gd name="connsiteY4540" fmla="*/ 1536527 h 4950053"/>
              <a:gd name="connsiteX4541" fmla="*/ 4099787 w 4950054"/>
              <a:gd name="connsiteY4541" fmla="*/ 1555791 h 4950053"/>
              <a:gd name="connsiteX4542" fmla="*/ 4091016 w 4950054"/>
              <a:gd name="connsiteY4542" fmla="*/ 1555791 h 4950053"/>
              <a:gd name="connsiteX4543" fmla="*/ 4075391 w 4950054"/>
              <a:gd name="connsiteY4543" fmla="*/ 1589296 h 4950053"/>
              <a:gd name="connsiteX4544" fmla="*/ 4077130 w 4950054"/>
              <a:gd name="connsiteY4544" fmla="*/ 1606426 h 4950053"/>
              <a:gd name="connsiteX4545" fmla="*/ 4077520 w 4950054"/>
              <a:gd name="connsiteY4545" fmla="*/ 1606702 h 4950053"/>
              <a:gd name="connsiteX4546" fmla="*/ 4077255 w 4950054"/>
              <a:gd name="connsiteY4546" fmla="*/ 1607652 h 4950053"/>
              <a:gd name="connsiteX4547" fmla="*/ 4077379 w 4950054"/>
              <a:gd name="connsiteY4547" fmla="*/ 1608875 h 4950053"/>
              <a:gd name="connsiteX4548" fmla="*/ 4080600 w 4950054"/>
              <a:gd name="connsiteY4548" fmla="*/ 1624476 h 4950053"/>
              <a:gd name="connsiteX4549" fmla="*/ 4042499 w 4950054"/>
              <a:gd name="connsiteY4549" fmla="*/ 1652675 h 4950053"/>
              <a:gd name="connsiteX4550" fmla="*/ 4034001 w 4950054"/>
              <a:gd name="connsiteY4550" fmla="*/ 1668589 h 4950053"/>
              <a:gd name="connsiteX4551" fmla="*/ 4032082 w 4950054"/>
              <a:gd name="connsiteY4551" fmla="*/ 1658259 h 4950053"/>
              <a:gd name="connsiteX4552" fmla="*/ 4026874 w 4950054"/>
              <a:gd name="connsiteY4552" fmla="*/ 1684504 h 4950053"/>
              <a:gd name="connsiteX4553" fmla="*/ 4038935 w 4950054"/>
              <a:gd name="connsiteY4553" fmla="*/ 1673894 h 4950053"/>
              <a:gd name="connsiteX4554" fmla="*/ 4006317 w 4950054"/>
              <a:gd name="connsiteY4554" fmla="*/ 1702093 h 4950053"/>
              <a:gd name="connsiteX4555" fmla="*/ 4013169 w 4950054"/>
              <a:gd name="connsiteY4555" fmla="*/ 1712703 h 4950053"/>
              <a:gd name="connsiteX4556" fmla="*/ 4001108 w 4950054"/>
              <a:gd name="connsiteY4556" fmla="*/ 1725267 h 4950053"/>
              <a:gd name="connsiteX4557" fmla="*/ 4011079 w 4950054"/>
              <a:gd name="connsiteY4557" fmla="*/ 1725267 h 4950053"/>
              <a:gd name="connsiteX4558" fmla="*/ 4009872 w 4950054"/>
              <a:gd name="connsiteY4558" fmla="*/ 1724343 h 4950053"/>
              <a:gd name="connsiteX4559" fmla="*/ 4021408 w 4950054"/>
              <a:gd name="connsiteY4559" fmla="*/ 1709477 h 4950053"/>
              <a:gd name="connsiteX4560" fmla="*/ 4027585 w 4950054"/>
              <a:gd name="connsiteY4560" fmla="*/ 1712394 h 4950053"/>
              <a:gd name="connsiteX4561" fmla="*/ 4031162 w 4950054"/>
              <a:gd name="connsiteY4561" fmla="*/ 1711273 h 4950053"/>
              <a:gd name="connsiteX4562" fmla="*/ 4040488 w 4950054"/>
              <a:gd name="connsiteY4562" fmla="*/ 1705851 h 4950053"/>
              <a:gd name="connsiteX4563" fmla="*/ 4023317 w 4950054"/>
              <a:gd name="connsiteY4563" fmla="*/ 1705851 h 4950053"/>
              <a:gd name="connsiteX4564" fmla="*/ 4047302 w 4950054"/>
              <a:gd name="connsiteY4564" fmla="*/ 1698877 h 4950053"/>
              <a:gd name="connsiteX4565" fmla="*/ 4050845 w 4950054"/>
              <a:gd name="connsiteY4565" fmla="*/ 1720076 h 4950053"/>
              <a:gd name="connsiteX4566" fmla="*/ 4033401 w 4950054"/>
              <a:gd name="connsiteY4566" fmla="*/ 1718438 h 4950053"/>
              <a:gd name="connsiteX4567" fmla="*/ 4030439 w 4950054"/>
              <a:gd name="connsiteY4567" fmla="*/ 1717772 h 4950053"/>
              <a:gd name="connsiteX4568" fmla="*/ 4025229 w 4950054"/>
              <a:gd name="connsiteY4568" fmla="*/ 1726943 h 4950053"/>
              <a:gd name="connsiteX4569" fmla="*/ 4018026 w 4950054"/>
              <a:gd name="connsiteY4569" fmla="*/ 1728240 h 4950053"/>
              <a:gd name="connsiteX4570" fmla="*/ 4018139 w 4950054"/>
              <a:gd name="connsiteY4570" fmla="*/ 1730675 h 4950053"/>
              <a:gd name="connsiteX4571" fmla="*/ 4015220 w 4950054"/>
              <a:gd name="connsiteY4571" fmla="*/ 1728440 h 4950053"/>
              <a:gd name="connsiteX4572" fmla="*/ 4008406 w 4950054"/>
              <a:gd name="connsiteY4572" fmla="*/ 1727815 h 4950053"/>
              <a:gd name="connsiteX4573" fmla="*/ 3999189 w 4950054"/>
              <a:gd name="connsiteY4573" fmla="*/ 1733922 h 4950053"/>
              <a:gd name="connsiteX4574" fmla="*/ 4002958 w 4950054"/>
              <a:gd name="connsiteY4574" fmla="*/ 1741985 h 4950053"/>
              <a:gd name="connsiteX4575" fmla="*/ 4004717 w 4950054"/>
              <a:gd name="connsiteY4575" fmla="*/ 1744745 h 4950053"/>
              <a:gd name="connsiteX4576" fmla="*/ 4006396 w 4950054"/>
              <a:gd name="connsiteY4576" fmla="*/ 1742338 h 4950053"/>
              <a:gd name="connsiteX4577" fmla="*/ 4016714 w 4950054"/>
              <a:gd name="connsiteY4577" fmla="*/ 1733417 h 4950053"/>
              <a:gd name="connsiteX4578" fmla="*/ 4029039 w 4950054"/>
              <a:gd name="connsiteY4578" fmla="*/ 1737075 h 4950053"/>
              <a:gd name="connsiteX4579" fmla="*/ 4030683 w 4950054"/>
              <a:gd name="connsiteY4579" fmla="*/ 1749457 h 4950053"/>
              <a:gd name="connsiteX4580" fmla="*/ 4025480 w 4950054"/>
              <a:gd name="connsiteY4580" fmla="*/ 1742421 h 4950053"/>
              <a:gd name="connsiteX4581" fmla="*/ 4013428 w 4950054"/>
              <a:gd name="connsiteY4581" fmla="*/ 1740733 h 4950053"/>
              <a:gd name="connsiteX4582" fmla="*/ 4016714 w 4950054"/>
              <a:gd name="connsiteY4582" fmla="*/ 1753115 h 4950053"/>
              <a:gd name="connsiteX4583" fmla="*/ 4035887 w 4950054"/>
              <a:gd name="connsiteY4583" fmla="*/ 1767185 h 4950053"/>
              <a:gd name="connsiteX4584" fmla="*/ 4027934 w 4950054"/>
              <a:gd name="connsiteY4584" fmla="*/ 1763473 h 4950053"/>
              <a:gd name="connsiteX4585" fmla="*/ 4023585 w 4950054"/>
              <a:gd name="connsiteY4585" fmla="*/ 1767427 h 4950053"/>
              <a:gd name="connsiteX4586" fmla="*/ 4026874 w 4950054"/>
              <a:gd name="connsiteY4586" fmla="*/ 1776361 h 4950053"/>
              <a:gd name="connsiteX4587" fmla="*/ 4051270 w 4950054"/>
              <a:gd name="connsiteY4587" fmla="*/ 1767427 h 4950053"/>
              <a:gd name="connsiteX4588" fmla="*/ 4047706 w 4950054"/>
              <a:gd name="connsiteY4588" fmla="*/ 1776361 h 4950053"/>
              <a:gd name="connsiteX4589" fmla="*/ 4066895 w 4950054"/>
              <a:gd name="connsiteY4589" fmla="*/ 1735877 h 4950053"/>
              <a:gd name="connsiteX4590" fmla="*/ 4078955 w 4950054"/>
              <a:gd name="connsiteY4590" fmla="*/ 1748162 h 4950053"/>
              <a:gd name="connsiteX4591" fmla="*/ 4085807 w 4950054"/>
              <a:gd name="connsiteY4591" fmla="*/ 1714658 h 4950053"/>
              <a:gd name="connsiteX4592" fmla="*/ 4084163 w 4950054"/>
              <a:gd name="connsiteY4592" fmla="*/ 1723313 h 4950053"/>
              <a:gd name="connsiteX4593" fmla="*/ 4099787 w 4950054"/>
              <a:gd name="connsiteY4593" fmla="*/ 1695114 h 4950053"/>
              <a:gd name="connsiteX4594" fmla="*/ 4115412 w 4950054"/>
              <a:gd name="connsiteY4594" fmla="*/ 1695114 h 4950053"/>
              <a:gd name="connsiteX4595" fmla="*/ 4111848 w 4950054"/>
              <a:gd name="connsiteY4595" fmla="*/ 1677524 h 4950053"/>
              <a:gd name="connsiteX4596" fmla="*/ 4122265 w 4950054"/>
              <a:gd name="connsiteY4596" fmla="*/ 1672219 h 4950053"/>
              <a:gd name="connsiteX4597" fmla="*/ 4129117 w 4950054"/>
              <a:gd name="connsiteY4597" fmla="*/ 1675849 h 4950053"/>
              <a:gd name="connsiteX4598" fmla="*/ 4153513 w 4950054"/>
              <a:gd name="connsiteY4598" fmla="*/ 1619171 h 4950053"/>
              <a:gd name="connsiteX4599" fmla="*/ 4168863 w 4950054"/>
              <a:gd name="connsiteY4599" fmla="*/ 1631734 h 4950053"/>
              <a:gd name="connsiteX4600" fmla="*/ 4174345 w 4950054"/>
              <a:gd name="connsiteY4600" fmla="*/ 1608840 h 4950053"/>
              <a:gd name="connsiteX4601" fmla="*/ 4162010 w 4950054"/>
              <a:gd name="connsiteY4601" fmla="*/ 1619171 h 4950053"/>
              <a:gd name="connsiteX4602" fmla="*/ 4188050 w 4950054"/>
              <a:gd name="connsiteY4602" fmla="*/ 1598230 h 4950053"/>
              <a:gd name="connsiteX4603" fmla="*/ 4170781 w 4950054"/>
              <a:gd name="connsiteY4603" fmla="*/ 1594601 h 4950053"/>
              <a:gd name="connsiteX4604" fmla="*/ 4196822 w 4950054"/>
              <a:gd name="connsiteY4604" fmla="*/ 1531222 h 4950053"/>
              <a:gd name="connsiteX4605" fmla="*/ 4194903 w 4950054"/>
              <a:gd name="connsiteY4605" fmla="*/ 1543507 h 4950053"/>
              <a:gd name="connsiteX4606" fmla="*/ 4206428 w 4950054"/>
              <a:gd name="connsiteY4606" fmla="*/ 1544999 h 4950053"/>
              <a:gd name="connsiteX4607" fmla="*/ 4207917 w 4950054"/>
              <a:gd name="connsiteY4607" fmla="*/ 1544456 h 4950053"/>
              <a:gd name="connsiteX4608" fmla="*/ 4211232 w 4950054"/>
              <a:gd name="connsiteY4608" fmla="*/ 1524228 h 4950053"/>
              <a:gd name="connsiteX4609" fmla="*/ 4211259 w 4950054"/>
              <a:gd name="connsiteY4609" fmla="*/ 1523478 h 4950053"/>
              <a:gd name="connsiteX4610" fmla="*/ 4211397 w 4950054"/>
              <a:gd name="connsiteY4610" fmla="*/ 1523218 h 4950053"/>
              <a:gd name="connsiteX4611" fmla="*/ 4216268 w 4950054"/>
              <a:gd name="connsiteY4611" fmla="*/ 1493494 h 4950053"/>
              <a:gd name="connsiteX4612" fmla="*/ 4212212 w 4950054"/>
              <a:gd name="connsiteY4612" fmla="*/ 1495533 h 4950053"/>
              <a:gd name="connsiteX4613" fmla="*/ 4215324 w 4950054"/>
              <a:gd name="connsiteY4613" fmla="*/ 1484845 h 4950053"/>
              <a:gd name="connsiteX4614" fmla="*/ 4220167 w 4950054"/>
              <a:gd name="connsiteY4614" fmla="*/ 1469698 h 4950053"/>
              <a:gd name="connsiteX4615" fmla="*/ 4221279 w 4950054"/>
              <a:gd name="connsiteY4615" fmla="*/ 1462907 h 4950053"/>
              <a:gd name="connsiteX4616" fmla="*/ 4217492 w 4950054"/>
              <a:gd name="connsiteY4616" fmla="*/ 1464011 h 4950053"/>
              <a:gd name="connsiteX4617" fmla="*/ 4221044 w 4950054"/>
              <a:gd name="connsiteY4617" fmla="*/ 1462338 h 4950053"/>
              <a:gd name="connsiteX4618" fmla="*/ 4226235 w 4950054"/>
              <a:gd name="connsiteY4618" fmla="*/ 1432513 h 4950053"/>
              <a:gd name="connsiteX4619" fmla="*/ 4226259 w 4950054"/>
              <a:gd name="connsiteY4619" fmla="*/ 1432517 h 4950053"/>
              <a:gd name="connsiteX4620" fmla="*/ 4231195 w 4950054"/>
              <a:gd name="connsiteY4620" fmla="*/ 1402397 h 4950053"/>
              <a:gd name="connsiteX4621" fmla="*/ 4241609 w 4950054"/>
              <a:gd name="connsiteY4621" fmla="*/ 1372526 h 4950053"/>
              <a:gd name="connsiteX4622" fmla="*/ 4257882 w 4950054"/>
              <a:gd name="connsiteY4622" fmla="*/ 1405085 h 4950053"/>
              <a:gd name="connsiteX4623" fmla="*/ 4259172 w 4950054"/>
              <a:gd name="connsiteY4623" fmla="*/ 1415788 h 4950053"/>
              <a:gd name="connsiteX4624" fmla="*/ 4265468 w 4950054"/>
              <a:gd name="connsiteY4624" fmla="*/ 1415788 h 4950053"/>
              <a:gd name="connsiteX4625" fmla="*/ 4266837 w 4950054"/>
              <a:gd name="connsiteY4625" fmla="*/ 1415788 h 4950053"/>
              <a:gd name="connsiteX4626" fmla="*/ 4268098 w 4950054"/>
              <a:gd name="connsiteY4626" fmla="*/ 1411981 h 4950053"/>
              <a:gd name="connsiteX4627" fmla="*/ 4267816 w 4950054"/>
              <a:gd name="connsiteY4627" fmla="*/ 1396925 h 4950053"/>
              <a:gd name="connsiteX4628" fmla="*/ 4278232 w 4950054"/>
              <a:gd name="connsiteY4628" fmla="*/ 1402231 h 4950053"/>
              <a:gd name="connsiteX4629" fmla="*/ 4302354 w 4950054"/>
              <a:gd name="connsiteY4629" fmla="*/ 1354766 h 4950053"/>
              <a:gd name="connsiteX4630" fmla="*/ 4312770 w 4950054"/>
              <a:gd name="connsiteY4630" fmla="*/ 1361746 h 4950053"/>
              <a:gd name="connsiteX4631" fmla="*/ 4317978 w 4950054"/>
              <a:gd name="connsiteY4631" fmla="*/ 1345832 h 4950053"/>
              <a:gd name="connsiteX4632" fmla="*/ 4307561 w 4950054"/>
              <a:gd name="connsiteY4632" fmla="*/ 1335222 h 4950053"/>
              <a:gd name="connsiteX4633" fmla="*/ 4316334 w 4950054"/>
              <a:gd name="connsiteY4633" fmla="*/ 1322937 h 4950053"/>
              <a:gd name="connsiteX4634" fmla="*/ 4305916 w 4950054"/>
              <a:gd name="connsiteY4634" fmla="*/ 1322937 h 4950053"/>
              <a:gd name="connsiteX4635" fmla="*/ 4308520 w 4950054"/>
              <a:gd name="connsiteY4635" fmla="*/ 1319267 h 4950053"/>
              <a:gd name="connsiteX4636" fmla="*/ 4308218 w 4950054"/>
              <a:gd name="connsiteY4636" fmla="*/ 1319281 h 4950053"/>
              <a:gd name="connsiteX4637" fmla="*/ 4304074 w 4950054"/>
              <a:gd name="connsiteY4637" fmla="*/ 1319487 h 4950053"/>
              <a:gd name="connsiteX4638" fmla="*/ 4306806 w 4950054"/>
              <a:gd name="connsiteY4638" fmla="*/ 1313191 h 4950053"/>
              <a:gd name="connsiteX4639" fmla="*/ 4315148 w 4950054"/>
              <a:gd name="connsiteY4639" fmla="*/ 1312003 h 4950053"/>
              <a:gd name="connsiteX4640" fmla="*/ 4317289 w 4950054"/>
              <a:gd name="connsiteY4640" fmla="*/ 1309745 h 4950053"/>
              <a:gd name="connsiteX4641" fmla="*/ 4321541 w 4950054"/>
              <a:gd name="connsiteY4641" fmla="*/ 1301717 h 4950053"/>
              <a:gd name="connsiteX4642" fmla="*/ 4307561 w 4950054"/>
              <a:gd name="connsiteY4642" fmla="*/ 1301717 h 4950053"/>
              <a:gd name="connsiteX4643" fmla="*/ 4347307 w 4950054"/>
              <a:gd name="connsiteY4643" fmla="*/ 1268214 h 4950053"/>
              <a:gd name="connsiteX4644" fmla="*/ 4354434 w 4950054"/>
              <a:gd name="connsiteY4644" fmla="*/ 1238059 h 4950053"/>
              <a:gd name="connsiteX4645" fmla="*/ 4361287 w 4950054"/>
              <a:gd name="connsiteY4645" fmla="*/ 1243364 h 4950053"/>
              <a:gd name="connsiteX4646" fmla="*/ 4373348 w 4950054"/>
              <a:gd name="connsiteY4646" fmla="*/ 1222424 h 4950053"/>
              <a:gd name="connsiteX4647" fmla="*/ 4347307 w 4950054"/>
              <a:gd name="connsiteY4647" fmla="*/ 1215165 h 4950053"/>
              <a:gd name="connsiteX4648" fmla="*/ 4359642 w 4950054"/>
              <a:gd name="connsiteY4648" fmla="*/ 1188920 h 4950053"/>
              <a:gd name="connsiteX4649" fmla="*/ 4369097 w 4950054"/>
              <a:gd name="connsiteY4649" fmla="*/ 1162035 h 4950053"/>
              <a:gd name="connsiteX4650" fmla="*/ 4369018 w 4950054"/>
              <a:gd name="connsiteY4650" fmla="*/ 1161388 h 4950053"/>
              <a:gd name="connsiteX4651" fmla="*/ 4369869 w 4950054"/>
              <a:gd name="connsiteY4651" fmla="*/ 1137741 h 4950053"/>
              <a:gd name="connsiteX4652" fmla="*/ 4392343 w 4950054"/>
              <a:gd name="connsiteY4652" fmla="*/ 1095585 h 4950053"/>
              <a:gd name="connsiteX4653" fmla="*/ 4388780 w 4950054"/>
              <a:gd name="connsiteY4653" fmla="*/ 1083023 h 4950053"/>
              <a:gd name="connsiteX4654" fmla="*/ 4397177 w 4950054"/>
              <a:gd name="connsiteY4654" fmla="*/ 1070338 h 4950053"/>
              <a:gd name="connsiteX4655" fmla="*/ 4400491 w 4950054"/>
              <a:gd name="connsiteY4655" fmla="*/ 1066506 h 4950053"/>
              <a:gd name="connsiteX4656" fmla="*/ 4418301 w 4950054"/>
              <a:gd name="connsiteY4656" fmla="*/ 1001854 h 4950053"/>
              <a:gd name="connsiteX4657" fmla="*/ 4418301 w 4950054"/>
              <a:gd name="connsiteY4657" fmla="*/ 1021119 h 4950053"/>
              <a:gd name="connsiteX4658" fmla="*/ 4428717 w 4950054"/>
              <a:gd name="connsiteY4658" fmla="*/ 1024749 h 4950053"/>
              <a:gd name="connsiteX4659" fmla="*/ 4430636 w 4950054"/>
              <a:gd name="connsiteY4659" fmla="*/ 1017769 h 4950053"/>
              <a:gd name="connsiteX4660" fmla="*/ 4421865 w 4950054"/>
              <a:gd name="connsiteY4660" fmla="*/ 1010509 h 4950053"/>
              <a:gd name="connsiteX4661" fmla="*/ 4428614 w 4950054"/>
              <a:gd name="connsiteY4661" fmla="*/ 1006217 h 4950053"/>
              <a:gd name="connsiteX4662" fmla="*/ 4431121 w 4950054"/>
              <a:gd name="connsiteY4662" fmla="*/ 1006661 h 4950053"/>
              <a:gd name="connsiteX4663" fmla="*/ 4430814 w 4950054"/>
              <a:gd name="connsiteY4663" fmla="*/ 1002481 h 4950053"/>
              <a:gd name="connsiteX4664" fmla="*/ 4433250 w 4950054"/>
              <a:gd name="connsiteY4664" fmla="*/ 992213 h 4950053"/>
              <a:gd name="connsiteX4665" fmla="*/ 4433478 w 4950054"/>
              <a:gd name="connsiteY4665" fmla="*/ 992011 h 4950053"/>
              <a:gd name="connsiteX4666" fmla="*/ 4428717 w 4950054"/>
              <a:gd name="connsiteY4666" fmla="*/ 991244 h 4950053"/>
              <a:gd name="connsiteX4667" fmla="*/ 4402951 w 4950054"/>
              <a:gd name="connsiteY4667" fmla="*/ 1003530 h 4950053"/>
              <a:gd name="connsiteX4668" fmla="*/ 4409804 w 4950054"/>
              <a:gd name="connsiteY4668" fmla="*/ 987615 h 4950053"/>
              <a:gd name="connsiteX4669" fmla="*/ 4421865 w 4950054"/>
              <a:gd name="connsiteY4669" fmla="*/ 991244 h 4950053"/>
              <a:gd name="connsiteX4670" fmla="*/ 4430636 w 4950054"/>
              <a:gd name="connsiteY4670" fmla="*/ 945455 h 4950053"/>
              <a:gd name="connsiteX4671" fmla="*/ 4432281 w 4950054"/>
              <a:gd name="connsiteY4671" fmla="*/ 936521 h 4950053"/>
              <a:gd name="connsiteX4672" fmla="*/ 4442697 w 4950054"/>
              <a:gd name="connsiteY4672" fmla="*/ 920606 h 4950053"/>
              <a:gd name="connsiteX4673" fmla="*/ 4445301 w 4950054"/>
              <a:gd name="connsiteY4673" fmla="*/ 933659 h 4950053"/>
              <a:gd name="connsiteX4674" fmla="*/ 4447745 w 4950054"/>
              <a:gd name="connsiteY4674" fmla="*/ 944730 h 4950053"/>
              <a:gd name="connsiteX4675" fmla="*/ 4449588 w 4950054"/>
              <a:gd name="connsiteY4675" fmla="*/ 937608 h 4950053"/>
              <a:gd name="connsiteX4676" fmla="*/ 4457335 w 4950054"/>
              <a:gd name="connsiteY4676" fmla="*/ 926407 h 4950053"/>
              <a:gd name="connsiteX4677" fmla="*/ 4457429 w 4950054"/>
              <a:gd name="connsiteY4677" fmla="*/ 925702 h 4950053"/>
              <a:gd name="connsiteX4678" fmla="*/ 4456676 w 4950054"/>
              <a:gd name="connsiteY4678" fmla="*/ 904692 h 4950053"/>
              <a:gd name="connsiteX4679" fmla="*/ 4468737 w 4950054"/>
              <a:gd name="connsiteY4679" fmla="*/ 887102 h 4950053"/>
              <a:gd name="connsiteX4680" fmla="*/ 4491214 w 4950054"/>
              <a:gd name="connsiteY4680" fmla="*/ 897712 h 4950053"/>
              <a:gd name="connsiteX4681" fmla="*/ 4487651 w 4950054"/>
              <a:gd name="connsiteY4681" fmla="*/ 871188 h 4950053"/>
              <a:gd name="connsiteX4682" fmla="*/ 4472027 w 4950054"/>
              <a:gd name="connsiteY4682" fmla="*/ 862533 h 4950053"/>
              <a:gd name="connsiteX4683" fmla="*/ 4489570 w 4950054"/>
              <a:gd name="connsiteY4683" fmla="*/ 846618 h 4950053"/>
              <a:gd name="connsiteX4684" fmla="*/ 4508483 w 4950054"/>
              <a:gd name="connsiteY4684" fmla="*/ 851923 h 4950053"/>
              <a:gd name="connsiteX4685" fmla="*/ 4510128 w 4950054"/>
              <a:gd name="connsiteY4685" fmla="*/ 873142 h 4950053"/>
              <a:gd name="connsiteX4686" fmla="*/ 4496406 w 4950054"/>
              <a:gd name="connsiteY4686" fmla="*/ 914958 h 4950053"/>
              <a:gd name="connsiteX4687" fmla="*/ 4492832 w 4950054"/>
              <a:gd name="connsiteY4687" fmla="*/ 926149 h 4950053"/>
              <a:gd name="connsiteX4688" fmla="*/ 4492251 w 4950054"/>
              <a:gd name="connsiteY4688" fmla="*/ 929730 h 4950053"/>
              <a:gd name="connsiteX4689" fmla="*/ 4501420 w 4950054"/>
              <a:gd name="connsiteY4689" fmla="*/ 936735 h 4950053"/>
              <a:gd name="connsiteX4690" fmla="*/ 4497921 w 4950054"/>
              <a:gd name="connsiteY4690" fmla="*/ 940866 h 4950053"/>
              <a:gd name="connsiteX4691" fmla="*/ 4496354 w 4950054"/>
              <a:gd name="connsiteY4691" fmla="*/ 949679 h 4950053"/>
              <a:gd name="connsiteX4692" fmla="*/ 4491214 w 4950054"/>
              <a:gd name="connsiteY4692" fmla="*/ 968350 h 4950053"/>
              <a:gd name="connsiteX4693" fmla="*/ 4499986 w 4950054"/>
              <a:gd name="connsiteY4693" fmla="*/ 968350 h 4950053"/>
              <a:gd name="connsiteX4694" fmla="*/ 4493548 w 4950054"/>
              <a:gd name="connsiteY4694" fmla="*/ 981700 h 4950053"/>
              <a:gd name="connsiteX4695" fmla="*/ 4492118 w 4950054"/>
              <a:gd name="connsiteY4695" fmla="*/ 982728 h 4950053"/>
              <a:gd name="connsiteX4696" fmla="*/ 4492200 w 4950054"/>
              <a:gd name="connsiteY4696" fmla="*/ 983668 h 4950053"/>
              <a:gd name="connsiteX4697" fmla="*/ 4489289 w 4950054"/>
              <a:gd name="connsiteY4697" fmla="*/ 996806 h 4950053"/>
              <a:gd name="connsiteX4698" fmla="*/ 4494777 w 4950054"/>
              <a:gd name="connsiteY4698" fmla="*/ 1001854 h 4950053"/>
              <a:gd name="connsiteX4699" fmla="*/ 4492859 w 4950054"/>
              <a:gd name="connsiteY4699" fmla="*/ 1021119 h 4950053"/>
              <a:gd name="connsiteX4700" fmla="*/ 4484361 w 4950054"/>
              <a:gd name="connsiteY4700" fmla="*/ 1024749 h 4950053"/>
              <a:gd name="connsiteX4701" fmla="*/ 4489570 w 4950054"/>
              <a:gd name="connsiteY4701" fmla="*/ 1042339 h 4950053"/>
              <a:gd name="connsiteX4702" fmla="*/ 4483402 w 4950054"/>
              <a:gd name="connsiteY4702" fmla="*/ 1023022 h 4950053"/>
              <a:gd name="connsiteX4703" fmla="*/ 4483899 w 4950054"/>
              <a:gd name="connsiteY4703" fmla="*/ 1018420 h 4950053"/>
              <a:gd name="connsiteX4704" fmla="*/ 4471979 w 4950054"/>
              <a:gd name="connsiteY4704" fmla="*/ 1046333 h 4950053"/>
              <a:gd name="connsiteX4705" fmla="*/ 4466570 w 4950054"/>
              <a:gd name="connsiteY4705" fmla="*/ 1056698 h 4950053"/>
              <a:gd name="connsiteX4706" fmla="*/ 4468737 w 4950054"/>
              <a:gd name="connsiteY4706" fmla="*/ 1059929 h 4950053"/>
              <a:gd name="connsiteX4707" fmla="*/ 4463820 w 4950054"/>
              <a:gd name="connsiteY4707" fmla="*/ 1061966 h 4950053"/>
              <a:gd name="connsiteX4708" fmla="*/ 4458150 w 4950054"/>
              <a:gd name="connsiteY4708" fmla="*/ 1072831 h 4950053"/>
              <a:gd name="connsiteX4709" fmla="*/ 4459520 w 4950054"/>
              <a:gd name="connsiteY4709" fmla="*/ 1075110 h 4950053"/>
              <a:gd name="connsiteX4710" fmla="*/ 4461611 w 4950054"/>
              <a:gd name="connsiteY4710" fmla="*/ 1082823 h 4950053"/>
              <a:gd name="connsiteX4711" fmla="*/ 4452187 w 4950054"/>
              <a:gd name="connsiteY4711" fmla="*/ 1086872 h 4950053"/>
              <a:gd name="connsiteX4712" fmla="*/ 4449390 w 4950054"/>
              <a:gd name="connsiteY4712" fmla="*/ 1088554 h 4950053"/>
              <a:gd name="connsiteX4713" fmla="*/ 4448010 w 4950054"/>
              <a:gd name="connsiteY4713" fmla="*/ 1090990 h 4950053"/>
              <a:gd name="connsiteX4714" fmla="*/ 4447905 w 4950054"/>
              <a:gd name="connsiteY4714" fmla="*/ 1093433 h 4950053"/>
              <a:gd name="connsiteX4715" fmla="*/ 4470382 w 4950054"/>
              <a:gd name="connsiteY4715" fmla="*/ 1098738 h 4950053"/>
              <a:gd name="connsiteX4716" fmla="*/ 4446260 w 4950054"/>
              <a:gd name="connsiteY4716" fmla="*/ 1112977 h 4950053"/>
              <a:gd name="connsiteX4717" fmla="*/ 4454757 w 4950054"/>
              <a:gd name="connsiteY4717" fmla="*/ 1130567 h 4950053"/>
              <a:gd name="connsiteX4718" fmla="*/ 4466819 w 4950054"/>
              <a:gd name="connsiteY4718" fmla="*/ 1111022 h 4950053"/>
              <a:gd name="connsiteX4719" fmla="*/ 4465337 w 4950054"/>
              <a:gd name="connsiteY4719" fmla="*/ 1119623 h 4950053"/>
              <a:gd name="connsiteX4720" fmla="*/ 4465015 w 4950054"/>
              <a:gd name="connsiteY4720" fmla="*/ 1120872 h 4950053"/>
              <a:gd name="connsiteX4721" fmla="*/ 4461507 w 4950054"/>
              <a:gd name="connsiteY4721" fmla="*/ 1129694 h 4950053"/>
              <a:gd name="connsiteX4722" fmla="*/ 4454757 w 4950054"/>
              <a:gd name="connsiteY4722" fmla="*/ 1148156 h 4950053"/>
              <a:gd name="connsiteX4723" fmla="*/ 4453113 w 4950054"/>
              <a:gd name="connsiteY4723" fmla="*/ 1192270 h 4950053"/>
              <a:gd name="connsiteX4724" fmla="*/ 4492859 w 4950054"/>
              <a:gd name="connsiteY4724" fmla="*/ 1160441 h 4950053"/>
              <a:gd name="connsiteX4725" fmla="*/ 4491214 w 4950054"/>
              <a:gd name="connsiteY4725" fmla="*/ 1146481 h 4950053"/>
              <a:gd name="connsiteX4726" fmla="*/ 4480798 w 4950054"/>
              <a:gd name="connsiteY4726" fmla="*/ 1146481 h 4950053"/>
              <a:gd name="connsiteX4727" fmla="*/ 4473945 w 4950054"/>
              <a:gd name="connsiteY4727" fmla="*/ 1119957 h 4950053"/>
              <a:gd name="connsiteX4728" fmla="*/ 4486006 w 4950054"/>
              <a:gd name="connsiteY4728" fmla="*/ 1128892 h 4950053"/>
              <a:gd name="connsiteX4729" fmla="*/ 4491214 w 4950054"/>
              <a:gd name="connsiteY4729" fmla="*/ 1118282 h 4950053"/>
              <a:gd name="connsiteX4730" fmla="*/ 4484361 w 4950054"/>
              <a:gd name="connsiteY4730" fmla="*/ 1107673 h 4950053"/>
              <a:gd name="connsiteX4731" fmla="*/ 4498067 w 4950054"/>
              <a:gd name="connsiteY4731" fmla="*/ 1090082 h 4950053"/>
              <a:gd name="connsiteX4732" fmla="*/ 4505193 w 4950054"/>
              <a:gd name="connsiteY4732" fmla="*/ 1111022 h 4950053"/>
              <a:gd name="connsiteX4733" fmla="*/ 4512047 w 4950054"/>
              <a:gd name="connsiteY4733" fmla="*/ 1098738 h 4950053"/>
              <a:gd name="connsiteX4734" fmla="*/ 4501630 w 4950054"/>
              <a:gd name="connsiteY4734" fmla="*/ 1084778 h 4950053"/>
              <a:gd name="connsiteX4735" fmla="*/ 4492859 w 4950054"/>
              <a:gd name="connsiteY4735" fmla="*/ 1088128 h 4950053"/>
              <a:gd name="connsiteX4736" fmla="*/ 4506838 w 4950054"/>
              <a:gd name="connsiteY4736" fmla="*/ 1047643 h 4950053"/>
              <a:gd name="connsiteX4737" fmla="*/ 4510128 w 4950054"/>
              <a:gd name="connsiteY4737" fmla="*/ 966396 h 4950053"/>
              <a:gd name="connsiteX4738" fmla="*/ 4527671 w 4950054"/>
              <a:gd name="connsiteY4738" fmla="*/ 978959 h 4950053"/>
              <a:gd name="connsiteX4739" fmla="*/ 4515336 w 4950054"/>
              <a:gd name="connsiteY4739" fmla="*/ 1019444 h 4950053"/>
              <a:gd name="connsiteX4740" fmla="*/ 4505193 w 4950054"/>
              <a:gd name="connsiteY4740" fmla="*/ 1042339 h 4950053"/>
              <a:gd name="connsiteX4741" fmla="*/ 4522463 w 4950054"/>
              <a:gd name="connsiteY4741" fmla="*/ 1031729 h 4950053"/>
              <a:gd name="connsiteX4742" fmla="*/ 4517255 w 4950054"/>
              <a:gd name="connsiteY4742" fmla="*/ 1005205 h 4950053"/>
              <a:gd name="connsiteX4743" fmla="*/ 4534523 w 4950054"/>
              <a:gd name="connsiteY4743" fmla="*/ 971701 h 4950053"/>
              <a:gd name="connsiteX4744" fmla="*/ 4544939 w 4950054"/>
              <a:gd name="connsiteY4744" fmla="*/ 978959 h 4950053"/>
              <a:gd name="connsiteX4745" fmla="*/ 4553437 w 4950054"/>
              <a:gd name="connsiteY4745" fmla="*/ 971701 h 4950053"/>
              <a:gd name="connsiteX4746" fmla="*/ 4544939 w 4950054"/>
              <a:gd name="connsiteY4746" fmla="*/ 955786 h 4950053"/>
              <a:gd name="connsiteX4747" fmla="*/ 4536168 w 4950054"/>
              <a:gd name="connsiteY4747" fmla="*/ 959416 h 4950053"/>
              <a:gd name="connsiteX4748" fmla="*/ 4550148 w 4950054"/>
              <a:gd name="connsiteY4748" fmla="*/ 932891 h 4950053"/>
              <a:gd name="connsiteX4749" fmla="*/ 4560564 w 4950054"/>
              <a:gd name="connsiteY4749" fmla="*/ 940151 h 4950053"/>
              <a:gd name="connsiteX4750" fmla="*/ 4550148 w 4950054"/>
              <a:gd name="connsiteY4750" fmla="*/ 916977 h 4950053"/>
              <a:gd name="connsiteX4751" fmla="*/ 4576187 w 4950054"/>
              <a:gd name="connsiteY4751" fmla="*/ 890732 h 4950053"/>
              <a:gd name="connsiteX4752" fmla="*/ 4588248 w 4950054"/>
              <a:gd name="connsiteY4752" fmla="*/ 860578 h 4950053"/>
              <a:gd name="connsiteX4753" fmla="*/ 4598664 w 4950054"/>
              <a:gd name="connsiteY4753" fmla="*/ 867838 h 4950053"/>
              <a:gd name="connsiteX4754" fmla="*/ 4600309 w 4950054"/>
              <a:gd name="connsiteY4754" fmla="*/ 849968 h 4950053"/>
              <a:gd name="connsiteX4755" fmla="*/ 4614014 w 4950054"/>
              <a:gd name="connsiteY4755" fmla="*/ 842988 h 4950053"/>
              <a:gd name="connsiteX4756" fmla="*/ 4617578 w 4950054"/>
              <a:gd name="connsiteY4756" fmla="*/ 828749 h 4950053"/>
              <a:gd name="connsiteX4757" fmla="*/ 4607162 w 4950054"/>
              <a:gd name="connsiteY4757" fmla="*/ 839359 h 4950053"/>
              <a:gd name="connsiteX4758" fmla="*/ 4596746 w 4950054"/>
              <a:gd name="connsiteY4758" fmla="*/ 828749 h 4950053"/>
              <a:gd name="connsiteX4759" fmla="*/ 4598664 w 4950054"/>
              <a:gd name="connsiteY4759" fmla="*/ 814789 h 4950053"/>
              <a:gd name="connsiteX4760" fmla="*/ 4615933 w 4950054"/>
              <a:gd name="connsiteY4760" fmla="*/ 805855 h 4950053"/>
              <a:gd name="connsiteX4761" fmla="*/ 4612369 w 4950054"/>
              <a:gd name="connsiteY4761" fmla="*/ 825399 h 4950053"/>
              <a:gd name="connsiteX4762" fmla="*/ 4634846 w 4950054"/>
              <a:gd name="connsiteY4762" fmla="*/ 813114 h 4950053"/>
              <a:gd name="connsiteX4763" fmla="*/ 4638410 w 4950054"/>
              <a:gd name="connsiteY4763" fmla="*/ 784914 h 4950053"/>
              <a:gd name="connsiteX4764" fmla="*/ 4648826 w 4950054"/>
              <a:gd name="connsiteY4764" fmla="*/ 798874 h 4950053"/>
              <a:gd name="connsiteX4765" fmla="*/ 4640055 w 4950054"/>
              <a:gd name="connsiteY4765" fmla="*/ 823724 h 4950053"/>
              <a:gd name="connsiteX4766" fmla="*/ 4645262 w 4950054"/>
              <a:gd name="connsiteY4766" fmla="*/ 825399 h 4950053"/>
              <a:gd name="connsiteX4767" fmla="*/ 4648826 w 4950054"/>
              <a:gd name="connsiteY4767" fmla="*/ 862533 h 4950053"/>
              <a:gd name="connsiteX4768" fmla="*/ 4634846 w 4950054"/>
              <a:gd name="connsiteY4768" fmla="*/ 871188 h 4950053"/>
              <a:gd name="connsiteX4769" fmla="*/ 4629913 w 4950054"/>
              <a:gd name="connsiteY4769" fmla="*/ 899387 h 4950053"/>
              <a:gd name="connsiteX4770" fmla="*/ 4633201 w 4950054"/>
              <a:gd name="connsiteY4770" fmla="*/ 885427 h 4950053"/>
              <a:gd name="connsiteX4771" fmla="*/ 4614014 w 4950054"/>
              <a:gd name="connsiteY4771" fmla="*/ 876493 h 4950053"/>
              <a:gd name="connsiteX4772" fmla="*/ 4622785 w 4950054"/>
              <a:gd name="connsiteY4772" fmla="*/ 887102 h 4950053"/>
              <a:gd name="connsiteX4773" fmla="*/ 4619496 w 4950054"/>
              <a:gd name="connsiteY4773" fmla="*/ 906367 h 4950053"/>
              <a:gd name="connsiteX4774" fmla="*/ 4605517 w 4950054"/>
              <a:gd name="connsiteY4774" fmla="*/ 909997 h 4950053"/>
              <a:gd name="connsiteX4775" fmla="*/ 4615933 w 4950054"/>
              <a:gd name="connsiteY4775" fmla="*/ 932891 h 4950053"/>
              <a:gd name="connsiteX4776" fmla="*/ 4633201 w 4950054"/>
              <a:gd name="connsiteY4776" fmla="*/ 940151 h 4950053"/>
              <a:gd name="connsiteX4777" fmla="*/ 4622785 w 4950054"/>
              <a:gd name="connsiteY4777" fmla="*/ 977005 h 4950053"/>
              <a:gd name="connsiteX4778" fmla="*/ 4615933 w 4950054"/>
              <a:gd name="connsiteY4778" fmla="*/ 968350 h 4950053"/>
              <a:gd name="connsiteX4779" fmla="*/ 4612369 w 4950054"/>
              <a:gd name="connsiteY4779" fmla="*/ 994875 h 4950053"/>
              <a:gd name="connsiteX4780" fmla="*/ 4598664 w 4950054"/>
              <a:gd name="connsiteY4780" fmla="*/ 1024749 h 4950053"/>
              <a:gd name="connsiteX4781" fmla="*/ 4576187 w 4950054"/>
              <a:gd name="connsiteY4781" fmla="*/ 1031729 h 4950053"/>
              <a:gd name="connsiteX4782" fmla="*/ 4589893 w 4950054"/>
              <a:gd name="connsiteY4782" fmla="*/ 1051274 h 4950053"/>
              <a:gd name="connsiteX4783" fmla="*/ 4583041 w 4950054"/>
              <a:gd name="connsiteY4783" fmla="*/ 1063558 h 4950053"/>
              <a:gd name="connsiteX4784" fmla="*/ 4574269 w 4950054"/>
              <a:gd name="connsiteY4784" fmla="*/ 1059929 h 4950053"/>
              <a:gd name="connsiteX4785" fmla="*/ 4577832 w 4950054"/>
              <a:gd name="connsiteY4785" fmla="*/ 1072493 h 4950053"/>
              <a:gd name="connsiteX4786" fmla="*/ 4560564 w 4950054"/>
              <a:gd name="connsiteY4786" fmla="*/ 1074168 h 4950053"/>
              <a:gd name="connsiteX4787" fmla="*/ 4563853 w 4950054"/>
              <a:gd name="connsiteY4787" fmla="*/ 1102367 h 4950053"/>
              <a:gd name="connsiteX4788" fmla="*/ 4579477 w 4950054"/>
              <a:gd name="connsiteY4788" fmla="*/ 1079472 h 4950053"/>
              <a:gd name="connsiteX4789" fmla="*/ 4569061 w 4950054"/>
              <a:gd name="connsiteY4789" fmla="*/ 1125261 h 4950053"/>
              <a:gd name="connsiteX4790" fmla="*/ 4593457 w 4950054"/>
              <a:gd name="connsiteY4790" fmla="*/ 1070538 h 4950053"/>
              <a:gd name="connsiteX4791" fmla="*/ 4583041 w 4950054"/>
              <a:gd name="connsiteY4791" fmla="*/ 1072493 h 4950053"/>
              <a:gd name="connsiteX4792" fmla="*/ 4596746 w 4950054"/>
              <a:gd name="connsiteY4792" fmla="*/ 1059929 h 4950053"/>
              <a:gd name="connsiteX4793" fmla="*/ 4610725 w 4950054"/>
              <a:gd name="connsiteY4793" fmla="*/ 1067188 h 4950053"/>
              <a:gd name="connsiteX4794" fmla="*/ 4593457 w 4950054"/>
              <a:gd name="connsiteY4794" fmla="*/ 1123586 h 4950053"/>
              <a:gd name="connsiteX4795" fmla="*/ 4589893 w 4950054"/>
              <a:gd name="connsiteY4795" fmla="*/ 1134196 h 4950053"/>
              <a:gd name="connsiteX4796" fmla="*/ 4572625 w 4950054"/>
              <a:gd name="connsiteY4796" fmla="*/ 1132242 h 4950053"/>
              <a:gd name="connsiteX4797" fmla="*/ 4569061 w 4950054"/>
              <a:gd name="connsiteY4797" fmla="*/ 1150111 h 4950053"/>
              <a:gd name="connsiteX4798" fmla="*/ 4583041 w 4950054"/>
              <a:gd name="connsiteY4798" fmla="*/ 1142852 h 4950053"/>
              <a:gd name="connsiteX4799" fmla="*/ 4576187 w 4950054"/>
              <a:gd name="connsiteY4799" fmla="*/ 1155415 h 4950053"/>
              <a:gd name="connsiteX4800" fmla="*/ 4588248 w 4950054"/>
              <a:gd name="connsiteY4800" fmla="*/ 1173006 h 4950053"/>
              <a:gd name="connsiteX4801" fmla="*/ 4601953 w 4950054"/>
              <a:gd name="connsiteY4801" fmla="*/ 1173006 h 4950053"/>
              <a:gd name="connsiteX4802" fmla="*/ 4609080 w 4950054"/>
              <a:gd name="connsiteY4802" fmla="*/ 1190595 h 4950053"/>
              <a:gd name="connsiteX4803" fmla="*/ 4588248 w 4950054"/>
              <a:gd name="connsiteY4803" fmla="*/ 1186965 h 4950053"/>
              <a:gd name="connsiteX4804" fmla="*/ 4584685 w 4950054"/>
              <a:gd name="connsiteY4804" fmla="*/ 1217119 h 4950053"/>
              <a:gd name="connsiteX4805" fmla="*/ 4576187 w 4950054"/>
              <a:gd name="connsiteY4805" fmla="*/ 1208185 h 4950053"/>
              <a:gd name="connsiteX4806" fmla="*/ 4560564 w 4950054"/>
              <a:gd name="connsiteY4806" fmla="*/ 1218795 h 4950053"/>
              <a:gd name="connsiteX4807" fmla="*/ 4548229 w 4950054"/>
              <a:gd name="connsiteY4807" fmla="*/ 1238059 h 4950053"/>
              <a:gd name="connsiteX4808" fmla="*/ 4562209 w 4950054"/>
              <a:gd name="connsiteY4808" fmla="*/ 1257603 h 4950053"/>
              <a:gd name="connsiteX4809" fmla="*/ 4539732 w 4950054"/>
              <a:gd name="connsiteY4809" fmla="*/ 1262909 h 4950053"/>
              <a:gd name="connsiteX4810" fmla="*/ 4544939 w 4950054"/>
              <a:gd name="connsiteY4810" fmla="*/ 1292783 h 4950053"/>
              <a:gd name="connsiteX4811" fmla="*/ 4532879 w 4950054"/>
              <a:gd name="connsiteY4811" fmla="*/ 1303393 h 4950053"/>
              <a:gd name="connsiteX4812" fmla="*/ 4572625 w 4950054"/>
              <a:gd name="connsiteY4812" fmla="*/ 1268214 h 4950053"/>
              <a:gd name="connsiteX4813" fmla="*/ 4553437 w 4950054"/>
              <a:gd name="connsiteY4813" fmla="*/ 1301717 h 4950053"/>
              <a:gd name="connsiteX4814" fmla="*/ 4595101 w 4950054"/>
              <a:gd name="connsiteY4814" fmla="*/ 1319308 h 4950053"/>
              <a:gd name="connsiteX4815" fmla="*/ 4579477 w 4950054"/>
              <a:gd name="connsiteY4815" fmla="*/ 1377661 h 4950053"/>
              <a:gd name="connsiteX4816" fmla="*/ 4570980 w 4950054"/>
              <a:gd name="connsiteY4816" fmla="*/ 1351136 h 4950053"/>
              <a:gd name="connsiteX4817" fmla="*/ 4547646 w 4950054"/>
              <a:gd name="connsiteY4817" fmla="*/ 1379162 h 4950053"/>
              <a:gd name="connsiteX4818" fmla="*/ 4544900 w 4950054"/>
              <a:gd name="connsiteY4818" fmla="*/ 1386415 h 4950053"/>
              <a:gd name="connsiteX4819" fmla="*/ 4574046 w 4950054"/>
              <a:gd name="connsiteY4819" fmla="*/ 1409656 h 4950053"/>
              <a:gd name="connsiteX4820" fmla="*/ 4590750 w 4950054"/>
              <a:gd name="connsiteY4820" fmla="*/ 1427604 h 4950053"/>
              <a:gd name="connsiteX4821" fmla="*/ 4603873 w 4950054"/>
              <a:gd name="connsiteY4821" fmla="*/ 1409489 h 4950053"/>
              <a:gd name="connsiteX4822" fmla="*/ 4610725 w 4950054"/>
              <a:gd name="connsiteY4822" fmla="*/ 1398880 h 4950053"/>
              <a:gd name="connsiteX4823" fmla="*/ 4631557 w 4950054"/>
              <a:gd name="connsiteY4823" fmla="*/ 1349461 h 4950053"/>
              <a:gd name="connsiteX4824" fmla="*/ 4637759 w 4950054"/>
              <a:gd name="connsiteY4824" fmla="*/ 1327125 h 4950053"/>
              <a:gd name="connsiteX4825" fmla="*/ 4641672 w 4950054"/>
              <a:gd name="connsiteY4825" fmla="*/ 1323706 h 4950053"/>
              <a:gd name="connsiteX4826" fmla="*/ 4643778 w 4950054"/>
              <a:gd name="connsiteY4826" fmla="*/ 1303756 h 4950053"/>
              <a:gd name="connsiteX4827" fmla="*/ 4646946 w 4950054"/>
              <a:gd name="connsiteY4827" fmla="*/ 1319098 h 4950053"/>
              <a:gd name="connsiteX4828" fmla="*/ 4647785 w 4950054"/>
              <a:gd name="connsiteY4828" fmla="*/ 1318365 h 4950053"/>
              <a:gd name="connsiteX4829" fmla="*/ 4655678 w 4950054"/>
              <a:gd name="connsiteY4829" fmla="*/ 1314002 h 4950053"/>
              <a:gd name="connsiteX4830" fmla="*/ 4655678 w 4950054"/>
              <a:gd name="connsiteY4830" fmla="*/ 1324612 h 4950053"/>
              <a:gd name="connsiteX4831" fmla="*/ 4660887 w 4950054"/>
              <a:gd name="connsiteY4831" fmla="*/ 1305347 h 4950053"/>
              <a:gd name="connsiteX4832" fmla="*/ 4654033 w 4950054"/>
              <a:gd name="connsiteY4832" fmla="*/ 1303393 h 4950053"/>
              <a:gd name="connsiteX4833" fmla="*/ 4659243 w 4950054"/>
              <a:gd name="connsiteY4833" fmla="*/ 1273518 h 4950053"/>
              <a:gd name="connsiteX4834" fmla="*/ 4664451 w 4950054"/>
              <a:gd name="connsiteY4834" fmla="*/ 1319308 h 4950053"/>
              <a:gd name="connsiteX4835" fmla="*/ 4660887 w 4950054"/>
              <a:gd name="connsiteY4835" fmla="*/ 1360071 h 4950053"/>
              <a:gd name="connsiteX4836" fmla="*/ 4645262 w 4950054"/>
              <a:gd name="connsiteY4836" fmla="*/ 1370401 h 4950053"/>
              <a:gd name="connsiteX4837" fmla="*/ 4644388 w 4950054"/>
              <a:gd name="connsiteY4837" fmla="*/ 1365034 h 4950053"/>
              <a:gd name="connsiteX4838" fmla="*/ 4638681 w 4950054"/>
              <a:gd name="connsiteY4838" fmla="*/ 1365034 h 4950053"/>
              <a:gd name="connsiteX4839" fmla="*/ 4630358 w 4950054"/>
              <a:gd name="connsiteY4839" fmla="*/ 1395111 h 4950053"/>
              <a:gd name="connsiteX4840" fmla="*/ 4634846 w 4950054"/>
              <a:gd name="connsiteY4840" fmla="*/ 1423450 h 4950053"/>
              <a:gd name="connsiteX4841" fmla="*/ 4614014 w 4950054"/>
              <a:gd name="connsiteY4841" fmla="*/ 1425125 h 4950053"/>
              <a:gd name="connsiteX4842" fmla="*/ 4611787 w 4950054"/>
              <a:gd name="connsiteY4842" fmla="*/ 1447252 h 4950053"/>
              <a:gd name="connsiteX4843" fmla="*/ 4609275 w 4950054"/>
              <a:gd name="connsiteY4843" fmla="*/ 1450490 h 4950053"/>
              <a:gd name="connsiteX4844" fmla="*/ 4626118 w 4950054"/>
              <a:gd name="connsiteY4844" fmla="*/ 1483637 h 4950053"/>
              <a:gd name="connsiteX4845" fmla="*/ 4598964 w 4950054"/>
              <a:gd name="connsiteY4845" fmla="*/ 1518237 h 4950053"/>
              <a:gd name="connsiteX4846" fmla="*/ 4571522 w 4950054"/>
              <a:gd name="connsiteY4846" fmla="*/ 1538783 h 4950053"/>
              <a:gd name="connsiteX4847" fmla="*/ 4569061 w 4950054"/>
              <a:gd name="connsiteY4847" fmla="*/ 1545182 h 4950053"/>
              <a:gd name="connsiteX4848" fmla="*/ 4553437 w 4950054"/>
              <a:gd name="connsiteY4848" fmla="*/ 1550487 h 4950053"/>
              <a:gd name="connsiteX4849" fmla="*/ 4553437 w 4950054"/>
              <a:gd name="connsiteY4849" fmla="*/ 1577011 h 4950053"/>
              <a:gd name="connsiteX4850" fmla="*/ 4545111 w 4950054"/>
              <a:gd name="connsiteY4850" fmla="*/ 1567763 h 4950053"/>
              <a:gd name="connsiteX4851" fmla="*/ 4538327 w 4950054"/>
              <a:gd name="connsiteY4851" fmla="*/ 1556635 h 4950053"/>
              <a:gd name="connsiteX4852" fmla="*/ 4536695 w 4950054"/>
              <a:gd name="connsiteY4852" fmla="*/ 1557413 h 4950053"/>
              <a:gd name="connsiteX4853" fmla="*/ 4532331 w 4950054"/>
              <a:gd name="connsiteY4853" fmla="*/ 1563749 h 4950053"/>
              <a:gd name="connsiteX4854" fmla="*/ 4529316 w 4950054"/>
              <a:gd name="connsiteY4854" fmla="*/ 1571706 h 4950053"/>
              <a:gd name="connsiteX4855" fmla="*/ 4527671 w 4950054"/>
              <a:gd name="connsiteY4855" fmla="*/ 1590972 h 4950053"/>
              <a:gd name="connsiteX4856" fmla="*/ 4534523 w 4950054"/>
              <a:gd name="connsiteY4856" fmla="*/ 1605211 h 4950053"/>
              <a:gd name="connsiteX4857" fmla="*/ 4539732 w 4950054"/>
              <a:gd name="connsiteY4857" fmla="*/ 1606886 h 4950053"/>
              <a:gd name="connsiteX4858" fmla="*/ 4522463 w 4950054"/>
              <a:gd name="connsiteY4858" fmla="*/ 1605211 h 4950053"/>
              <a:gd name="connsiteX4859" fmla="*/ 4517255 w 4950054"/>
              <a:gd name="connsiteY4859" fmla="*/ 1644019 h 4950053"/>
              <a:gd name="connsiteX4860" fmla="*/ 4508483 w 4950054"/>
              <a:gd name="connsiteY4860" fmla="*/ 1633410 h 4950053"/>
              <a:gd name="connsiteX4861" fmla="*/ 4508483 w 4950054"/>
              <a:gd name="connsiteY4861" fmla="*/ 1677524 h 4950053"/>
              <a:gd name="connsiteX4862" fmla="*/ 4492859 w 4950054"/>
              <a:gd name="connsiteY4862" fmla="*/ 1673894 h 4950053"/>
              <a:gd name="connsiteX4863" fmla="*/ 4491214 w 4950054"/>
              <a:gd name="connsiteY4863" fmla="*/ 1645694 h 4950053"/>
              <a:gd name="connsiteX4864" fmla="*/ 4484361 w 4950054"/>
              <a:gd name="connsiteY4864" fmla="*/ 1695114 h 4950053"/>
              <a:gd name="connsiteX4865" fmla="*/ 4472027 w 4950054"/>
              <a:gd name="connsiteY4865" fmla="*/ 1698743 h 4950053"/>
              <a:gd name="connsiteX4866" fmla="*/ 4475590 w 4950054"/>
              <a:gd name="connsiteY4866" fmla="*/ 1718008 h 4950053"/>
              <a:gd name="connsiteX4867" fmla="*/ 4489570 w 4950054"/>
              <a:gd name="connsiteY4867" fmla="*/ 1704049 h 4950053"/>
              <a:gd name="connsiteX4868" fmla="*/ 4473945 w 4950054"/>
              <a:gd name="connsiteY4868" fmla="*/ 1732247 h 4950053"/>
              <a:gd name="connsiteX4869" fmla="*/ 4525752 w 4950054"/>
              <a:gd name="connsiteY4869" fmla="*/ 1652675 h 4950053"/>
              <a:gd name="connsiteX4870" fmla="*/ 4491214 w 4950054"/>
              <a:gd name="connsiteY4870" fmla="*/ 1735877 h 4950053"/>
              <a:gd name="connsiteX4871" fmla="*/ 4490035 w 4950054"/>
              <a:gd name="connsiteY4871" fmla="*/ 1741224 h 4950053"/>
              <a:gd name="connsiteX4872" fmla="*/ 4494319 w 4950054"/>
              <a:gd name="connsiteY4872" fmla="*/ 1746198 h 4950053"/>
              <a:gd name="connsiteX4873" fmla="*/ 4483472 w 4950054"/>
              <a:gd name="connsiteY4873" fmla="*/ 1778687 h 4950053"/>
              <a:gd name="connsiteX4874" fmla="*/ 4482186 w 4950054"/>
              <a:gd name="connsiteY4874" fmla="*/ 1759129 h 4950053"/>
              <a:gd name="connsiteX4875" fmla="*/ 4487298 w 4950054"/>
              <a:gd name="connsiteY4875" fmla="*/ 1749644 h 4950053"/>
              <a:gd name="connsiteX4876" fmla="*/ 4480798 w 4950054"/>
              <a:gd name="connsiteY4876" fmla="*/ 1758771 h 4950053"/>
              <a:gd name="connsiteX4877" fmla="*/ 4477235 w 4950054"/>
              <a:gd name="connsiteY4877" fmla="*/ 1749837 h 4950053"/>
              <a:gd name="connsiteX4878" fmla="*/ 4442697 w 4950054"/>
              <a:gd name="connsiteY4878" fmla="*/ 1790321 h 4950053"/>
              <a:gd name="connsiteX4879" fmla="*/ 4437489 w 4950054"/>
              <a:gd name="connsiteY4879" fmla="*/ 1781666 h 4950053"/>
              <a:gd name="connsiteX4880" fmla="*/ 4427073 w 4950054"/>
              <a:gd name="connsiteY4880" fmla="*/ 1802886 h 4950053"/>
              <a:gd name="connsiteX4881" fmla="*/ 4442697 w 4950054"/>
              <a:gd name="connsiteY4881" fmla="*/ 1790321 h 4950053"/>
              <a:gd name="connsiteX4882" fmla="*/ 4439133 w 4950054"/>
              <a:gd name="connsiteY4882" fmla="*/ 1836390 h 4950053"/>
              <a:gd name="connsiteX4883" fmla="*/ 4418301 w 4950054"/>
              <a:gd name="connsiteY4883" fmla="*/ 1862914 h 4950053"/>
              <a:gd name="connsiteX4884" fmla="*/ 4370058 w 4950054"/>
              <a:gd name="connsiteY4884" fmla="*/ 1933273 h 4950053"/>
              <a:gd name="connsiteX4885" fmla="*/ 4366494 w 4950054"/>
              <a:gd name="connsiteY4885" fmla="*/ 1922664 h 4950053"/>
              <a:gd name="connsiteX4886" fmla="*/ 4359642 w 4950054"/>
              <a:gd name="connsiteY4886" fmla="*/ 1929923 h 4950053"/>
              <a:gd name="connsiteX4887" fmla="*/ 4352516 w 4950054"/>
              <a:gd name="connsiteY4887" fmla="*/ 1952817 h 4950053"/>
              <a:gd name="connsiteX4888" fmla="*/ 4345662 w 4950054"/>
              <a:gd name="connsiteY4888" fmla="*/ 1947512 h 4950053"/>
              <a:gd name="connsiteX4889" fmla="*/ 4345662 w 4950054"/>
              <a:gd name="connsiteY4889" fmla="*/ 1961472 h 4950053"/>
              <a:gd name="connsiteX4890" fmla="*/ 4336891 w 4950054"/>
              <a:gd name="connsiteY4890" fmla="*/ 1958122 h 4950053"/>
              <a:gd name="connsiteX4891" fmla="*/ 4338810 w 4950054"/>
              <a:gd name="connsiteY4891" fmla="*/ 1970407 h 4950053"/>
              <a:gd name="connsiteX4892" fmla="*/ 4334751 w 4950054"/>
              <a:gd name="connsiteY4892" fmla="*/ 1975097 h 4950053"/>
              <a:gd name="connsiteX4893" fmla="*/ 4332619 w 4950054"/>
              <a:gd name="connsiteY4893" fmla="*/ 1986931 h 4950053"/>
              <a:gd name="connsiteX4894" fmla="*/ 4331774 w 4950054"/>
              <a:gd name="connsiteY4894" fmla="*/ 2009322 h 4950053"/>
              <a:gd name="connsiteX4895" fmla="*/ 4314235 w 4950054"/>
              <a:gd name="connsiteY4895" fmla="*/ 2012951 h 4950053"/>
              <a:gd name="connsiteX4896" fmla="*/ 4314235 w 4950054"/>
              <a:gd name="connsiteY4896" fmla="*/ 2055106 h 4950053"/>
              <a:gd name="connsiteX4897" fmla="*/ 4291762 w 4950054"/>
              <a:gd name="connsiteY4897" fmla="*/ 2093911 h 4950053"/>
              <a:gd name="connsiteX4898" fmla="*/ 4248460 w 4950054"/>
              <a:gd name="connsiteY4898" fmla="*/ 2164542 h 4950053"/>
              <a:gd name="connsiteX4899" fmla="*/ 4210365 w 4950054"/>
              <a:gd name="connsiteY4899" fmla="*/ 2194414 h 4950053"/>
              <a:gd name="connsiteX4900" fmla="*/ 4196836 w 4950054"/>
              <a:gd name="connsiteY4900" fmla="*/ 2209171 h 4950053"/>
              <a:gd name="connsiteX4901" fmla="*/ 4197217 w 4950054"/>
              <a:gd name="connsiteY4901" fmla="*/ 2209532 h 4950053"/>
              <a:gd name="connsiteX4902" fmla="*/ 4195384 w 4950054"/>
              <a:gd name="connsiteY4902" fmla="*/ 2221899 h 4950053"/>
              <a:gd name="connsiteX4903" fmla="*/ 4190748 w 4950054"/>
              <a:gd name="connsiteY4903" fmla="*/ 2215812 h 4950053"/>
              <a:gd name="connsiteX4904" fmla="*/ 4183376 w 4950054"/>
              <a:gd name="connsiteY4904" fmla="*/ 2223853 h 4950053"/>
              <a:gd name="connsiteX4905" fmla="*/ 4183982 w 4950054"/>
              <a:gd name="connsiteY4905" fmla="*/ 2230503 h 4950053"/>
              <a:gd name="connsiteX4906" fmla="*/ 4183472 w 4950054"/>
              <a:gd name="connsiteY4906" fmla="*/ 2238793 h 4950053"/>
              <a:gd name="connsiteX4907" fmla="*/ 4174824 w 4950054"/>
              <a:gd name="connsiteY4907" fmla="*/ 2232200 h 4950053"/>
              <a:gd name="connsiteX4908" fmla="*/ 4145858 w 4950054"/>
              <a:gd name="connsiteY4908" fmla="*/ 2257577 h 4950053"/>
              <a:gd name="connsiteX4909" fmla="*/ 4110059 w 4950054"/>
              <a:gd name="connsiteY4909" fmla="*/ 2273979 h 4950053"/>
              <a:gd name="connsiteX4910" fmla="*/ 4075253 w 4950054"/>
              <a:gd name="connsiteY4910" fmla="*/ 2298546 h 4950053"/>
              <a:gd name="connsiteX4911" fmla="*/ 4040721 w 4950054"/>
              <a:gd name="connsiteY4911" fmla="*/ 2319763 h 4950053"/>
              <a:gd name="connsiteX4912" fmla="*/ 4006189 w 4950054"/>
              <a:gd name="connsiteY4912" fmla="*/ 2340981 h 4950053"/>
              <a:gd name="connsiteX4913" fmla="*/ 3971384 w 4950054"/>
              <a:gd name="connsiteY4913" fmla="*/ 2360243 h 4950053"/>
              <a:gd name="connsiteX4914" fmla="*/ 3950555 w 4950054"/>
              <a:gd name="connsiteY4914" fmla="*/ 2375877 h 4950053"/>
              <a:gd name="connsiteX4915" fmla="*/ 3933289 w 4950054"/>
              <a:gd name="connsiteY4915" fmla="*/ 2395419 h 4950053"/>
              <a:gd name="connsiteX4916" fmla="*/ 3895194 w 4950054"/>
              <a:gd name="connsiteY4916" fmla="*/ 2434225 h 4950053"/>
              <a:gd name="connsiteX4917" fmla="*/ 3853537 w 4950054"/>
              <a:gd name="connsiteY4917" fmla="*/ 2441204 h 4950053"/>
              <a:gd name="connsiteX4918" fmla="*/ 3831064 w 4950054"/>
              <a:gd name="connsiteY4918" fmla="*/ 2455442 h 4950053"/>
              <a:gd name="connsiteX4919" fmla="*/ 3807751 w 4950054"/>
              <a:gd name="connsiteY4919" fmla="*/ 2445662 h 4950053"/>
              <a:gd name="connsiteX4920" fmla="*/ 3788363 w 4950054"/>
              <a:gd name="connsiteY4920" fmla="*/ 2426295 h 4950053"/>
              <a:gd name="connsiteX4921" fmla="*/ 3788103 w 4950054"/>
              <a:gd name="connsiteY4921" fmla="*/ 2426377 h 4950053"/>
              <a:gd name="connsiteX4922" fmla="*/ 3782696 w 4950054"/>
              <a:gd name="connsiteY4922" fmla="*/ 2423537 h 4950053"/>
              <a:gd name="connsiteX4923" fmla="*/ 3784595 w 4950054"/>
              <a:gd name="connsiteY4923" fmla="*/ 2422895 h 4950053"/>
              <a:gd name="connsiteX4924" fmla="*/ 3770957 w 4950054"/>
              <a:gd name="connsiteY4924" fmla="*/ 2411325 h 4950053"/>
              <a:gd name="connsiteX4925" fmla="*/ 3755507 w 4950054"/>
              <a:gd name="connsiteY4925" fmla="*/ 2411372 h 4950053"/>
              <a:gd name="connsiteX4926" fmla="*/ 3739335 w 4950054"/>
              <a:gd name="connsiteY4926" fmla="*/ 2428857 h 4950053"/>
              <a:gd name="connsiteX4927" fmla="*/ 3716858 w 4950054"/>
              <a:gd name="connsiteY4927" fmla="*/ 2434162 h 4950053"/>
              <a:gd name="connsiteX4928" fmla="*/ 3727150 w 4950054"/>
              <a:gd name="connsiteY4928" fmla="*/ 2423953 h 4950053"/>
              <a:gd name="connsiteX4929" fmla="*/ 3725976 w 4950054"/>
              <a:gd name="connsiteY4929" fmla="*/ 2422350 h 4950053"/>
              <a:gd name="connsiteX4930" fmla="*/ 3719791 w 4950054"/>
              <a:gd name="connsiteY4930" fmla="*/ 2422882 h 4950053"/>
              <a:gd name="connsiteX4931" fmla="*/ 3713055 w 4950054"/>
              <a:gd name="connsiteY4931" fmla="*/ 2424041 h 4950053"/>
              <a:gd name="connsiteX4932" fmla="*/ 3703616 w 4950054"/>
              <a:gd name="connsiteY4932" fmla="*/ 2433688 h 4950053"/>
              <a:gd name="connsiteX4933" fmla="*/ 3700308 w 4950054"/>
              <a:gd name="connsiteY4933" fmla="*/ 2431021 h 4950053"/>
              <a:gd name="connsiteX4934" fmla="*/ 3703158 w 4950054"/>
              <a:gd name="connsiteY4934" fmla="*/ 2424309 h 4950053"/>
              <a:gd name="connsiteX4935" fmla="*/ 3697390 w 4950054"/>
              <a:gd name="connsiteY4935" fmla="*/ 2424803 h 4950053"/>
              <a:gd name="connsiteX4936" fmla="*/ 3691975 w 4950054"/>
              <a:gd name="connsiteY4936" fmla="*/ 2424019 h 4950053"/>
              <a:gd name="connsiteX4937" fmla="*/ 3684719 w 4950054"/>
              <a:gd name="connsiteY4937" fmla="*/ 2436535 h 4950053"/>
              <a:gd name="connsiteX4938" fmla="*/ 3654636 w 4950054"/>
              <a:gd name="connsiteY4938" fmla="*/ 2460687 h 4950053"/>
              <a:gd name="connsiteX4939" fmla="*/ 3642300 w 4950054"/>
              <a:gd name="connsiteY4939" fmla="*/ 2455381 h 4950053"/>
              <a:gd name="connsiteX4940" fmla="*/ 3602554 w 4950054"/>
              <a:gd name="connsiteY4940" fmla="*/ 2469341 h 4950053"/>
              <a:gd name="connsiteX4941" fmla="*/ 3607763 w 4950054"/>
              <a:gd name="connsiteY4941" fmla="*/ 2457056 h 4950053"/>
              <a:gd name="connsiteX4942" fmla="*/ 3585286 w 4950054"/>
              <a:gd name="connsiteY4942" fmla="*/ 2478276 h 4950053"/>
              <a:gd name="connsiteX4943" fmla="*/ 3568017 w 4950054"/>
              <a:gd name="connsiteY4943" fmla="*/ 2481905 h 4950053"/>
              <a:gd name="connsiteX4944" fmla="*/ 3554038 w 4950054"/>
              <a:gd name="connsiteY4944" fmla="*/ 2471296 h 4950053"/>
              <a:gd name="connsiteX4945" fmla="*/ 3541977 w 4950054"/>
              <a:gd name="connsiteY4945" fmla="*/ 2479951 h 4950053"/>
              <a:gd name="connsiteX4946" fmla="*/ 3554038 w 4950054"/>
              <a:gd name="connsiteY4946" fmla="*/ 2485256 h 4950053"/>
              <a:gd name="connsiteX4947" fmla="*/ 3533206 w 4950054"/>
              <a:gd name="connsiteY4947" fmla="*/ 2497541 h 4950053"/>
              <a:gd name="connsiteX4948" fmla="*/ 3526353 w 4950054"/>
              <a:gd name="connsiteY4948" fmla="*/ 2486931 h 4950053"/>
              <a:gd name="connsiteX4949" fmla="*/ 3509083 w 4950054"/>
              <a:gd name="connsiteY4949" fmla="*/ 2494191 h 4950053"/>
              <a:gd name="connsiteX4950" fmla="*/ 3509083 w 4950054"/>
              <a:gd name="connsiteY4950" fmla="*/ 2508151 h 4950053"/>
              <a:gd name="connsiteX4951" fmla="*/ 3538413 w 4950054"/>
              <a:gd name="connsiteY4951" fmla="*/ 2501171 h 4950053"/>
              <a:gd name="connsiteX4952" fmla="*/ 3536769 w 4950054"/>
              <a:gd name="connsiteY4952" fmla="*/ 2515130 h 4950053"/>
              <a:gd name="connsiteX4953" fmla="*/ 3524811 w 4950054"/>
              <a:gd name="connsiteY4953" fmla="*/ 2516038 h 4950053"/>
              <a:gd name="connsiteX4954" fmla="*/ 3514441 w 4950054"/>
              <a:gd name="connsiteY4954" fmla="*/ 2522299 h 4950053"/>
              <a:gd name="connsiteX4955" fmla="*/ 3538250 w 4950054"/>
              <a:gd name="connsiteY4955" fmla="*/ 2520077 h 4950053"/>
              <a:gd name="connsiteX4956" fmla="*/ 3540170 w 4950054"/>
              <a:gd name="connsiteY4956" fmla="*/ 2541296 h 4950053"/>
              <a:gd name="connsiteX4957" fmla="*/ 3548667 w 4950054"/>
              <a:gd name="connsiteY4957" fmla="*/ 2539620 h 4950053"/>
              <a:gd name="connsiteX4958" fmla="*/ 3541814 w 4950054"/>
              <a:gd name="connsiteY4958" fmla="*/ 2520077 h 4950053"/>
              <a:gd name="connsiteX4959" fmla="*/ 3552231 w 4950054"/>
              <a:gd name="connsiteY4959" fmla="*/ 2530686 h 4950053"/>
              <a:gd name="connsiteX4960" fmla="*/ 3576355 w 4950054"/>
              <a:gd name="connsiteY4960" fmla="*/ 2520077 h 4950053"/>
              <a:gd name="connsiteX4961" fmla="*/ 3604317 w 4950054"/>
              <a:gd name="connsiteY4961" fmla="*/ 2530686 h 4950053"/>
              <a:gd name="connsiteX4962" fmla="*/ 3581564 w 4950054"/>
              <a:gd name="connsiteY4962" fmla="*/ 2551905 h 4950053"/>
              <a:gd name="connsiteX4963" fmla="*/ 3543458 w 4950054"/>
              <a:gd name="connsiteY4963" fmla="*/ 2560839 h 4950053"/>
              <a:gd name="connsiteX4964" fmla="*/ 3559084 w 4950054"/>
              <a:gd name="connsiteY4964" fmla="*/ 2562515 h 4950053"/>
              <a:gd name="connsiteX4965" fmla="*/ 3586773 w 4950054"/>
              <a:gd name="connsiteY4965" fmla="*/ 2562515 h 4950053"/>
              <a:gd name="connsiteX4966" fmla="*/ 3591981 w 4950054"/>
              <a:gd name="connsiteY4966" fmla="*/ 2606628 h 4950053"/>
              <a:gd name="connsiteX4967" fmla="*/ 3574710 w 4950054"/>
              <a:gd name="connsiteY4967" fmla="*/ 2592668 h 4950053"/>
              <a:gd name="connsiteX4968" fmla="*/ 3559084 w 4950054"/>
              <a:gd name="connsiteY4968" fmla="*/ 2615562 h 4950053"/>
              <a:gd name="connsiteX4969" fmla="*/ 3548667 w 4950054"/>
              <a:gd name="connsiteY4969" fmla="*/ 2601323 h 4950053"/>
              <a:gd name="connsiteX4970" fmla="*/ 3526189 w 4950054"/>
              <a:gd name="connsiteY4970" fmla="*/ 2631476 h 4950053"/>
              <a:gd name="connsiteX4971" fmla="*/ 3534960 w 4950054"/>
              <a:gd name="connsiteY4971" fmla="*/ 2622542 h 4950053"/>
              <a:gd name="connsiteX4972" fmla="*/ 3522624 w 4950054"/>
              <a:gd name="connsiteY4972" fmla="*/ 2640131 h 4950053"/>
              <a:gd name="connsiteX4973" fmla="*/ 3515771 w 4950054"/>
              <a:gd name="connsiteY4973" fmla="*/ 2626171 h 4950053"/>
              <a:gd name="connsiteX4974" fmla="*/ 3494937 w 4950054"/>
              <a:gd name="connsiteY4974" fmla="*/ 2647111 h 4950053"/>
              <a:gd name="connsiteX4975" fmla="*/ 3508918 w 4950054"/>
              <a:gd name="connsiteY4975" fmla="*/ 2650740 h 4950053"/>
              <a:gd name="connsiteX4976" fmla="*/ 3494937 w 4950054"/>
              <a:gd name="connsiteY4976" fmla="*/ 2664980 h 4950053"/>
              <a:gd name="connsiteX4977" fmla="*/ 3499455 w 4950054"/>
              <a:gd name="connsiteY4977" fmla="*/ 2671599 h 4950053"/>
              <a:gd name="connsiteX4978" fmla="*/ 3507624 w 4950054"/>
              <a:gd name="connsiteY4978" fmla="*/ 2669084 h 4950053"/>
              <a:gd name="connsiteX4979" fmla="*/ 3507650 w 4950054"/>
              <a:gd name="connsiteY4979" fmla="*/ 2668981 h 4950053"/>
              <a:gd name="connsiteX4980" fmla="*/ 3509403 w 4950054"/>
              <a:gd name="connsiteY4980" fmla="*/ 2663374 h 4950053"/>
              <a:gd name="connsiteX4981" fmla="*/ 3518943 w 4950054"/>
              <a:gd name="connsiteY4981" fmla="*/ 2664996 h 4950053"/>
              <a:gd name="connsiteX4982" fmla="*/ 3519238 w 4950054"/>
              <a:gd name="connsiteY4982" fmla="*/ 2665006 h 4950053"/>
              <a:gd name="connsiteX4983" fmla="*/ 3532507 w 4950054"/>
              <a:gd name="connsiteY4983" fmla="*/ 2655333 h 4950053"/>
              <a:gd name="connsiteX4984" fmla="*/ 3532169 w 4950054"/>
              <a:gd name="connsiteY4984" fmla="*/ 2654226 h 4950053"/>
              <a:gd name="connsiteX4985" fmla="*/ 3526748 w 4950054"/>
              <a:gd name="connsiteY4985" fmla="*/ 2652519 h 4950053"/>
              <a:gd name="connsiteX4986" fmla="*/ 3540714 w 4950054"/>
              <a:gd name="connsiteY4986" fmla="*/ 2642027 h 4950053"/>
              <a:gd name="connsiteX4987" fmla="*/ 3542094 w 4950054"/>
              <a:gd name="connsiteY4987" fmla="*/ 2647075 h 4950053"/>
              <a:gd name="connsiteX4988" fmla="*/ 3553577 w 4950054"/>
              <a:gd name="connsiteY4988" fmla="*/ 2635727 h 4950053"/>
              <a:gd name="connsiteX4989" fmla="*/ 3552288 w 4950054"/>
              <a:gd name="connsiteY4989" fmla="*/ 2629508 h 4950053"/>
              <a:gd name="connsiteX4990" fmla="*/ 3540421 w 4950054"/>
              <a:gd name="connsiteY4990" fmla="*/ 2641655 h 4950053"/>
              <a:gd name="connsiteX4991" fmla="*/ 3538532 w 4950054"/>
              <a:gd name="connsiteY4991" fmla="*/ 2626195 h 4950053"/>
              <a:gd name="connsiteX4992" fmla="*/ 3555794 w 4950054"/>
              <a:gd name="connsiteY4992" fmla="*/ 2620950 h 4950053"/>
              <a:gd name="connsiteX4993" fmla="*/ 3559040 w 4950054"/>
              <a:gd name="connsiteY4993" fmla="*/ 2630156 h 4950053"/>
              <a:gd name="connsiteX4994" fmla="*/ 3569609 w 4950054"/>
              <a:gd name="connsiteY4994" fmla="*/ 2619317 h 4950053"/>
              <a:gd name="connsiteX4995" fmla="*/ 3586875 w 4950054"/>
              <a:gd name="connsiteY4995" fmla="*/ 2637185 h 4950053"/>
              <a:gd name="connsiteX4996" fmla="*/ 3576259 w 4950054"/>
              <a:gd name="connsiteY4996" fmla="*/ 2654768 h 4950053"/>
              <a:gd name="connsiteX4997" fmla="*/ 3570874 w 4950054"/>
              <a:gd name="connsiteY4997" fmla="*/ 2659268 h 4950053"/>
              <a:gd name="connsiteX4998" fmla="*/ 3570898 w 4950054"/>
              <a:gd name="connsiteY4998" fmla="*/ 2659323 h 4950053"/>
              <a:gd name="connsiteX4999" fmla="*/ 3570775 w 4950054"/>
              <a:gd name="connsiteY4999" fmla="*/ 2659351 h 4950053"/>
              <a:gd name="connsiteX5000" fmla="*/ 3561764 w 4950054"/>
              <a:gd name="connsiteY5000" fmla="*/ 2666881 h 4950053"/>
              <a:gd name="connsiteX5001" fmla="*/ 3547139 w 4950054"/>
              <a:gd name="connsiteY5001" fmla="*/ 2675468 h 4950053"/>
              <a:gd name="connsiteX5002" fmla="*/ 3545917 w 4950054"/>
              <a:gd name="connsiteY5002" fmla="*/ 2682334 h 4950053"/>
              <a:gd name="connsiteX5003" fmla="*/ 3542105 w 4950054"/>
              <a:gd name="connsiteY5003" fmla="*/ 2678425 h 4950053"/>
              <a:gd name="connsiteX5004" fmla="*/ 3531514 w 4950054"/>
              <a:gd name="connsiteY5004" fmla="*/ 2684644 h 4950053"/>
              <a:gd name="connsiteX5005" fmla="*/ 3506643 w 4950054"/>
              <a:gd name="connsiteY5005" fmla="*/ 2701010 h 4950053"/>
              <a:gd name="connsiteX5006" fmla="*/ 3501401 w 4950054"/>
              <a:gd name="connsiteY5006" fmla="*/ 2702436 h 4950053"/>
              <a:gd name="connsiteX5007" fmla="*/ 3502064 w 4950054"/>
              <a:gd name="connsiteY5007" fmla="*/ 2703788 h 4950053"/>
              <a:gd name="connsiteX5008" fmla="*/ 3517416 w 4950054"/>
              <a:gd name="connsiteY5008" fmla="*/ 2694853 h 4950053"/>
              <a:gd name="connsiteX5009" fmla="*/ 3531396 w 4950054"/>
              <a:gd name="connsiteY5009" fmla="*/ 2703788 h 4950053"/>
              <a:gd name="connsiteX5010" fmla="*/ 3527251 w 4950054"/>
              <a:gd name="connsiteY5010" fmla="*/ 2722355 h 4950053"/>
              <a:gd name="connsiteX5011" fmla="*/ 3526506 w 4950054"/>
              <a:gd name="connsiteY5011" fmla="*/ 2727920 h 4950053"/>
              <a:gd name="connsiteX5012" fmla="*/ 3532432 w 4950054"/>
              <a:gd name="connsiteY5012" fmla="*/ 2728683 h 4950053"/>
              <a:gd name="connsiteX5013" fmla="*/ 3535767 w 4950054"/>
              <a:gd name="connsiteY5013" fmla="*/ 2728147 h 4950053"/>
              <a:gd name="connsiteX5014" fmla="*/ 3535758 w 4950054"/>
              <a:gd name="connsiteY5014" fmla="*/ 2728140 h 4950053"/>
              <a:gd name="connsiteX5015" fmla="*/ 3542174 w 4950054"/>
              <a:gd name="connsiteY5015" fmla="*/ 2694921 h 4950053"/>
              <a:gd name="connsiteX5016" fmla="*/ 3555481 w 4950054"/>
              <a:gd name="connsiteY5016" fmla="*/ 2715345 h 4950053"/>
              <a:gd name="connsiteX5017" fmla="*/ 3560942 w 4950054"/>
              <a:gd name="connsiteY5017" fmla="*/ 2730323 h 4950053"/>
              <a:gd name="connsiteX5018" fmla="*/ 3568980 w 4950054"/>
              <a:gd name="connsiteY5018" fmla="*/ 2732149 h 4950053"/>
              <a:gd name="connsiteX5019" fmla="*/ 3574333 w 4950054"/>
              <a:gd name="connsiteY5019" fmla="*/ 2711360 h 4950053"/>
              <a:gd name="connsiteX5020" fmla="*/ 3613718 w 4950054"/>
              <a:gd name="connsiteY5020" fmla="*/ 2709695 h 4950053"/>
              <a:gd name="connsiteX5021" fmla="*/ 3603669 w 4950054"/>
              <a:gd name="connsiteY5021" fmla="*/ 2723575 h 4950053"/>
              <a:gd name="connsiteX5022" fmla="*/ 3606928 w 4950054"/>
              <a:gd name="connsiteY5022" fmla="*/ 2727184 h 4950053"/>
              <a:gd name="connsiteX5023" fmla="*/ 3587847 w 4950054"/>
              <a:gd name="connsiteY5023" fmla="*/ 2730376 h 4950053"/>
              <a:gd name="connsiteX5024" fmla="*/ 3577567 w 4950054"/>
              <a:gd name="connsiteY5024" fmla="*/ 2734100 h 4950053"/>
              <a:gd name="connsiteX5025" fmla="*/ 3582981 w 4950054"/>
              <a:gd name="connsiteY5025" fmla="*/ 2735330 h 4950053"/>
              <a:gd name="connsiteX5026" fmla="*/ 3622709 w 4950054"/>
              <a:gd name="connsiteY5026" fmla="*/ 2737285 h 4950053"/>
              <a:gd name="connsiteX5027" fmla="*/ 3710929 w 4950054"/>
              <a:gd name="connsiteY5027" fmla="*/ 2728352 h 4950053"/>
              <a:gd name="connsiteX5028" fmla="*/ 3903263 w 4950054"/>
              <a:gd name="connsiteY5028" fmla="*/ 2691228 h 4950053"/>
              <a:gd name="connsiteX5029" fmla="*/ 3894496 w 4950054"/>
              <a:gd name="connsiteY5029" fmla="*/ 2721375 h 4950053"/>
              <a:gd name="connsiteX5030" fmla="*/ 3827097 w 4950054"/>
              <a:gd name="connsiteY5030" fmla="*/ 2747892 h 4950053"/>
              <a:gd name="connsiteX5031" fmla="*/ 3811843 w 4950054"/>
              <a:gd name="connsiteY5031" fmla="*/ 2754573 h 4950053"/>
              <a:gd name="connsiteX5032" fmla="*/ 3814421 w 4950054"/>
              <a:gd name="connsiteY5032" fmla="*/ 2758410 h 4950053"/>
              <a:gd name="connsiteX5033" fmla="*/ 3812377 w 4950054"/>
              <a:gd name="connsiteY5033" fmla="*/ 2768993 h 4950053"/>
              <a:gd name="connsiteX5034" fmla="*/ 3795455 w 4950054"/>
              <a:gd name="connsiteY5034" fmla="*/ 2765608 h 4950053"/>
              <a:gd name="connsiteX5035" fmla="*/ 3795651 w 4950054"/>
              <a:gd name="connsiteY5035" fmla="*/ 2761665 h 4950053"/>
              <a:gd name="connsiteX5036" fmla="*/ 3794596 w 4950054"/>
              <a:gd name="connsiteY5036" fmla="*/ 2762127 h 4950053"/>
              <a:gd name="connsiteX5037" fmla="*/ 3777473 w 4950054"/>
              <a:gd name="connsiteY5037" fmla="*/ 2764573 h 4950053"/>
              <a:gd name="connsiteX5038" fmla="*/ 3792091 w 4950054"/>
              <a:gd name="connsiteY5038" fmla="*/ 2770316 h 4950053"/>
              <a:gd name="connsiteX5039" fmla="*/ 3711827 w 4950054"/>
              <a:gd name="connsiteY5039" fmla="*/ 2794893 h 4950053"/>
              <a:gd name="connsiteX5040" fmla="*/ 3712034 w 4950054"/>
              <a:gd name="connsiteY5040" fmla="*/ 2788748 h 4950053"/>
              <a:gd name="connsiteX5041" fmla="*/ 3712908 w 4950054"/>
              <a:gd name="connsiteY5041" fmla="*/ 2785041 h 4950053"/>
              <a:gd name="connsiteX5042" fmla="*/ 3711366 w 4950054"/>
              <a:gd name="connsiteY5042" fmla="*/ 2785434 h 4950053"/>
              <a:gd name="connsiteX5043" fmla="*/ 3563803 w 4950054"/>
              <a:gd name="connsiteY5043" fmla="*/ 2774130 h 4950053"/>
              <a:gd name="connsiteX5044" fmla="*/ 3518768 w 4950054"/>
              <a:gd name="connsiteY5044" fmla="*/ 2759302 h 4950053"/>
              <a:gd name="connsiteX5045" fmla="*/ 3496591 w 4950054"/>
              <a:gd name="connsiteY5045" fmla="*/ 2759650 h 4950053"/>
              <a:gd name="connsiteX5046" fmla="*/ 3491703 w 4950054"/>
              <a:gd name="connsiteY5046" fmla="*/ 2761730 h 4950053"/>
              <a:gd name="connsiteX5047" fmla="*/ 3484520 w 4950054"/>
              <a:gd name="connsiteY5047" fmla="*/ 2770795 h 4950053"/>
              <a:gd name="connsiteX5048" fmla="*/ 3476797 w 4950054"/>
              <a:gd name="connsiteY5048" fmla="*/ 2759961 h 4950053"/>
              <a:gd name="connsiteX5049" fmla="*/ 3465557 w 4950054"/>
              <a:gd name="connsiteY5049" fmla="*/ 2760138 h 4950053"/>
              <a:gd name="connsiteX5050" fmla="*/ 3467250 w 4950054"/>
              <a:gd name="connsiteY5050" fmla="*/ 2772470 h 4950053"/>
              <a:gd name="connsiteX5051" fmla="*/ 3427500 w 4950054"/>
              <a:gd name="connsiteY5051" fmla="*/ 2788384 h 4950053"/>
              <a:gd name="connsiteX5052" fmla="*/ 3418727 w 4950054"/>
              <a:gd name="connsiteY5052" fmla="*/ 2776100 h 4950053"/>
              <a:gd name="connsiteX5053" fmla="*/ 3326892 w 4950054"/>
              <a:gd name="connsiteY5053" fmla="*/ 2795364 h 4950053"/>
              <a:gd name="connsiteX5054" fmla="*/ 3236976 w 4950054"/>
              <a:gd name="connsiteY5054" fmla="*/ 2800668 h 4950053"/>
              <a:gd name="connsiteX5055" fmla="*/ 3231767 w 4950054"/>
              <a:gd name="connsiteY5055" fmla="*/ 2784754 h 4950053"/>
              <a:gd name="connsiteX5056" fmla="*/ 3233412 w 4950054"/>
              <a:gd name="connsiteY5056" fmla="*/ 2809603 h 4950053"/>
              <a:gd name="connsiteX5057" fmla="*/ 3068932 w 4950054"/>
              <a:gd name="connsiteY5057" fmla="*/ 2807928 h 4950053"/>
              <a:gd name="connsiteX5058" fmla="*/ 3074139 w 4950054"/>
              <a:gd name="connsiteY5058" fmla="*/ 2820213 h 4950053"/>
              <a:gd name="connsiteX5059" fmla="*/ 3054951 w 4950054"/>
              <a:gd name="connsiteY5059" fmla="*/ 2823563 h 4950053"/>
              <a:gd name="connsiteX5060" fmla="*/ 3051661 w 4950054"/>
              <a:gd name="connsiteY5060" fmla="*/ 2805974 h 4950053"/>
              <a:gd name="connsiteX5061" fmla="*/ 3044533 w 4950054"/>
              <a:gd name="connsiteY5061" fmla="*/ 2821888 h 4950053"/>
              <a:gd name="connsiteX5062" fmla="*/ 3041244 w 4950054"/>
              <a:gd name="connsiteY5062" fmla="*/ 2805974 h 4950053"/>
              <a:gd name="connsiteX5063" fmla="*/ 2992722 w 4950054"/>
              <a:gd name="connsiteY5063" fmla="*/ 2800668 h 4950053"/>
              <a:gd name="connsiteX5064" fmla="*/ 3006428 w 4950054"/>
              <a:gd name="connsiteY5064" fmla="*/ 2818259 h 4950053"/>
              <a:gd name="connsiteX5065" fmla="*/ 2989158 w 4950054"/>
              <a:gd name="connsiteY5065" fmla="*/ 2811278 h 4950053"/>
              <a:gd name="connsiteX5066" fmla="*/ 2966679 w 4950054"/>
              <a:gd name="connsiteY5066" fmla="*/ 2795364 h 4950053"/>
              <a:gd name="connsiteX5067" fmla="*/ 2980660 w 4950054"/>
              <a:gd name="connsiteY5067" fmla="*/ 2813233 h 4950053"/>
              <a:gd name="connsiteX5068" fmla="*/ 2975914 w 4950054"/>
              <a:gd name="connsiteY5068" fmla="*/ 2821107 h 4950053"/>
              <a:gd name="connsiteX5069" fmla="*/ 2975684 w 4950054"/>
              <a:gd name="connsiteY5069" fmla="*/ 2823935 h 4950053"/>
              <a:gd name="connsiteX5070" fmla="*/ 2989420 w 4950054"/>
              <a:gd name="connsiteY5070" fmla="*/ 2829255 h 4950053"/>
              <a:gd name="connsiteX5071" fmla="*/ 2980522 w 4950054"/>
              <a:gd name="connsiteY5071" fmla="*/ 2835415 h 4950053"/>
              <a:gd name="connsiteX5072" fmla="*/ 2975408 w 4950054"/>
              <a:gd name="connsiteY5072" fmla="*/ 2833872 h 4950053"/>
              <a:gd name="connsiteX5073" fmla="*/ 2975452 w 4950054"/>
              <a:gd name="connsiteY5073" fmla="*/ 2844782 h 4950053"/>
              <a:gd name="connsiteX5074" fmla="*/ 2985594 w 4950054"/>
              <a:gd name="connsiteY5074" fmla="*/ 2837802 h 4950053"/>
              <a:gd name="connsiteX5075" fmla="*/ 2983950 w 4950054"/>
              <a:gd name="connsiteY5075" fmla="*/ 2848412 h 4950053"/>
              <a:gd name="connsiteX5076" fmla="*/ 2996012 w 4950054"/>
              <a:gd name="connsiteY5076" fmla="*/ 2846458 h 4950053"/>
              <a:gd name="connsiteX5077" fmla="*/ 2959826 w 4950054"/>
              <a:gd name="connsiteY5077" fmla="*/ 2860696 h 4950053"/>
              <a:gd name="connsiteX5078" fmla="*/ 2956262 w 4950054"/>
              <a:gd name="connsiteY5078" fmla="*/ 2848412 h 4950053"/>
              <a:gd name="connsiteX5079" fmla="*/ 2869635 w 4950054"/>
              <a:gd name="connsiteY5079" fmla="*/ 2844782 h 4950053"/>
              <a:gd name="connsiteX5080" fmla="*/ 2885261 w 4950054"/>
              <a:gd name="connsiteY5080" fmla="*/ 2837802 h 4950053"/>
              <a:gd name="connsiteX5081" fmla="*/ 2876488 w 4950054"/>
              <a:gd name="connsiteY5081" fmla="*/ 2820213 h 4950053"/>
              <a:gd name="connsiteX5082" fmla="*/ 2843593 w 4950054"/>
              <a:gd name="connsiteY5082" fmla="*/ 2823563 h 4950053"/>
              <a:gd name="connsiteX5083" fmla="*/ 2845511 w 4950054"/>
              <a:gd name="connsiteY5083" fmla="*/ 2836127 h 4950053"/>
              <a:gd name="connsiteX5084" fmla="*/ 2848800 w 4950054"/>
              <a:gd name="connsiteY5084" fmla="*/ 2857067 h 4950053"/>
              <a:gd name="connsiteX5085" fmla="*/ 2836739 w 4950054"/>
              <a:gd name="connsiteY5085" fmla="*/ 2839477 h 4950053"/>
              <a:gd name="connsiteX5086" fmla="*/ 2822758 w 4950054"/>
              <a:gd name="connsiteY5086" fmla="*/ 2851762 h 4950053"/>
              <a:gd name="connsiteX5087" fmla="*/ 2824677 w 4950054"/>
              <a:gd name="connsiteY5087" fmla="*/ 2836127 h 4950053"/>
              <a:gd name="connsiteX5088" fmla="*/ 2795071 w 4950054"/>
              <a:gd name="connsiteY5088" fmla="*/ 2846458 h 4950053"/>
              <a:gd name="connsiteX5089" fmla="*/ 2756966 w 4950054"/>
              <a:gd name="connsiteY5089" fmla="*/ 2839477 h 4950053"/>
              <a:gd name="connsiteX5090" fmla="*/ 2758884 w 4950054"/>
              <a:gd name="connsiteY5090" fmla="*/ 2821888 h 4950053"/>
              <a:gd name="connsiteX5091" fmla="*/ 2738050 w 4950054"/>
              <a:gd name="connsiteY5091" fmla="*/ 2839477 h 4950053"/>
              <a:gd name="connsiteX5092" fmla="*/ 2687610 w 4950054"/>
              <a:gd name="connsiteY5092" fmla="*/ 2828867 h 4950053"/>
              <a:gd name="connsiteX5093" fmla="*/ 2687610 w 4950054"/>
              <a:gd name="connsiteY5093" fmla="*/ 2837802 h 4950053"/>
              <a:gd name="connsiteX5094" fmla="*/ 2701590 w 4950054"/>
              <a:gd name="connsiteY5094" fmla="*/ 2839477 h 4950053"/>
              <a:gd name="connsiteX5095" fmla="*/ 2697547 w 4950054"/>
              <a:gd name="connsiteY5095" fmla="*/ 2847644 h 4950053"/>
              <a:gd name="connsiteX5096" fmla="*/ 2697278 w 4950054"/>
              <a:gd name="connsiteY5096" fmla="*/ 2848548 h 4950053"/>
              <a:gd name="connsiteX5097" fmla="*/ 2709361 w 4950054"/>
              <a:gd name="connsiteY5097" fmla="*/ 2847172 h 4950053"/>
              <a:gd name="connsiteX5098" fmla="*/ 2709828 w 4950054"/>
              <a:gd name="connsiteY5098" fmla="*/ 2844182 h 4950053"/>
              <a:gd name="connsiteX5099" fmla="*/ 2710070 w 4950054"/>
              <a:gd name="connsiteY5099" fmla="*/ 2842630 h 4950053"/>
              <a:gd name="connsiteX5100" fmla="*/ 2732759 w 4950054"/>
              <a:gd name="connsiteY5100" fmla="*/ 2838962 h 4950053"/>
              <a:gd name="connsiteX5101" fmla="*/ 2733878 w 4950054"/>
              <a:gd name="connsiteY5101" fmla="*/ 2844381 h 4950053"/>
              <a:gd name="connsiteX5102" fmla="*/ 2741668 w 4950054"/>
              <a:gd name="connsiteY5102" fmla="*/ 2843494 h 4950053"/>
              <a:gd name="connsiteX5103" fmla="*/ 2738106 w 4950054"/>
              <a:gd name="connsiteY5103" fmla="*/ 2853025 h 4950053"/>
              <a:gd name="connsiteX5104" fmla="*/ 2748531 w 4950054"/>
              <a:gd name="connsiteY5104" fmla="*/ 2842630 h 4950053"/>
              <a:gd name="connsiteX5105" fmla="*/ 2753789 w 4950054"/>
              <a:gd name="connsiteY5105" fmla="*/ 2855044 h 4950053"/>
              <a:gd name="connsiteX5106" fmla="*/ 2741717 w 4950054"/>
              <a:gd name="connsiteY5106" fmla="*/ 2861991 h 4950053"/>
              <a:gd name="connsiteX5107" fmla="*/ 2736648 w 4950054"/>
              <a:gd name="connsiteY5107" fmla="*/ 2856923 h 4950053"/>
              <a:gd name="connsiteX5108" fmla="*/ 2732427 w 4950054"/>
              <a:gd name="connsiteY5108" fmla="*/ 2868218 h 4950053"/>
              <a:gd name="connsiteX5109" fmla="*/ 2687952 w 4950054"/>
              <a:gd name="connsiteY5109" fmla="*/ 2898212 h 4950053"/>
              <a:gd name="connsiteX5110" fmla="*/ 2665478 w 4950054"/>
              <a:gd name="connsiteY5110" fmla="*/ 2883974 h 4950053"/>
              <a:gd name="connsiteX5111" fmla="*/ 2608343 w 4950054"/>
              <a:gd name="connsiteY5111" fmla="*/ 2896983 h 4950053"/>
              <a:gd name="connsiteX5112" fmla="*/ 2608110 w 4950054"/>
              <a:gd name="connsiteY5112" fmla="*/ 2897830 h 4950053"/>
              <a:gd name="connsiteX5113" fmla="*/ 2607282 w 4950054"/>
              <a:gd name="connsiteY5113" fmla="*/ 2897225 h 4950053"/>
              <a:gd name="connsiteX5114" fmla="*/ 2604020 w 4950054"/>
              <a:gd name="connsiteY5114" fmla="*/ 2897967 h 4950053"/>
              <a:gd name="connsiteX5115" fmla="*/ 2590154 w 4950054"/>
              <a:gd name="connsiteY5115" fmla="*/ 2901063 h 4950053"/>
              <a:gd name="connsiteX5116" fmla="*/ 2588921 w 4950054"/>
              <a:gd name="connsiteY5116" fmla="*/ 2904810 h 4950053"/>
              <a:gd name="connsiteX5117" fmla="*/ 2585261 w 4950054"/>
              <a:gd name="connsiteY5117" fmla="*/ 2902156 h 4950053"/>
              <a:gd name="connsiteX5118" fmla="*/ 2566421 w 4950054"/>
              <a:gd name="connsiteY5118" fmla="*/ 2906362 h 4950053"/>
              <a:gd name="connsiteX5119" fmla="*/ 2566442 w 4950054"/>
              <a:gd name="connsiteY5119" fmla="*/ 2906484 h 4950053"/>
              <a:gd name="connsiteX5120" fmla="*/ 2550816 w 4950054"/>
              <a:gd name="connsiteY5120" fmla="*/ 2910114 h 4950053"/>
              <a:gd name="connsiteX5121" fmla="*/ 2557943 w 4950054"/>
              <a:gd name="connsiteY5121" fmla="*/ 2920724 h 4950053"/>
              <a:gd name="connsiteX5122" fmla="*/ 2545745 w 4950054"/>
              <a:gd name="connsiteY5122" fmla="*/ 2919851 h 4950053"/>
              <a:gd name="connsiteX5123" fmla="*/ 2541842 w 4950054"/>
              <a:gd name="connsiteY5123" fmla="*/ 2911238 h 4950053"/>
              <a:gd name="connsiteX5124" fmla="*/ 2520666 w 4950054"/>
              <a:gd name="connsiteY5124" fmla="*/ 2913831 h 4950053"/>
              <a:gd name="connsiteX5125" fmla="*/ 2523129 w 4950054"/>
              <a:gd name="connsiteY5125" fmla="*/ 2915419 h 4950053"/>
              <a:gd name="connsiteX5126" fmla="*/ 2520113 w 4950054"/>
              <a:gd name="connsiteY5126" fmla="*/ 2920724 h 4950053"/>
              <a:gd name="connsiteX5127" fmla="*/ 2510244 w 4950054"/>
              <a:gd name="connsiteY5127" fmla="*/ 2916444 h 4950053"/>
              <a:gd name="connsiteX5128" fmla="*/ 2506646 w 4950054"/>
              <a:gd name="connsiteY5128" fmla="*/ 2915547 h 4950053"/>
              <a:gd name="connsiteX5129" fmla="*/ 2506169 w 4950054"/>
              <a:gd name="connsiteY5129" fmla="*/ 2915606 h 4950053"/>
              <a:gd name="connsiteX5130" fmla="*/ 2507400 w 4950054"/>
              <a:gd name="connsiteY5130" fmla="*/ 2921840 h 4950053"/>
              <a:gd name="connsiteX5131" fmla="*/ 2511341 w 4950054"/>
              <a:gd name="connsiteY5131" fmla="*/ 2934963 h 4950053"/>
              <a:gd name="connsiteX5132" fmla="*/ 2507776 w 4950054"/>
              <a:gd name="connsiteY5132" fmla="*/ 2940267 h 4950053"/>
              <a:gd name="connsiteX5133" fmla="*/ 2502192 w 4950054"/>
              <a:gd name="connsiteY5133" fmla="*/ 2928646 h 4950053"/>
              <a:gd name="connsiteX5134" fmla="*/ 2500068 w 4950054"/>
              <a:gd name="connsiteY5134" fmla="*/ 2916353 h 4950053"/>
              <a:gd name="connsiteX5135" fmla="*/ 2490901 w 4950054"/>
              <a:gd name="connsiteY5135" fmla="*/ 2917475 h 4950053"/>
              <a:gd name="connsiteX5136" fmla="*/ 2485160 w 4950054"/>
              <a:gd name="connsiteY5136" fmla="*/ 2917318 h 4950053"/>
              <a:gd name="connsiteX5137" fmla="*/ 2485298 w 4950054"/>
              <a:gd name="connsiteY5137" fmla="*/ 2920724 h 4950053"/>
              <a:gd name="connsiteX5138" fmla="*/ 2490506 w 4950054"/>
              <a:gd name="connsiteY5138" fmla="*/ 2922398 h 4950053"/>
              <a:gd name="connsiteX5139" fmla="*/ 2477108 w 4950054"/>
              <a:gd name="connsiteY5139" fmla="*/ 2917408 h 4950053"/>
              <a:gd name="connsiteX5140" fmla="*/ 2476402 w 4950054"/>
              <a:gd name="connsiteY5140" fmla="*/ 2917079 h 4950053"/>
              <a:gd name="connsiteX5141" fmla="*/ 2466461 w 4950054"/>
              <a:gd name="connsiteY5141" fmla="*/ 2916808 h 4950053"/>
              <a:gd name="connsiteX5142" fmla="*/ 2465991 w 4950054"/>
              <a:gd name="connsiteY5142" fmla="*/ 2917776 h 4950053"/>
              <a:gd name="connsiteX5143" fmla="*/ 2466383 w 4950054"/>
              <a:gd name="connsiteY5143" fmla="*/ 2929379 h 4950053"/>
              <a:gd name="connsiteX5144" fmla="*/ 2440340 w 4950054"/>
              <a:gd name="connsiteY5144" fmla="*/ 2929379 h 4950053"/>
              <a:gd name="connsiteX5145" fmla="*/ 2441984 w 4950054"/>
              <a:gd name="connsiteY5145" fmla="*/ 2936638 h 4950053"/>
              <a:gd name="connsiteX5146" fmla="*/ 2459255 w 4950054"/>
              <a:gd name="connsiteY5146" fmla="*/ 2961207 h 4950053"/>
              <a:gd name="connsiteX5147" fmla="*/ 2443630 w 4950054"/>
              <a:gd name="connsiteY5147" fmla="*/ 2957856 h 4950053"/>
              <a:gd name="connsiteX5148" fmla="*/ 2433486 w 4950054"/>
              <a:gd name="connsiteY5148" fmla="*/ 2943618 h 4950053"/>
              <a:gd name="connsiteX5149" fmla="*/ 2436776 w 4950054"/>
              <a:gd name="connsiteY5149" fmla="*/ 2959531 h 4950053"/>
              <a:gd name="connsiteX5150" fmla="*/ 2431568 w 4950054"/>
              <a:gd name="connsiteY5150" fmla="*/ 2961207 h 4950053"/>
              <a:gd name="connsiteX5151" fmla="*/ 2414297 w 4950054"/>
              <a:gd name="connsiteY5151" fmla="*/ 2938313 h 4950053"/>
              <a:gd name="connsiteX5152" fmla="*/ 2433486 w 4950054"/>
              <a:gd name="connsiteY5152" fmla="*/ 2994711 h 4950053"/>
              <a:gd name="connsiteX5153" fmla="*/ 2431568 w 4950054"/>
              <a:gd name="connsiteY5153" fmla="*/ 3000015 h 4950053"/>
              <a:gd name="connsiteX5154" fmla="*/ 2415942 w 4950054"/>
              <a:gd name="connsiteY5154" fmla="*/ 2989406 h 4950053"/>
              <a:gd name="connsiteX5155" fmla="*/ 2421150 w 4950054"/>
              <a:gd name="connsiteY5155" fmla="*/ 3028214 h 4950053"/>
              <a:gd name="connsiteX5156" fmla="*/ 2448838 w 4950054"/>
              <a:gd name="connsiteY5156" fmla="*/ 3040778 h 4950053"/>
              <a:gd name="connsiteX5157" fmla="*/ 2435131 w 4950054"/>
              <a:gd name="connsiteY5157" fmla="*/ 3031844 h 4950053"/>
              <a:gd name="connsiteX5158" fmla="*/ 2426359 w 4950054"/>
              <a:gd name="connsiteY5158" fmla="*/ 3053063 h 4950053"/>
              <a:gd name="connsiteX5159" fmla="*/ 2417861 w 4950054"/>
              <a:gd name="connsiteY5159" fmla="*/ 3033519 h 4950053"/>
              <a:gd name="connsiteX5160" fmla="*/ 2417861 w 4950054"/>
              <a:gd name="connsiteY5160" fmla="*/ 3072327 h 4950053"/>
              <a:gd name="connsiteX5161" fmla="*/ 2409088 w 4950054"/>
              <a:gd name="connsiteY5161" fmla="*/ 3056412 h 4950053"/>
              <a:gd name="connsiteX5162" fmla="*/ 2414297 w 4950054"/>
              <a:gd name="connsiteY5162" fmla="*/ 3049433 h 4950053"/>
              <a:gd name="connsiteX5163" fmla="*/ 2414297 w 4950054"/>
              <a:gd name="connsiteY5163" fmla="*/ 3040778 h 4950053"/>
              <a:gd name="connsiteX5164" fmla="*/ 2405799 w 4950054"/>
              <a:gd name="connsiteY5164" fmla="*/ 3026539 h 4950053"/>
              <a:gd name="connsiteX5165" fmla="*/ 2410733 w 4950054"/>
              <a:gd name="connsiteY5165" fmla="*/ 3037148 h 4950053"/>
              <a:gd name="connsiteX5166" fmla="*/ 2400590 w 4950054"/>
              <a:gd name="connsiteY5166" fmla="*/ 3038824 h 4950053"/>
              <a:gd name="connsiteX5167" fmla="*/ 2384965 w 4950054"/>
              <a:gd name="connsiteY5167" fmla="*/ 3015930 h 4950053"/>
              <a:gd name="connsiteX5168" fmla="*/ 2372629 w 4950054"/>
              <a:gd name="connsiteY5168" fmla="*/ 3015930 h 4950053"/>
              <a:gd name="connsiteX5169" fmla="*/ 2395381 w 4950054"/>
              <a:gd name="connsiteY5169" fmla="*/ 3046083 h 4950053"/>
              <a:gd name="connsiteX5170" fmla="*/ 2388254 w 4950054"/>
              <a:gd name="connsiteY5170" fmla="*/ 3053063 h 4950053"/>
              <a:gd name="connsiteX5171" fmla="*/ 2384965 w 4950054"/>
              <a:gd name="connsiteY5171" fmla="*/ 3037148 h 4950053"/>
              <a:gd name="connsiteX5172" fmla="*/ 2374547 w 4950054"/>
              <a:gd name="connsiteY5172" fmla="*/ 3037148 h 4950053"/>
              <a:gd name="connsiteX5173" fmla="*/ 2383045 w 4950054"/>
              <a:gd name="connsiteY5173" fmla="*/ 3046083 h 4950053"/>
              <a:gd name="connsiteX5174" fmla="*/ 2374547 w 4950054"/>
              <a:gd name="connsiteY5174" fmla="*/ 3060043 h 4950053"/>
              <a:gd name="connsiteX5175" fmla="*/ 2344941 w 4950054"/>
              <a:gd name="connsiteY5175" fmla="*/ 3067023 h 4950053"/>
              <a:gd name="connsiteX5176" fmla="*/ 2346859 w 4950054"/>
              <a:gd name="connsiteY5176" fmla="*/ 3061718 h 4950053"/>
              <a:gd name="connsiteX5177" fmla="*/ 2341651 w 4950054"/>
              <a:gd name="connsiteY5177" fmla="*/ 3060043 h 4950053"/>
              <a:gd name="connsiteX5178" fmla="*/ 2352069 w 4950054"/>
              <a:gd name="connsiteY5178" fmla="*/ 3054738 h 4950053"/>
              <a:gd name="connsiteX5179" fmla="*/ 2348505 w 4950054"/>
              <a:gd name="connsiteY5179" fmla="*/ 3047758 h 4950053"/>
              <a:gd name="connsiteX5180" fmla="*/ 2331234 w 4950054"/>
              <a:gd name="connsiteY5180" fmla="*/ 3038824 h 4950053"/>
              <a:gd name="connsiteX5181" fmla="*/ 2357277 w 4950054"/>
              <a:gd name="connsiteY5181" fmla="*/ 3082937 h 4950053"/>
              <a:gd name="connsiteX5182" fmla="*/ 2352069 w 4950054"/>
              <a:gd name="connsiteY5182" fmla="*/ 3086566 h 4950053"/>
              <a:gd name="connsiteX5183" fmla="*/ 2339732 w 4950054"/>
              <a:gd name="connsiteY5183" fmla="*/ 3081262 h 4950053"/>
              <a:gd name="connsiteX5184" fmla="*/ 2350149 w 4950054"/>
              <a:gd name="connsiteY5184" fmla="*/ 3091870 h 4950053"/>
              <a:gd name="connsiteX5185" fmla="*/ 2350149 w 4950054"/>
              <a:gd name="connsiteY5185" fmla="*/ 3116440 h 4950053"/>
              <a:gd name="connsiteX5186" fmla="*/ 2346859 w 4950054"/>
              <a:gd name="connsiteY5186" fmla="*/ 3109461 h 4950053"/>
              <a:gd name="connsiteX5187" fmla="*/ 2334524 w 4950054"/>
              <a:gd name="connsiteY5187" fmla="*/ 3098851 h 4950053"/>
              <a:gd name="connsiteX5188" fmla="*/ 2341651 w 4950054"/>
              <a:gd name="connsiteY5188" fmla="*/ 3093546 h 4950053"/>
              <a:gd name="connsiteX5189" fmla="*/ 2332879 w 4950054"/>
              <a:gd name="connsiteY5189" fmla="*/ 3084891 h 4950053"/>
              <a:gd name="connsiteX5190" fmla="*/ 2327671 w 4950054"/>
              <a:gd name="connsiteY5190" fmla="*/ 3093546 h 4950053"/>
              <a:gd name="connsiteX5191" fmla="*/ 2331234 w 4950054"/>
              <a:gd name="connsiteY5191" fmla="*/ 3120069 h 4950053"/>
              <a:gd name="connsiteX5192" fmla="*/ 2324106 w 4950054"/>
              <a:gd name="connsiteY5192" fmla="*/ 3095501 h 4950053"/>
              <a:gd name="connsiteX5193" fmla="*/ 2317253 w 4950054"/>
              <a:gd name="connsiteY5193" fmla="*/ 3086566 h 4950053"/>
              <a:gd name="connsiteX5194" fmla="*/ 2322462 w 4950054"/>
              <a:gd name="connsiteY5194" fmla="*/ 3107785 h 4950053"/>
              <a:gd name="connsiteX5195" fmla="*/ 2308755 w 4950054"/>
              <a:gd name="connsiteY5195" fmla="*/ 3093546 h 4950053"/>
              <a:gd name="connsiteX5196" fmla="*/ 2305192 w 4950054"/>
              <a:gd name="connsiteY5196" fmla="*/ 3105830 h 4950053"/>
              <a:gd name="connsiteX5197" fmla="*/ 2315608 w 4950054"/>
              <a:gd name="connsiteY5197" fmla="*/ 3116440 h 4950053"/>
              <a:gd name="connsiteX5198" fmla="*/ 2308755 w 4950054"/>
              <a:gd name="connsiteY5198" fmla="*/ 3113090 h 4950053"/>
              <a:gd name="connsiteX5199" fmla="*/ 2306836 w 4950054"/>
              <a:gd name="connsiteY5199" fmla="*/ 3120069 h 4950053"/>
              <a:gd name="connsiteX5200" fmla="*/ 2324106 w 4950054"/>
              <a:gd name="connsiteY5200" fmla="*/ 3146594 h 4950053"/>
              <a:gd name="connsiteX5201" fmla="*/ 2338087 w 4950054"/>
              <a:gd name="connsiteY5201" fmla="*/ 3148269 h 4950053"/>
              <a:gd name="connsiteX5202" fmla="*/ 2331234 w 4950054"/>
              <a:gd name="connsiteY5202" fmla="*/ 3134309 h 4950053"/>
              <a:gd name="connsiteX5203" fmla="*/ 2338087 w 4950054"/>
              <a:gd name="connsiteY5203" fmla="*/ 3134309 h 4950053"/>
              <a:gd name="connsiteX5204" fmla="*/ 2353713 w 4950054"/>
              <a:gd name="connsiteY5204" fmla="*/ 3162508 h 4950053"/>
              <a:gd name="connsiteX5205" fmla="*/ 2343296 w 4950054"/>
              <a:gd name="connsiteY5205" fmla="*/ 3149944 h 4950053"/>
              <a:gd name="connsiteX5206" fmla="*/ 2341651 w 4950054"/>
              <a:gd name="connsiteY5206" fmla="*/ 3165858 h 4950053"/>
              <a:gd name="connsiteX5207" fmla="*/ 2350149 w 4950054"/>
              <a:gd name="connsiteY5207" fmla="*/ 3173117 h 4950053"/>
              <a:gd name="connsiteX5208" fmla="*/ 2338087 w 4950054"/>
              <a:gd name="connsiteY5208" fmla="*/ 3180097 h 4950053"/>
              <a:gd name="connsiteX5209" fmla="*/ 2329315 w 4950054"/>
              <a:gd name="connsiteY5209" fmla="*/ 3167812 h 4950053"/>
              <a:gd name="connsiteX5210" fmla="*/ 2338087 w 4950054"/>
              <a:gd name="connsiteY5210" fmla="*/ 3185401 h 4950053"/>
              <a:gd name="connsiteX5211" fmla="*/ 2324106 w 4950054"/>
              <a:gd name="connsiteY5211" fmla="*/ 3173117 h 4950053"/>
              <a:gd name="connsiteX5212" fmla="*/ 2301627 w 4950054"/>
              <a:gd name="connsiteY5212" fmla="*/ 3178143 h 4950053"/>
              <a:gd name="connsiteX5213" fmla="*/ 2318897 w 4950054"/>
              <a:gd name="connsiteY5213" fmla="*/ 3187077 h 4950053"/>
              <a:gd name="connsiteX5214" fmla="*/ 2305192 w 4950054"/>
              <a:gd name="connsiteY5214" fmla="*/ 3185401 h 4950053"/>
              <a:gd name="connsiteX5215" fmla="*/ 2299983 w 4950054"/>
              <a:gd name="connsiteY5215" fmla="*/ 3196011 h 4950053"/>
              <a:gd name="connsiteX5216" fmla="*/ 2310399 w 4950054"/>
              <a:gd name="connsiteY5216" fmla="*/ 3197686 h 4950053"/>
              <a:gd name="connsiteX5217" fmla="*/ 2294774 w 4950054"/>
              <a:gd name="connsiteY5217" fmla="*/ 3220580 h 4950053"/>
              <a:gd name="connsiteX5218" fmla="*/ 2298338 w 4950054"/>
              <a:gd name="connsiteY5218" fmla="*/ 3199361 h 4950053"/>
              <a:gd name="connsiteX5219" fmla="*/ 2280793 w 4950054"/>
              <a:gd name="connsiteY5219" fmla="*/ 3176468 h 4950053"/>
              <a:gd name="connsiteX5220" fmla="*/ 2272295 w 4950054"/>
              <a:gd name="connsiteY5220" fmla="*/ 3181772 h 4950053"/>
              <a:gd name="connsiteX5221" fmla="*/ 2291211 w 4950054"/>
              <a:gd name="connsiteY5221" fmla="*/ 3206621 h 4950053"/>
              <a:gd name="connsiteX5222" fmla="*/ 2273940 w 4950054"/>
              <a:gd name="connsiteY5222" fmla="*/ 3209971 h 4950053"/>
              <a:gd name="connsiteX5223" fmla="*/ 2294774 w 4950054"/>
              <a:gd name="connsiteY5223" fmla="*/ 3220580 h 4950053"/>
              <a:gd name="connsiteX5224" fmla="*/ 2308755 w 4950054"/>
              <a:gd name="connsiteY5224" fmla="*/ 3240125 h 4950053"/>
              <a:gd name="connsiteX5225" fmla="*/ 2293129 w 4950054"/>
              <a:gd name="connsiteY5225" fmla="*/ 3234819 h 4950053"/>
              <a:gd name="connsiteX5226" fmla="*/ 2294774 w 4950054"/>
              <a:gd name="connsiteY5226" fmla="*/ 3227560 h 4950053"/>
              <a:gd name="connsiteX5227" fmla="*/ 2284357 w 4950054"/>
              <a:gd name="connsiteY5227" fmla="*/ 3240125 h 4950053"/>
              <a:gd name="connsiteX5228" fmla="*/ 2289565 w 4950054"/>
              <a:gd name="connsiteY5228" fmla="*/ 3232865 h 4950053"/>
              <a:gd name="connsiteX5229" fmla="*/ 2293129 w 4950054"/>
              <a:gd name="connsiteY5229" fmla="*/ 3261064 h 4950053"/>
              <a:gd name="connsiteX5230" fmla="*/ 2279149 w 4950054"/>
              <a:gd name="connsiteY5230" fmla="*/ 3252409 h 4950053"/>
              <a:gd name="connsiteX5231" fmla="*/ 2272295 w 4950054"/>
              <a:gd name="connsiteY5231" fmla="*/ 3241799 h 4950053"/>
              <a:gd name="connsiteX5232" fmla="*/ 2268731 w 4950054"/>
              <a:gd name="connsiteY5232" fmla="*/ 3248779 h 4950053"/>
              <a:gd name="connsiteX5233" fmla="*/ 2253105 w 4950054"/>
              <a:gd name="connsiteY5233" fmla="*/ 3236494 h 4950053"/>
              <a:gd name="connsiteX5234" fmla="*/ 2272295 w 4950054"/>
              <a:gd name="connsiteY5234" fmla="*/ 3263018 h 4950053"/>
              <a:gd name="connsiteX5235" fmla="*/ 2267086 w 4950054"/>
              <a:gd name="connsiteY5235" fmla="*/ 3276978 h 4950053"/>
              <a:gd name="connsiteX5236" fmla="*/ 2247897 w 4950054"/>
              <a:gd name="connsiteY5236" fmla="*/ 3278932 h 4950053"/>
              <a:gd name="connsiteX5237" fmla="*/ 2267086 w 4950054"/>
              <a:gd name="connsiteY5237" fmla="*/ 3291217 h 4950053"/>
              <a:gd name="connsiteX5238" fmla="*/ 2247897 w 4950054"/>
              <a:gd name="connsiteY5238" fmla="*/ 3287587 h 4950053"/>
              <a:gd name="connsiteX5239" fmla="*/ 2242688 w 4950054"/>
              <a:gd name="connsiteY5239" fmla="*/ 3294847 h 4950053"/>
              <a:gd name="connsiteX5240" fmla="*/ 2227337 w 4950054"/>
              <a:gd name="connsiteY5240" fmla="*/ 3284237 h 4950053"/>
              <a:gd name="connsiteX5241" fmla="*/ 2244607 w 4950054"/>
              <a:gd name="connsiteY5241" fmla="*/ 3300151 h 4950053"/>
              <a:gd name="connsiteX5242" fmla="*/ 2249816 w 4950054"/>
              <a:gd name="connsiteY5242" fmla="*/ 3298197 h 4950053"/>
              <a:gd name="connsiteX5243" fmla="*/ 2246252 w 4950054"/>
              <a:gd name="connsiteY5243" fmla="*/ 3303502 h 4950053"/>
              <a:gd name="connsiteX5244" fmla="*/ 2253105 w 4950054"/>
              <a:gd name="connsiteY5244" fmla="*/ 3315786 h 4950053"/>
              <a:gd name="connsiteX5245" fmla="*/ 2232272 w 4950054"/>
              <a:gd name="connsiteY5245" fmla="*/ 3321091 h 4950053"/>
              <a:gd name="connsiteX5246" fmla="*/ 2253105 w 4950054"/>
              <a:gd name="connsiteY5246" fmla="*/ 3324721 h 4950053"/>
              <a:gd name="connsiteX5247" fmla="*/ 2247897 w 4950054"/>
              <a:gd name="connsiteY5247" fmla="*/ 3342310 h 4950053"/>
              <a:gd name="connsiteX5248" fmla="*/ 2247897 w 4950054"/>
              <a:gd name="connsiteY5248" fmla="*/ 3331700 h 4950053"/>
              <a:gd name="connsiteX5249" fmla="*/ 2232272 w 4950054"/>
              <a:gd name="connsiteY5249" fmla="*/ 3347614 h 4950053"/>
              <a:gd name="connsiteX5250" fmla="*/ 2247897 w 4950054"/>
              <a:gd name="connsiteY5250" fmla="*/ 3356549 h 4950053"/>
              <a:gd name="connsiteX5251" fmla="*/ 2228982 w 4950054"/>
              <a:gd name="connsiteY5251" fmla="*/ 3359899 h 4950053"/>
              <a:gd name="connsiteX5252" fmla="*/ 2241044 w 4950054"/>
              <a:gd name="connsiteY5252" fmla="*/ 3374139 h 4950053"/>
              <a:gd name="connsiteX5253" fmla="*/ 2220210 w 4950054"/>
              <a:gd name="connsiteY5253" fmla="*/ 3405967 h 4950053"/>
              <a:gd name="connsiteX5254" fmla="*/ 2206503 w 4950054"/>
              <a:gd name="connsiteY5254" fmla="*/ 3398707 h 4950053"/>
              <a:gd name="connsiteX5255" fmla="*/ 2192522 w 4950054"/>
              <a:gd name="connsiteY5255" fmla="*/ 3462364 h 4950053"/>
              <a:gd name="connsiteX5256" fmla="*/ 2190877 w 4950054"/>
              <a:gd name="connsiteY5256" fmla="*/ 3469344 h 4950053"/>
              <a:gd name="connsiteX5257" fmla="*/ 2192522 w 4950054"/>
              <a:gd name="connsiteY5257" fmla="*/ 3474649 h 4950053"/>
              <a:gd name="connsiteX5258" fmla="*/ 2202938 w 4950054"/>
              <a:gd name="connsiteY5258" fmla="*/ 3471020 h 4950053"/>
              <a:gd name="connsiteX5259" fmla="*/ 2201294 w 4950054"/>
              <a:gd name="connsiteY5259" fmla="*/ 3506477 h 4950053"/>
              <a:gd name="connsiteX5260" fmla="*/ 2188958 w 4950054"/>
              <a:gd name="connsiteY5260" fmla="*/ 3533001 h 4950053"/>
              <a:gd name="connsiteX5261" fmla="*/ 2164834 w 4950054"/>
              <a:gd name="connsiteY5261" fmla="*/ 3596378 h 4950053"/>
              <a:gd name="connsiteX5262" fmla="*/ 2154417 w 4950054"/>
              <a:gd name="connsiteY5262" fmla="*/ 3589399 h 4950053"/>
              <a:gd name="connsiteX5263" fmla="*/ 2144000 w 4950054"/>
              <a:gd name="connsiteY5263" fmla="*/ 3606988 h 4950053"/>
              <a:gd name="connsiteX5264" fmla="*/ 2156335 w 4950054"/>
              <a:gd name="connsiteY5264" fmla="*/ 3608663 h 4950053"/>
              <a:gd name="connsiteX5265" fmla="*/ 2135501 w 4950054"/>
              <a:gd name="connsiteY5265" fmla="*/ 3665061 h 4950053"/>
              <a:gd name="connsiteX5266" fmla="*/ 2116312 w 4950054"/>
              <a:gd name="connsiteY5266" fmla="*/ 3663386 h 4950053"/>
              <a:gd name="connsiteX5267" fmla="*/ 2119876 w 4950054"/>
              <a:gd name="connsiteY5267" fmla="*/ 3681255 h 4950053"/>
              <a:gd name="connsiteX5268" fmla="*/ 2105895 w 4950054"/>
              <a:gd name="connsiteY5268" fmla="*/ 3688234 h 4950053"/>
              <a:gd name="connsiteX5269" fmla="*/ 2128374 w 4950054"/>
              <a:gd name="connsiteY5269" fmla="*/ 3688234 h 4950053"/>
              <a:gd name="connsiteX5270" fmla="*/ 2121521 w 4950054"/>
              <a:gd name="connsiteY5270" fmla="*/ 3705823 h 4950053"/>
              <a:gd name="connsiteX5271" fmla="*/ 2092188 w 4950054"/>
              <a:gd name="connsiteY5271" fmla="*/ 3741002 h 4950053"/>
              <a:gd name="connsiteX5272" fmla="*/ 2114667 w 4950054"/>
              <a:gd name="connsiteY5272" fmla="*/ 3734023 h 4950053"/>
              <a:gd name="connsiteX5273" fmla="*/ 2107814 w 4950054"/>
              <a:gd name="connsiteY5273" fmla="*/ 3737652 h 4950053"/>
              <a:gd name="connsiteX5274" fmla="*/ 2097397 w 4950054"/>
              <a:gd name="connsiteY5274" fmla="*/ 3765851 h 4950053"/>
              <a:gd name="connsiteX5275" fmla="*/ 2109459 w 4950054"/>
              <a:gd name="connsiteY5275" fmla="*/ 3767526 h 4950053"/>
              <a:gd name="connsiteX5276" fmla="*/ 2092188 w 4950054"/>
              <a:gd name="connsiteY5276" fmla="*/ 3787070 h 4950053"/>
              <a:gd name="connsiteX5277" fmla="*/ 2088625 w 4950054"/>
              <a:gd name="connsiteY5277" fmla="*/ 3804659 h 4950053"/>
              <a:gd name="connsiteX5278" fmla="*/ 2081771 w 4950054"/>
              <a:gd name="connsiteY5278" fmla="*/ 3815269 h 4950053"/>
              <a:gd name="connsiteX5279" fmla="*/ 2090269 w 4950054"/>
              <a:gd name="connsiteY5279" fmla="*/ 3829228 h 4950053"/>
              <a:gd name="connsiteX5280" fmla="*/ 2097397 w 4950054"/>
              <a:gd name="connsiteY5280" fmla="*/ 3815269 h 4950053"/>
              <a:gd name="connsiteX5281" fmla="*/ 2154417 w 4950054"/>
              <a:gd name="connsiteY5281" fmla="*/ 3820573 h 4950053"/>
              <a:gd name="connsiteX5282" fmla="*/ 2099864 w 4950054"/>
              <a:gd name="connsiteY5282" fmla="*/ 3842735 h 4950053"/>
              <a:gd name="connsiteX5283" fmla="*/ 2049572 w 4950054"/>
              <a:gd name="connsiteY5283" fmla="*/ 3864515 h 4950053"/>
              <a:gd name="connsiteX5284" fmla="*/ 2049418 w 4950054"/>
              <a:gd name="connsiteY5284" fmla="*/ 3868531 h 4950053"/>
              <a:gd name="connsiteX5285" fmla="*/ 2050777 w 4950054"/>
              <a:gd name="connsiteY5285" fmla="*/ 3869249 h 4950053"/>
              <a:gd name="connsiteX5286" fmla="*/ 2064501 w 4950054"/>
              <a:gd name="connsiteY5286" fmla="*/ 3875295 h 4950053"/>
              <a:gd name="connsiteX5287" fmla="*/ 2081771 w 4950054"/>
              <a:gd name="connsiteY5287" fmla="*/ 3871666 h 4950053"/>
              <a:gd name="connsiteX5288" fmla="*/ 2085061 w 4950054"/>
              <a:gd name="connsiteY5288" fmla="*/ 3855752 h 4950053"/>
              <a:gd name="connsiteX5289" fmla="*/ 2088625 w 4950054"/>
              <a:gd name="connsiteY5289" fmla="*/ 3871666 h 4950053"/>
              <a:gd name="connsiteX5290" fmla="*/ 2117957 w 4950054"/>
              <a:gd name="connsiteY5290" fmla="*/ 3871666 h 4950053"/>
              <a:gd name="connsiteX5291" fmla="*/ 2151127 w 4950054"/>
              <a:gd name="connsiteY5291" fmla="*/ 3864686 h 4950053"/>
              <a:gd name="connsiteX5292" fmla="*/ 2138792 w 4950054"/>
              <a:gd name="connsiteY5292" fmla="*/ 3883951 h 4950053"/>
              <a:gd name="connsiteX5293" fmla="*/ 2081771 w 4950054"/>
              <a:gd name="connsiteY5293" fmla="*/ 3889255 h 4950053"/>
              <a:gd name="connsiteX5294" fmla="*/ 2050519 w 4950054"/>
              <a:gd name="connsiteY5294" fmla="*/ 3898190 h 4950053"/>
              <a:gd name="connsiteX5295" fmla="*/ 2051277 w 4950054"/>
              <a:gd name="connsiteY5295" fmla="*/ 3906614 h 4950053"/>
              <a:gd name="connsiteX5296" fmla="*/ 2050882 w 4950054"/>
              <a:gd name="connsiteY5296" fmla="*/ 3907991 h 4950053"/>
              <a:gd name="connsiteX5297" fmla="*/ 2052349 w 4950054"/>
              <a:gd name="connsiteY5297" fmla="*/ 3928783 h 4950053"/>
              <a:gd name="connsiteX5298" fmla="*/ 2051476 w 4950054"/>
              <a:gd name="connsiteY5298" fmla="*/ 3928787 h 4950053"/>
              <a:gd name="connsiteX5299" fmla="*/ 2052165 w 4950054"/>
              <a:gd name="connsiteY5299" fmla="*/ 3929739 h 4950053"/>
              <a:gd name="connsiteX5300" fmla="*/ 2060937 w 4950054"/>
              <a:gd name="connsiteY5300" fmla="*/ 3912150 h 4950053"/>
              <a:gd name="connsiteX5301" fmla="*/ 2104250 w 4950054"/>
              <a:gd name="connsiteY5301" fmla="*/ 3917454 h 4950053"/>
              <a:gd name="connsiteX5302" fmla="*/ 2104250 w 4950054"/>
              <a:gd name="connsiteY5302" fmla="*/ 3935044 h 4950053"/>
              <a:gd name="connsiteX5303" fmla="*/ 2062582 w 4950054"/>
              <a:gd name="connsiteY5303" fmla="*/ 3943978 h 4950053"/>
              <a:gd name="connsiteX5304" fmla="*/ 2055728 w 4950054"/>
              <a:gd name="connsiteY5304" fmla="*/ 3933369 h 4950053"/>
              <a:gd name="connsiteX5305" fmla="*/ 2022833 w 4950054"/>
              <a:gd name="connsiteY5305" fmla="*/ 3954587 h 4950053"/>
              <a:gd name="connsiteX5306" fmla="*/ 2041747 w 4950054"/>
              <a:gd name="connsiteY5306" fmla="*/ 3963522 h 4950053"/>
              <a:gd name="connsiteX5307" fmla="*/ 2045311 w 4950054"/>
              <a:gd name="connsiteY5307" fmla="*/ 3982786 h 4950053"/>
              <a:gd name="connsiteX5308" fmla="*/ 2054084 w 4950054"/>
              <a:gd name="connsiteY5308" fmla="*/ 3965197 h 4950053"/>
              <a:gd name="connsiteX5309" fmla="*/ 2095478 w 4950054"/>
              <a:gd name="connsiteY5309" fmla="*/ 3959892 h 4950053"/>
              <a:gd name="connsiteX5310" fmla="*/ 2117957 w 4950054"/>
              <a:gd name="connsiteY5310" fmla="*/ 3968547 h 4950053"/>
              <a:gd name="connsiteX5311" fmla="*/ 2119876 w 4950054"/>
              <a:gd name="connsiteY5311" fmla="*/ 3977482 h 4950053"/>
              <a:gd name="connsiteX5312" fmla="*/ 2050519 w 4950054"/>
              <a:gd name="connsiteY5312" fmla="*/ 4017965 h 4950053"/>
              <a:gd name="connsiteX5313" fmla="*/ 2090269 w 4950054"/>
              <a:gd name="connsiteY5313" fmla="*/ 4025224 h 4950053"/>
              <a:gd name="connsiteX5314" fmla="*/ 2131938 w 4950054"/>
              <a:gd name="connsiteY5314" fmla="*/ 4019919 h 4950053"/>
              <a:gd name="connsiteX5315" fmla="*/ 1988017 w 4950054"/>
              <a:gd name="connsiteY5315" fmla="*/ 4069337 h 4950053"/>
              <a:gd name="connsiteX5316" fmla="*/ 2005561 w 4950054"/>
              <a:gd name="connsiteY5316" fmla="*/ 4081622 h 4950053"/>
              <a:gd name="connsiteX5317" fmla="*/ 2112748 w 4950054"/>
              <a:gd name="connsiteY5317" fmla="*/ 4072687 h 4950053"/>
              <a:gd name="connsiteX5318" fmla="*/ 2059293 w 4950054"/>
              <a:gd name="connsiteY5318" fmla="*/ 4097536 h 4950053"/>
              <a:gd name="connsiteX5319" fmla="*/ 1986373 w 4950054"/>
              <a:gd name="connsiteY5319" fmla="*/ 4102840 h 4950053"/>
              <a:gd name="connsiteX5320" fmla="*/ 1986373 w 4950054"/>
              <a:gd name="connsiteY5320" fmla="*/ 4115125 h 4950053"/>
              <a:gd name="connsiteX5321" fmla="*/ 1975955 w 4950054"/>
              <a:gd name="connsiteY5321" fmla="*/ 4108145 h 4950053"/>
              <a:gd name="connsiteX5322" fmla="*/ 1955395 w 4950054"/>
              <a:gd name="connsiteY5322" fmla="*/ 4134389 h 4950053"/>
              <a:gd name="connsiteX5323" fmla="*/ 2019268 w 4950054"/>
              <a:gd name="connsiteY5323" fmla="*/ 4138019 h 4950053"/>
              <a:gd name="connsiteX5324" fmla="*/ 2076563 w 4950054"/>
              <a:gd name="connsiteY5324" fmla="*/ 4138019 h 4950053"/>
              <a:gd name="connsiteX5325" fmla="*/ 1979519 w 4950054"/>
              <a:gd name="connsiteY5325" fmla="*/ 4157563 h 4950053"/>
              <a:gd name="connsiteX5326" fmla="*/ 1965538 w 4950054"/>
              <a:gd name="connsiteY5326" fmla="*/ 4169847 h 4950053"/>
              <a:gd name="connsiteX5327" fmla="*/ 1894537 w 4950054"/>
              <a:gd name="connsiteY5327" fmla="*/ 4159238 h 4950053"/>
              <a:gd name="connsiteX5328" fmla="*/ 1873702 w 4950054"/>
              <a:gd name="connsiteY5328" fmla="*/ 4160914 h 4950053"/>
              <a:gd name="connsiteX5329" fmla="*/ 1865107 w 4950054"/>
              <a:gd name="connsiteY5329" fmla="*/ 4168108 h 4950053"/>
              <a:gd name="connsiteX5330" fmla="*/ 1852740 w 4950054"/>
              <a:gd name="connsiteY5330" fmla="*/ 4204204 h 4950053"/>
              <a:gd name="connsiteX5331" fmla="*/ 1864725 w 4950054"/>
              <a:gd name="connsiteY5331" fmla="*/ 4201083 h 4950053"/>
              <a:gd name="connsiteX5332" fmla="*/ 1872058 w 4950054"/>
              <a:gd name="connsiteY5332" fmla="*/ 4210332 h 4950053"/>
              <a:gd name="connsiteX5333" fmla="*/ 1882475 w 4950054"/>
              <a:gd name="connsiteY5333" fmla="*/ 4198047 h 4950053"/>
              <a:gd name="connsiteX5334" fmla="*/ 1896456 w 4950054"/>
              <a:gd name="connsiteY5334" fmla="*/ 4208656 h 4950053"/>
              <a:gd name="connsiteX5335" fmla="*/ 1903309 w 4950054"/>
              <a:gd name="connsiteY5335" fmla="*/ 4199721 h 4950053"/>
              <a:gd name="connsiteX5336" fmla="*/ 1911807 w 4950054"/>
              <a:gd name="connsiteY5336" fmla="*/ 4210332 h 4950053"/>
              <a:gd name="connsiteX5337" fmla="*/ 1868494 w 4950054"/>
              <a:gd name="connsiteY5337" fmla="*/ 4226246 h 4950053"/>
              <a:gd name="connsiteX5338" fmla="*/ 1851224 w 4950054"/>
              <a:gd name="connsiteY5338" fmla="*/ 4217591 h 4950053"/>
              <a:gd name="connsiteX5339" fmla="*/ 1851224 w 4950054"/>
              <a:gd name="connsiteY5339" fmla="*/ 4238531 h 4950053"/>
              <a:gd name="connsiteX5340" fmla="*/ 1832000 w 4950054"/>
              <a:gd name="connsiteY5340" fmla="*/ 4231969 h 4950053"/>
              <a:gd name="connsiteX5341" fmla="*/ 1828515 w 4950054"/>
              <a:gd name="connsiteY5341" fmla="*/ 4231047 h 4950053"/>
              <a:gd name="connsiteX5342" fmla="*/ 1815681 w 4950054"/>
              <a:gd name="connsiteY5342" fmla="*/ 4244319 h 4950053"/>
              <a:gd name="connsiteX5343" fmla="*/ 1794232 w 4950054"/>
              <a:gd name="connsiteY5343" fmla="*/ 4258459 h 4950053"/>
              <a:gd name="connsiteX5344" fmla="*/ 1795291 w 4950054"/>
              <a:gd name="connsiteY5344" fmla="*/ 4259087 h 4950053"/>
              <a:gd name="connsiteX5345" fmla="*/ 1853914 w 4950054"/>
              <a:gd name="connsiteY5345" fmla="*/ 4252539 h 4950053"/>
              <a:gd name="connsiteX5346" fmla="*/ 1864055 w 4950054"/>
              <a:gd name="connsiteY5346" fmla="*/ 4259468 h 4950053"/>
              <a:gd name="connsiteX5347" fmla="*/ 1956146 w 4950054"/>
              <a:gd name="connsiteY5347" fmla="*/ 4245610 h 4950053"/>
              <a:gd name="connsiteX5348" fmla="*/ 1983828 w 4950054"/>
              <a:gd name="connsiteY5348" fmla="*/ 4243670 h 4950053"/>
              <a:gd name="connsiteX5349" fmla="*/ 1969851 w 4950054"/>
              <a:gd name="connsiteY5349" fmla="*/ 4280533 h 4950053"/>
              <a:gd name="connsiteX5350" fmla="*/ 1959435 w 4950054"/>
              <a:gd name="connsiteY5350" fmla="*/ 4264734 h 4950053"/>
              <a:gd name="connsiteX5351" fmla="*/ 1926546 w 4950054"/>
              <a:gd name="connsiteY5351" fmla="*/ 4271663 h 4950053"/>
              <a:gd name="connsiteX5352" fmla="*/ 1919694 w 4950054"/>
              <a:gd name="connsiteY5352" fmla="*/ 4285798 h 4950053"/>
              <a:gd name="connsiteX5353" fmla="*/ 1893656 w 4950054"/>
              <a:gd name="connsiteY5353" fmla="*/ 4296331 h 4950053"/>
              <a:gd name="connsiteX5354" fmla="*/ 1879678 w 4950054"/>
              <a:gd name="connsiteY5354" fmla="*/ 4280533 h 4950053"/>
              <a:gd name="connsiteX5355" fmla="*/ 1831165 w 4950054"/>
              <a:gd name="connsiteY5355" fmla="*/ 4276930 h 4950053"/>
              <a:gd name="connsiteX5356" fmla="*/ 1780597 w 4950054"/>
              <a:gd name="connsiteY5356" fmla="*/ 4268861 h 4950053"/>
              <a:gd name="connsiteX5357" fmla="*/ 1780739 w 4950054"/>
              <a:gd name="connsiteY5357" fmla="*/ 4262555 h 4950053"/>
              <a:gd name="connsiteX5358" fmla="*/ 1765186 w 4950054"/>
              <a:gd name="connsiteY5358" fmla="*/ 4267002 h 4950053"/>
              <a:gd name="connsiteX5359" fmla="*/ 1744356 w 4950054"/>
              <a:gd name="connsiteY5359" fmla="*/ 4290173 h 4950053"/>
              <a:gd name="connsiteX5360" fmla="*/ 1694203 w 4950054"/>
              <a:gd name="connsiteY5360" fmla="*/ 4275935 h 4950053"/>
              <a:gd name="connsiteX5361" fmla="*/ 1694311 w 4950054"/>
              <a:gd name="connsiteY5361" fmla="*/ 4273217 h 4950053"/>
              <a:gd name="connsiteX5362" fmla="*/ 1693500 w 4950054"/>
              <a:gd name="connsiteY5362" fmla="*/ 4272868 h 4950053"/>
              <a:gd name="connsiteX5363" fmla="*/ 1688355 w 4950054"/>
              <a:gd name="connsiteY5363" fmla="*/ 4265810 h 4950053"/>
              <a:gd name="connsiteX5364" fmla="*/ 1690167 w 4950054"/>
              <a:gd name="connsiteY5364" fmla="*/ 4252762 h 4950053"/>
              <a:gd name="connsiteX5365" fmla="*/ 1674933 w 4950054"/>
              <a:gd name="connsiteY5365" fmla="*/ 4245139 h 4950053"/>
              <a:gd name="connsiteX5366" fmla="*/ 1641652 w 4950054"/>
              <a:gd name="connsiteY5366" fmla="*/ 4236013 h 4950053"/>
              <a:gd name="connsiteX5367" fmla="*/ 1611889 w 4950054"/>
              <a:gd name="connsiteY5367" fmla="*/ 4226615 h 4950053"/>
              <a:gd name="connsiteX5368" fmla="*/ 1604062 w 4950054"/>
              <a:gd name="connsiteY5368" fmla="*/ 4227319 h 4950053"/>
              <a:gd name="connsiteX5369" fmla="*/ 1603984 w 4950054"/>
              <a:gd name="connsiteY5369" fmla="*/ 4227609 h 4950053"/>
              <a:gd name="connsiteX5370" fmla="*/ 1593615 w 4950054"/>
              <a:gd name="connsiteY5370" fmla="*/ 4228316 h 4950053"/>
              <a:gd name="connsiteX5371" fmla="*/ 1607320 w 4950054"/>
              <a:gd name="connsiteY5371" fmla="*/ 4247860 h 4950053"/>
              <a:gd name="connsiteX5372" fmla="*/ 1602112 w 4950054"/>
              <a:gd name="connsiteY5372" fmla="*/ 4265449 h 4950053"/>
              <a:gd name="connsiteX5373" fmla="*/ 1609239 w 4950054"/>
              <a:gd name="connsiteY5373" fmla="*/ 4254840 h 4950053"/>
              <a:gd name="connsiteX5374" fmla="*/ 1624863 w 4950054"/>
              <a:gd name="connsiteY5374" fmla="*/ 4265449 h 4950053"/>
              <a:gd name="connsiteX5375" fmla="*/ 1616092 w 4950054"/>
              <a:gd name="connsiteY5375" fmla="*/ 4281364 h 4950053"/>
              <a:gd name="connsiteX5376" fmla="*/ 1598823 w 4950054"/>
              <a:gd name="connsiteY5376" fmla="*/ 4279689 h 4950053"/>
              <a:gd name="connsiteX5377" fmla="*/ 1628152 w 4950054"/>
              <a:gd name="connsiteY5377" fmla="*/ 4307888 h 4950053"/>
              <a:gd name="connsiteX5378" fmla="*/ 1626508 w 4950054"/>
              <a:gd name="connsiteY5378" fmla="*/ 4332458 h 4950053"/>
              <a:gd name="connsiteX5379" fmla="*/ 1612528 w 4950054"/>
              <a:gd name="connsiteY5379" fmla="*/ 4325478 h 4950053"/>
              <a:gd name="connsiteX5380" fmla="*/ 1612528 w 4950054"/>
              <a:gd name="connsiteY5380" fmla="*/ 4311238 h 4950053"/>
              <a:gd name="connsiteX5381" fmla="*/ 1600468 w 4950054"/>
              <a:gd name="connsiteY5381" fmla="*/ 4314868 h 4950053"/>
              <a:gd name="connsiteX5382" fmla="*/ 1610884 w 4950054"/>
              <a:gd name="connsiteY5382" fmla="*/ 4327153 h 4950053"/>
              <a:gd name="connsiteX5383" fmla="*/ 1600468 w 4950054"/>
              <a:gd name="connsiteY5383" fmla="*/ 4346697 h 4950053"/>
              <a:gd name="connsiteX5384" fmla="*/ 1574427 w 4950054"/>
              <a:gd name="connsiteY5384" fmla="*/ 4304259 h 4950053"/>
              <a:gd name="connsiteX5385" fmla="*/ 1565930 w 4950054"/>
              <a:gd name="connsiteY5385" fmla="*/ 4353677 h 4950053"/>
              <a:gd name="connsiteX5386" fmla="*/ 1572783 w 4950054"/>
              <a:gd name="connsiteY5386" fmla="*/ 4367917 h 4950053"/>
              <a:gd name="connsiteX5387" fmla="*/ 1581554 w 4950054"/>
              <a:gd name="connsiteY5387" fmla="*/ 4365963 h 4950053"/>
              <a:gd name="connsiteX5388" fmla="*/ 1571138 w 4950054"/>
              <a:gd name="connsiteY5388" fmla="*/ 4445534 h 4950053"/>
              <a:gd name="connsiteX5389" fmla="*/ 1581554 w 4950054"/>
              <a:gd name="connsiteY5389" fmla="*/ 4448885 h 4950053"/>
              <a:gd name="connsiteX5390" fmla="*/ 1574427 w 4950054"/>
              <a:gd name="connsiteY5390" fmla="*/ 4464800 h 4950053"/>
              <a:gd name="connsiteX5391" fmla="*/ 1562367 w 4950054"/>
              <a:gd name="connsiteY5391" fmla="*/ 4454190 h 4950053"/>
              <a:gd name="connsiteX5392" fmla="*/ 1558803 w 4950054"/>
              <a:gd name="connsiteY5392" fmla="*/ 4486019 h 4950053"/>
              <a:gd name="connsiteX5393" fmla="*/ 1545098 w 4950054"/>
              <a:gd name="connsiteY5393" fmla="*/ 4492999 h 4950053"/>
              <a:gd name="connsiteX5394" fmla="*/ 1553595 w 4950054"/>
              <a:gd name="connsiteY5394" fmla="*/ 4498304 h 4950053"/>
              <a:gd name="connsiteX5395" fmla="*/ 1537971 w 4950054"/>
              <a:gd name="connsiteY5395" fmla="*/ 4505284 h 4950053"/>
              <a:gd name="connsiteX5396" fmla="*/ 1546743 w 4950054"/>
              <a:gd name="connsiteY5396" fmla="*/ 4517848 h 4950053"/>
              <a:gd name="connsiteX5397" fmla="*/ 1522620 w 4950054"/>
              <a:gd name="connsiteY5397" fmla="*/ 4519523 h 4950053"/>
              <a:gd name="connsiteX5398" fmla="*/ 1520702 w 4950054"/>
              <a:gd name="connsiteY5398" fmla="*/ 4540743 h 4950053"/>
              <a:gd name="connsiteX5399" fmla="*/ 1517412 w 4950054"/>
              <a:gd name="connsiteY5399" fmla="*/ 4537113 h 4950053"/>
              <a:gd name="connsiteX5400" fmla="*/ 1513849 w 4950054"/>
              <a:gd name="connsiteY5400" fmla="*/ 4537113 h 4950053"/>
              <a:gd name="connsiteX5401" fmla="*/ 1513849 w 4950054"/>
              <a:gd name="connsiteY5401" fmla="*/ 4523153 h 4950053"/>
              <a:gd name="connsiteX5402" fmla="*/ 1519057 w 4950054"/>
              <a:gd name="connsiteY5402" fmla="*/ 4558332 h 4950053"/>
              <a:gd name="connsiteX5403" fmla="*/ 1503433 w 4950054"/>
              <a:gd name="connsiteY5403" fmla="*/ 4567267 h 4950053"/>
              <a:gd name="connsiteX5404" fmla="*/ 1508641 w 4950054"/>
              <a:gd name="connsiteY5404" fmla="*/ 4577876 h 4950053"/>
              <a:gd name="connsiteX5405" fmla="*/ 1482601 w 4950054"/>
              <a:gd name="connsiteY5405" fmla="*/ 4574247 h 4950053"/>
              <a:gd name="connsiteX5406" fmla="*/ 1480956 w 4950054"/>
              <a:gd name="connsiteY5406" fmla="*/ 4551353 h 4950053"/>
              <a:gd name="connsiteX5407" fmla="*/ 1463688 w 4950054"/>
              <a:gd name="connsiteY5407" fmla="*/ 4553028 h 4950053"/>
              <a:gd name="connsiteX5408" fmla="*/ 1475748 w 4950054"/>
              <a:gd name="connsiteY5408" fmla="*/ 4588207 h 4950053"/>
              <a:gd name="connsiteX5409" fmla="*/ 1489728 w 4950054"/>
              <a:gd name="connsiteY5409" fmla="*/ 4604121 h 4950053"/>
              <a:gd name="connsiteX5410" fmla="*/ 1480956 w 4950054"/>
              <a:gd name="connsiteY5410" fmla="*/ 4590161 h 4950053"/>
              <a:gd name="connsiteX5411" fmla="*/ 1466977 w 4950054"/>
              <a:gd name="connsiteY5411" fmla="*/ 4600771 h 4950053"/>
              <a:gd name="connsiteX5412" fmla="*/ 1477393 w 4950054"/>
              <a:gd name="connsiteY5412" fmla="*/ 4609427 h 4950053"/>
              <a:gd name="connsiteX5413" fmla="*/ 1468896 w 4950054"/>
              <a:gd name="connsiteY5413" fmla="*/ 4611381 h 4950053"/>
              <a:gd name="connsiteX5414" fmla="*/ 1484520 w 4950054"/>
              <a:gd name="connsiteY5414" fmla="*/ 4623666 h 4950053"/>
              <a:gd name="connsiteX5415" fmla="*/ 1468896 w 4950054"/>
              <a:gd name="connsiteY5415" fmla="*/ 4630646 h 4950053"/>
              <a:gd name="connsiteX5416" fmla="*/ 1486164 w 4950054"/>
              <a:gd name="connsiteY5416" fmla="*/ 4642931 h 4950053"/>
              <a:gd name="connsiteX5417" fmla="*/ 1474104 w 4950054"/>
              <a:gd name="connsiteY5417" fmla="*/ 4639581 h 4950053"/>
              <a:gd name="connsiteX5418" fmla="*/ 1466977 w 4950054"/>
              <a:gd name="connsiteY5418" fmla="*/ 4646560 h 4950053"/>
              <a:gd name="connsiteX5419" fmla="*/ 1479312 w 4950054"/>
              <a:gd name="connsiteY5419" fmla="*/ 4678390 h 4950053"/>
              <a:gd name="connsiteX5420" fmla="*/ 1496580 w 4950054"/>
              <a:gd name="connsiteY5420" fmla="*/ 4681740 h 4950053"/>
              <a:gd name="connsiteX5421" fmla="*/ 1500144 w 4950054"/>
              <a:gd name="connsiteY5421" fmla="*/ 4690674 h 4950053"/>
              <a:gd name="connsiteX5422" fmla="*/ 1493017 w 4950054"/>
              <a:gd name="connsiteY5422" fmla="*/ 4704914 h 4950053"/>
              <a:gd name="connsiteX5423" fmla="*/ 1475748 w 4950054"/>
              <a:gd name="connsiteY5423" fmla="*/ 4669455 h 4950053"/>
              <a:gd name="connsiteX5424" fmla="*/ 1468896 w 4950054"/>
              <a:gd name="connsiteY5424" fmla="*/ 4669455 h 4950053"/>
              <a:gd name="connsiteX5425" fmla="*/ 1484520 w 4950054"/>
              <a:gd name="connsiteY5425" fmla="*/ 4756008 h 4950053"/>
              <a:gd name="connsiteX5426" fmla="*/ 1472185 w 4950054"/>
              <a:gd name="connsiteY5426" fmla="*/ 4766617 h 4950053"/>
              <a:gd name="connsiteX5427" fmla="*/ 1442856 w 4950054"/>
              <a:gd name="connsiteY5427" fmla="*/ 4722504 h 4950053"/>
              <a:gd name="connsiteX5428" fmla="*/ 1437647 w 4950054"/>
              <a:gd name="connsiteY5428" fmla="*/ 4724178 h 4950053"/>
              <a:gd name="connsiteX5429" fmla="*/ 1448064 w 4950054"/>
              <a:gd name="connsiteY5429" fmla="*/ 4791187 h 4950053"/>
              <a:gd name="connsiteX5430" fmla="*/ 1442856 w 4950054"/>
              <a:gd name="connsiteY5430" fmla="*/ 4849540 h 4950053"/>
              <a:gd name="connsiteX5431" fmla="*/ 1446419 w 4950054"/>
              <a:gd name="connsiteY5431" fmla="*/ 4858196 h 4950053"/>
              <a:gd name="connsiteX5432" fmla="*/ 1432439 w 4950054"/>
              <a:gd name="connsiteY5432" fmla="*/ 4854845 h 4950053"/>
              <a:gd name="connsiteX5433" fmla="*/ 1420378 w 4950054"/>
              <a:gd name="connsiteY5433" fmla="*/ 4868806 h 4950053"/>
              <a:gd name="connsiteX5434" fmla="*/ 1428875 w 4950054"/>
              <a:gd name="connsiteY5434" fmla="*/ 4875785 h 4950053"/>
              <a:gd name="connsiteX5435" fmla="*/ 1427231 w 4950054"/>
              <a:gd name="connsiteY5435" fmla="*/ 4868806 h 4950053"/>
              <a:gd name="connsiteX5436" fmla="*/ 1442856 w 4950054"/>
              <a:gd name="connsiteY5436" fmla="*/ 4893654 h 4950053"/>
              <a:gd name="connsiteX5437" fmla="*/ 1399546 w 4950054"/>
              <a:gd name="connsiteY5437" fmla="*/ 4937768 h 4950053"/>
              <a:gd name="connsiteX5438" fmla="*/ 1373506 w 4950054"/>
              <a:gd name="connsiteY5438" fmla="*/ 4950053 h 4950053"/>
              <a:gd name="connsiteX5439" fmla="*/ 1321699 w 4950054"/>
              <a:gd name="connsiteY5439" fmla="*/ 4881090 h 4950053"/>
              <a:gd name="connsiteX5440" fmla="*/ 1335404 w 4950054"/>
              <a:gd name="connsiteY5440" fmla="*/ 4888350 h 4950053"/>
              <a:gd name="connsiteX5441" fmla="*/ 1333760 w 4950054"/>
              <a:gd name="connsiteY5441" fmla="*/ 4856520 h 4950053"/>
              <a:gd name="connsiteX5442" fmla="*/ 1311283 w 4950054"/>
              <a:gd name="connsiteY5442" fmla="*/ 4778902 h 4950053"/>
              <a:gd name="connsiteX5443" fmla="*/ 1314572 w 4950054"/>
              <a:gd name="connsiteY5443" fmla="*/ 4709939 h 4950053"/>
              <a:gd name="connsiteX5444" fmla="*/ 1306075 w 4950054"/>
              <a:gd name="connsiteY5444" fmla="*/ 4729484 h 4950053"/>
              <a:gd name="connsiteX5445" fmla="*/ 1300867 w 4950054"/>
              <a:gd name="connsiteY5445" fmla="*/ 4688999 h 4950053"/>
              <a:gd name="connsiteX5446" fmla="*/ 1297304 w 4950054"/>
              <a:gd name="connsiteY5446" fmla="*/ 4646560 h 4950053"/>
              <a:gd name="connsiteX5447" fmla="*/ 1309364 w 4950054"/>
              <a:gd name="connsiteY5447" fmla="*/ 4641256 h 4950053"/>
              <a:gd name="connsiteX5448" fmla="*/ 1304156 w 4950054"/>
              <a:gd name="connsiteY5448" fmla="*/ 4611381 h 4950053"/>
              <a:gd name="connsiteX5449" fmla="*/ 1307720 w 4950054"/>
              <a:gd name="connsiteY5449" fmla="*/ 4623666 h 4950053"/>
              <a:gd name="connsiteX5450" fmla="*/ 1302512 w 4950054"/>
              <a:gd name="connsiteY5450" fmla="*/ 4602446 h 4950053"/>
              <a:gd name="connsiteX5451" fmla="*/ 1311283 w 4950054"/>
              <a:gd name="connsiteY5451" fmla="*/ 4533483 h 4950053"/>
              <a:gd name="connsiteX5452" fmla="*/ 1283597 w 4950054"/>
              <a:gd name="connsiteY5452" fmla="*/ 4489649 h 4950053"/>
              <a:gd name="connsiteX5453" fmla="*/ 1257557 w 4950054"/>
              <a:gd name="connsiteY5453" fmla="*/ 4492999 h 4950053"/>
              <a:gd name="connsiteX5454" fmla="*/ 1262765 w 4950054"/>
              <a:gd name="connsiteY5454" fmla="*/ 4505284 h 4950053"/>
              <a:gd name="connsiteX5455" fmla="*/ 1280034 w 4950054"/>
              <a:gd name="connsiteY5455" fmla="*/ 4507238 h 4950053"/>
              <a:gd name="connsiteX5456" fmla="*/ 1274826 w 4950054"/>
              <a:gd name="connsiteY5456" fmla="*/ 4544093 h 4950053"/>
              <a:gd name="connsiteX5457" fmla="*/ 1262765 w 4950054"/>
              <a:gd name="connsiteY5457" fmla="*/ 4547723 h 4950053"/>
              <a:gd name="connsiteX5458" fmla="*/ 1267973 w 4950054"/>
              <a:gd name="connsiteY5458" fmla="*/ 4563637 h 4950053"/>
              <a:gd name="connsiteX5459" fmla="*/ 1274826 w 4950054"/>
              <a:gd name="connsiteY5459" fmla="*/ 4563637 h 4950053"/>
              <a:gd name="connsiteX5460" fmla="*/ 1266055 w 4950054"/>
              <a:gd name="connsiteY5460" fmla="*/ 4572572 h 4950053"/>
              <a:gd name="connsiteX5461" fmla="*/ 1243578 w 4950054"/>
              <a:gd name="connsiteY5461" fmla="*/ 4547723 h 4950053"/>
              <a:gd name="connsiteX5462" fmla="*/ 1250705 w 4950054"/>
              <a:gd name="connsiteY5462" fmla="*/ 4588207 h 4950053"/>
              <a:gd name="connsiteX5463" fmla="*/ 1235081 w 4950054"/>
              <a:gd name="connsiteY5463" fmla="*/ 4588207 h 4950053"/>
              <a:gd name="connsiteX5464" fmla="*/ 1227954 w 4950054"/>
              <a:gd name="connsiteY5464" fmla="*/ 4618361 h 4950053"/>
              <a:gd name="connsiteX5465" fmla="*/ 1214249 w 4950054"/>
              <a:gd name="connsiteY5465" fmla="*/ 4611381 h 4950053"/>
              <a:gd name="connsiteX5466" fmla="*/ 1203833 w 4950054"/>
              <a:gd name="connsiteY5466" fmla="*/ 4634275 h 4950053"/>
              <a:gd name="connsiteX5467" fmla="*/ 1210685 w 4950054"/>
              <a:gd name="connsiteY5467" fmla="*/ 4637626 h 4950053"/>
              <a:gd name="connsiteX5468" fmla="*/ 1196980 w 4950054"/>
              <a:gd name="connsiteY5468" fmla="*/ 4669455 h 4950053"/>
              <a:gd name="connsiteX5469" fmla="*/ 1174228 w 4950054"/>
              <a:gd name="connsiteY5469" fmla="*/ 4695979 h 4950053"/>
              <a:gd name="connsiteX5470" fmla="*/ 1156960 w 4950054"/>
              <a:gd name="connsiteY5470" fmla="*/ 4558332 h 4950053"/>
              <a:gd name="connsiteX5471" fmla="*/ 1151752 w 4950054"/>
              <a:gd name="connsiteY5471" fmla="*/ 4514218 h 4950053"/>
              <a:gd name="connsiteX5472" fmla="*/ 1144899 w 4950054"/>
              <a:gd name="connsiteY5472" fmla="*/ 4471779 h 4950053"/>
              <a:gd name="connsiteX5473" fmla="*/ 1153671 w 4950054"/>
              <a:gd name="connsiteY5473" fmla="*/ 4507238 h 4950053"/>
              <a:gd name="connsiteX5474" fmla="*/ 1143255 w 4950054"/>
              <a:gd name="connsiteY5474" fmla="*/ 4450840 h 4950053"/>
              <a:gd name="connsiteX5475" fmla="*/ 1132838 w 4950054"/>
              <a:gd name="connsiteY5475" fmla="*/ 4432971 h 4950053"/>
              <a:gd name="connsiteX5476" fmla="*/ 1151752 w 4950054"/>
              <a:gd name="connsiteY5476" fmla="*/ 4452515 h 4950053"/>
              <a:gd name="connsiteX5477" fmla="*/ 1125986 w 4950054"/>
              <a:gd name="connsiteY5477" fmla="*/ 4415381 h 4950053"/>
              <a:gd name="connsiteX5478" fmla="*/ 1138046 w 4950054"/>
              <a:gd name="connsiteY5478" fmla="*/ 4410076 h 4950053"/>
              <a:gd name="connsiteX5479" fmla="*/ 1143255 w 4950054"/>
              <a:gd name="connsiteY5479" fmla="*/ 4392487 h 4950053"/>
              <a:gd name="connsiteX5480" fmla="*/ 1141336 w 4950054"/>
              <a:gd name="connsiteY5480" fmla="*/ 4387181 h 4950053"/>
              <a:gd name="connsiteX5481" fmla="*/ 1122422 w 4950054"/>
              <a:gd name="connsiteY5481" fmla="*/ 4376572 h 4950053"/>
              <a:gd name="connsiteX5482" fmla="*/ 1120778 w 4950054"/>
              <a:gd name="connsiteY5482" fmla="*/ 4383552 h 4950053"/>
              <a:gd name="connsiteX5483" fmla="*/ 1132838 w 4950054"/>
              <a:gd name="connsiteY5483" fmla="*/ 4392487 h 4950053"/>
              <a:gd name="connsiteX5484" fmla="*/ 1131194 w 4950054"/>
              <a:gd name="connsiteY5484" fmla="*/ 4406726 h 4950053"/>
              <a:gd name="connsiteX5485" fmla="*/ 1120778 w 4950054"/>
              <a:gd name="connsiteY5485" fmla="*/ 4387181 h 4950053"/>
              <a:gd name="connsiteX5486" fmla="*/ 1106798 w 4950054"/>
              <a:gd name="connsiteY5486" fmla="*/ 4399466 h 4950053"/>
              <a:gd name="connsiteX5487" fmla="*/ 1087611 w 4950054"/>
              <a:gd name="connsiteY5487" fmla="*/ 4388857 h 4950053"/>
              <a:gd name="connsiteX5488" fmla="*/ 1105154 w 4950054"/>
              <a:gd name="connsiteY5488" fmla="*/ 4431295 h 4950053"/>
              <a:gd name="connsiteX5489" fmla="*/ 1108443 w 4950054"/>
              <a:gd name="connsiteY5489" fmla="*/ 4448885 h 4950053"/>
              <a:gd name="connsiteX5490" fmla="*/ 1118859 w 4950054"/>
              <a:gd name="connsiteY5490" fmla="*/ 4447210 h 4950053"/>
              <a:gd name="connsiteX5491" fmla="*/ 1112006 w 4950054"/>
              <a:gd name="connsiteY5491" fmla="*/ 4461170 h 4950053"/>
              <a:gd name="connsiteX5492" fmla="*/ 1118859 w 4950054"/>
              <a:gd name="connsiteY5492" fmla="*/ 4620036 h 4950053"/>
              <a:gd name="connsiteX5493" fmla="*/ 1096382 w 4950054"/>
              <a:gd name="connsiteY5493" fmla="*/ 4586532 h 4950053"/>
              <a:gd name="connsiteX5494" fmla="*/ 1094738 w 4950054"/>
              <a:gd name="connsiteY5494" fmla="*/ 4623666 h 4950053"/>
              <a:gd name="connsiteX5495" fmla="*/ 1080757 w 4950054"/>
              <a:gd name="connsiteY5495" fmla="*/ 4634275 h 4950053"/>
              <a:gd name="connsiteX5496" fmla="*/ 1085965 w 4950054"/>
              <a:gd name="connsiteY5496" fmla="*/ 4664151 h 4950053"/>
              <a:gd name="connsiteX5497" fmla="*/ 1077468 w 4950054"/>
              <a:gd name="connsiteY5497" fmla="*/ 4681740 h 4950053"/>
              <a:gd name="connsiteX5498" fmla="*/ 1072260 w 4950054"/>
              <a:gd name="connsiteY5498" fmla="*/ 4665826 h 4950053"/>
              <a:gd name="connsiteX5499" fmla="*/ 1056636 w 4950054"/>
              <a:gd name="connsiteY5499" fmla="*/ 4674759 h 4950053"/>
              <a:gd name="connsiteX5500" fmla="*/ 1018535 w 4950054"/>
              <a:gd name="connsiteY5500" fmla="*/ 4602446 h 4950053"/>
              <a:gd name="connsiteX5501" fmla="*/ 999348 w 4950054"/>
              <a:gd name="connsiteY5501" fmla="*/ 4528458 h 4950053"/>
              <a:gd name="connsiteX5502" fmla="*/ 980434 w 4950054"/>
              <a:gd name="connsiteY5502" fmla="*/ 4436600 h 4950053"/>
              <a:gd name="connsiteX5503" fmla="*/ 966454 w 4950054"/>
              <a:gd name="connsiteY5503" fmla="*/ 4360657 h 4950053"/>
              <a:gd name="connsiteX5504" fmla="*/ 975226 w 4950054"/>
              <a:gd name="connsiteY5504" fmla="*/ 4360657 h 4950053"/>
              <a:gd name="connsiteX5505" fmla="*/ 962891 w 4950054"/>
              <a:gd name="connsiteY5505" fmla="*/ 4334133 h 4950053"/>
              <a:gd name="connsiteX5506" fmla="*/ 976870 w 4950054"/>
              <a:gd name="connsiteY5506" fmla="*/ 4325478 h 4950053"/>
              <a:gd name="connsiteX5507" fmla="*/ 935206 w 4950054"/>
              <a:gd name="connsiteY5507" fmla="*/ 4233621 h 4950053"/>
              <a:gd name="connsiteX5508" fmla="*/ 926709 w 4950054"/>
              <a:gd name="connsiteY5508" fmla="*/ 4205421 h 4950053"/>
              <a:gd name="connsiteX5509" fmla="*/ 952749 w 4950054"/>
              <a:gd name="connsiteY5509" fmla="*/ 4110212 h 4950053"/>
              <a:gd name="connsiteX5510" fmla="*/ 949186 w 4950054"/>
              <a:gd name="connsiteY5510" fmla="*/ 4120823 h 4950053"/>
              <a:gd name="connsiteX5511" fmla="*/ 931917 w 4950054"/>
              <a:gd name="connsiteY5511" fmla="*/ 4106583 h 4950053"/>
              <a:gd name="connsiteX5512" fmla="*/ 930272 w 4950054"/>
              <a:gd name="connsiteY5512" fmla="*/ 4088994 h 4950053"/>
              <a:gd name="connsiteX5513" fmla="*/ 942333 w 4950054"/>
              <a:gd name="connsiteY5513" fmla="*/ 4071403 h 4950053"/>
              <a:gd name="connsiteX5514" fmla="*/ 925064 w 4950054"/>
              <a:gd name="connsiteY5514" fmla="*/ 4060794 h 4950053"/>
              <a:gd name="connsiteX5515" fmla="*/ 945622 w 4950054"/>
              <a:gd name="connsiteY5515" fmla="*/ 3940737 h 4950053"/>
              <a:gd name="connsiteX5516" fmla="*/ 945622 w 4950054"/>
              <a:gd name="connsiteY5516" fmla="*/ 3909187 h 4950053"/>
              <a:gd name="connsiteX5517" fmla="*/ 914374 w 4950054"/>
              <a:gd name="connsiteY5517" fmla="*/ 3877358 h 4950053"/>
              <a:gd name="connsiteX5518" fmla="*/ 937125 w 4950054"/>
              <a:gd name="connsiteY5518" fmla="*/ 3723797 h 4950053"/>
              <a:gd name="connsiteX5519" fmla="*/ 931917 w 4950054"/>
              <a:gd name="connsiteY5519" fmla="*/ 3663768 h 4950053"/>
              <a:gd name="connsiteX5520" fmla="*/ 935206 w 4950054"/>
              <a:gd name="connsiteY5520" fmla="*/ 3570236 h 4950053"/>
              <a:gd name="connsiteX5521" fmla="*/ 925064 w 4950054"/>
              <a:gd name="connsiteY5521" fmla="*/ 3503227 h 4950053"/>
              <a:gd name="connsiteX5522" fmla="*/ 938770 w 4950054"/>
              <a:gd name="connsiteY5522" fmla="*/ 3496247 h 4950053"/>
              <a:gd name="connsiteX5523" fmla="*/ 930272 w 4950054"/>
              <a:gd name="connsiteY5523" fmla="*/ 3452133 h 4950053"/>
              <a:gd name="connsiteX5524" fmla="*/ 937125 w 4950054"/>
              <a:gd name="connsiteY5524" fmla="*/ 3460788 h 4950053"/>
              <a:gd name="connsiteX5525" fmla="*/ 947541 w 4950054"/>
              <a:gd name="connsiteY5525" fmla="*/ 3376190 h 4950053"/>
              <a:gd name="connsiteX5526" fmla="*/ 938770 w 4950054"/>
              <a:gd name="connsiteY5526" fmla="*/ 3413324 h 4950053"/>
              <a:gd name="connsiteX5527" fmla="*/ 949186 w 4950054"/>
              <a:gd name="connsiteY5527" fmla="*/ 3452133 h 4950053"/>
              <a:gd name="connsiteX5528" fmla="*/ 959602 w 4950054"/>
              <a:gd name="connsiteY5528" fmla="*/ 3443199 h 4950053"/>
              <a:gd name="connsiteX5529" fmla="*/ 962891 w 4950054"/>
              <a:gd name="connsiteY5529" fmla="*/ 3469723 h 4950053"/>
              <a:gd name="connsiteX5530" fmla="*/ 956038 w 4950054"/>
              <a:gd name="connsiteY5530" fmla="*/ 3425609 h 4950053"/>
              <a:gd name="connsiteX5531" fmla="*/ 972793 w 4950054"/>
              <a:gd name="connsiteY5531" fmla="*/ 3376260 h 4950053"/>
              <a:gd name="connsiteX5532" fmla="*/ 973999 w 4950054"/>
              <a:gd name="connsiteY5532" fmla="*/ 3355162 h 4950053"/>
              <a:gd name="connsiteX5533" fmla="*/ 973694 w 4950054"/>
              <a:gd name="connsiteY5533" fmla="*/ 3354785 h 4950053"/>
              <a:gd name="connsiteX5534" fmla="*/ 974107 w 4950054"/>
              <a:gd name="connsiteY5534" fmla="*/ 3353276 h 4950053"/>
              <a:gd name="connsiteX5535" fmla="*/ 974425 w 4950054"/>
              <a:gd name="connsiteY5535" fmla="*/ 3347711 h 4950053"/>
              <a:gd name="connsiteX5536" fmla="*/ 983785 w 4950054"/>
              <a:gd name="connsiteY5536" fmla="*/ 3325811 h 4950053"/>
              <a:gd name="connsiteX5537" fmla="*/ 958297 w 4950054"/>
              <a:gd name="connsiteY5537" fmla="*/ 3319523 h 4950053"/>
              <a:gd name="connsiteX5538" fmla="*/ 959080 w 4950054"/>
              <a:gd name="connsiteY5538" fmla="*/ 3327322 h 4950053"/>
              <a:gd name="connsiteX5539" fmla="*/ 957697 w 4950054"/>
              <a:gd name="connsiteY5539" fmla="*/ 3334373 h 4950053"/>
              <a:gd name="connsiteX5540" fmla="*/ 966144 w 4950054"/>
              <a:gd name="connsiteY5540" fmla="*/ 3333750 h 4950053"/>
              <a:gd name="connsiteX5541" fmla="*/ 969702 w 4950054"/>
              <a:gd name="connsiteY5541" fmla="*/ 3363145 h 4950053"/>
              <a:gd name="connsiteX5542" fmla="*/ 954513 w 4950054"/>
              <a:gd name="connsiteY5542" fmla="*/ 3360363 h 4950053"/>
              <a:gd name="connsiteX5543" fmla="*/ 950641 w 4950054"/>
              <a:gd name="connsiteY5543" fmla="*/ 3360612 h 4950053"/>
              <a:gd name="connsiteX5544" fmla="*/ 948684 w 4950054"/>
              <a:gd name="connsiteY5544" fmla="*/ 3371765 h 4950053"/>
              <a:gd name="connsiteX5545" fmla="*/ 945415 w 4950054"/>
              <a:gd name="connsiteY5545" fmla="*/ 3360947 h 4950053"/>
              <a:gd name="connsiteX5546" fmla="*/ 936861 w 4950054"/>
              <a:gd name="connsiteY5546" fmla="*/ 3361496 h 4950053"/>
              <a:gd name="connsiteX5547" fmla="*/ 926462 w 4950054"/>
              <a:gd name="connsiteY5547" fmla="*/ 3330179 h 4950053"/>
              <a:gd name="connsiteX5548" fmla="*/ 947261 w 4950054"/>
              <a:gd name="connsiteY5548" fmla="*/ 3349409 h 4950053"/>
              <a:gd name="connsiteX5549" fmla="*/ 955253 w 4950054"/>
              <a:gd name="connsiteY5549" fmla="*/ 3345648 h 4950053"/>
              <a:gd name="connsiteX5550" fmla="*/ 955825 w 4950054"/>
              <a:gd name="connsiteY5550" fmla="*/ 3340853 h 4950053"/>
              <a:gd name="connsiteX5551" fmla="*/ 947708 w 4950054"/>
              <a:gd name="connsiteY5551" fmla="*/ 3347138 h 4950053"/>
              <a:gd name="connsiteX5552" fmla="*/ 956152 w 4950054"/>
              <a:gd name="connsiteY5552" fmla="*/ 3298170 h 4950053"/>
              <a:gd name="connsiteX5553" fmla="*/ 958043 w 4950054"/>
              <a:gd name="connsiteY5553" fmla="*/ 3316995 h 4950053"/>
              <a:gd name="connsiteX5554" fmla="*/ 960015 w 4950054"/>
              <a:gd name="connsiteY5554" fmla="*/ 3302454 h 4950053"/>
              <a:gd name="connsiteX5555" fmla="*/ 966218 w 4950054"/>
              <a:gd name="connsiteY5555" fmla="*/ 3289507 h 4950053"/>
              <a:gd name="connsiteX5556" fmla="*/ 964574 w 4950054"/>
              <a:gd name="connsiteY5556" fmla="*/ 3282248 h 4950053"/>
              <a:gd name="connsiteX5557" fmla="*/ 959364 w 4950054"/>
              <a:gd name="connsiteY5557" fmla="*/ 3289507 h 4950053"/>
              <a:gd name="connsiteX5558" fmla="*/ 969782 w 4950054"/>
              <a:gd name="connsiteY5558" fmla="*/ 3273592 h 4950053"/>
              <a:gd name="connsiteX5559" fmla="*/ 914129 w 4950054"/>
              <a:gd name="connsiteY5559" fmla="*/ 3268288 h 4950053"/>
              <a:gd name="connsiteX5560" fmla="*/ 912484 w 4950054"/>
              <a:gd name="connsiteY5560" fmla="*/ 3298162 h 4950053"/>
              <a:gd name="connsiteX5561" fmla="*/ 815433 w 4950054"/>
              <a:gd name="connsiteY5561" fmla="*/ 3254049 h 4950053"/>
              <a:gd name="connsiteX5562" fmla="*/ 818997 w 4950054"/>
              <a:gd name="connsiteY5562" fmla="*/ 3285877 h 4950053"/>
              <a:gd name="connsiteX5563" fmla="*/ 789662 w 4950054"/>
              <a:gd name="connsiteY5563" fmla="*/ 3308772 h 4950053"/>
              <a:gd name="connsiteX5564" fmla="*/ 758408 w 4950054"/>
              <a:gd name="connsiteY5564" fmla="*/ 3307096 h 4950053"/>
              <a:gd name="connsiteX5565" fmla="*/ 721946 w 4950054"/>
              <a:gd name="connsiteY5565" fmla="*/ 3262983 h 4950053"/>
              <a:gd name="connsiteX5566" fmla="*/ 735927 w 4950054"/>
              <a:gd name="connsiteY5566" fmla="*/ 3250699 h 4950053"/>
              <a:gd name="connsiteX5567" fmla="*/ 735927 w 4950054"/>
              <a:gd name="connsiteY5567" fmla="*/ 3209936 h 4950053"/>
              <a:gd name="connsiteX5568" fmla="*/ 723590 w 4950054"/>
              <a:gd name="connsiteY5568" fmla="*/ 3181737 h 4950053"/>
              <a:gd name="connsiteX5569" fmla="*/ 675339 w 4950054"/>
              <a:gd name="connsiteY5569" fmla="*/ 3209936 h 4950053"/>
              <a:gd name="connsiteX5570" fmla="*/ 673419 w 4950054"/>
              <a:gd name="connsiteY5570" fmla="*/ 3213566 h 4950053"/>
              <a:gd name="connsiteX5571" fmla="*/ 685483 w 4950054"/>
              <a:gd name="connsiteY5571" fmla="*/ 3215241 h 4950053"/>
              <a:gd name="connsiteX5572" fmla="*/ 680274 w 4950054"/>
              <a:gd name="connsiteY5572" fmla="*/ 3224175 h 4950053"/>
              <a:gd name="connsiteX5573" fmla="*/ 708238 w 4950054"/>
              <a:gd name="connsiteY5573" fmla="*/ 3243440 h 4950053"/>
              <a:gd name="connsiteX5574" fmla="*/ 695901 w 4950054"/>
              <a:gd name="connsiteY5574" fmla="*/ 3269963 h 4950053"/>
              <a:gd name="connsiteX5575" fmla="*/ 663002 w 4950054"/>
              <a:gd name="connsiteY5575" fmla="*/ 3250699 h 4950053"/>
              <a:gd name="connsiteX5576" fmla="*/ 654503 w 4950054"/>
              <a:gd name="connsiteY5576" fmla="*/ 3229480 h 4950053"/>
              <a:gd name="connsiteX5577" fmla="*/ 666566 w 4950054"/>
              <a:gd name="connsiteY5577" fmla="*/ 3209936 h 4950053"/>
              <a:gd name="connsiteX5578" fmla="*/ 644085 w 4950054"/>
              <a:gd name="connsiteY5578" fmla="*/ 3197651 h 4950053"/>
              <a:gd name="connsiteX5579" fmla="*/ 673419 w 4950054"/>
              <a:gd name="connsiteY5579" fmla="*/ 3197651 h 4950053"/>
              <a:gd name="connsiteX5580" fmla="*/ 687402 w 4950054"/>
              <a:gd name="connsiteY5580" fmla="*/ 3185367 h 4950053"/>
              <a:gd name="connsiteX5581" fmla="*/ 633667 w 4950054"/>
              <a:gd name="connsiteY5581" fmla="*/ 3130644 h 4950053"/>
              <a:gd name="connsiteX5582" fmla="*/ 621605 w 4950054"/>
              <a:gd name="connsiteY5582" fmla="*/ 3149909 h 4950053"/>
              <a:gd name="connsiteX5583" fmla="*/ 630103 w 4950054"/>
              <a:gd name="connsiteY5583" fmla="*/ 3148234 h 4950053"/>
              <a:gd name="connsiteX5584" fmla="*/ 631748 w 4950054"/>
              <a:gd name="connsiteY5584" fmla="*/ 3158843 h 4950053"/>
              <a:gd name="connsiteX5585" fmla="*/ 614476 w 4950054"/>
              <a:gd name="connsiteY5585" fmla="*/ 3167777 h 4950053"/>
              <a:gd name="connsiteX5586" fmla="*/ 576368 w 4950054"/>
              <a:gd name="connsiteY5586" fmla="*/ 3153538 h 4950053"/>
              <a:gd name="connsiteX5587" fmla="*/ 552243 w 4950054"/>
              <a:gd name="connsiteY5587" fmla="*/ 3134274 h 4950053"/>
              <a:gd name="connsiteX5588" fmla="*/ 538261 w 4950054"/>
              <a:gd name="connsiteY5588" fmla="*/ 3097141 h 4950053"/>
              <a:gd name="connsiteX5589" fmla="*/ 517425 w 4950054"/>
              <a:gd name="connsiteY5589" fmla="*/ 3095466 h 4950053"/>
              <a:gd name="connsiteX5590" fmla="*/ 517425 w 4950054"/>
              <a:gd name="connsiteY5590" fmla="*/ 3060008 h 4950053"/>
              <a:gd name="connsiteX5591" fmla="*/ 541825 w 4950054"/>
              <a:gd name="connsiteY5591" fmla="*/ 3060008 h 4950053"/>
              <a:gd name="connsiteX5592" fmla="*/ 541825 w 4950054"/>
              <a:gd name="connsiteY5592" fmla="*/ 3077597 h 4950053"/>
              <a:gd name="connsiteX5593" fmla="*/ 553888 w 4950054"/>
              <a:gd name="connsiteY5593" fmla="*/ 3077597 h 4950053"/>
              <a:gd name="connsiteX5594" fmla="*/ 565951 w 4950054"/>
              <a:gd name="connsiteY5594" fmla="*/ 3061683 h 4950053"/>
              <a:gd name="connsiteX5595" fmla="*/ 553888 w 4950054"/>
              <a:gd name="connsiteY5595" fmla="*/ 3060008 h 4950053"/>
              <a:gd name="connsiteX5596" fmla="*/ 550598 w 4950054"/>
              <a:gd name="connsiteY5596" fmla="*/ 3031809 h 4950053"/>
              <a:gd name="connsiteX5597" fmla="*/ 534217 w 4950054"/>
              <a:gd name="connsiteY5597" fmla="*/ 3030553 h 4950053"/>
              <a:gd name="connsiteX5598" fmla="*/ 532716 w 4950054"/>
              <a:gd name="connsiteY5598" fmla="*/ 3025614 h 4950053"/>
              <a:gd name="connsiteX5599" fmla="*/ 523806 w 4950054"/>
              <a:gd name="connsiteY5599" fmla="*/ 3027772 h 4950053"/>
              <a:gd name="connsiteX5600" fmla="*/ 523114 w 4950054"/>
              <a:gd name="connsiteY5600" fmla="*/ 3034461 h 4950053"/>
              <a:gd name="connsiteX5601" fmla="*/ 519345 w 4950054"/>
              <a:gd name="connsiteY5601" fmla="*/ 3053028 h 4950053"/>
              <a:gd name="connsiteX5602" fmla="*/ 510922 w 4950054"/>
              <a:gd name="connsiteY5602" fmla="*/ 3034902 h 4950053"/>
              <a:gd name="connsiteX5603" fmla="*/ 511340 w 4950054"/>
              <a:gd name="connsiteY5603" fmla="*/ 3030789 h 4950053"/>
              <a:gd name="connsiteX5604" fmla="*/ 498944 w 4950054"/>
              <a:gd name="connsiteY5604" fmla="*/ 3033789 h 4950053"/>
              <a:gd name="connsiteX5605" fmla="*/ 502508 w 4950054"/>
              <a:gd name="connsiteY5605" fmla="*/ 3042722 h 4950053"/>
              <a:gd name="connsiteX5606" fmla="*/ 446858 w 4950054"/>
              <a:gd name="connsiteY5606" fmla="*/ 3055005 h 4950053"/>
              <a:gd name="connsiteX5607" fmla="*/ 403544 w 4950054"/>
              <a:gd name="connsiteY5607" fmla="*/ 3097434 h 4950053"/>
              <a:gd name="connsiteX5608" fmla="*/ 433152 w 4950054"/>
              <a:gd name="connsiteY5608" fmla="*/ 3032115 h 4950053"/>
              <a:gd name="connsiteX5609" fmla="*/ 427943 w 4950054"/>
              <a:gd name="connsiteY5609" fmla="*/ 3023182 h 4950053"/>
              <a:gd name="connsiteX5610" fmla="*/ 412317 w 4950054"/>
              <a:gd name="connsiteY5610" fmla="*/ 3016204 h 4950053"/>
              <a:gd name="connsiteX5611" fmla="*/ 386274 w 4950054"/>
              <a:gd name="connsiteY5611" fmla="*/ 3021507 h 4950053"/>
              <a:gd name="connsiteX5612" fmla="*/ 375858 w 4950054"/>
              <a:gd name="connsiteY5612" fmla="*/ 3035744 h 4950053"/>
              <a:gd name="connsiteX5613" fmla="*/ 381065 w 4950054"/>
              <a:gd name="connsiteY5613" fmla="*/ 3055005 h 4950053"/>
              <a:gd name="connsiteX5614" fmla="*/ 369004 w 4950054"/>
              <a:gd name="connsiteY5614" fmla="*/ 3053329 h 4950053"/>
              <a:gd name="connsiteX5615" fmla="*/ 298003 w 4950054"/>
              <a:gd name="connsiteY5615" fmla="*/ 3099109 h 4950053"/>
              <a:gd name="connsiteX5616" fmla="*/ 292794 w 4950054"/>
              <a:gd name="connsiteY5616" fmla="*/ 3113345 h 4950053"/>
              <a:gd name="connsiteX5617" fmla="*/ 330899 w 4950054"/>
              <a:gd name="connsiteY5617" fmla="*/ 3051376 h 4950053"/>
              <a:gd name="connsiteX5618" fmla="*/ 308420 w 4950054"/>
              <a:gd name="connsiteY5618" fmla="*/ 3044397 h 4950053"/>
              <a:gd name="connsiteX5619" fmla="*/ 310064 w 4950054"/>
              <a:gd name="connsiteY5619" fmla="*/ 3032115 h 4950053"/>
              <a:gd name="connsiteX5620" fmla="*/ 324045 w 4950054"/>
              <a:gd name="connsiteY5620" fmla="*/ 3019833 h 4950053"/>
              <a:gd name="connsiteX5621" fmla="*/ 322127 w 4950054"/>
              <a:gd name="connsiteY5621" fmla="*/ 3030440 h 4950053"/>
              <a:gd name="connsiteX5622" fmla="*/ 334189 w 4950054"/>
              <a:gd name="connsiteY5622" fmla="*/ 3010900 h 4950053"/>
              <a:gd name="connsiteX5623" fmla="*/ 386274 w 4950054"/>
              <a:gd name="connsiteY5623" fmla="*/ 3002247 h 4950053"/>
              <a:gd name="connsiteX5624" fmla="*/ 396691 w 4950054"/>
              <a:gd name="connsiteY5624" fmla="*/ 3012854 h 4950053"/>
              <a:gd name="connsiteX5625" fmla="*/ 389838 w 4950054"/>
              <a:gd name="connsiteY5625" fmla="*/ 2989685 h 4950053"/>
              <a:gd name="connsiteX5626" fmla="*/ 421089 w 4950054"/>
              <a:gd name="connsiteY5626" fmla="*/ 2959817 h 4950053"/>
              <a:gd name="connsiteX5627" fmla="*/ 464129 w 4950054"/>
              <a:gd name="connsiteY5627" fmla="*/ 2972099 h 4950053"/>
              <a:gd name="connsiteX5628" fmla="*/ 486882 w 4950054"/>
              <a:gd name="connsiteY5628" fmla="*/ 2947534 h 4950053"/>
              <a:gd name="connsiteX5629" fmla="*/ 507677 w 4950054"/>
              <a:gd name="connsiteY5629" fmla="*/ 2940700 h 4950053"/>
              <a:gd name="connsiteX5630" fmla="*/ 518026 w 4950054"/>
              <a:gd name="connsiteY5630" fmla="*/ 2928773 h 4950053"/>
              <a:gd name="connsiteX5631" fmla="*/ 510228 w 4950054"/>
              <a:gd name="connsiteY5631" fmla="*/ 2903937 h 4950053"/>
              <a:gd name="connsiteX5632" fmla="*/ 533052 w 4950054"/>
              <a:gd name="connsiteY5632" fmla="*/ 2788350 h 4950053"/>
              <a:gd name="connsiteX5633" fmla="*/ 519345 w 4950054"/>
              <a:gd name="connsiteY5633" fmla="*/ 2797284 h 4950053"/>
              <a:gd name="connsiteX5634" fmla="*/ 524553 w 4950054"/>
              <a:gd name="connsiteY5634" fmla="*/ 2726647 h 4950053"/>
              <a:gd name="connsiteX5635" fmla="*/ 541825 w 4950054"/>
              <a:gd name="connsiteY5635" fmla="*/ 2733627 h 4950053"/>
              <a:gd name="connsiteX5636" fmla="*/ 543470 w 4950054"/>
              <a:gd name="connsiteY5636" fmla="*/ 2726647 h 4950053"/>
              <a:gd name="connsiteX5637" fmla="*/ 527843 w 4950054"/>
              <a:gd name="connsiteY5637" fmla="*/ 2723018 h 4950053"/>
              <a:gd name="connsiteX5638" fmla="*/ 552243 w 4950054"/>
              <a:gd name="connsiteY5638" fmla="*/ 2712408 h 4950053"/>
              <a:gd name="connsiteX5639" fmla="*/ 548795 w 4950054"/>
              <a:gd name="connsiteY5639" fmla="*/ 2706034 h 4950053"/>
              <a:gd name="connsiteX5640" fmla="*/ 544794 w 4950054"/>
              <a:gd name="connsiteY5640" fmla="*/ 2705088 h 4950053"/>
              <a:gd name="connsiteX5641" fmla="*/ 531840 w 4950054"/>
              <a:gd name="connsiteY5641" fmla="*/ 2712775 h 4950053"/>
              <a:gd name="connsiteX5642" fmla="*/ 355297 w 4950054"/>
              <a:gd name="connsiteY5642" fmla="*/ 2733990 h 4950053"/>
              <a:gd name="connsiteX5643" fmla="*/ 348170 w 4950054"/>
              <a:gd name="connsiteY5643" fmla="*/ 2742923 h 4950053"/>
              <a:gd name="connsiteX5644" fmla="*/ 332544 w 4950054"/>
              <a:gd name="connsiteY5644" fmla="*/ 2730362 h 4950053"/>
              <a:gd name="connsiteX5645" fmla="*/ 324045 w 4950054"/>
              <a:gd name="connsiteY5645" fmla="*/ 2737620 h 4950053"/>
              <a:gd name="connsiteX5646" fmla="*/ 270315 w 4950054"/>
              <a:gd name="connsiteY5646" fmla="*/ 2725058 h 4950053"/>
              <a:gd name="connsiteX5647" fmla="*/ 268396 w 4950054"/>
              <a:gd name="connsiteY5647" fmla="*/ 2714730 h 4950053"/>
              <a:gd name="connsiteX5648" fmla="*/ 206168 w 4950054"/>
              <a:gd name="connsiteY5648" fmla="*/ 2704122 h 4950053"/>
              <a:gd name="connsiteX5649" fmla="*/ 168063 w 4950054"/>
              <a:gd name="connsiteY5649" fmla="*/ 2561201 h 4950053"/>
              <a:gd name="connsiteX5650" fmla="*/ 199314 w 4950054"/>
              <a:gd name="connsiteY5650" fmla="*/ 2546965 h 4950053"/>
              <a:gd name="connsiteX5651" fmla="*/ 242627 w 4950054"/>
              <a:gd name="connsiteY5651" fmla="*/ 2642152 h 4950053"/>
              <a:gd name="connsiteX5652" fmla="*/ 259898 w 4950054"/>
              <a:gd name="connsiteY5652" fmla="*/ 2637128 h 4950053"/>
              <a:gd name="connsiteX5653" fmla="*/ 253045 w 4950054"/>
              <a:gd name="connsiteY5653" fmla="*/ 2628196 h 4950053"/>
              <a:gd name="connsiteX5654" fmla="*/ 271960 w 4950054"/>
              <a:gd name="connsiteY5654" fmla="*/ 2569855 h 4950053"/>
              <a:gd name="connsiteX5655" fmla="*/ 287585 w 4950054"/>
              <a:gd name="connsiteY5655" fmla="*/ 2559527 h 4950053"/>
              <a:gd name="connsiteX5656" fmla="*/ 294439 w 4950054"/>
              <a:gd name="connsiteY5656" fmla="*/ 2508165 h 4950053"/>
              <a:gd name="connsiteX5657" fmla="*/ 291149 w 4950054"/>
              <a:gd name="connsiteY5657" fmla="*/ 2462385 h 4950053"/>
              <a:gd name="connsiteX5658" fmla="*/ 308420 w 4950054"/>
              <a:gd name="connsiteY5658" fmla="*/ 2425259 h 4950053"/>
              <a:gd name="connsiteX5659" fmla="*/ 306775 w 4950054"/>
              <a:gd name="connsiteY5659" fmla="*/ 2517097 h 4950053"/>
              <a:gd name="connsiteX5660" fmla="*/ 311710 w 4950054"/>
              <a:gd name="connsiteY5660" fmla="*/ 2485275 h 4950053"/>
              <a:gd name="connsiteX5661" fmla="*/ 322127 w 4950054"/>
              <a:gd name="connsiteY5661" fmla="*/ 2502861 h 4950053"/>
              <a:gd name="connsiteX5662" fmla="*/ 322127 w 4950054"/>
              <a:gd name="connsiteY5662" fmla="*/ 2471317 h 4950053"/>
              <a:gd name="connsiteX5663" fmla="*/ 341316 w 4950054"/>
              <a:gd name="connsiteY5663" fmla="*/ 2414652 h 4950053"/>
              <a:gd name="connsiteX5664" fmla="*/ 324045 w 4950054"/>
              <a:gd name="connsiteY5664" fmla="*/ 2423584 h 4950053"/>
              <a:gd name="connsiteX5665" fmla="*/ 315273 w 4950054"/>
              <a:gd name="connsiteY5665" fmla="*/ 2409348 h 4950053"/>
              <a:gd name="connsiteX5666" fmla="*/ 301566 w 4950054"/>
              <a:gd name="connsiteY5666" fmla="*/ 2423584 h 4950053"/>
              <a:gd name="connsiteX5667" fmla="*/ 270315 w 4950054"/>
              <a:gd name="connsiteY5667" fmla="*/ 2437542 h 4950053"/>
              <a:gd name="connsiteX5668" fmla="*/ 284022 w 4950054"/>
              <a:gd name="connsiteY5668" fmla="*/ 2423584 h 4950053"/>
              <a:gd name="connsiteX5669" fmla="*/ 282377 w 4950054"/>
              <a:gd name="connsiteY5669" fmla="*/ 2418280 h 4950053"/>
              <a:gd name="connsiteX5670" fmla="*/ 284022 w 4950054"/>
              <a:gd name="connsiteY5670" fmla="*/ 2409348 h 4950053"/>
              <a:gd name="connsiteX5671" fmla="*/ 254690 w 4950054"/>
              <a:gd name="connsiteY5671" fmla="*/ 2400695 h 4950053"/>
              <a:gd name="connsiteX5672" fmla="*/ 242627 w 4950054"/>
              <a:gd name="connsiteY5672" fmla="*/ 2355194 h 4950053"/>
              <a:gd name="connsiteX5673" fmla="*/ 228646 w 4950054"/>
              <a:gd name="connsiteY5673" fmla="*/ 2355194 h 4950053"/>
              <a:gd name="connsiteX5674" fmla="*/ 235500 w 4950054"/>
              <a:gd name="connsiteY5674" fmla="*/ 2349890 h 4950053"/>
              <a:gd name="connsiteX5675" fmla="*/ 244272 w 4950054"/>
              <a:gd name="connsiteY5675" fmla="*/ 2302157 h 4950053"/>
              <a:gd name="connsiteX5676" fmla="*/ 235500 w 4950054"/>
              <a:gd name="connsiteY5676" fmla="*/ 2254423 h 4950053"/>
              <a:gd name="connsiteX5677" fmla="*/ 199314 w 4950054"/>
              <a:gd name="connsiteY5677" fmla="*/ 2249120 h 4950053"/>
              <a:gd name="connsiteX5678" fmla="*/ 230565 w 4950054"/>
              <a:gd name="connsiteY5678" fmla="*/ 2176822 h 4950053"/>
              <a:gd name="connsiteX5679" fmla="*/ 235500 w 4950054"/>
              <a:gd name="connsiteY5679" fmla="*/ 2108153 h 4950053"/>
              <a:gd name="connsiteX5680" fmla="*/ 261543 w 4950054"/>
              <a:gd name="connsiteY5680" fmla="*/ 2113456 h 4950053"/>
              <a:gd name="connsiteX5681" fmla="*/ 363795 w 4950054"/>
              <a:gd name="connsiteY5681" fmla="*/ 1949321 h 4950053"/>
              <a:gd name="connsiteX5682" fmla="*/ 339398 w 4950054"/>
              <a:gd name="connsiteY5682" fmla="*/ 1956300 h 4950053"/>
              <a:gd name="connsiteX5683" fmla="*/ 310064 w 4950054"/>
              <a:gd name="connsiteY5683" fmla="*/ 1944017 h 4950053"/>
              <a:gd name="connsiteX5684" fmla="*/ 334189 w 4950054"/>
              <a:gd name="connsiteY5684" fmla="*/ 1919453 h 4950053"/>
              <a:gd name="connsiteX5685" fmla="*/ 344880 w 4950054"/>
              <a:gd name="connsiteY5685" fmla="*/ 1919453 h 4950053"/>
              <a:gd name="connsiteX5686" fmla="*/ 346525 w 4950054"/>
              <a:gd name="connsiteY5686" fmla="*/ 1933410 h 4950053"/>
              <a:gd name="connsiteX5687" fmla="*/ 362151 w 4950054"/>
              <a:gd name="connsiteY5687" fmla="*/ 1914149 h 4950053"/>
              <a:gd name="connsiteX5688" fmla="*/ 355297 w 4950054"/>
              <a:gd name="connsiteY5688" fmla="*/ 1901588 h 4950053"/>
              <a:gd name="connsiteX5689" fmla="*/ 375858 w 4950054"/>
              <a:gd name="connsiteY5689" fmla="*/ 1898238 h 4950053"/>
              <a:gd name="connsiteX5690" fmla="*/ 389838 w 4950054"/>
              <a:gd name="connsiteY5690" fmla="*/ 1885955 h 4950053"/>
              <a:gd name="connsiteX5691" fmla="*/ 379421 w 4950054"/>
              <a:gd name="connsiteY5691" fmla="*/ 1880652 h 4950053"/>
              <a:gd name="connsiteX5692" fmla="*/ 400255 w 4950054"/>
              <a:gd name="connsiteY5692" fmla="*/ 1823986 h 4950053"/>
              <a:gd name="connsiteX5693" fmla="*/ 413962 w 4950054"/>
              <a:gd name="connsiteY5693" fmla="*/ 1822311 h 4950053"/>
              <a:gd name="connsiteX5694" fmla="*/ 490171 w 4950054"/>
              <a:gd name="connsiteY5694" fmla="*/ 1728798 h 4950053"/>
              <a:gd name="connsiteX5695" fmla="*/ 484963 w 4950054"/>
              <a:gd name="connsiteY5695" fmla="*/ 1720145 h 4950053"/>
              <a:gd name="connsiteX5696" fmla="*/ 537049 w 4950054"/>
              <a:gd name="connsiteY5696" fmla="*/ 1691951 h 4950053"/>
              <a:gd name="connsiteX5697" fmla="*/ 564736 w 4950054"/>
              <a:gd name="connsiteY5697" fmla="*/ 1644218 h 4950053"/>
              <a:gd name="connsiteX5698" fmla="*/ 554319 w 4950054"/>
              <a:gd name="connsiteY5698" fmla="*/ 1647568 h 4950053"/>
              <a:gd name="connsiteX5699" fmla="*/ 575153 w 4950054"/>
              <a:gd name="connsiteY5699" fmla="*/ 1637240 h 4950053"/>
              <a:gd name="connsiteX5700" fmla="*/ 613259 w 4950054"/>
              <a:gd name="connsiteY5700" fmla="*/ 1571921 h 4950053"/>
              <a:gd name="connsiteX5701" fmla="*/ 634093 w 4950054"/>
              <a:gd name="connsiteY5701" fmla="*/ 1573595 h 4950053"/>
              <a:gd name="connsiteX5702" fmla="*/ 635738 w 4950054"/>
              <a:gd name="connsiteY5702" fmla="*/ 1559638 h 4950053"/>
              <a:gd name="connsiteX5703" fmla="*/ 631774 w 4950054"/>
              <a:gd name="connsiteY5703" fmla="*/ 1560424 h 4950053"/>
              <a:gd name="connsiteX5704" fmla="*/ 639819 w 4950054"/>
              <a:gd name="connsiteY5704" fmla="*/ 1548529 h 4950053"/>
              <a:gd name="connsiteX5705" fmla="*/ 677406 w 4950054"/>
              <a:gd name="connsiteY5705" fmla="*/ 1476733 h 4950053"/>
              <a:gd name="connsiteX5706" fmla="*/ 689468 w 4950054"/>
              <a:gd name="connsiteY5706" fmla="*/ 1482036 h 4950053"/>
              <a:gd name="connsiteX5707" fmla="*/ 708657 w 4950054"/>
              <a:gd name="connsiteY5707" fmla="*/ 1441281 h 4950053"/>
              <a:gd name="connsiteX5708" fmla="*/ 703449 w 4950054"/>
              <a:gd name="connsiteY5708" fmla="*/ 1473103 h 4950053"/>
              <a:gd name="connsiteX5709" fmla="*/ 736345 w 4950054"/>
              <a:gd name="connsiteY5709" fmla="*/ 1450214 h 4950053"/>
              <a:gd name="connsiteX5710" fmla="*/ 739635 w 4950054"/>
              <a:gd name="connsiteY5710" fmla="*/ 1437932 h 4950053"/>
              <a:gd name="connsiteX5711" fmla="*/ 720720 w 4950054"/>
              <a:gd name="connsiteY5711" fmla="*/ 1430674 h 4950053"/>
              <a:gd name="connsiteX5712" fmla="*/ 743199 w 4950054"/>
              <a:gd name="connsiteY5712" fmla="*/ 1434303 h 4950053"/>
              <a:gd name="connsiteX5713" fmla="*/ 755260 w 4950054"/>
              <a:gd name="connsiteY5713" fmla="*/ 1429000 h 4950053"/>
              <a:gd name="connsiteX5714" fmla="*/ 767322 w 4950054"/>
              <a:gd name="connsiteY5714" fmla="*/ 1399131 h 4950053"/>
              <a:gd name="connsiteX5715" fmla="*/ 753616 w 4950054"/>
              <a:gd name="connsiteY5715" fmla="*/ 1413089 h 4950053"/>
              <a:gd name="connsiteX5716" fmla="*/ 777739 w 4950054"/>
              <a:gd name="connsiteY5716" fmla="*/ 1365354 h 4950053"/>
              <a:gd name="connsiteX5717" fmla="*/ 769241 w 4950054"/>
              <a:gd name="connsiteY5717" fmla="*/ 1395502 h 4950053"/>
              <a:gd name="connsiteX5718" fmla="*/ 790076 w 4950054"/>
              <a:gd name="connsiteY5718" fmla="*/ 1377916 h 4950053"/>
              <a:gd name="connsiteX5719" fmla="*/ 793365 w 4950054"/>
              <a:gd name="connsiteY5719" fmla="*/ 1386570 h 4950053"/>
              <a:gd name="connsiteX5720" fmla="*/ 829825 w 4950054"/>
              <a:gd name="connsiteY5720" fmla="*/ 1339115 h 4950053"/>
              <a:gd name="connsiteX5721" fmla="*/ 843532 w 4950054"/>
              <a:gd name="connsiteY5721" fmla="*/ 1337161 h 4950053"/>
              <a:gd name="connsiteX5722" fmla="*/ 861077 w 4950054"/>
              <a:gd name="connsiteY5722" fmla="*/ 1321530 h 4950053"/>
              <a:gd name="connsiteX5723" fmla="*/ 862721 w 4950054"/>
              <a:gd name="connsiteY5723" fmla="*/ 1310922 h 4950053"/>
              <a:gd name="connsiteX5724" fmla="*/ 843532 w 4950054"/>
              <a:gd name="connsiteY5724" fmla="*/ 1321530 h 4950053"/>
              <a:gd name="connsiteX5725" fmla="*/ 866285 w 4950054"/>
              <a:gd name="connsiteY5725" fmla="*/ 1303664 h 4950053"/>
              <a:gd name="connsiteX5726" fmla="*/ 879992 w 4950054"/>
              <a:gd name="connsiteY5726" fmla="*/ 1273796 h 4950053"/>
              <a:gd name="connsiteX5727" fmla="*/ 879992 w 4950054"/>
              <a:gd name="connsiteY5727" fmla="*/ 1279100 h 4950053"/>
              <a:gd name="connsiteX5728" fmla="*/ 937286 w 4950054"/>
              <a:gd name="connsiteY5728" fmla="*/ 1217409 h 4950053"/>
              <a:gd name="connsiteX5729" fmla="*/ 1003079 w 4950054"/>
              <a:gd name="connsiteY5729" fmla="*/ 1162697 h 4950053"/>
              <a:gd name="connsiteX5730" fmla="*/ 1020349 w 4950054"/>
              <a:gd name="connsiteY5730" fmla="*/ 1141482 h 4950053"/>
              <a:gd name="connsiteX5731" fmla="*/ 1030767 w 4950054"/>
              <a:gd name="connsiteY5731" fmla="*/ 1148461 h 4950053"/>
              <a:gd name="connsiteX5732" fmla="*/ 1044473 w 4950054"/>
              <a:gd name="connsiteY5732" fmla="*/ 1141482 h 4950053"/>
              <a:gd name="connsiteX5733" fmla="*/ 1044473 w 4950054"/>
              <a:gd name="connsiteY5733" fmla="*/ 1127525 h 4950053"/>
              <a:gd name="connsiteX5734" fmla="*/ 1056809 w 4950054"/>
              <a:gd name="connsiteY5734" fmla="*/ 1129201 h 4950053"/>
              <a:gd name="connsiteX5735" fmla="*/ 1084497 w 4950054"/>
              <a:gd name="connsiteY5735" fmla="*/ 1116639 h 4950053"/>
              <a:gd name="connsiteX5736" fmla="*/ 1067226 w 4950054"/>
              <a:gd name="connsiteY5736" fmla="*/ 1118593 h 4950053"/>
              <a:gd name="connsiteX5737" fmla="*/ 1117393 w 4950054"/>
              <a:gd name="connsiteY5737" fmla="*/ 1072813 h 4950053"/>
              <a:gd name="connsiteX5738" fmla="*/ 1106976 w 4950054"/>
              <a:gd name="connsiteY5738" fmla="*/ 1086771 h 4950053"/>
              <a:gd name="connsiteX5739" fmla="*/ 1159062 w 4950054"/>
              <a:gd name="connsiteY5739" fmla="*/ 1081467 h 4950053"/>
              <a:gd name="connsiteX5740" fmla="*/ 1110540 w 4950054"/>
              <a:gd name="connsiteY5740" fmla="*/ 1097378 h 4950053"/>
              <a:gd name="connsiteX5741" fmla="*/ 1055164 w 4950054"/>
              <a:gd name="connsiteY5741" fmla="*/ 1141482 h 4950053"/>
              <a:gd name="connsiteX5742" fmla="*/ 1049956 w 4950054"/>
              <a:gd name="connsiteY5742" fmla="*/ 1148461 h 4950053"/>
              <a:gd name="connsiteX5743" fmla="*/ 1060099 w 4950054"/>
              <a:gd name="connsiteY5743" fmla="*/ 1148461 h 4950053"/>
              <a:gd name="connsiteX5744" fmla="*/ 1016786 w 4950054"/>
              <a:gd name="connsiteY5744" fmla="*/ 1189215 h 4950053"/>
              <a:gd name="connsiteX5745" fmla="*/ 1041183 w 4950054"/>
              <a:gd name="connsiteY5745" fmla="*/ 1180283 h 4950053"/>
              <a:gd name="connsiteX5746" fmla="*/ 1056809 w 4950054"/>
              <a:gd name="connsiteY5746" fmla="*/ 1164372 h 4950053"/>
              <a:gd name="connsiteX5747" fmla="*/ 942494 w 4950054"/>
              <a:gd name="connsiteY5747" fmla="*/ 1273796 h 4950053"/>
              <a:gd name="connsiteX5748" fmla="*/ 992661 w 4950054"/>
              <a:gd name="connsiteY5748" fmla="*/ 1250906 h 4950053"/>
              <a:gd name="connsiteX5749" fmla="*/ 989098 w 4950054"/>
              <a:gd name="connsiteY5749" fmla="*/ 1264863 h 4950053"/>
              <a:gd name="connsiteX5750" fmla="*/ 1020349 w 4950054"/>
              <a:gd name="connsiteY5750" fmla="*/ 1248952 h 4950053"/>
              <a:gd name="connsiteX5751" fmla="*/ 1009932 w 4950054"/>
              <a:gd name="connsiteY5751" fmla="*/ 1241974 h 4950053"/>
              <a:gd name="connsiteX5752" fmla="*/ 1020349 w 4950054"/>
              <a:gd name="connsiteY5752" fmla="*/ 1231367 h 4950053"/>
              <a:gd name="connsiteX5753" fmla="*/ 1112185 w 4950054"/>
              <a:gd name="connsiteY5753" fmla="*/ 1169676 h 4950053"/>
              <a:gd name="connsiteX5754" fmla="*/ 1113829 w 4950054"/>
              <a:gd name="connsiteY5754" fmla="*/ 1187262 h 4950053"/>
              <a:gd name="connsiteX5755" fmla="*/ 1153853 w 4950054"/>
              <a:gd name="connsiteY5755" fmla="*/ 1145112 h 4950053"/>
              <a:gd name="connsiteX5756" fmla="*/ 1162351 w 4950054"/>
              <a:gd name="connsiteY5756" fmla="*/ 1150415 h 4950053"/>
              <a:gd name="connsiteX5757" fmla="*/ 1165915 w 4950054"/>
              <a:gd name="connsiteY5757" fmla="*/ 1136179 h 4950053"/>
              <a:gd name="connsiteX5758" fmla="*/ 1188394 w 4950054"/>
              <a:gd name="connsiteY5758" fmla="*/ 1141482 h 4950053"/>
              <a:gd name="connsiteX5759" fmla="*/ 1216081 w 4950054"/>
              <a:gd name="connsiteY5759" fmla="*/ 1109660 h 4950053"/>
              <a:gd name="connsiteX5760" fmla="*/ 1214437 w 4950054"/>
              <a:gd name="connsiteY5760" fmla="*/ 1122222 h 4950053"/>
              <a:gd name="connsiteX5761" fmla="*/ 1276666 w 4950054"/>
              <a:gd name="connsiteY5761" fmla="*/ 1072813 h 4950053"/>
              <a:gd name="connsiteX5762" fmla="*/ 1276666 w 4950054"/>
              <a:gd name="connsiteY5762" fmla="*/ 1079792 h 4950053"/>
              <a:gd name="connsiteX5763" fmla="*/ 1356439 w 4950054"/>
              <a:gd name="connsiteY5763" fmla="*/ 1039037 h 4950053"/>
              <a:gd name="connsiteX5764" fmla="*/ 1429085 w 4950054"/>
              <a:gd name="connsiteY5764" fmla="*/ 1000515 h 4950053"/>
              <a:gd name="connsiteX5765" fmla="*/ 1411815 w 4950054"/>
              <a:gd name="connsiteY5765" fmla="*/ 1018102 h 4950053"/>
              <a:gd name="connsiteX5766" fmla="*/ 1481171 w 4950054"/>
              <a:gd name="connsiteY5766" fmla="*/ 993258 h 4950053"/>
              <a:gd name="connsiteX5767" fmla="*/ 1498442 w 4950054"/>
              <a:gd name="connsiteY5767" fmla="*/ 996886 h 4950053"/>
              <a:gd name="connsiteX5768" fmla="*/ 1502006 w 4950054"/>
              <a:gd name="connsiteY5768" fmla="*/ 984604 h 4950053"/>
              <a:gd name="connsiteX5769" fmla="*/ 1548608 w 4950054"/>
              <a:gd name="connsiteY5769" fmla="*/ 973997 h 4950053"/>
              <a:gd name="connsiteX5770" fmla="*/ 1514067 w 4950054"/>
              <a:gd name="connsiteY5770" fmla="*/ 993258 h 4950053"/>
              <a:gd name="connsiteX5771" fmla="*/ 1562589 w 4950054"/>
              <a:gd name="connsiteY5771" fmla="*/ 1000515 h 4950053"/>
              <a:gd name="connsiteX5772" fmla="*/ 1520920 w 4950054"/>
              <a:gd name="connsiteY5772" fmla="*/ 1012798 h 4950053"/>
              <a:gd name="connsiteX5773" fmla="*/ 1528048 w 4950054"/>
              <a:gd name="connsiteY5773" fmla="*/ 1000515 h 4950053"/>
              <a:gd name="connsiteX5774" fmla="*/ 1519276 w 4950054"/>
              <a:gd name="connsiteY5774" fmla="*/ 996886 h 4950053"/>
              <a:gd name="connsiteX5775" fmla="*/ 1448275 w 4950054"/>
              <a:gd name="connsiteY5775" fmla="*/ 1030383 h 4950053"/>
              <a:gd name="connsiteX5776" fmla="*/ 1378918 w 4950054"/>
              <a:gd name="connsiteY5776" fmla="*/ 1078117 h 4950053"/>
              <a:gd name="connsiteX5777" fmla="*/ 1290647 w 4950054"/>
              <a:gd name="connsiteY5777" fmla="*/ 1120267 h 4950053"/>
              <a:gd name="connsiteX5778" fmla="*/ 1293936 w 4950054"/>
              <a:gd name="connsiteY5778" fmla="*/ 1104356 h 4950053"/>
              <a:gd name="connsiteX5779" fmla="*/ 1283793 w 4950054"/>
              <a:gd name="connsiteY5779" fmla="*/ 1123897 h 4950053"/>
              <a:gd name="connsiteX5780" fmla="*/ 1257750 w 4950054"/>
              <a:gd name="connsiteY5780" fmla="*/ 1136179 h 4950053"/>
              <a:gd name="connsiteX5781" fmla="*/ 1216081 w 4950054"/>
              <a:gd name="connsiteY5781" fmla="*/ 1145112 h 4950053"/>
              <a:gd name="connsiteX5782" fmla="*/ 1210873 w 4950054"/>
              <a:gd name="connsiteY5782" fmla="*/ 1152090 h 4950053"/>
              <a:gd name="connsiteX5783" fmla="*/ 1230062 w 4950054"/>
              <a:gd name="connsiteY5783" fmla="*/ 1153765 h 4950053"/>
              <a:gd name="connsiteX5784" fmla="*/ 1124247 w 4950054"/>
              <a:gd name="connsiteY5784" fmla="*/ 1201498 h 4950053"/>
              <a:gd name="connsiteX5785" fmla="*/ 1119038 w 4950054"/>
              <a:gd name="connsiteY5785" fmla="*/ 1219084 h 4950053"/>
              <a:gd name="connsiteX5786" fmla="*/ 1094914 w 4950054"/>
              <a:gd name="connsiteY5786" fmla="*/ 1224388 h 4950053"/>
              <a:gd name="connsiteX5787" fmla="*/ 1077643 w 4950054"/>
              <a:gd name="connsiteY5787" fmla="*/ 1263189 h 4950053"/>
              <a:gd name="connsiteX5788" fmla="*/ 1065307 w 4950054"/>
              <a:gd name="connsiteY5788" fmla="*/ 1259559 h 4950053"/>
              <a:gd name="connsiteX5789" fmla="*/ 1079288 w 4950054"/>
              <a:gd name="connsiteY5789" fmla="*/ 1245602 h 4950053"/>
              <a:gd name="connsiteX5790" fmla="*/ 1027202 w 4950054"/>
              <a:gd name="connsiteY5790" fmla="*/ 1280774 h 4950053"/>
              <a:gd name="connsiteX5791" fmla="*/ 1056809 w 4950054"/>
              <a:gd name="connsiteY5791" fmla="*/ 1272121 h 4950053"/>
              <a:gd name="connsiteX5792" fmla="*/ 1058454 w 4950054"/>
              <a:gd name="connsiteY5792" fmla="*/ 1293057 h 4950053"/>
              <a:gd name="connsiteX5793" fmla="*/ 1035975 w 4950054"/>
              <a:gd name="connsiteY5793" fmla="*/ 1317900 h 4950053"/>
              <a:gd name="connsiteX5794" fmla="*/ 1051601 w 4950054"/>
              <a:gd name="connsiteY5794" fmla="*/ 1312597 h 4950053"/>
              <a:gd name="connsiteX5795" fmla="*/ 1018704 w 4950054"/>
              <a:gd name="connsiteY5795" fmla="*/ 1347769 h 4950053"/>
              <a:gd name="connsiteX5796" fmla="*/ 1046392 w 4950054"/>
              <a:gd name="connsiteY5796" fmla="*/ 1328508 h 4950053"/>
              <a:gd name="connsiteX5797" fmla="*/ 1046392 w 4950054"/>
              <a:gd name="connsiteY5797" fmla="*/ 1340790 h 4950053"/>
              <a:gd name="connsiteX5798" fmla="*/ 1138228 w 4950054"/>
              <a:gd name="connsiteY5798" fmla="*/ 1301989 h 4950053"/>
              <a:gd name="connsiteX5799" fmla="*/ 1181541 w 4950054"/>
              <a:gd name="connsiteY5799" fmla="*/ 1284404 h 4950053"/>
              <a:gd name="connsiteX5800" fmla="*/ 1164810 w 4950054"/>
              <a:gd name="connsiteY5800" fmla="*/ 1303991 h 4950053"/>
              <a:gd name="connsiteX5801" fmla="*/ 1169088 w 4950054"/>
              <a:gd name="connsiteY5801" fmla="*/ 1310739 h 4950053"/>
              <a:gd name="connsiteX5802" fmla="*/ 1168933 w 4950054"/>
              <a:gd name="connsiteY5802" fmla="*/ 1311098 h 4950053"/>
              <a:gd name="connsiteX5803" fmla="*/ 1163953 w 4950054"/>
              <a:gd name="connsiteY5803" fmla="*/ 1314324 h 4950053"/>
              <a:gd name="connsiteX5804" fmla="*/ 1153853 w 4950054"/>
              <a:gd name="connsiteY5804" fmla="*/ 1312597 h 4950053"/>
              <a:gd name="connsiteX5805" fmla="*/ 1167560 w 4950054"/>
              <a:gd name="connsiteY5805" fmla="*/ 1314271 h 4950053"/>
              <a:gd name="connsiteX5806" fmla="*/ 1168933 w 4950054"/>
              <a:gd name="connsiteY5806" fmla="*/ 1311098 h 4950053"/>
              <a:gd name="connsiteX5807" fmla="*/ 1169205 w 4950054"/>
              <a:gd name="connsiteY5807" fmla="*/ 1310922 h 4950053"/>
              <a:gd name="connsiteX5808" fmla="*/ 1169088 w 4950054"/>
              <a:gd name="connsiteY5808" fmla="*/ 1310739 h 4950053"/>
              <a:gd name="connsiteX5809" fmla="*/ 1173351 w 4950054"/>
              <a:gd name="connsiteY5809" fmla="*/ 1300886 h 4950053"/>
              <a:gd name="connsiteX5810" fmla="*/ 1183666 w 4950054"/>
              <a:gd name="connsiteY5810" fmla="*/ 1294069 h 4950053"/>
              <a:gd name="connsiteX5811" fmla="*/ 1193576 w 4950054"/>
              <a:gd name="connsiteY5811" fmla="*/ 1289618 h 4950053"/>
              <a:gd name="connsiteX5812" fmla="*/ 1193602 w 4950054"/>
              <a:gd name="connsiteY5812" fmla="*/ 1289707 h 4950053"/>
              <a:gd name="connsiteX5813" fmla="*/ 1193769 w 4950054"/>
              <a:gd name="connsiteY5813" fmla="*/ 1289532 h 4950053"/>
              <a:gd name="connsiteX5814" fmla="*/ 1195933 w 4950054"/>
              <a:gd name="connsiteY5814" fmla="*/ 1288560 h 4950053"/>
              <a:gd name="connsiteX5815" fmla="*/ 1207583 w 4950054"/>
              <a:gd name="connsiteY5815" fmla="*/ 1279100 h 4950053"/>
              <a:gd name="connsiteX5816" fmla="*/ 1201211 w 4950054"/>
              <a:gd name="connsiteY5816" fmla="*/ 1281682 h 4950053"/>
              <a:gd name="connsiteX5817" fmla="*/ 1193769 w 4950054"/>
              <a:gd name="connsiteY5817" fmla="*/ 1289532 h 4950053"/>
              <a:gd name="connsiteX5818" fmla="*/ 1193576 w 4950054"/>
              <a:gd name="connsiteY5818" fmla="*/ 1289618 h 4950053"/>
              <a:gd name="connsiteX5819" fmla="*/ 1190039 w 4950054"/>
              <a:gd name="connsiteY5819" fmla="*/ 1277425 h 4950053"/>
              <a:gd name="connsiteX5820" fmla="*/ 1216081 w 4950054"/>
              <a:gd name="connsiteY5820" fmla="*/ 1280774 h 4950053"/>
              <a:gd name="connsiteX5821" fmla="*/ 1266248 w 4950054"/>
              <a:gd name="connsiteY5821" fmla="*/ 1241974 h 4950053"/>
              <a:gd name="connsiteX5822" fmla="*/ 1261040 w 4950054"/>
              <a:gd name="connsiteY5822" fmla="*/ 1233320 h 4950053"/>
              <a:gd name="connsiteX5823" fmla="*/ 1285438 w 4950054"/>
              <a:gd name="connsiteY5823" fmla="*/ 1234995 h 4950053"/>
              <a:gd name="connsiteX5824" fmla="*/ 1301064 w 4950054"/>
              <a:gd name="connsiteY5824" fmla="*/ 1220759 h 4950053"/>
              <a:gd name="connsiteX5825" fmla="*/ 1288728 w 4950054"/>
              <a:gd name="connsiteY5825" fmla="*/ 1219084 h 4950053"/>
              <a:gd name="connsiteX5826" fmla="*/ 1330397 w 4950054"/>
              <a:gd name="connsiteY5826" fmla="*/ 1192566 h 4950053"/>
              <a:gd name="connsiteX5827" fmla="*/ 1413459 w 4950054"/>
              <a:gd name="connsiteY5827" fmla="*/ 1150415 h 4950053"/>
              <a:gd name="connsiteX5828" fmla="*/ 1420587 w 4950054"/>
              <a:gd name="connsiteY5828" fmla="*/ 1164372 h 4950053"/>
              <a:gd name="connsiteX5829" fmla="*/ 1467190 w 4950054"/>
              <a:gd name="connsiteY5829" fmla="*/ 1150415 h 4950053"/>
              <a:gd name="connsiteX5830" fmla="*/ 1500360 w 4950054"/>
              <a:gd name="connsiteY5830" fmla="*/ 1122222 h 4950053"/>
              <a:gd name="connsiteX5831" fmla="*/ 1479526 w 4950054"/>
              <a:gd name="connsiteY5831" fmla="*/ 1118593 h 4950053"/>
              <a:gd name="connsiteX5832" fmla="*/ 1505569 w 4950054"/>
              <a:gd name="connsiteY5832" fmla="*/ 1107986 h 4950053"/>
              <a:gd name="connsiteX5833" fmla="*/ 1517631 w 4950054"/>
              <a:gd name="connsiteY5833" fmla="*/ 1120267 h 4950053"/>
              <a:gd name="connsiteX5834" fmla="*/ 1546964 w 4950054"/>
              <a:gd name="connsiteY5834" fmla="*/ 1102682 h 4950053"/>
              <a:gd name="connsiteX5835" fmla="*/ 1526129 w 4950054"/>
              <a:gd name="connsiteY5835" fmla="*/ 1095703 h 4950053"/>
              <a:gd name="connsiteX5836" fmla="*/ 1439502 w 4950054"/>
              <a:gd name="connsiteY5836" fmla="*/ 1130875 h 4950053"/>
              <a:gd name="connsiteX5837" fmla="*/ 1404961 w 4950054"/>
              <a:gd name="connsiteY5837" fmla="*/ 1148461 h 4950053"/>
              <a:gd name="connsiteX5838" fmla="*/ 1366857 w 4950054"/>
              <a:gd name="connsiteY5838" fmla="*/ 1159068 h 4950053"/>
              <a:gd name="connsiteX5839" fmla="*/ 1347667 w 4950054"/>
              <a:gd name="connsiteY5839" fmla="*/ 1111335 h 4950053"/>
              <a:gd name="connsiteX5840" fmla="*/ 1360003 w 4950054"/>
              <a:gd name="connsiteY5840" fmla="*/ 1088445 h 4950053"/>
              <a:gd name="connsiteX5841" fmla="*/ 1408525 w 4950054"/>
              <a:gd name="connsiteY5841" fmla="*/ 1072813 h 4950053"/>
              <a:gd name="connsiteX5842" fmla="*/ 1439502 w 4950054"/>
              <a:gd name="connsiteY5842" fmla="*/ 1060252 h 4950053"/>
              <a:gd name="connsiteX5843" fmla="*/ 1474318 w 4950054"/>
              <a:gd name="connsiteY5843" fmla="*/ 1070860 h 4950053"/>
              <a:gd name="connsiteX5844" fmla="*/ 1482816 w 4950054"/>
              <a:gd name="connsiteY5844" fmla="*/ 1053273 h 4950053"/>
              <a:gd name="connsiteX5845" fmla="*/ 1519276 w 4950054"/>
              <a:gd name="connsiteY5845" fmla="*/ 1047970 h 4950053"/>
              <a:gd name="connsiteX5846" fmla="*/ 1510504 w 4950054"/>
              <a:gd name="connsiteY5846" fmla="*/ 1044341 h 4950053"/>
              <a:gd name="connsiteX5847" fmla="*/ 1595486 w 4950054"/>
              <a:gd name="connsiteY5847" fmla="*/ 1018102 h 4950053"/>
              <a:gd name="connsiteX5848" fmla="*/ 1595486 w 4950054"/>
              <a:gd name="connsiteY5848" fmla="*/ 1007494 h 4950053"/>
              <a:gd name="connsiteX5849" fmla="*/ 1718572 w 4950054"/>
              <a:gd name="connsiteY5849" fmla="*/ 984604 h 4950053"/>
              <a:gd name="connsiteX5850" fmla="*/ 1716653 w 4950054"/>
              <a:gd name="connsiteY5850" fmla="*/ 995212 h 4950053"/>
              <a:gd name="connsiteX5851" fmla="*/ 1758322 w 4950054"/>
              <a:gd name="connsiteY5851" fmla="*/ 989908 h 4950053"/>
              <a:gd name="connsiteX5852" fmla="*/ 1685676 w 4950054"/>
              <a:gd name="connsiteY5852" fmla="*/ 1023405 h 4950053"/>
              <a:gd name="connsiteX5853" fmla="*/ 1739133 w 4950054"/>
              <a:gd name="connsiteY5853" fmla="*/ 1025080 h 4950053"/>
              <a:gd name="connsiteX5854" fmla="*/ 1759966 w 4950054"/>
              <a:gd name="connsiteY5854" fmla="*/ 1019776 h 4950053"/>
              <a:gd name="connsiteX5855" fmla="*/ 1798072 w 4950054"/>
              <a:gd name="connsiteY5855" fmla="*/ 1000515 h 4950053"/>
              <a:gd name="connsiteX5856" fmla="*/ 1799990 w 4950054"/>
              <a:gd name="connsiteY5856" fmla="*/ 1012798 h 4950053"/>
              <a:gd name="connsiteX5857" fmla="*/ 1747905 w 4950054"/>
              <a:gd name="connsiteY5857" fmla="*/ 1040991 h 4950053"/>
              <a:gd name="connsiteX5858" fmla="*/ 1741051 w 4950054"/>
              <a:gd name="connsiteY5858" fmla="*/ 1030383 h 4950053"/>
              <a:gd name="connsiteX5859" fmla="*/ 1728989 w 4950054"/>
              <a:gd name="connsiteY5859" fmla="*/ 1053273 h 4950053"/>
              <a:gd name="connsiteX5860" fmla="*/ 1777512 w 4950054"/>
              <a:gd name="connsiteY5860" fmla="*/ 1033734 h 4950053"/>
              <a:gd name="connsiteX5861" fmla="*/ 1891826 w 4950054"/>
              <a:gd name="connsiteY5861" fmla="*/ 1003865 h 4950053"/>
              <a:gd name="connsiteX5862" fmla="*/ 1900324 w 4950054"/>
              <a:gd name="connsiteY5862" fmla="*/ 1014472 h 4950053"/>
              <a:gd name="connsiteX5863" fmla="*/ 1978452 w 4950054"/>
              <a:gd name="connsiteY5863" fmla="*/ 979301 h 4950053"/>
              <a:gd name="connsiteX5864" fmla="*/ 1983661 w 4950054"/>
              <a:gd name="connsiteY5864" fmla="*/ 993258 h 4950053"/>
              <a:gd name="connsiteX5865" fmla="*/ 1886617 w 4950054"/>
              <a:gd name="connsiteY5865" fmla="*/ 1028709 h 4950053"/>
              <a:gd name="connsiteX5866" fmla="*/ 1902242 w 4950054"/>
              <a:gd name="connsiteY5866" fmla="*/ 1037362 h 4950053"/>
              <a:gd name="connsiteX5867" fmla="*/ 2042326 w 4950054"/>
              <a:gd name="connsiteY5867" fmla="*/ 1009169 h 4950053"/>
              <a:gd name="connsiteX5868" fmla="*/ 2030264 w 4950054"/>
              <a:gd name="connsiteY5868" fmla="*/ 1019776 h 4950053"/>
              <a:gd name="connsiteX5869" fmla="*/ 2168976 w 4950054"/>
              <a:gd name="connsiteY5869" fmla="*/ 991582 h 4950053"/>
              <a:gd name="connsiteX5870" fmla="*/ 2158559 w 4950054"/>
              <a:gd name="connsiteY5870" fmla="*/ 1005540 h 4950053"/>
              <a:gd name="connsiteX5871" fmla="*/ 2224351 w 4950054"/>
              <a:gd name="connsiteY5871" fmla="*/ 1003865 h 4950053"/>
              <a:gd name="connsiteX5872" fmla="*/ 2234769 w 4950054"/>
              <a:gd name="connsiteY5872" fmla="*/ 1016148 h 4950053"/>
              <a:gd name="connsiteX5873" fmla="*/ 2276437 w 4950054"/>
              <a:gd name="connsiteY5873" fmla="*/ 1009169 h 4950053"/>
              <a:gd name="connsiteX5874" fmla="*/ 2267665 w 4950054"/>
              <a:gd name="connsiteY5874" fmla="*/ 1012798 h 4950053"/>
              <a:gd name="connsiteX5875" fmla="*/ 2272874 w 4950054"/>
              <a:gd name="connsiteY5875" fmla="*/ 1014472 h 4950053"/>
              <a:gd name="connsiteX5876" fmla="*/ 2312623 w 4950054"/>
              <a:gd name="connsiteY5876" fmla="*/ 1028709 h 4950053"/>
              <a:gd name="connsiteX5877" fmla="*/ 2324685 w 4950054"/>
              <a:gd name="connsiteY5877" fmla="*/ 1025080 h 4950053"/>
              <a:gd name="connsiteX5878" fmla="*/ 2333458 w 4950054"/>
              <a:gd name="connsiteY5878" fmla="*/ 1023405 h 4950053"/>
              <a:gd name="connsiteX5879" fmla="*/ 2352647 w 4950054"/>
              <a:gd name="connsiteY5879" fmla="*/ 1019776 h 4950053"/>
              <a:gd name="connsiteX5880" fmla="*/ 2378415 w 4950054"/>
              <a:gd name="connsiteY5880" fmla="*/ 1014472 h 4950053"/>
              <a:gd name="connsiteX5881" fmla="*/ 2376770 w 4950054"/>
              <a:gd name="connsiteY5881" fmla="*/ 1019776 h 4950053"/>
              <a:gd name="connsiteX5882" fmla="*/ 2437355 w 4950054"/>
              <a:gd name="connsiteY5882" fmla="*/ 1019776 h 4950053"/>
              <a:gd name="connsiteX5883" fmla="*/ 2468606 w 4950054"/>
              <a:gd name="connsiteY5883" fmla="*/ 1019776 h 4950053"/>
              <a:gd name="connsiteX5884" fmla="*/ 2497939 w 4950054"/>
              <a:gd name="connsiteY5884" fmla="*/ 1023405 h 4950053"/>
              <a:gd name="connsiteX5885" fmla="*/ 2496294 w 4950054"/>
              <a:gd name="connsiteY5885" fmla="*/ 1018102 h 4950053"/>
              <a:gd name="connsiteX5886" fmla="*/ 2548105 w 4950054"/>
              <a:gd name="connsiteY5886" fmla="*/ 1023405 h 4950053"/>
              <a:gd name="connsiteX5887" fmla="*/ 2540978 w 4950054"/>
              <a:gd name="connsiteY5887" fmla="*/ 1032059 h 4950053"/>
              <a:gd name="connsiteX5888" fmla="*/ 2561812 w 4950054"/>
              <a:gd name="connsiteY5888" fmla="*/ 1018102 h 4950053"/>
              <a:gd name="connsiteX5889" fmla="*/ 2556603 w 4950054"/>
              <a:gd name="connsiteY5889" fmla="*/ 1030383 h 4950053"/>
              <a:gd name="connsiteX5890" fmla="*/ 2599917 w 4950054"/>
              <a:gd name="connsiteY5890" fmla="*/ 1035687 h 4950053"/>
              <a:gd name="connsiteX5891" fmla="*/ 2613898 w 4950054"/>
              <a:gd name="connsiteY5891" fmla="*/ 1032059 h 4950053"/>
              <a:gd name="connsiteX5892" fmla="*/ 2610334 w 4950054"/>
              <a:gd name="connsiteY5892" fmla="*/ 1016148 h 4950053"/>
              <a:gd name="connsiteX5893" fmla="*/ 2615542 w 4950054"/>
              <a:gd name="connsiteY5893" fmla="*/ 1019776 h 4950053"/>
              <a:gd name="connsiteX5894" fmla="*/ 2620751 w 4950054"/>
              <a:gd name="connsiteY5894" fmla="*/ 1019776 h 4950053"/>
              <a:gd name="connsiteX5895" fmla="*/ 2615542 w 4950054"/>
              <a:gd name="connsiteY5895" fmla="*/ 1028709 h 4950053"/>
              <a:gd name="connsiteX5896" fmla="*/ 2619106 w 4950054"/>
              <a:gd name="connsiteY5896" fmla="*/ 1033734 h 4950053"/>
              <a:gd name="connsiteX5897" fmla="*/ 2629523 w 4950054"/>
              <a:gd name="connsiteY5897" fmla="*/ 1023405 h 4950053"/>
              <a:gd name="connsiteX5898" fmla="*/ 2629523 w 4950054"/>
              <a:gd name="connsiteY5898" fmla="*/ 1035687 h 4950053"/>
              <a:gd name="connsiteX5899" fmla="*/ 2683254 w 4950054"/>
              <a:gd name="connsiteY5899" fmla="*/ 1028709 h 4950053"/>
              <a:gd name="connsiteX5900" fmla="*/ 2687460 w 4950054"/>
              <a:gd name="connsiteY5900" fmla="*/ 1035134 h 4950053"/>
              <a:gd name="connsiteX5901" fmla="*/ 2687476 w 4950054"/>
              <a:gd name="connsiteY5901" fmla="*/ 1035610 h 4950053"/>
              <a:gd name="connsiteX5902" fmla="*/ 2689280 w 4950054"/>
              <a:gd name="connsiteY5902" fmla="*/ 1037913 h 4950053"/>
              <a:gd name="connsiteX5903" fmla="*/ 2694630 w 4950054"/>
              <a:gd name="connsiteY5903" fmla="*/ 1046085 h 4950053"/>
              <a:gd name="connsiteX5904" fmla="*/ 2712587 w 4950054"/>
              <a:gd name="connsiteY5904" fmla="*/ 1046295 h 4950053"/>
              <a:gd name="connsiteX5905" fmla="*/ 2723003 w 4950054"/>
              <a:gd name="connsiteY5905" fmla="*/ 1060252 h 4950053"/>
              <a:gd name="connsiteX5906" fmla="*/ 2726567 w 4950054"/>
              <a:gd name="connsiteY5906" fmla="*/ 1056902 h 4950053"/>
              <a:gd name="connsiteX5907" fmla="*/ 2724648 w 4950054"/>
              <a:gd name="connsiteY5907" fmla="*/ 1042666 h 4950053"/>
              <a:gd name="connsiteX5908" fmla="*/ 2732997 w 4950054"/>
              <a:gd name="connsiteY5908" fmla="*/ 1059669 h 4950053"/>
              <a:gd name="connsiteX5909" fmla="*/ 2731296 w 4950054"/>
              <a:gd name="connsiteY5909" fmla="*/ 1060531 h 4950053"/>
              <a:gd name="connsiteX5910" fmla="*/ 2724648 w 4950054"/>
              <a:gd name="connsiteY5910" fmla="*/ 1063881 h 4950053"/>
              <a:gd name="connsiteX5911" fmla="*/ 2740274 w 4950054"/>
              <a:gd name="connsiteY5911" fmla="*/ 1063881 h 4950053"/>
              <a:gd name="connsiteX5912" fmla="*/ 2735065 w 4950054"/>
              <a:gd name="connsiteY5912" fmla="*/ 1054949 h 4950053"/>
              <a:gd name="connsiteX5913" fmla="*/ 2769881 w 4950054"/>
              <a:gd name="connsiteY5913" fmla="*/ 1063881 h 4950053"/>
              <a:gd name="connsiteX5914" fmla="*/ 2775089 w 4950054"/>
              <a:gd name="connsiteY5914" fmla="*/ 1042666 h 4950053"/>
              <a:gd name="connsiteX5915" fmla="*/ 2743838 w 4950054"/>
              <a:gd name="connsiteY5915" fmla="*/ 1030383 h 4950053"/>
              <a:gd name="connsiteX5916" fmla="*/ 2755900 w 4950054"/>
              <a:gd name="connsiteY5916" fmla="*/ 1018102 h 4950053"/>
              <a:gd name="connsiteX5917" fmla="*/ 2773170 w 4950054"/>
              <a:gd name="connsiteY5917" fmla="*/ 1025080 h 4950053"/>
              <a:gd name="connsiteX5918" fmla="*/ 2783587 w 4950054"/>
              <a:gd name="connsiteY5918" fmla="*/ 1016148 h 4950053"/>
              <a:gd name="connsiteX5919" fmla="*/ 2823337 w 4950054"/>
              <a:gd name="connsiteY5919" fmla="*/ 1025080 h 4950053"/>
              <a:gd name="connsiteX5920" fmla="*/ 2816484 w 4950054"/>
              <a:gd name="connsiteY5920" fmla="*/ 1023405 h 4950053"/>
              <a:gd name="connsiteX5921" fmla="*/ 2826901 w 4950054"/>
              <a:gd name="connsiteY5921" fmla="*/ 1025080 h 4950053"/>
              <a:gd name="connsiteX5922" fmla="*/ 2826901 w 4950054"/>
              <a:gd name="connsiteY5922" fmla="*/ 1019776 h 4950053"/>
              <a:gd name="connsiteX5923" fmla="*/ 2863361 w 4950054"/>
              <a:gd name="connsiteY5923" fmla="*/ 1018102 h 4950053"/>
              <a:gd name="connsiteX5924" fmla="*/ 2892693 w 4950054"/>
              <a:gd name="connsiteY5924" fmla="*/ 1002190 h 4950053"/>
              <a:gd name="connsiteX5925" fmla="*/ 2901466 w 4950054"/>
              <a:gd name="connsiteY5925" fmla="*/ 1019776 h 4950053"/>
              <a:gd name="connsiteX5926" fmla="*/ 2906674 w 4950054"/>
              <a:gd name="connsiteY5926" fmla="*/ 1019776 h 4950053"/>
              <a:gd name="connsiteX5927" fmla="*/ 2934362 w 4950054"/>
              <a:gd name="connsiteY5927" fmla="*/ 1010844 h 4950053"/>
              <a:gd name="connsiteX5928" fmla="*/ 2955197 w 4950054"/>
              <a:gd name="connsiteY5928" fmla="*/ 993258 h 4950053"/>
              <a:gd name="connsiteX5929" fmla="*/ 2958485 w 4950054"/>
              <a:gd name="connsiteY5929" fmla="*/ 1002190 h 4950053"/>
              <a:gd name="connsiteX5930" fmla="*/ 2956841 w 4950054"/>
              <a:gd name="connsiteY5930" fmla="*/ 989908 h 4950053"/>
              <a:gd name="connsiteX5931" fmla="*/ 2963695 w 4950054"/>
              <a:gd name="connsiteY5931" fmla="*/ 998561 h 4950053"/>
              <a:gd name="connsiteX5932" fmla="*/ 2965613 w 4950054"/>
              <a:gd name="connsiteY5932" fmla="*/ 1009169 h 4950053"/>
              <a:gd name="connsiteX5933" fmla="*/ 2956841 w 4950054"/>
              <a:gd name="connsiteY5933" fmla="*/ 1005540 h 4950053"/>
              <a:gd name="connsiteX5934" fmla="*/ 2962049 w 4950054"/>
              <a:gd name="connsiteY5934" fmla="*/ 1010844 h 4950053"/>
              <a:gd name="connsiteX5935" fmla="*/ 2956841 w 4950054"/>
              <a:gd name="connsiteY5935" fmla="*/ 1010844 h 4950053"/>
              <a:gd name="connsiteX5936" fmla="*/ 2968903 w 4950054"/>
              <a:gd name="connsiteY5936" fmla="*/ 1021451 h 4950053"/>
              <a:gd name="connsiteX5937" fmla="*/ 2937651 w 4950054"/>
              <a:gd name="connsiteY5937" fmla="*/ 1021451 h 4950053"/>
              <a:gd name="connsiteX5938" fmla="*/ 2922300 w 4950054"/>
              <a:gd name="connsiteY5938" fmla="*/ 1023405 h 4950053"/>
              <a:gd name="connsiteX5939" fmla="*/ 2899821 w 4950054"/>
              <a:gd name="connsiteY5939" fmla="*/ 1035687 h 4950053"/>
              <a:gd name="connsiteX5940" fmla="*/ 2891048 w 4950054"/>
              <a:gd name="connsiteY5940" fmla="*/ 1023405 h 4950053"/>
              <a:gd name="connsiteX5941" fmla="*/ 2885840 w 4950054"/>
              <a:gd name="connsiteY5941" fmla="*/ 1033734 h 4950053"/>
              <a:gd name="connsiteX5942" fmla="*/ 2877068 w 4950054"/>
              <a:gd name="connsiteY5942" fmla="*/ 1025080 h 4950053"/>
              <a:gd name="connsiteX5943" fmla="*/ 2866650 w 4950054"/>
              <a:gd name="connsiteY5943" fmla="*/ 1044341 h 4950053"/>
              <a:gd name="connsiteX5944" fmla="*/ 2861441 w 4950054"/>
              <a:gd name="connsiteY5944" fmla="*/ 1035687 h 4950053"/>
              <a:gd name="connsiteX5945" fmla="*/ 2833754 w 4950054"/>
              <a:gd name="connsiteY5945" fmla="*/ 1049645 h 4950053"/>
              <a:gd name="connsiteX5946" fmla="*/ 2809630 w 4950054"/>
              <a:gd name="connsiteY5946" fmla="*/ 1049645 h 4950053"/>
              <a:gd name="connsiteX5947" fmla="*/ 2832109 w 4950054"/>
              <a:gd name="connsiteY5947" fmla="*/ 1054949 h 4950053"/>
              <a:gd name="connsiteX5948" fmla="*/ 2858152 w 4950054"/>
              <a:gd name="connsiteY5948" fmla="*/ 1063881 h 4950053"/>
              <a:gd name="connsiteX5949" fmla="*/ 2854589 w 4950054"/>
              <a:gd name="connsiteY5949" fmla="*/ 1076163 h 4950053"/>
              <a:gd name="connsiteX5950" fmla="*/ 2854589 w 4950054"/>
              <a:gd name="connsiteY5950" fmla="*/ 1085095 h 4950053"/>
              <a:gd name="connsiteX5951" fmla="*/ 2871859 w 4950054"/>
              <a:gd name="connsiteY5951" fmla="*/ 1074488 h 4950053"/>
              <a:gd name="connsiteX5952" fmla="*/ 2909964 w 4950054"/>
              <a:gd name="connsiteY5952" fmla="*/ 1092074 h 4950053"/>
              <a:gd name="connsiteX5953" fmla="*/ 2922300 w 4950054"/>
              <a:gd name="connsiteY5953" fmla="*/ 1083141 h 4950053"/>
              <a:gd name="connsiteX5954" fmla="*/ 2917091 w 4950054"/>
              <a:gd name="connsiteY5954" fmla="*/ 1088445 h 4950053"/>
              <a:gd name="connsiteX5955" fmla="*/ 2934362 w 4950054"/>
              <a:gd name="connsiteY5955" fmla="*/ 1090400 h 4950053"/>
              <a:gd name="connsiteX5956" fmla="*/ 2927509 w 4950054"/>
              <a:gd name="connsiteY5956" fmla="*/ 1088445 h 4950053"/>
              <a:gd name="connsiteX5957" fmla="*/ 2941216 w 4950054"/>
              <a:gd name="connsiteY5957" fmla="*/ 1079792 h 4950053"/>
              <a:gd name="connsiteX5958" fmla="*/ 2937651 w 4950054"/>
              <a:gd name="connsiteY5958" fmla="*/ 1086771 h 4950053"/>
              <a:gd name="connsiteX5959" fmla="*/ 2958485 w 4950054"/>
              <a:gd name="connsiteY5959" fmla="*/ 1092074 h 4950053"/>
              <a:gd name="connsiteX5960" fmla="*/ 2955197 w 4950054"/>
              <a:gd name="connsiteY5960" fmla="*/ 1081467 h 4950053"/>
              <a:gd name="connsiteX5961" fmla="*/ 2960405 w 4950054"/>
              <a:gd name="connsiteY5961" fmla="*/ 1079792 h 4950053"/>
              <a:gd name="connsiteX5962" fmla="*/ 2972467 w 4950054"/>
              <a:gd name="connsiteY5962" fmla="*/ 1078117 h 4950053"/>
              <a:gd name="connsiteX5963" fmla="*/ 2981239 w 4950054"/>
              <a:gd name="connsiteY5963" fmla="*/ 1083141 h 4950053"/>
              <a:gd name="connsiteX5964" fmla="*/ 2962049 w 4950054"/>
              <a:gd name="connsiteY5964" fmla="*/ 1095703 h 4950053"/>
              <a:gd name="connsiteX5965" fmla="*/ 2976030 w 4950054"/>
              <a:gd name="connsiteY5965" fmla="*/ 1099053 h 4950053"/>
              <a:gd name="connsiteX5966" fmla="*/ 2998510 w 4950054"/>
              <a:gd name="connsiteY5966" fmla="*/ 1114964 h 4950053"/>
              <a:gd name="connsiteX5967" fmla="*/ 3033050 w 4950054"/>
              <a:gd name="connsiteY5967" fmla="*/ 1109660 h 4950053"/>
              <a:gd name="connsiteX5968" fmla="*/ 3047031 w 4950054"/>
              <a:gd name="connsiteY5968" fmla="*/ 1113290 h 4950053"/>
              <a:gd name="connsiteX5969" fmla="*/ 3039903 w 4950054"/>
              <a:gd name="connsiteY5969" fmla="*/ 1102682 h 4950053"/>
              <a:gd name="connsiteX5970" fmla="*/ 3036614 w 4950054"/>
              <a:gd name="connsiteY5970" fmla="*/ 1111335 h 4950053"/>
              <a:gd name="connsiteX5971" fmla="*/ 3048676 w 4950054"/>
              <a:gd name="connsiteY5971" fmla="*/ 1107986 h 4950053"/>
              <a:gd name="connsiteX5972" fmla="*/ 3088426 w 4950054"/>
              <a:gd name="connsiteY5972" fmla="*/ 1111335 h 4950053"/>
              <a:gd name="connsiteX5973" fmla="*/ 3081572 w 4950054"/>
              <a:gd name="connsiteY5973" fmla="*/ 1104356 h 4950053"/>
              <a:gd name="connsiteX5974" fmla="*/ 3118032 w 4950054"/>
              <a:gd name="connsiteY5974" fmla="*/ 1093749 h 4950053"/>
              <a:gd name="connsiteX5975" fmla="*/ 3149010 w 4950054"/>
              <a:gd name="connsiteY5975" fmla="*/ 1085095 h 4950053"/>
              <a:gd name="connsiteX5976" fmla="*/ 3145720 w 4950054"/>
              <a:gd name="connsiteY5976" fmla="*/ 1083141 h 4950053"/>
              <a:gd name="connsiteX5977" fmla="*/ 3218366 w 4950054"/>
              <a:gd name="connsiteY5977" fmla="*/ 1039037 h 4950053"/>
              <a:gd name="connsiteX5978" fmla="*/ 3223575 w 4950054"/>
              <a:gd name="connsiteY5978" fmla="*/ 1049645 h 4950053"/>
              <a:gd name="connsiteX5979" fmla="*/ 3225493 w 4950054"/>
              <a:gd name="connsiteY5979" fmla="*/ 1037362 h 4950053"/>
              <a:gd name="connsiteX5980" fmla="*/ 3247972 w 4950054"/>
              <a:gd name="connsiteY5980" fmla="*/ 1023405 h 4950053"/>
              <a:gd name="connsiteX5981" fmla="*/ 3272097 w 4950054"/>
              <a:gd name="connsiteY5981" fmla="*/ 1003865 h 4950053"/>
              <a:gd name="connsiteX5982" fmla="*/ 3275660 w 4950054"/>
              <a:gd name="connsiteY5982" fmla="*/ 1007494 h 4950053"/>
              <a:gd name="connsiteX5983" fmla="*/ 3280869 w 4950054"/>
              <a:gd name="connsiteY5983" fmla="*/ 1007494 h 4950053"/>
              <a:gd name="connsiteX5984" fmla="*/ 3294575 w 4950054"/>
              <a:gd name="connsiteY5984" fmla="*/ 979301 h 4950053"/>
              <a:gd name="connsiteX5985" fmla="*/ 3304993 w 4950054"/>
              <a:gd name="connsiteY5985" fmla="*/ 987954 h 4950053"/>
              <a:gd name="connsiteX5986" fmla="*/ 3308555 w 4950054"/>
              <a:gd name="connsiteY5986" fmla="*/ 982650 h 4950053"/>
              <a:gd name="connsiteX5987" fmla="*/ 3299784 w 4950054"/>
              <a:gd name="connsiteY5987" fmla="*/ 973997 h 4950053"/>
              <a:gd name="connsiteX5988" fmla="*/ 3324182 w 4950054"/>
              <a:gd name="connsiteY5988" fmla="*/ 963390 h 4950053"/>
              <a:gd name="connsiteX5989" fmla="*/ 3334599 w 4950054"/>
              <a:gd name="connsiteY5989" fmla="*/ 970368 h 4950053"/>
              <a:gd name="connsiteX5990" fmla="*/ 3345016 w 4950054"/>
              <a:gd name="connsiteY5990" fmla="*/ 958086 h 4950053"/>
              <a:gd name="connsiteX5991" fmla="*/ 3350225 w 4950054"/>
              <a:gd name="connsiteY5991" fmla="*/ 970368 h 4950053"/>
              <a:gd name="connsiteX5992" fmla="*/ 3384766 w 4950054"/>
              <a:gd name="connsiteY5992" fmla="*/ 942175 h 4950053"/>
              <a:gd name="connsiteX5993" fmla="*/ 3389975 w 4950054"/>
              <a:gd name="connsiteY5993" fmla="*/ 956132 h 4950053"/>
              <a:gd name="connsiteX5994" fmla="*/ 3408889 w 4950054"/>
              <a:gd name="connsiteY5994" fmla="*/ 926264 h 4950053"/>
              <a:gd name="connsiteX5995" fmla="*/ 3403682 w 4950054"/>
              <a:gd name="connsiteY5995" fmla="*/ 919285 h 4950053"/>
              <a:gd name="connsiteX5996" fmla="*/ 3422870 w 4950054"/>
              <a:gd name="connsiteY5996" fmla="*/ 896395 h 4950053"/>
              <a:gd name="connsiteX5997" fmla="*/ 3467829 w 4950054"/>
              <a:gd name="connsiteY5997" fmla="*/ 880484 h 4950053"/>
              <a:gd name="connsiteX5998" fmla="*/ 3470902 w 4950054"/>
              <a:gd name="connsiteY5998" fmla="*/ 868032 h 4950053"/>
              <a:gd name="connsiteX5999" fmla="*/ 3467592 w 4950054"/>
              <a:gd name="connsiteY5999" fmla="*/ 866567 h 4950053"/>
              <a:gd name="connsiteX6000" fmla="*/ 3460197 w 4950054"/>
              <a:gd name="connsiteY6000" fmla="*/ 862206 h 4950053"/>
              <a:gd name="connsiteX6001" fmla="*/ 3446228 w 4950054"/>
              <a:gd name="connsiteY6001" fmla="*/ 876276 h 4950053"/>
              <a:gd name="connsiteX6002" fmla="*/ 3458553 w 4950054"/>
              <a:gd name="connsiteY6002" fmla="*/ 837162 h 4950053"/>
              <a:gd name="connsiteX6003" fmla="*/ 3470605 w 4950054"/>
              <a:gd name="connsiteY6003" fmla="*/ 838850 h 4950053"/>
              <a:gd name="connsiteX6004" fmla="*/ 3472249 w 4950054"/>
              <a:gd name="connsiteY6004" fmla="*/ 853201 h 4950053"/>
              <a:gd name="connsiteX6005" fmla="*/ 3467045 w 4950054"/>
              <a:gd name="connsiteY6005" fmla="*/ 846166 h 4950053"/>
              <a:gd name="connsiteX6006" fmla="*/ 3454993 w 4950054"/>
              <a:gd name="connsiteY6006" fmla="*/ 844197 h 4950053"/>
              <a:gd name="connsiteX6007" fmla="*/ 3458553 w 4950054"/>
              <a:gd name="connsiteY6007" fmla="*/ 856860 h 4950053"/>
              <a:gd name="connsiteX6008" fmla="*/ 3471188 w 4950054"/>
              <a:gd name="connsiteY6008" fmla="*/ 859251 h 4950053"/>
              <a:gd name="connsiteX6009" fmla="*/ 3474051 w 4950054"/>
              <a:gd name="connsiteY6009" fmla="*/ 864591 h 4950053"/>
              <a:gd name="connsiteX6010" fmla="*/ 3485099 w 4950054"/>
              <a:gd name="connsiteY6010" fmla="*/ 857595 h 4950053"/>
              <a:gd name="connsiteX6011" fmla="*/ 3480164 w 4950054"/>
              <a:gd name="connsiteY6011" fmla="*/ 848662 h 4950053"/>
              <a:gd name="connsiteX6012" fmla="*/ 3488664 w 4950054"/>
              <a:gd name="connsiteY6012" fmla="*/ 850337 h 4950053"/>
              <a:gd name="connsiteX6013" fmla="*/ 3485099 w 4950054"/>
              <a:gd name="connsiteY6013" fmla="*/ 841683 h 4950053"/>
              <a:gd name="connsiteX6014" fmla="*/ 3481809 w 4950054"/>
              <a:gd name="connsiteY6014" fmla="*/ 843358 h 4950053"/>
              <a:gd name="connsiteX6015" fmla="*/ 3484345 w 4950054"/>
              <a:gd name="connsiteY6015" fmla="*/ 829471 h 4950053"/>
              <a:gd name="connsiteX6016" fmla="*/ 3488077 w 4950054"/>
              <a:gd name="connsiteY6016" fmla="*/ 823492 h 4950053"/>
              <a:gd name="connsiteX6017" fmla="*/ 3476176 w 4950054"/>
              <a:gd name="connsiteY6017" fmla="*/ 822365 h 4950053"/>
              <a:gd name="connsiteX6018" fmla="*/ 3467727 w 4950054"/>
              <a:gd name="connsiteY6018" fmla="*/ 816707 h 4950053"/>
              <a:gd name="connsiteX6019" fmla="*/ 3460914 w 4950054"/>
              <a:gd name="connsiteY6019" fmla="*/ 834418 h 4950053"/>
              <a:gd name="connsiteX6020" fmla="*/ 3464183 w 4950054"/>
              <a:gd name="connsiteY6020" fmla="*/ 811366 h 4950053"/>
              <a:gd name="connsiteX6021" fmla="*/ 3471270 w 4950054"/>
              <a:gd name="connsiteY6021" fmla="*/ 816707 h 4950053"/>
              <a:gd name="connsiteX6022" fmla="*/ 3483263 w 4950054"/>
              <a:gd name="connsiteY6022" fmla="*/ 809679 h 4950053"/>
              <a:gd name="connsiteX6023" fmla="*/ 3466091 w 4950054"/>
              <a:gd name="connsiteY6023" fmla="*/ 809679 h 4950053"/>
              <a:gd name="connsiteX6024" fmla="*/ 3490077 w 4950054"/>
              <a:gd name="connsiteY6024" fmla="*/ 802651 h 4950053"/>
              <a:gd name="connsiteX6025" fmla="*/ 3486129 w 4950054"/>
              <a:gd name="connsiteY6025" fmla="*/ 817871 h 4950053"/>
              <a:gd name="connsiteX6026" fmla="*/ 3489736 w 4950054"/>
              <a:gd name="connsiteY6026" fmla="*/ 820831 h 4950053"/>
              <a:gd name="connsiteX6027" fmla="*/ 3492227 w 4950054"/>
              <a:gd name="connsiteY6027" fmla="*/ 816839 h 4950053"/>
              <a:gd name="connsiteX6028" fmla="*/ 3492961 w 4950054"/>
              <a:gd name="connsiteY6028" fmla="*/ 823476 h 4950053"/>
              <a:gd name="connsiteX6029" fmla="*/ 3493620 w 4950054"/>
              <a:gd name="connsiteY6029" fmla="*/ 824017 h 4950053"/>
              <a:gd name="connsiteX6030" fmla="*/ 3493014 w 4950054"/>
              <a:gd name="connsiteY6030" fmla="*/ 823960 h 4950053"/>
              <a:gd name="connsiteX6031" fmla="*/ 3493700 w 4950054"/>
              <a:gd name="connsiteY6031" fmla="*/ 830169 h 4950053"/>
              <a:gd name="connsiteX6032" fmla="*/ 3483455 w 4950054"/>
              <a:gd name="connsiteY6032" fmla="*/ 838054 h 4950053"/>
              <a:gd name="connsiteX6033" fmla="*/ 3488664 w 4950054"/>
              <a:gd name="connsiteY6033" fmla="*/ 843358 h 4950053"/>
              <a:gd name="connsiteX6034" fmla="*/ 3497435 w 4950054"/>
              <a:gd name="connsiteY6034" fmla="*/ 834426 h 4950053"/>
              <a:gd name="connsiteX6035" fmla="*/ 3516351 w 4950054"/>
              <a:gd name="connsiteY6035" fmla="*/ 829122 h 4950053"/>
              <a:gd name="connsiteX6036" fmla="*/ 3504289 w 4950054"/>
              <a:gd name="connsiteY6036" fmla="*/ 816839 h 4950053"/>
              <a:gd name="connsiteX6037" fmla="*/ 3538829 w 4950054"/>
              <a:gd name="connsiteY6037" fmla="*/ 799253 h 4950053"/>
              <a:gd name="connsiteX6038" fmla="*/ 3554455 w 4950054"/>
              <a:gd name="connsiteY6038" fmla="*/ 765757 h 4950053"/>
              <a:gd name="connsiteX6039" fmla="*/ 3570081 w 4950054"/>
              <a:gd name="connsiteY6039" fmla="*/ 767431 h 4950053"/>
              <a:gd name="connsiteX6040" fmla="*/ 3564873 w 4950054"/>
              <a:gd name="connsiteY6040" fmla="*/ 783342 h 4950053"/>
              <a:gd name="connsiteX6041" fmla="*/ 3578853 w 4950054"/>
              <a:gd name="connsiteY6041" fmla="*/ 779993 h 4950053"/>
              <a:gd name="connsiteX6042" fmla="*/ 3575290 w 4950054"/>
              <a:gd name="connsiteY6042" fmla="*/ 772735 h 4950053"/>
              <a:gd name="connsiteX6043" fmla="*/ 3587353 w 4950054"/>
              <a:gd name="connsiteY6043" fmla="*/ 779993 h 4950053"/>
              <a:gd name="connsiteX6044" fmla="*/ 3587353 w 4950054"/>
              <a:gd name="connsiteY6044" fmla="*/ 827447 h 4950053"/>
              <a:gd name="connsiteX6045" fmla="*/ 3596124 w 4950054"/>
              <a:gd name="connsiteY6045" fmla="*/ 811536 h 4950053"/>
              <a:gd name="connsiteX6046" fmla="*/ 3585707 w 4950054"/>
              <a:gd name="connsiteY6046" fmla="*/ 813490 h 4950053"/>
              <a:gd name="connsiteX6047" fmla="*/ 3585707 w 4950054"/>
              <a:gd name="connsiteY6047" fmla="*/ 806232 h 4950053"/>
              <a:gd name="connsiteX6048" fmla="*/ 3602978 w 4950054"/>
              <a:gd name="connsiteY6048" fmla="*/ 808186 h 4950053"/>
              <a:gd name="connsiteX6049" fmla="*/ 3601333 w 4950054"/>
              <a:gd name="connsiteY6049" fmla="*/ 816839 h 4950053"/>
              <a:gd name="connsiteX6050" fmla="*/ 3607459 w 4950054"/>
              <a:gd name="connsiteY6050" fmla="*/ 817095 h 4950053"/>
              <a:gd name="connsiteX6051" fmla="*/ 3612765 w 4950054"/>
              <a:gd name="connsiteY6051" fmla="*/ 804082 h 4950053"/>
              <a:gd name="connsiteX6052" fmla="*/ 3612289 w 4950054"/>
              <a:gd name="connsiteY6052" fmla="*/ 790267 h 4950053"/>
              <a:gd name="connsiteX6053" fmla="*/ 3631284 w 4950054"/>
              <a:gd name="connsiteY6053" fmla="*/ 782992 h 4950053"/>
              <a:gd name="connsiteX6054" fmla="*/ 3617446 w 4950054"/>
              <a:gd name="connsiteY6054" fmla="*/ 800620 h 4950053"/>
              <a:gd name="connsiteX6055" fmla="*/ 3617366 w 4950054"/>
              <a:gd name="connsiteY6055" fmla="*/ 803110 h 4950053"/>
              <a:gd name="connsiteX6056" fmla="*/ 3620622 w 4950054"/>
              <a:gd name="connsiteY6056" fmla="*/ 804932 h 4950053"/>
              <a:gd name="connsiteX6057" fmla="*/ 3618912 w 4950054"/>
              <a:gd name="connsiteY6057" fmla="*/ 806720 h 4950053"/>
              <a:gd name="connsiteX6058" fmla="*/ 3617042 w 4950054"/>
              <a:gd name="connsiteY6058" fmla="*/ 813203 h 4950053"/>
              <a:gd name="connsiteX6059" fmla="*/ 3617033 w 4950054"/>
              <a:gd name="connsiteY6059" fmla="*/ 813492 h 4950053"/>
              <a:gd name="connsiteX6060" fmla="*/ 3625684 w 4950054"/>
              <a:gd name="connsiteY6060" fmla="*/ 813716 h 4950053"/>
              <a:gd name="connsiteX6061" fmla="*/ 3632585 w 4950054"/>
              <a:gd name="connsiteY6061" fmla="*/ 802883 h 4950053"/>
              <a:gd name="connsiteX6062" fmla="*/ 3634230 w 4950054"/>
              <a:gd name="connsiteY6062" fmla="*/ 827447 h 4950053"/>
              <a:gd name="connsiteX6063" fmla="*/ 3632585 w 4950054"/>
              <a:gd name="connsiteY6063" fmla="*/ 838054 h 4950053"/>
              <a:gd name="connsiteX6064" fmla="*/ 3641083 w 4950054"/>
              <a:gd name="connsiteY6064" fmla="*/ 860944 h 4950053"/>
              <a:gd name="connsiteX6065" fmla="*/ 3634230 w 4950054"/>
              <a:gd name="connsiteY6065" fmla="*/ 855640 h 4950053"/>
              <a:gd name="connsiteX6066" fmla="*/ 3637210 w 4950054"/>
              <a:gd name="connsiteY6066" fmla="*/ 868796 h 4950053"/>
              <a:gd name="connsiteX6067" fmla="*/ 3644015 w 4950054"/>
              <a:gd name="connsiteY6067" fmla="*/ 873787 h 4950053"/>
              <a:gd name="connsiteX6068" fmla="*/ 3645971 w 4950054"/>
              <a:gd name="connsiteY6068" fmla="*/ 869241 h 4950053"/>
              <a:gd name="connsiteX6069" fmla="*/ 3656677 w 4950054"/>
              <a:gd name="connsiteY6069" fmla="*/ 859322 h 4950053"/>
              <a:gd name="connsiteX6070" fmla="*/ 3649770 w 4950054"/>
              <a:gd name="connsiteY6070" fmla="*/ 875362 h 4950053"/>
              <a:gd name="connsiteX6071" fmla="*/ 3645316 w 4950054"/>
              <a:gd name="connsiteY6071" fmla="*/ 874742 h 4950053"/>
              <a:gd name="connsiteX6072" fmla="*/ 3653144 w 4950054"/>
              <a:gd name="connsiteY6072" fmla="*/ 880484 h 4950053"/>
              <a:gd name="connsiteX6073" fmla="*/ 3658352 w 4950054"/>
              <a:gd name="connsiteY6073" fmla="*/ 873506 h 4950053"/>
              <a:gd name="connsiteX6074" fmla="*/ 3675898 w 4950054"/>
              <a:gd name="connsiteY6074" fmla="*/ 892767 h 4950053"/>
              <a:gd name="connsiteX6075" fmla="*/ 3677542 w 4950054"/>
              <a:gd name="connsiteY6075" fmla="*/ 919285 h 4950053"/>
              <a:gd name="connsiteX6076" fmla="*/ 3675898 w 4950054"/>
              <a:gd name="connsiteY6076" fmla="*/ 954457 h 4950053"/>
              <a:gd name="connsiteX6077" fmla="*/ 3667125 w 4950054"/>
              <a:gd name="connsiteY6077" fmla="*/ 989908 h 4950053"/>
              <a:gd name="connsiteX6078" fmla="*/ 3670820 w 4950054"/>
              <a:gd name="connsiteY6078" fmla="*/ 987597 h 4950053"/>
              <a:gd name="connsiteX6079" fmla="*/ 3670299 w 4950054"/>
              <a:gd name="connsiteY6079" fmla="*/ 986372 h 4950053"/>
              <a:gd name="connsiteX6080" fmla="*/ 3675852 w 4950054"/>
              <a:gd name="connsiteY6080" fmla="*/ 980266 h 4950053"/>
              <a:gd name="connsiteX6081" fmla="*/ 3679080 w 4950054"/>
              <a:gd name="connsiteY6081" fmla="*/ 980906 h 4950053"/>
              <a:gd name="connsiteX6082" fmla="*/ 3682750 w 4950054"/>
              <a:gd name="connsiteY6082" fmla="*/ 972043 h 4950053"/>
              <a:gd name="connsiteX6083" fmla="*/ 3686040 w 4950054"/>
              <a:gd name="connsiteY6083" fmla="*/ 986279 h 4950053"/>
              <a:gd name="connsiteX6084" fmla="*/ 3696458 w 4950054"/>
              <a:gd name="connsiteY6084" fmla="*/ 996886 h 4950053"/>
              <a:gd name="connsiteX6085" fmla="*/ 3712082 w 4950054"/>
              <a:gd name="connsiteY6085" fmla="*/ 973997 h 4950053"/>
              <a:gd name="connsiteX6086" fmla="*/ 3705230 w 4950054"/>
              <a:gd name="connsiteY6086" fmla="*/ 1018102 h 4950053"/>
              <a:gd name="connsiteX6087" fmla="*/ 3698376 w 4950054"/>
              <a:gd name="connsiteY6087" fmla="*/ 1039037 h 4950053"/>
              <a:gd name="connsiteX6088" fmla="*/ 3696458 w 4950054"/>
              <a:gd name="connsiteY6088" fmla="*/ 1067510 h 4950053"/>
              <a:gd name="connsiteX6089" fmla="*/ 3651499 w 4950054"/>
              <a:gd name="connsiteY6089" fmla="*/ 1164372 h 4950053"/>
              <a:gd name="connsiteX6090" fmla="*/ 3660272 w 4950054"/>
              <a:gd name="connsiteY6090" fmla="*/ 1157393 h 4950053"/>
              <a:gd name="connsiteX6091" fmla="*/ 3670689 w 4950054"/>
              <a:gd name="connsiteY6091" fmla="*/ 1162697 h 4950053"/>
              <a:gd name="connsiteX6092" fmla="*/ 3649854 w 4950054"/>
              <a:gd name="connsiteY6092" fmla="*/ 1168001 h 4950053"/>
              <a:gd name="connsiteX6093" fmla="*/ 3629020 w 4950054"/>
              <a:gd name="connsiteY6093" fmla="*/ 1219084 h 4950053"/>
              <a:gd name="connsiteX6094" fmla="*/ 3625456 w 4950054"/>
              <a:gd name="connsiteY6094" fmla="*/ 1231367 h 4950053"/>
              <a:gd name="connsiteX6095" fmla="*/ 3604897 w 4950054"/>
              <a:gd name="connsiteY6095" fmla="*/ 1259559 h 4950053"/>
              <a:gd name="connsiteX6096" fmla="*/ 3642728 w 4950054"/>
              <a:gd name="connsiteY6096" fmla="*/ 1241974 h 4950053"/>
              <a:gd name="connsiteX6097" fmla="*/ 3616012 w 4950054"/>
              <a:gd name="connsiteY6097" fmla="*/ 1282641 h 4950053"/>
              <a:gd name="connsiteX6098" fmla="*/ 3612330 w 4950054"/>
              <a:gd name="connsiteY6098" fmla="*/ 1292006 h 4950053"/>
              <a:gd name="connsiteX6099" fmla="*/ 3615788 w 4950054"/>
              <a:gd name="connsiteY6099" fmla="*/ 1295696 h 4950053"/>
              <a:gd name="connsiteX6100" fmla="*/ 3600908 w 4950054"/>
              <a:gd name="connsiteY6100" fmla="*/ 1308399 h 4950053"/>
              <a:gd name="connsiteX6101" fmla="*/ 3602526 w 4950054"/>
              <a:gd name="connsiteY6101" fmla="*/ 1303061 h 4950053"/>
              <a:gd name="connsiteX6102" fmla="*/ 3585707 w 4950054"/>
              <a:gd name="connsiteY6102" fmla="*/ 1313888 h 4950053"/>
              <a:gd name="connsiteX6103" fmla="*/ 3566517 w 4950054"/>
              <a:gd name="connsiteY6103" fmla="*/ 1332137 h 4950053"/>
              <a:gd name="connsiteX6104" fmla="*/ 3587353 w 4950054"/>
              <a:gd name="connsiteY6104" fmla="*/ 1332137 h 4950053"/>
              <a:gd name="connsiteX6105" fmla="*/ 3580498 w 4950054"/>
              <a:gd name="connsiteY6105" fmla="*/ 1342465 h 4950053"/>
              <a:gd name="connsiteX6106" fmla="*/ 3575669 w 4950054"/>
              <a:gd name="connsiteY6106" fmla="*/ 1340831 h 4950053"/>
              <a:gd name="connsiteX6107" fmla="*/ 3566940 w 4950054"/>
              <a:gd name="connsiteY6107" fmla="*/ 1352906 h 4950053"/>
              <a:gd name="connsiteX6108" fmla="*/ 3556924 w 4950054"/>
              <a:gd name="connsiteY6108" fmla="*/ 1363799 h 4950053"/>
              <a:gd name="connsiteX6109" fmla="*/ 3553158 w 4950054"/>
              <a:gd name="connsiteY6109" fmla="*/ 1355490 h 4950053"/>
              <a:gd name="connsiteX6110" fmla="*/ 3547534 w 4950054"/>
              <a:gd name="connsiteY6110" fmla="*/ 1359563 h 4950053"/>
              <a:gd name="connsiteX6111" fmla="*/ 3528413 w 4950054"/>
              <a:gd name="connsiteY6111" fmla="*/ 1379591 h 4950053"/>
              <a:gd name="connsiteX6112" fmla="*/ 3525123 w 4950054"/>
              <a:gd name="connsiteY6112" fmla="*/ 1374288 h 4950053"/>
              <a:gd name="connsiteX6113" fmla="*/ 3462621 w 4950054"/>
              <a:gd name="connsiteY6113" fmla="*/ 1411413 h 4950053"/>
              <a:gd name="connsiteX6114" fmla="*/ 3402037 w 4950054"/>
              <a:gd name="connsiteY6114" fmla="*/ 1442956 h 4950053"/>
              <a:gd name="connsiteX6115" fmla="*/ 3304993 w 4950054"/>
              <a:gd name="connsiteY6115" fmla="*/ 1489014 h 4950053"/>
              <a:gd name="connsiteX6116" fmla="*/ 3317055 w 4950054"/>
              <a:gd name="connsiteY6116" fmla="*/ 1499622 h 4950053"/>
              <a:gd name="connsiteX6117" fmla="*/ 3287722 w 4950054"/>
              <a:gd name="connsiteY6117" fmla="*/ 1515533 h 4950053"/>
              <a:gd name="connsiteX6118" fmla="*/ 3291286 w 4950054"/>
              <a:gd name="connsiteY6118" fmla="*/ 1508276 h 4950053"/>
              <a:gd name="connsiteX6119" fmla="*/ 3280869 w 4950054"/>
              <a:gd name="connsiteY6119" fmla="*/ 1510229 h 4950053"/>
              <a:gd name="connsiteX6120" fmla="*/ 3282513 w 4950054"/>
              <a:gd name="connsiteY6120" fmla="*/ 1517208 h 4950053"/>
              <a:gd name="connsiteX6121" fmla="*/ 3168199 w 4950054"/>
              <a:gd name="connsiteY6121" fmla="*/ 1557683 h 4950053"/>
              <a:gd name="connsiteX6122" fmla="*/ 3216721 w 4950054"/>
              <a:gd name="connsiteY6122" fmla="*/ 1559638 h 4950053"/>
              <a:gd name="connsiteX6123" fmla="*/ 3189033 w 4950054"/>
              <a:gd name="connsiteY6123" fmla="*/ 1568291 h 4950053"/>
              <a:gd name="connsiteX6124" fmla="*/ 3209868 w 4950054"/>
              <a:gd name="connsiteY6124" fmla="*/ 1561313 h 4950053"/>
              <a:gd name="connsiteX6125" fmla="*/ 3213157 w 4950054"/>
              <a:gd name="connsiteY6125" fmla="*/ 1569966 h 4950053"/>
              <a:gd name="connsiteX6126" fmla="*/ 3223575 w 4950054"/>
              <a:gd name="connsiteY6126" fmla="*/ 1562987 h 4950053"/>
              <a:gd name="connsiteX6127" fmla="*/ 3221929 w 4950054"/>
              <a:gd name="connsiteY6127" fmla="*/ 1545402 h 4950053"/>
              <a:gd name="connsiteX6128" fmla="*/ 3240845 w 4950054"/>
              <a:gd name="connsiteY6128" fmla="*/ 1550705 h 4950053"/>
              <a:gd name="connsiteX6129" fmla="*/ 3253181 w 4950054"/>
              <a:gd name="connsiteY6129" fmla="*/ 1540098 h 4950053"/>
              <a:gd name="connsiteX6130" fmla="*/ 3253181 w 4950054"/>
              <a:gd name="connsiteY6130" fmla="*/ 1552380 h 4950053"/>
              <a:gd name="connsiteX6131" fmla="*/ 3261679 w 4950054"/>
              <a:gd name="connsiteY6131" fmla="*/ 1545402 h 4950053"/>
              <a:gd name="connsiteX6132" fmla="*/ 3254825 w 4950054"/>
              <a:gd name="connsiteY6132" fmla="*/ 1536748 h 4950053"/>
              <a:gd name="connsiteX6133" fmla="*/ 3284158 w 4950054"/>
              <a:gd name="connsiteY6133" fmla="*/ 1526141 h 4950053"/>
              <a:gd name="connsiteX6134" fmla="*/ 3289367 w 4950054"/>
              <a:gd name="connsiteY6134" fmla="*/ 1538423 h 4950053"/>
              <a:gd name="connsiteX6135" fmla="*/ 3292931 w 4950054"/>
              <a:gd name="connsiteY6135" fmla="*/ 1533747 h 4950053"/>
              <a:gd name="connsiteX6136" fmla="*/ 3293392 w 4950054"/>
              <a:gd name="connsiteY6136" fmla="*/ 1532980 h 4950053"/>
              <a:gd name="connsiteX6137" fmla="*/ 3332989 w 4950054"/>
              <a:gd name="connsiteY6137" fmla="*/ 1521011 h 4950053"/>
              <a:gd name="connsiteX6138" fmla="*/ 3369140 w 4950054"/>
              <a:gd name="connsiteY6138" fmla="*/ 1504926 h 4950053"/>
              <a:gd name="connsiteX6139" fmla="*/ 3438496 w 4950054"/>
              <a:gd name="connsiteY6139" fmla="*/ 1469475 h 4950053"/>
              <a:gd name="connsiteX6140" fmla="*/ 3436577 w 4950054"/>
              <a:gd name="connsiteY6140" fmla="*/ 1460822 h 4950053"/>
              <a:gd name="connsiteX6141" fmla="*/ 3460976 w 4950054"/>
              <a:gd name="connsiteY6141" fmla="*/ 1455518 h 4950053"/>
              <a:gd name="connsiteX6142" fmla="*/ 3478246 w 4950054"/>
              <a:gd name="connsiteY6142" fmla="*/ 1432628 h 4950053"/>
              <a:gd name="connsiteX6143" fmla="*/ 3493871 w 4950054"/>
              <a:gd name="connsiteY6143" fmla="*/ 1432628 h 4950053"/>
              <a:gd name="connsiteX6144" fmla="*/ 3492227 w 4950054"/>
              <a:gd name="connsiteY6144" fmla="*/ 1418392 h 4950053"/>
              <a:gd name="connsiteX6145" fmla="*/ 3519915 w 4950054"/>
              <a:gd name="connsiteY6145" fmla="*/ 1402481 h 4950053"/>
              <a:gd name="connsiteX6146" fmla="*/ 3551165 w 4950054"/>
              <a:gd name="connsiteY6146" fmla="*/ 1395502 h 4950053"/>
              <a:gd name="connsiteX6147" fmla="*/ 3549247 w 4950054"/>
              <a:gd name="connsiteY6147" fmla="*/ 1377916 h 4950053"/>
              <a:gd name="connsiteX6148" fmla="*/ 3556375 w 4950054"/>
              <a:gd name="connsiteY6148" fmla="*/ 1384895 h 4950053"/>
              <a:gd name="connsiteX6149" fmla="*/ 3601333 w 4950054"/>
              <a:gd name="connsiteY6149" fmla="*/ 1340790 h 4950053"/>
              <a:gd name="connsiteX6150" fmla="*/ 3629020 w 4950054"/>
              <a:gd name="connsiteY6150" fmla="*/ 1319575 h 4950053"/>
              <a:gd name="connsiteX6151" fmla="*/ 3630476 w 4950054"/>
              <a:gd name="connsiteY6151" fmla="*/ 1317534 h 4950053"/>
              <a:gd name="connsiteX6152" fmla="*/ 3629174 w 4950054"/>
              <a:gd name="connsiteY6152" fmla="*/ 1315927 h 4950053"/>
              <a:gd name="connsiteX6153" fmla="*/ 3630261 w 4950054"/>
              <a:gd name="connsiteY6153" fmla="*/ 1304987 h 4950053"/>
              <a:gd name="connsiteX6154" fmla="*/ 3635496 w 4950054"/>
              <a:gd name="connsiteY6154" fmla="*/ 1310497 h 4950053"/>
              <a:gd name="connsiteX6155" fmla="*/ 3647936 w 4950054"/>
              <a:gd name="connsiteY6155" fmla="*/ 1293057 h 4950053"/>
              <a:gd name="connsiteX6156" fmla="*/ 3661917 w 4950054"/>
              <a:gd name="connsiteY6156" fmla="*/ 1293057 h 4950053"/>
              <a:gd name="connsiteX6157" fmla="*/ 3785004 w 4950054"/>
              <a:gd name="connsiteY6157" fmla="*/ 1116639 h 4950053"/>
              <a:gd name="connsiteX6158" fmla="*/ 3713728 w 4950054"/>
              <a:gd name="connsiteY6158" fmla="*/ 1238345 h 4950053"/>
              <a:gd name="connsiteX6159" fmla="*/ 3668324 w 4950054"/>
              <a:gd name="connsiteY6159" fmla="*/ 1290475 h 4950053"/>
              <a:gd name="connsiteX6160" fmla="*/ 3637819 w 4950054"/>
              <a:gd name="connsiteY6160" fmla="*/ 1316911 h 4950053"/>
              <a:gd name="connsiteX6161" fmla="*/ 3637051 w 4950054"/>
              <a:gd name="connsiteY6161" fmla="*/ 1325644 h 4950053"/>
              <a:gd name="connsiteX6162" fmla="*/ 3633210 w 4950054"/>
              <a:gd name="connsiteY6162" fmla="*/ 1320905 h 4950053"/>
              <a:gd name="connsiteX6163" fmla="*/ 3626103 w 4950054"/>
              <a:gd name="connsiteY6163" fmla="*/ 1327064 h 4950053"/>
              <a:gd name="connsiteX6164" fmla="*/ 3626757 w 4950054"/>
              <a:gd name="connsiteY6164" fmla="*/ 1334248 h 4950053"/>
              <a:gd name="connsiteX6165" fmla="*/ 3628813 w 4950054"/>
              <a:gd name="connsiteY6165" fmla="*/ 1342019 h 4950053"/>
              <a:gd name="connsiteX6166" fmla="*/ 3626539 w 4950054"/>
              <a:gd name="connsiteY6166" fmla="*/ 1342479 h 4950053"/>
              <a:gd name="connsiteX6167" fmla="*/ 3629020 w 4950054"/>
              <a:gd name="connsiteY6167" fmla="*/ 1347769 h 4950053"/>
              <a:gd name="connsiteX6168" fmla="*/ 3611749 w 4950054"/>
              <a:gd name="connsiteY6168" fmla="*/ 1353072 h 4950053"/>
              <a:gd name="connsiteX6169" fmla="*/ 3592560 w 4950054"/>
              <a:gd name="connsiteY6169" fmla="*/ 1363680 h 4950053"/>
              <a:gd name="connsiteX6170" fmla="*/ 3599414 w 4950054"/>
              <a:gd name="connsiteY6170" fmla="*/ 1368983 h 4950053"/>
              <a:gd name="connsiteX6171" fmla="*/ 3582143 w 4950054"/>
              <a:gd name="connsiteY6171" fmla="*/ 1379591 h 4950053"/>
              <a:gd name="connsiteX6172" fmla="*/ 3571726 w 4950054"/>
              <a:gd name="connsiteY6172" fmla="*/ 1400806 h 4950053"/>
              <a:gd name="connsiteX6173" fmla="*/ 3566517 w 4950054"/>
              <a:gd name="connsiteY6173" fmla="*/ 1393827 h 4950053"/>
              <a:gd name="connsiteX6174" fmla="*/ 3519915 w 4950054"/>
              <a:gd name="connsiteY6174" fmla="*/ 1425370 h 4950053"/>
              <a:gd name="connsiteX6175" fmla="*/ 3535541 w 4950054"/>
              <a:gd name="connsiteY6175" fmla="*/ 1439607 h 4950053"/>
              <a:gd name="connsiteX6176" fmla="*/ 3516351 w 4950054"/>
              <a:gd name="connsiteY6176" fmla="*/ 1430674 h 4950053"/>
              <a:gd name="connsiteX6177" fmla="*/ 3474957 w 4950054"/>
              <a:gd name="connsiteY6177" fmla="*/ 1464171 h 4950053"/>
              <a:gd name="connsiteX6178" fmla="*/ 3422870 w 4950054"/>
              <a:gd name="connsiteY6178" fmla="*/ 1483711 h 4950053"/>
              <a:gd name="connsiteX6179" fmla="*/ 3431643 w 4950054"/>
              <a:gd name="connsiteY6179" fmla="*/ 1485386 h 4950053"/>
              <a:gd name="connsiteX6180" fmla="*/ 3372704 w 4950054"/>
              <a:gd name="connsiteY6180" fmla="*/ 1515533 h 4950053"/>
              <a:gd name="connsiteX6181" fmla="*/ 3311846 w 4950054"/>
              <a:gd name="connsiteY6181" fmla="*/ 1552380 h 4950053"/>
              <a:gd name="connsiteX6182" fmla="*/ 3249617 w 4950054"/>
              <a:gd name="connsiteY6182" fmla="*/ 1585877 h 4950053"/>
              <a:gd name="connsiteX6183" fmla="*/ 3183824 w 4950054"/>
              <a:gd name="connsiteY6183" fmla="*/ 1609046 h 4950053"/>
              <a:gd name="connsiteX6184" fmla="*/ 3180261 w 4950054"/>
              <a:gd name="connsiteY6184" fmla="*/ 1619374 h 4950053"/>
              <a:gd name="connsiteX6185" fmla="*/ 3069510 w 4950054"/>
              <a:gd name="connsiteY6185" fmla="*/ 1656500 h 4950053"/>
              <a:gd name="connsiteX6186" fmla="*/ 3069270 w 4950054"/>
              <a:gd name="connsiteY6186" fmla="*/ 1654965 h 4950053"/>
              <a:gd name="connsiteX6187" fmla="*/ 3067842 w 4950054"/>
              <a:gd name="connsiteY6187" fmla="*/ 1645822 h 4950053"/>
              <a:gd name="connsiteX6188" fmla="*/ 3067243 w 4950054"/>
              <a:gd name="connsiteY6188" fmla="*/ 1646956 h 4950053"/>
              <a:gd name="connsiteX6189" fmla="*/ 3066129 w 4950054"/>
              <a:gd name="connsiteY6189" fmla="*/ 1645126 h 4950053"/>
              <a:gd name="connsiteX6190" fmla="*/ 3044770 w 4950054"/>
              <a:gd name="connsiteY6190" fmla="*/ 1658385 h 4950053"/>
              <a:gd name="connsiteX6191" fmla="*/ 3019069 w 4950054"/>
              <a:gd name="connsiteY6191" fmla="*/ 1667108 h 4950053"/>
              <a:gd name="connsiteX6192" fmla="*/ 3010579 w 4950054"/>
              <a:gd name="connsiteY6192" fmla="*/ 1668537 h 4950053"/>
              <a:gd name="connsiteX6193" fmla="*/ 3013385 w 4950054"/>
              <a:gd name="connsiteY6193" fmla="*/ 1669549 h 4950053"/>
              <a:gd name="connsiteX6194" fmla="*/ 3025489 w 4950054"/>
              <a:gd name="connsiteY6194" fmla="*/ 1668101 h 4950053"/>
              <a:gd name="connsiteX6195" fmla="*/ 3028392 w 4950054"/>
              <a:gd name="connsiteY6195" fmla="*/ 1667821 h 4950053"/>
              <a:gd name="connsiteX6196" fmla="*/ 3029517 w 4950054"/>
              <a:gd name="connsiteY6196" fmla="*/ 1666539 h 4950053"/>
              <a:gd name="connsiteX6197" fmla="*/ 3028945 w 4950054"/>
              <a:gd name="connsiteY6197" fmla="*/ 1667769 h 4950053"/>
              <a:gd name="connsiteX6198" fmla="*/ 3037284 w 4950054"/>
              <a:gd name="connsiteY6198" fmla="*/ 1666967 h 4950053"/>
              <a:gd name="connsiteX6199" fmla="*/ 3048308 w 4950054"/>
              <a:gd name="connsiteY6199" fmla="*/ 1672219 h 4950053"/>
              <a:gd name="connsiteX6200" fmla="*/ 3148632 w 4950054"/>
              <a:gd name="connsiteY6200" fmla="*/ 1656304 h 4950053"/>
              <a:gd name="connsiteX6201" fmla="*/ 3153840 w 4950054"/>
              <a:gd name="connsiteY6201" fmla="*/ 1665239 h 4950053"/>
              <a:gd name="connsiteX6202" fmla="*/ 3193791 w 4950054"/>
              <a:gd name="connsiteY6202" fmla="*/ 1657666 h 4950053"/>
              <a:gd name="connsiteX6203" fmla="*/ 3210062 w 4950054"/>
              <a:gd name="connsiteY6203" fmla="*/ 1655948 h 4950053"/>
              <a:gd name="connsiteX6204" fmla="*/ 3210640 w 4950054"/>
              <a:gd name="connsiteY6204" fmla="*/ 1653867 h 4950053"/>
              <a:gd name="connsiteX6205" fmla="*/ 3218259 w 4950054"/>
              <a:gd name="connsiteY6205" fmla="*/ 1652658 h 4950053"/>
              <a:gd name="connsiteX6206" fmla="*/ 3228396 w 4950054"/>
              <a:gd name="connsiteY6206" fmla="*/ 1647370 h 4950053"/>
              <a:gd name="connsiteX6207" fmla="*/ 3252792 w 4950054"/>
              <a:gd name="connsiteY6207" fmla="*/ 1654629 h 4950053"/>
              <a:gd name="connsiteX6208" fmla="*/ 3256082 w 4950054"/>
              <a:gd name="connsiteY6208" fmla="*/ 1644019 h 4950053"/>
              <a:gd name="connsiteX6209" fmla="*/ 3280478 w 4950054"/>
              <a:gd name="connsiteY6209" fmla="*/ 1642344 h 4950053"/>
              <a:gd name="connsiteX6210" fmla="*/ 3309807 w 4950054"/>
              <a:gd name="connsiteY6210" fmla="*/ 1640390 h 4950053"/>
              <a:gd name="connsiteX6211" fmla="*/ 3327076 w 4950054"/>
              <a:gd name="connsiteY6211" fmla="*/ 1631734 h 4950053"/>
              <a:gd name="connsiteX6212" fmla="*/ 3355035 w 4950054"/>
              <a:gd name="connsiteY6212" fmla="*/ 1626430 h 4950053"/>
              <a:gd name="connsiteX6213" fmla="*/ 3380801 w 4950054"/>
              <a:gd name="connsiteY6213" fmla="*/ 1617495 h 4950053"/>
              <a:gd name="connsiteX6214" fmla="*/ 3405197 w 4950054"/>
              <a:gd name="connsiteY6214" fmla="*/ 1608840 h 4950053"/>
              <a:gd name="connsiteX6215" fmla="*/ 3431237 w 4950054"/>
              <a:gd name="connsiteY6215" fmla="*/ 1603535 h 4950053"/>
              <a:gd name="connsiteX6216" fmla="*/ 3429318 w 4950054"/>
              <a:gd name="connsiteY6216" fmla="*/ 1596276 h 4950053"/>
              <a:gd name="connsiteX6217" fmla="*/ 3458923 w 4950054"/>
              <a:gd name="connsiteY6217" fmla="*/ 1590972 h 4950053"/>
              <a:gd name="connsiteX6218" fmla="*/ 3479755 w 4950054"/>
              <a:gd name="connsiteY6218" fmla="*/ 1573381 h 4950053"/>
              <a:gd name="connsiteX6219" fmla="*/ 3491815 w 4950054"/>
              <a:gd name="connsiteY6219" fmla="*/ 1582316 h 4950053"/>
              <a:gd name="connsiteX6220" fmla="*/ 3509083 w 4950054"/>
              <a:gd name="connsiteY6220" fmla="*/ 1571706 h 4950053"/>
              <a:gd name="connsiteX6221" fmla="*/ 3503876 w 4950054"/>
              <a:gd name="connsiteY6221" fmla="*/ 1564726 h 4950053"/>
              <a:gd name="connsiteX6222" fmla="*/ 3519499 w 4950054"/>
              <a:gd name="connsiteY6222" fmla="*/ 1564726 h 4950053"/>
              <a:gd name="connsiteX6223" fmla="*/ 3538413 w 4950054"/>
              <a:gd name="connsiteY6223" fmla="*/ 1545182 h 4950053"/>
              <a:gd name="connsiteX6224" fmla="*/ 3566099 w 4950054"/>
              <a:gd name="connsiteY6224" fmla="*/ 1534573 h 4950053"/>
              <a:gd name="connsiteX6225" fmla="*/ 3557601 w 4950054"/>
              <a:gd name="connsiteY6225" fmla="*/ 1527592 h 4950053"/>
              <a:gd name="connsiteX6226" fmla="*/ 3588576 w 4950054"/>
              <a:gd name="connsiteY6226" fmla="*/ 1511678 h 4950053"/>
              <a:gd name="connsiteX6227" fmla="*/ 3612970 w 4950054"/>
              <a:gd name="connsiteY6227" fmla="*/ 1487108 h 4950053"/>
              <a:gd name="connsiteX6228" fmla="*/ 3625031 w 4950054"/>
              <a:gd name="connsiteY6228" fmla="*/ 1490459 h 4950053"/>
              <a:gd name="connsiteX6229" fmla="*/ 3621742 w 4950054"/>
              <a:gd name="connsiteY6229" fmla="*/ 1472869 h 4950053"/>
              <a:gd name="connsiteX6230" fmla="*/ 3647508 w 4950054"/>
              <a:gd name="connsiteY6230" fmla="*/ 1463934 h 4950053"/>
              <a:gd name="connsiteX6231" fmla="*/ 3671904 w 4950054"/>
              <a:gd name="connsiteY6231" fmla="*/ 1428755 h 4950053"/>
              <a:gd name="connsiteX6232" fmla="*/ 3697944 w 4950054"/>
              <a:gd name="connsiteY6232" fmla="*/ 1405860 h 4950053"/>
              <a:gd name="connsiteX6233" fmla="*/ 3687528 w 4950054"/>
              <a:gd name="connsiteY6233" fmla="*/ 1398880 h 4950053"/>
              <a:gd name="connsiteX6234" fmla="*/ 3696026 w 4950054"/>
              <a:gd name="connsiteY6234" fmla="*/ 1388271 h 4950053"/>
              <a:gd name="connsiteX6235" fmla="*/ 3722066 w 4950054"/>
              <a:gd name="connsiteY6235" fmla="*/ 1356441 h 4950053"/>
              <a:gd name="connsiteX6236" fmla="*/ 3739335 w 4950054"/>
              <a:gd name="connsiteY6236" fmla="*/ 1361746 h 4950053"/>
              <a:gd name="connsiteX6237" fmla="*/ 3742899 w 4950054"/>
              <a:gd name="connsiteY6237" fmla="*/ 1317632 h 4950053"/>
              <a:gd name="connsiteX6238" fmla="*/ 3748106 w 4950054"/>
              <a:gd name="connsiteY6238" fmla="*/ 1329917 h 4950053"/>
              <a:gd name="connsiteX6239" fmla="*/ 3763731 w 4950054"/>
              <a:gd name="connsiteY6239" fmla="*/ 1331872 h 4950053"/>
              <a:gd name="connsiteX6240" fmla="*/ 3767020 w 4950054"/>
              <a:gd name="connsiteY6240" fmla="*/ 1308698 h 4950053"/>
              <a:gd name="connsiteX6241" fmla="*/ 3768938 w 4950054"/>
              <a:gd name="connsiteY6241" fmla="*/ 1319308 h 4950053"/>
              <a:gd name="connsiteX6242" fmla="*/ 3774147 w 4950054"/>
              <a:gd name="connsiteY6242" fmla="*/ 1292783 h 4950053"/>
              <a:gd name="connsiteX6243" fmla="*/ 3787852 w 4950054"/>
              <a:gd name="connsiteY6243" fmla="*/ 1291108 h 4950053"/>
              <a:gd name="connsiteX6244" fmla="*/ 3780999 w 4950054"/>
              <a:gd name="connsiteY6244" fmla="*/ 1273518 h 4950053"/>
              <a:gd name="connsiteX6245" fmla="*/ 3796624 w 4950054"/>
              <a:gd name="connsiteY6245" fmla="*/ 1241690 h 4950053"/>
              <a:gd name="connsiteX6246" fmla="*/ 3780999 w 4950054"/>
              <a:gd name="connsiteY6246" fmla="*/ 1240014 h 4950053"/>
              <a:gd name="connsiteX6247" fmla="*/ 3800186 w 4950054"/>
              <a:gd name="connsiteY6247" fmla="*/ 1234709 h 4950053"/>
              <a:gd name="connsiteX6248" fmla="*/ 3793060 w 4950054"/>
              <a:gd name="connsiteY6248" fmla="*/ 1222424 h 4950053"/>
              <a:gd name="connsiteX6249" fmla="*/ 3801831 w 4950054"/>
              <a:gd name="connsiteY6249" fmla="*/ 1229405 h 4950053"/>
              <a:gd name="connsiteX6250" fmla="*/ 3816667 w 4950054"/>
              <a:gd name="connsiteY6250" fmla="*/ 1202566 h 4950053"/>
              <a:gd name="connsiteX6251" fmla="*/ 3820920 w 4950054"/>
              <a:gd name="connsiteY6251" fmla="*/ 1181605 h 4950053"/>
              <a:gd name="connsiteX6252" fmla="*/ 3824308 w 4950054"/>
              <a:gd name="connsiteY6252" fmla="*/ 1181660 h 4950053"/>
              <a:gd name="connsiteX6253" fmla="*/ 3833079 w 4950054"/>
              <a:gd name="connsiteY6253" fmla="*/ 1144806 h 4950053"/>
              <a:gd name="connsiteX6254" fmla="*/ 3838013 w 4950054"/>
              <a:gd name="connsiteY6254" fmla="*/ 1137546 h 4950053"/>
              <a:gd name="connsiteX6255" fmla="*/ 3846784 w 4950054"/>
              <a:gd name="connsiteY6255" fmla="*/ 1139501 h 4950053"/>
              <a:gd name="connsiteX6256" fmla="*/ 3841577 w 4950054"/>
              <a:gd name="connsiteY6256" fmla="*/ 1127217 h 4950053"/>
              <a:gd name="connsiteX6257" fmla="*/ 3836368 w 4950054"/>
              <a:gd name="connsiteY6257" fmla="*/ 1135871 h 4950053"/>
              <a:gd name="connsiteX6258" fmla="*/ 3846784 w 4950054"/>
              <a:gd name="connsiteY6258" fmla="*/ 1116328 h 4950053"/>
              <a:gd name="connsiteX6259" fmla="*/ 3855557 w 4950054"/>
              <a:gd name="connsiteY6259" fmla="*/ 1104042 h 4950053"/>
              <a:gd name="connsiteX6260" fmla="*/ 3862410 w 4950054"/>
              <a:gd name="connsiteY6260" fmla="*/ 1111022 h 4950053"/>
              <a:gd name="connsiteX6261" fmla="*/ 3867618 w 4950054"/>
              <a:gd name="connsiteY6261" fmla="*/ 1072493 h 4950053"/>
              <a:gd name="connsiteX6262" fmla="*/ 3878034 w 4950054"/>
              <a:gd name="connsiteY6262" fmla="*/ 1074168 h 4950053"/>
              <a:gd name="connsiteX6263" fmla="*/ 3878034 w 4950054"/>
              <a:gd name="connsiteY6263" fmla="*/ 1063558 h 4950053"/>
              <a:gd name="connsiteX6264" fmla="*/ 3867618 w 4950054"/>
              <a:gd name="connsiteY6264" fmla="*/ 1061883 h 4950053"/>
              <a:gd name="connsiteX6265" fmla="*/ 3878034 w 4950054"/>
              <a:gd name="connsiteY6265" fmla="*/ 1045968 h 4950053"/>
              <a:gd name="connsiteX6266" fmla="*/ 3870359 w 4950054"/>
              <a:gd name="connsiteY6266" fmla="*/ 1046143 h 4950053"/>
              <a:gd name="connsiteX6267" fmla="*/ 3869533 w 4950054"/>
              <a:gd name="connsiteY6267" fmla="*/ 1045642 h 4950053"/>
              <a:gd name="connsiteX6268" fmla="*/ 3865542 w 4950054"/>
              <a:gd name="connsiteY6268" fmla="*/ 1053557 h 4950053"/>
              <a:gd name="connsiteX6269" fmla="*/ 3865508 w 4950054"/>
              <a:gd name="connsiteY6269" fmla="*/ 1035266 h 4950053"/>
              <a:gd name="connsiteX6270" fmla="*/ 3867075 w 4950054"/>
              <a:gd name="connsiteY6270" fmla="*/ 1032115 h 4950053"/>
              <a:gd name="connsiteX6271" fmla="*/ 3864460 w 4950054"/>
              <a:gd name="connsiteY6271" fmla="*/ 1030310 h 4950053"/>
              <a:gd name="connsiteX6272" fmla="*/ 3869446 w 4950054"/>
              <a:gd name="connsiteY6272" fmla="*/ 1023061 h 4950053"/>
              <a:gd name="connsiteX6273" fmla="*/ 3870330 w 4950054"/>
              <a:gd name="connsiteY6273" fmla="*/ 1025571 h 4950053"/>
              <a:gd name="connsiteX6274" fmla="*/ 3875864 w 4950054"/>
              <a:gd name="connsiteY6274" fmla="*/ 1014443 h 4950053"/>
              <a:gd name="connsiteX6275" fmla="*/ 3875083 w 4950054"/>
              <a:gd name="connsiteY6275" fmla="*/ 1034633 h 4950053"/>
              <a:gd name="connsiteX6276" fmla="*/ 3871167 w 4950054"/>
              <a:gd name="connsiteY6276" fmla="*/ 1042399 h 4950053"/>
              <a:gd name="connsiteX6277" fmla="*/ 3877498 w 4950054"/>
              <a:gd name="connsiteY6277" fmla="*/ 1042600 h 4950053"/>
              <a:gd name="connsiteX6278" fmla="*/ 3883242 w 4950054"/>
              <a:gd name="connsiteY6278" fmla="*/ 1026424 h 4950053"/>
              <a:gd name="connsiteX6279" fmla="*/ 3896947 w 4950054"/>
              <a:gd name="connsiteY6279" fmla="*/ 1031729 h 4950053"/>
              <a:gd name="connsiteX6280" fmla="*/ 3895302 w 4950054"/>
              <a:gd name="connsiteY6280" fmla="*/ 1010509 h 4950053"/>
              <a:gd name="connsiteX6281" fmla="*/ 3888450 w 4950054"/>
              <a:gd name="connsiteY6281" fmla="*/ 998225 h 4950053"/>
              <a:gd name="connsiteX6282" fmla="*/ 3907363 w 4950054"/>
              <a:gd name="connsiteY6282" fmla="*/ 1003530 h 4950053"/>
              <a:gd name="connsiteX6283" fmla="*/ 3900510 w 4950054"/>
              <a:gd name="connsiteY6283" fmla="*/ 992920 h 4950053"/>
              <a:gd name="connsiteX6284" fmla="*/ 3921342 w 4950054"/>
              <a:gd name="connsiteY6284" fmla="*/ 959416 h 4950053"/>
              <a:gd name="connsiteX6285" fmla="*/ 3912571 w 4950054"/>
              <a:gd name="connsiteY6285" fmla="*/ 959416 h 4950053"/>
              <a:gd name="connsiteX6286" fmla="*/ 3914490 w 4950054"/>
              <a:gd name="connsiteY6286" fmla="*/ 948806 h 4950053"/>
              <a:gd name="connsiteX6287" fmla="*/ 3926551 w 4950054"/>
              <a:gd name="connsiteY6287" fmla="*/ 941826 h 4950053"/>
              <a:gd name="connsiteX6288" fmla="*/ 3943820 w 4950054"/>
              <a:gd name="connsiteY6288" fmla="*/ 945455 h 4950053"/>
              <a:gd name="connsiteX6289" fmla="*/ 3940257 w 4950054"/>
              <a:gd name="connsiteY6289" fmla="*/ 968350 h 4950053"/>
              <a:gd name="connsiteX6290" fmla="*/ 3919698 w 4950054"/>
              <a:gd name="connsiteY6290" fmla="*/ 985940 h 4950053"/>
              <a:gd name="connsiteX6291" fmla="*/ 3928196 w 4950054"/>
              <a:gd name="connsiteY6291" fmla="*/ 998225 h 4950053"/>
              <a:gd name="connsiteX6292" fmla="*/ 3919698 w 4950054"/>
              <a:gd name="connsiteY6292" fmla="*/ 992920 h 4950053"/>
              <a:gd name="connsiteX6293" fmla="*/ 3912571 w 4950054"/>
              <a:gd name="connsiteY6293" fmla="*/ 1001854 h 4950053"/>
              <a:gd name="connsiteX6294" fmla="*/ 3935049 w 4950054"/>
              <a:gd name="connsiteY6294" fmla="*/ 1008835 h 4950053"/>
              <a:gd name="connsiteX6295" fmla="*/ 3912571 w 4950054"/>
              <a:gd name="connsiteY6295" fmla="*/ 1008835 h 4950053"/>
              <a:gd name="connsiteX6296" fmla="*/ 3910926 w 4950054"/>
              <a:gd name="connsiteY6296" fmla="*/ 1033404 h 4950053"/>
              <a:gd name="connsiteX6297" fmla="*/ 3931759 w 4950054"/>
              <a:gd name="connsiteY6297" fmla="*/ 1030054 h 4950053"/>
              <a:gd name="connsiteX6298" fmla="*/ 3909282 w 4950054"/>
              <a:gd name="connsiteY6298" fmla="*/ 1035358 h 4950053"/>
              <a:gd name="connsiteX6299" fmla="*/ 3904074 w 4950054"/>
              <a:gd name="connsiteY6299" fmla="*/ 1082823 h 4950053"/>
              <a:gd name="connsiteX6300" fmla="*/ 3909282 w 4950054"/>
              <a:gd name="connsiteY6300" fmla="*/ 1084778 h 4950053"/>
              <a:gd name="connsiteX6301" fmla="*/ 3916134 w 4950054"/>
              <a:gd name="connsiteY6301" fmla="*/ 1075843 h 4950053"/>
              <a:gd name="connsiteX6302" fmla="*/ 3902155 w 4950054"/>
              <a:gd name="connsiteY6302" fmla="*/ 1091757 h 4950053"/>
              <a:gd name="connsiteX6303" fmla="*/ 3910926 w 4950054"/>
              <a:gd name="connsiteY6303" fmla="*/ 1100692 h 4950053"/>
              <a:gd name="connsiteX6304" fmla="*/ 3891739 w 4950054"/>
              <a:gd name="connsiteY6304" fmla="*/ 1104042 h 4950053"/>
              <a:gd name="connsiteX6305" fmla="*/ 3896947 w 4950054"/>
              <a:gd name="connsiteY6305" fmla="*/ 1155415 h 4950053"/>
              <a:gd name="connsiteX6306" fmla="*/ 3883242 w 4950054"/>
              <a:gd name="connsiteY6306" fmla="*/ 1155415 h 4950053"/>
              <a:gd name="connsiteX6307" fmla="*/ 3876389 w 4950054"/>
              <a:gd name="connsiteY6307" fmla="*/ 1186965 h 4950053"/>
              <a:gd name="connsiteX6308" fmla="*/ 3865973 w 4950054"/>
              <a:gd name="connsiteY6308" fmla="*/ 1181660 h 4950053"/>
              <a:gd name="connsiteX6309" fmla="*/ 3869262 w 4950054"/>
              <a:gd name="connsiteY6309" fmla="*/ 1195900 h 4950053"/>
              <a:gd name="connsiteX6310" fmla="*/ 3881597 w 4950054"/>
              <a:gd name="connsiteY6310" fmla="*/ 1192270 h 4950053"/>
              <a:gd name="connsiteX6311" fmla="*/ 3874470 w 4950054"/>
              <a:gd name="connsiteY6311" fmla="*/ 1204834 h 4950053"/>
              <a:gd name="connsiteX6312" fmla="*/ 3857202 w 4950054"/>
              <a:gd name="connsiteY6312" fmla="*/ 1201205 h 4950053"/>
              <a:gd name="connsiteX6313" fmla="*/ 3853638 w 4950054"/>
              <a:gd name="connsiteY6313" fmla="*/ 1236384 h 4950053"/>
              <a:gd name="connsiteX6314" fmla="*/ 3845140 w 4950054"/>
              <a:gd name="connsiteY6314" fmla="*/ 1240014 h 4950053"/>
              <a:gd name="connsiteX6315" fmla="*/ 3850348 w 4950054"/>
              <a:gd name="connsiteY6315" fmla="*/ 1250623 h 4950053"/>
              <a:gd name="connsiteX6316" fmla="*/ 3857202 w 4950054"/>
              <a:gd name="connsiteY6316" fmla="*/ 1246994 h 4950053"/>
              <a:gd name="connsiteX6317" fmla="*/ 3836368 w 4950054"/>
              <a:gd name="connsiteY6317" fmla="*/ 1269889 h 4950053"/>
              <a:gd name="connsiteX6318" fmla="*/ 3843222 w 4950054"/>
              <a:gd name="connsiteY6318" fmla="*/ 1271843 h 4950053"/>
              <a:gd name="connsiteX6319" fmla="*/ 3851993 w 4950054"/>
              <a:gd name="connsiteY6319" fmla="*/ 1266538 h 4950053"/>
              <a:gd name="connsiteX6320" fmla="*/ 3834724 w 4950054"/>
              <a:gd name="connsiteY6320" fmla="*/ 1322937 h 4950053"/>
              <a:gd name="connsiteX6321" fmla="*/ 3827872 w 4950054"/>
              <a:gd name="connsiteY6321" fmla="*/ 1319308 h 4950053"/>
              <a:gd name="connsiteX6322" fmla="*/ 3807040 w 4950054"/>
              <a:gd name="connsiteY6322" fmla="*/ 1349461 h 4950053"/>
              <a:gd name="connsiteX6323" fmla="*/ 3794979 w 4950054"/>
              <a:gd name="connsiteY6323" fmla="*/ 1386316 h 4950053"/>
              <a:gd name="connsiteX6324" fmla="*/ 3774147 w 4950054"/>
              <a:gd name="connsiteY6324" fmla="*/ 1400556 h 4950053"/>
              <a:gd name="connsiteX6325" fmla="*/ 3770583 w 4950054"/>
              <a:gd name="connsiteY6325" fmla="*/ 1418145 h 4950053"/>
              <a:gd name="connsiteX6326" fmla="*/ 3760167 w 4950054"/>
              <a:gd name="connsiteY6326" fmla="*/ 1442714 h 4950053"/>
              <a:gd name="connsiteX6327" fmla="*/ 3748106 w 4950054"/>
              <a:gd name="connsiteY6327" fmla="*/ 1439364 h 4950053"/>
              <a:gd name="connsiteX6328" fmla="*/ 3741254 w 4950054"/>
              <a:gd name="connsiteY6328" fmla="*/ 1448019 h 4950053"/>
              <a:gd name="connsiteX6329" fmla="*/ 3746462 w 4950054"/>
              <a:gd name="connsiteY6329" fmla="*/ 1458629 h 4950053"/>
              <a:gd name="connsiteX6330" fmla="*/ 3737690 w 4950054"/>
              <a:gd name="connsiteY6330" fmla="*/ 1448019 h 4950053"/>
              <a:gd name="connsiteX6331" fmla="*/ 3737690 w 4950054"/>
              <a:gd name="connsiteY6331" fmla="*/ 1467564 h 4950053"/>
              <a:gd name="connsiteX6332" fmla="*/ 3723710 w 4950054"/>
              <a:gd name="connsiteY6332" fmla="*/ 1465888 h 4950053"/>
              <a:gd name="connsiteX6333" fmla="*/ 3728919 w 4950054"/>
              <a:gd name="connsiteY6333" fmla="*/ 1490459 h 4950053"/>
              <a:gd name="connsiteX6334" fmla="*/ 3737690 w 4950054"/>
              <a:gd name="connsiteY6334" fmla="*/ 1492134 h 4950053"/>
              <a:gd name="connsiteX6335" fmla="*/ 3732483 w 4950054"/>
              <a:gd name="connsiteY6335" fmla="*/ 1494088 h 4950053"/>
              <a:gd name="connsiteX6336" fmla="*/ 3744544 w 4950054"/>
              <a:gd name="connsiteY6336" fmla="*/ 1499393 h 4950053"/>
              <a:gd name="connsiteX6337" fmla="*/ 3725629 w 4950054"/>
              <a:gd name="connsiteY6337" fmla="*/ 1513353 h 4950053"/>
              <a:gd name="connsiteX6338" fmla="*/ 3720421 w 4950054"/>
              <a:gd name="connsiteY6338" fmla="*/ 1502743 h 4950053"/>
              <a:gd name="connsiteX6339" fmla="*/ 3722066 w 4950054"/>
              <a:gd name="connsiteY6339" fmla="*/ 1490459 h 4950053"/>
              <a:gd name="connsiteX6340" fmla="*/ 3706442 w 4950054"/>
              <a:gd name="connsiteY6340" fmla="*/ 1495763 h 4950053"/>
              <a:gd name="connsiteX6341" fmla="*/ 3706442 w 4950054"/>
              <a:gd name="connsiteY6341" fmla="*/ 1510002 h 4950053"/>
              <a:gd name="connsiteX6342" fmla="*/ 3715213 w 4950054"/>
              <a:gd name="connsiteY6342" fmla="*/ 1506373 h 4950053"/>
              <a:gd name="connsiteX6343" fmla="*/ 3725629 w 4950054"/>
              <a:gd name="connsiteY6343" fmla="*/ 1513353 h 4950053"/>
              <a:gd name="connsiteX6344" fmla="*/ 3718502 w 4950054"/>
              <a:gd name="connsiteY6344" fmla="*/ 1523963 h 4950053"/>
              <a:gd name="connsiteX6345" fmla="*/ 3713294 w 4950054"/>
              <a:gd name="connsiteY6345" fmla="*/ 1515308 h 4950053"/>
              <a:gd name="connsiteX6346" fmla="*/ 3710005 w 4950054"/>
              <a:gd name="connsiteY6346" fmla="*/ 1518657 h 4950053"/>
              <a:gd name="connsiteX6347" fmla="*/ 3714253 w 4950054"/>
              <a:gd name="connsiteY6347" fmla="*/ 1524696 h 4950053"/>
              <a:gd name="connsiteX6348" fmla="*/ 3717191 w 4950054"/>
              <a:gd name="connsiteY6348" fmla="*/ 1527857 h 4950053"/>
              <a:gd name="connsiteX6349" fmla="*/ 3743335 w 4950054"/>
              <a:gd name="connsiteY6349" fmla="*/ 1513580 h 4950053"/>
              <a:gd name="connsiteX6350" fmla="*/ 3751799 w 4950054"/>
              <a:gd name="connsiteY6350" fmla="*/ 1505310 h 4950053"/>
              <a:gd name="connsiteX6351" fmla="*/ 3763686 w 4950054"/>
              <a:gd name="connsiteY6351" fmla="*/ 1510038 h 4950053"/>
              <a:gd name="connsiteX6352" fmla="*/ 3764724 w 4950054"/>
              <a:gd name="connsiteY6352" fmla="*/ 1508816 h 4950053"/>
              <a:gd name="connsiteX6353" fmla="*/ 3777436 w 4950054"/>
              <a:gd name="connsiteY6353" fmla="*/ 1502743 h 4950053"/>
              <a:gd name="connsiteX6354" fmla="*/ 3793060 w 4950054"/>
              <a:gd name="connsiteY6354" fmla="*/ 1479849 h 4950053"/>
              <a:gd name="connsiteX6355" fmla="*/ 3787852 w 4950054"/>
              <a:gd name="connsiteY6355" fmla="*/ 1490459 h 4950053"/>
              <a:gd name="connsiteX6356" fmla="*/ 3806200 w 4950054"/>
              <a:gd name="connsiteY6356" fmla="*/ 1462699 h 4950053"/>
              <a:gd name="connsiteX6357" fmla="*/ 3818686 w 4950054"/>
              <a:gd name="connsiteY6357" fmla="*/ 1457139 h 4950053"/>
              <a:gd name="connsiteX6358" fmla="*/ 3819176 w 4950054"/>
              <a:gd name="connsiteY6358" fmla="*/ 1455998 h 4950053"/>
              <a:gd name="connsiteX6359" fmla="*/ 3820295 w 4950054"/>
              <a:gd name="connsiteY6359" fmla="*/ 1441981 h 4950053"/>
              <a:gd name="connsiteX6360" fmla="*/ 3836368 w 4950054"/>
              <a:gd name="connsiteY6360" fmla="*/ 1405860 h 4950053"/>
              <a:gd name="connsiteX6361" fmla="*/ 3846784 w 4950054"/>
              <a:gd name="connsiteY6361" fmla="*/ 1400556 h 4950053"/>
              <a:gd name="connsiteX6362" fmla="*/ 3862410 w 4950054"/>
              <a:gd name="connsiteY6362" fmla="*/ 1386316 h 4950053"/>
              <a:gd name="connsiteX6363" fmla="*/ 3876389 w 4950054"/>
              <a:gd name="connsiteY6363" fmla="*/ 1345832 h 4950053"/>
              <a:gd name="connsiteX6364" fmla="*/ 3886531 w 4950054"/>
              <a:gd name="connsiteY6364" fmla="*/ 1354766 h 4950053"/>
              <a:gd name="connsiteX6365" fmla="*/ 3878034 w 4950054"/>
              <a:gd name="connsiteY6365" fmla="*/ 1345832 h 4950053"/>
              <a:gd name="connsiteX6366" fmla="*/ 3895302 w 4950054"/>
              <a:gd name="connsiteY6366" fmla="*/ 1298088 h 4950053"/>
              <a:gd name="connsiteX6367" fmla="*/ 3896947 w 4950054"/>
              <a:gd name="connsiteY6367" fmla="*/ 1287479 h 4950053"/>
              <a:gd name="connsiteX6368" fmla="*/ 3907363 w 4950054"/>
              <a:gd name="connsiteY6368" fmla="*/ 1287479 h 4950053"/>
              <a:gd name="connsiteX6369" fmla="*/ 3907363 w 4950054"/>
              <a:gd name="connsiteY6369" fmla="*/ 1266538 h 4950053"/>
              <a:gd name="connsiteX6370" fmla="*/ 3917779 w 4950054"/>
              <a:gd name="connsiteY6370" fmla="*/ 1248669 h 4950053"/>
              <a:gd name="connsiteX6371" fmla="*/ 3957799 w 4950054"/>
              <a:gd name="connsiteY6371" fmla="*/ 1188920 h 4950053"/>
              <a:gd name="connsiteX6372" fmla="*/ 3967941 w 4950054"/>
              <a:gd name="connsiteY6372" fmla="*/ 1127217 h 4950053"/>
              <a:gd name="connsiteX6373" fmla="*/ 3976713 w 4950054"/>
              <a:gd name="connsiteY6373" fmla="*/ 1116328 h 4950053"/>
              <a:gd name="connsiteX6374" fmla="*/ 3975069 w 4950054"/>
              <a:gd name="connsiteY6374" fmla="*/ 1162396 h 4950053"/>
              <a:gd name="connsiteX6375" fmla="*/ 3988773 w 4950054"/>
              <a:gd name="connsiteY6375" fmla="*/ 1165746 h 4950053"/>
              <a:gd name="connsiteX6376" fmla="*/ 3985485 w 4950054"/>
              <a:gd name="connsiteY6376" fmla="*/ 1150111 h 4950053"/>
              <a:gd name="connsiteX6377" fmla="*/ 4004397 w 4950054"/>
              <a:gd name="connsiteY6377" fmla="*/ 1151786 h 4950053"/>
              <a:gd name="connsiteX6378" fmla="*/ 3990692 w 4950054"/>
              <a:gd name="connsiteY6378" fmla="*/ 1135871 h 4950053"/>
              <a:gd name="connsiteX6379" fmla="*/ 3999189 w 4950054"/>
              <a:gd name="connsiteY6379" fmla="*/ 1116328 h 4950053"/>
              <a:gd name="connsiteX6380" fmla="*/ 3980276 w 4950054"/>
              <a:gd name="connsiteY6380" fmla="*/ 1111022 h 4950053"/>
              <a:gd name="connsiteX6381" fmla="*/ 3983565 w 4950054"/>
              <a:gd name="connsiteY6381" fmla="*/ 1086453 h 4950053"/>
              <a:gd name="connsiteX6382" fmla="*/ 3997545 w 4950054"/>
              <a:gd name="connsiteY6382" fmla="*/ 1084778 h 4950053"/>
              <a:gd name="connsiteX6383" fmla="*/ 4009605 w 4950054"/>
              <a:gd name="connsiteY6383" fmla="*/ 1051274 h 4950053"/>
              <a:gd name="connsiteX6384" fmla="*/ 4007961 w 4950054"/>
              <a:gd name="connsiteY6384" fmla="*/ 1075843 h 4950053"/>
              <a:gd name="connsiteX6385" fmla="*/ 4026874 w 4950054"/>
              <a:gd name="connsiteY6385" fmla="*/ 1068862 h 4950053"/>
              <a:gd name="connsiteX6386" fmla="*/ 4016458 w 4950054"/>
              <a:gd name="connsiteY6386" fmla="*/ 1058253 h 4950053"/>
              <a:gd name="connsiteX6387" fmla="*/ 4037290 w 4950054"/>
              <a:gd name="connsiteY6387" fmla="*/ 1015815 h 4950053"/>
              <a:gd name="connsiteX6388" fmla="*/ 4051270 w 4950054"/>
              <a:gd name="connsiteY6388" fmla="*/ 1012464 h 4950053"/>
              <a:gd name="connsiteX6389" fmla="*/ 4049625 w 4950054"/>
              <a:gd name="connsiteY6389" fmla="*/ 1007159 h 4950053"/>
              <a:gd name="connsiteX6390" fmla="*/ 4026874 w 4950054"/>
              <a:gd name="connsiteY6390" fmla="*/ 1008835 h 4950053"/>
              <a:gd name="connsiteX6391" fmla="*/ 4030438 w 4950054"/>
              <a:gd name="connsiteY6391" fmla="*/ 992920 h 4950053"/>
              <a:gd name="connsiteX6392" fmla="*/ 4016458 w 4950054"/>
              <a:gd name="connsiteY6392" fmla="*/ 1001854 h 4950053"/>
              <a:gd name="connsiteX6393" fmla="*/ 4025229 w 4950054"/>
              <a:gd name="connsiteY6393" fmla="*/ 984265 h 4950053"/>
              <a:gd name="connsiteX6394" fmla="*/ 4040854 w 4950054"/>
              <a:gd name="connsiteY6394" fmla="*/ 994875 h 4950053"/>
              <a:gd name="connsiteX6395" fmla="*/ 4046061 w 4950054"/>
              <a:gd name="connsiteY6395" fmla="*/ 977005 h 4950053"/>
              <a:gd name="connsiteX6396" fmla="*/ 4047806 w 4950054"/>
              <a:gd name="connsiteY6396" fmla="*/ 977027 h 4950053"/>
              <a:gd name="connsiteX6397" fmla="*/ 4048317 w 4950054"/>
              <a:gd name="connsiteY6397" fmla="*/ 975558 h 4950053"/>
              <a:gd name="connsiteX6398" fmla="*/ 4053540 w 4950054"/>
              <a:gd name="connsiteY6398" fmla="*/ 962736 h 4950053"/>
              <a:gd name="connsiteX6399" fmla="*/ 4058165 w 4950054"/>
              <a:gd name="connsiteY6399" fmla="*/ 967258 h 4950053"/>
              <a:gd name="connsiteX6400" fmla="*/ 4058088 w 4950054"/>
              <a:gd name="connsiteY6400" fmla="*/ 968134 h 4950053"/>
              <a:gd name="connsiteX6401" fmla="*/ 4062337 w 4950054"/>
              <a:gd name="connsiteY6401" fmla="*/ 965663 h 4950053"/>
              <a:gd name="connsiteX6402" fmla="*/ 4073747 w 4950054"/>
              <a:gd name="connsiteY6402" fmla="*/ 961091 h 4950053"/>
              <a:gd name="connsiteX6403" fmla="*/ 4068539 w 4950054"/>
              <a:gd name="connsiteY6403" fmla="*/ 952436 h 4950053"/>
              <a:gd name="connsiteX6404" fmla="*/ 4059768 w 4950054"/>
              <a:gd name="connsiteY6404" fmla="*/ 957741 h 4950053"/>
              <a:gd name="connsiteX6405" fmla="*/ 4062622 w 4950054"/>
              <a:gd name="connsiteY6405" fmla="*/ 945558 h 4950053"/>
              <a:gd name="connsiteX6406" fmla="*/ 4059376 w 4950054"/>
              <a:gd name="connsiteY6406" fmla="*/ 936766 h 4950053"/>
              <a:gd name="connsiteX6407" fmla="*/ 4073717 w 4950054"/>
              <a:gd name="connsiteY6407" fmla="*/ 911051 h 4950053"/>
              <a:gd name="connsiteX6408" fmla="*/ 4070203 w 4950054"/>
              <a:gd name="connsiteY6408" fmla="*/ 922609 h 4950053"/>
              <a:gd name="connsiteX6409" fmla="*/ 4076968 w 4950054"/>
              <a:gd name="connsiteY6409" fmla="*/ 939418 h 4950053"/>
              <a:gd name="connsiteX6410" fmla="*/ 4082518 w 4950054"/>
              <a:gd name="connsiteY6410" fmla="*/ 957741 h 4950053"/>
              <a:gd name="connsiteX6411" fmla="*/ 4089371 w 4950054"/>
              <a:gd name="connsiteY6411" fmla="*/ 955786 h 4950053"/>
              <a:gd name="connsiteX6412" fmla="*/ 4084163 w 4950054"/>
              <a:gd name="connsiteY6412" fmla="*/ 911672 h 4950053"/>
              <a:gd name="connsiteX6413" fmla="*/ 4094579 w 4950054"/>
              <a:gd name="connsiteY6413" fmla="*/ 909997 h 4950053"/>
              <a:gd name="connsiteX6414" fmla="*/ 4094579 w 4950054"/>
              <a:gd name="connsiteY6414" fmla="*/ 904692 h 4950053"/>
              <a:gd name="connsiteX6415" fmla="*/ 4085807 w 4950054"/>
              <a:gd name="connsiteY6415" fmla="*/ 904692 h 4950053"/>
              <a:gd name="connsiteX6416" fmla="*/ 4094579 w 4950054"/>
              <a:gd name="connsiteY6416" fmla="*/ 885427 h 4950053"/>
              <a:gd name="connsiteX6417" fmla="*/ 4087452 w 4950054"/>
              <a:gd name="connsiteY6417" fmla="*/ 849968 h 4950053"/>
              <a:gd name="connsiteX6418" fmla="*/ 4103077 w 4950054"/>
              <a:gd name="connsiteY6418" fmla="*/ 878167 h 4950053"/>
              <a:gd name="connsiteX6419" fmla="*/ 4104995 w 4950054"/>
              <a:gd name="connsiteY6419" fmla="*/ 841313 h 4950053"/>
              <a:gd name="connsiteX6420" fmla="*/ 4084163 w 4950054"/>
              <a:gd name="connsiteY6420" fmla="*/ 842988 h 4950053"/>
              <a:gd name="connsiteX6421" fmla="*/ 4085807 w 4950054"/>
              <a:gd name="connsiteY6421" fmla="*/ 834054 h 4950053"/>
              <a:gd name="connsiteX6422" fmla="*/ 4110203 w 4950054"/>
              <a:gd name="connsiteY6422" fmla="*/ 837684 h 4950053"/>
              <a:gd name="connsiteX6423" fmla="*/ 4115412 w 4950054"/>
              <a:gd name="connsiteY6423" fmla="*/ 820094 h 4950053"/>
              <a:gd name="connsiteX6424" fmla="*/ 4108901 w 4950054"/>
              <a:gd name="connsiteY6424" fmla="*/ 792941 h 4950053"/>
              <a:gd name="connsiteX6425" fmla="*/ 4110383 w 4950054"/>
              <a:gd name="connsiteY6425" fmla="*/ 784298 h 4950053"/>
              <a:gd name="connsiteX6426" fmla="*/ 4109659 w 4950054"/>
              <a:gd name="connsiteY6426" fmla="*/ 786406 h 4950053"/>
              <a:gd name="connsiteX6427" fmla="*/ 4097393 w 4950054"/>
              <a:gd name="connsiteY6427" fmla="*/ 784734 h 4950053"/>
              <a:gd name="connsiteX6428" fmla="*/ 4104479 w 4950054"/>
              <a:gd name="connsiteY6428" fmla="*/ 742365 h 4950053"/>
              <a:gd name="connsiteX6429" fmla="*/ 4114910 w 4950054"/>
              <a:gd name="connsiteY6429" fmla="*/ 750148 h 4950053"/>
              <a:gd name="connsiteX6430" fmla="*/ 4117910 w 4950054"/>
              <a:gd name="connsiteY6430" fmla="*/ 758368 h 4950053"/>
              <a:gd name="connsiteX6431" fmla="*/ 4123880 w 4950054"/>
              <a:gd name="connsiteY6431" fmla="*/ 753445 h 4950053"/>
              <a:gd name="connsiteX6432" fmla="*/ 4120480 w 4950054"/>
              <a:gd name="connsiteY6432" fmla="*/ 766191 h 4950053"/>
              <a:gd name="connsiteX6433" fmla="*/ 4120338 w 4950054"/>
              <a:gd name="connsiteY6433" fmla="*/ 762027 h 4950053"/>
              <a:gd name="connsiteX6434" fmla="*/ 4118216 w 4950054"/>
              <a:gd name="connsiteY6434" fmla="*/ 761485 h 4950053"/>
              <a:gd name="connsiteX6435" fmla="*/ 4115317 w 4950054"/>
              <a:gd name="connsiteY6435" fmla="*/ 769926 h 4950053"/>
              <a:gd name="connsiteX6436" fmla="*/ 4117553 w 4950054"/>
              <a:gd name="connsiteY6436" fmla="*/ 771186 h 4950053"/>
              <a:gd name="connsiteX6437" fmla="*/ 4121768 w 4950054"/>
              <a:gd name="connsiteY6437" fmla="*/ 785224 h 4950053"/>
              <a:gd name="connsiteX6438" fmla="*/ 4128679 w 4950054"/>
              <a:gd name="connsiteY6438" fmla="*/ 788084 h 4950053"/>
              <a:gd name="connsiteX6439" fmla="*/ 4129411 w 4950054"/>
              <a:gd name="connsiteY6439" fmla="*/ 786398 h 4950053"/>
              <a:gd name="connsiteX6440" fmla="*/ 4130732 w 4950054"/>
              <a:gd name="connsiteY6440" fmla="*/ 778013 h 4950053"/>
              <a:gd name="connsiteX6441" fmla="*/ 4141178 w 4950054"/>
              <a:gd name="connsiteY6441" fmla="*/ 747781 h 4950053"/>
              <a:gd name="connsiteX6442" fmla="*/ 4137889 w 4950054"/>
              <a:gd name="connsiteY6442" fmla="*/ 715951 h 4950053"/>
              <a:gd name="connsiteX6443" fmla="*/ 4130282 w 4950054"/>
              <a:gd name="connsiteY6443" fmla="*/ 713090 h 4950053"/>
              <a:gd name="connsiteX6444" fmla="*/ 4124995 w 4950054"/>
              <a:gd name="connsiteY6444" fmla="*/ 709673 h 4950053"/>
              <a:gd name="connsiteX6445" fmla="*/ 4123965 w 4950054"/>
              <a:gd name="connsiteY6445" fmla="*/ 711529 h 4950053"/>
              <a:gd name="connsiteX6446" fmla="*/ 4117151 w 4950054"/>
              <a:gd name="connsiteY6446" fmla="*/ 719923 h 4950053"/>
              <a:gd name="connsiteX6447" fmla="*/ 4117151 w 4950054"/>
              <a:gd name="connsiteY6447" fmla="*/ 703841 h 4950053"/>
              <a:gd name="connsiteX6448" fmla="*/ 4110234 w 4950054"/>
              <a:gd name="connsiteY6448" fmla="*/ 693120 h 4950053"/>
              <a:gd name="connsiteX6449" fmla="*/ 4121129 w 4950054"/>
              <a:gd name="connsiteY6449" fmla="*/ 696858 h 4950053"/>
              <a:gd name="connsiteX6450" fmla="*/ 4121561 w 4950054"/>
              <a:gd name="connsiteY6450" fmla="*/ 697123 h 4950053"/>
              <a:gd name="connsiteX6451" fmla="*/ 4123442 w 4950054"/>
              <a:gd name="connsiteY6451" fmla="*/ 695906 h 4950053"/>
              <a:gd name="connsiteX6452" fmla="*/ 4135969 w 4950054"/>
              <a:gd name="connsiteY6452" fmla="*/ 707017 h 4950053"/>
              <a:gd name="connsiteX6453" fmla="*/ 4137164 w 4950054"/>
              <a:gd name="connsiteY6453" fmla="*/ 703352 h 4950053"/>
              <a:gd name="connsiteX6454" fmla="*/ 4140123 w 4950054"/>
              <a:gd name="connsiteY6454" fmla="*/ 704686 h 4950053"/>
              <a:gd name="connsiteX6455" fmla="*/ 4141672 w 4950054"/>
              <a:gd name="connsiteY6455" fmla="*/ 701275 h 4950053"/>
              <a:gd name="connsiteX6456" fmla="*/ 4145130 w 4950054"/>
              <a:gd name="connsiteY6456" fmla="*/ 700951 h 4950053"/>
              <a:gd name="connsiteX6457" fmla="*/ 4139533 w 4950054"/>
              <a:gd name="connsiteY6457" fmla="*/ 696162 h 4950053"/>
              <a:gd name="connsiteX6458" fmla="*/ 4146386 w 4950054"/>
              <a:gd name="connsiteY6458" fmla="*/ 691382 h 4950053"/>
              <a:gd name="connsiteX6459" fmla="*/ 3644011 w 4950054"/>
              <a:gd name="connsiteY6459" fmla="*/ 690658 h 4950053"/>
              <a:gd name="connsiteX6460" fmla="*/ 3652495 w 4950054"/>
              <a:gd name="connsiteY6460" fmla="*/ 722233 h 4950053"/>
              <a:gd name="connsiteX6461" fmla="*/ 3649212 w 4950054"/>
              <a:gd name="connsiteY6461" fmla="*/ 736485 h 4950053"/>
              <a:gd name="connsiteX6462" fmla="*/ 3647295 w 4950054"/>
              <a:gd name="connsiteY6462" fmla="*/ 745427 h 4950053"/>
              <a:gd name="connsiteX6463" fmla="*/ 3630054 w 4950054"/>
              <a:gd name="connsiteY6463" fmla="*/ 775326 h 4950053"/>
              <a:gd name="connsiteX6464" fmla="*/ 3631969 w 4950054"/>
              <a:gd name="connsiteY6464" fmla="*/ 732852 h 4950053"/>
              <a:gd name="connsiteX6465" fmla="*/ 3644011 w 4950054"/>
              <a:gd name="connsiteY6465" fmla="*/ 690658 h 4950053"/>
              <a:gd name="connsiteX6466" fmla="*/ 3703602 w 4950054"/>
              <a:gd name="connsiteY6466" fmla="*/ 685733 h 4950053"/>
              <a:gd name="connsiteX6467" fmla="*/ 3736491 w 4950054"/>
              <a:gd name="connsiteY6467" fmla="*/ 701477 h 4950053"/>
              <a:gd name="connsiteX6468" fmla="*/ 3724157 w 4950054"/>
              <a:gd name="connsiteY6468" fmla="*/ 721155 h 4950053"/>
              <a:gd name="connsiteX6469" fmla="*/ 3715661 w 4950054"/>
              <a:gd name="connsiteY6469" fmla="*/ 701477 h 4950053"/>
              <a:gd name="connsiteX6470" fmla="*/ 3700038 w 4950054"/>
              <a:gd name="connsiteY6470" fmla="*/ 719468 h 4950053"/>
              <a:gd name="connsiteX6471" fmla="*/ 3703602 w 4950054"/>
              <a:gd name="connsiteY6471" fmla="*/ 685733 h 4950053"/>
              <a:gd name="connsiteX6472" fmla="*/ 4260436 w 4950054"/>
              <a:gd name="connsiteY6472" fmla="*/ 682103 h 4950053"/>
              <a:gd name="connsiteX6473" fmla="*/ 4261020 w 4950054"/>
              <a:gd name="connsiteY6473" fmla="*/ 692736 h 4950053"/>
              <a:gd name="connsiteX6474" fmla="*/ 4276792 w 4950054"/>
              <a:gd name="connsiteY6474" fmla="*/ 694428 h 4950053"/>
              <a:gd name="connsiteX6475" fmla="*/ 4257699 w 4950054"/>
              <a:gd name="connsiteY6475" fmla="*/ 703456 h 4950053"/>
              <a:gd name="connsiteX6476" fmla="*/ 4257699 w 4950054"/>
              <a:gd name="connsiteY6476" fmla="*/ 683707 h 4950053"/>
              <a:gd name="connsiteX6477" fmla="*/ 4260436 w 4950054"/>
              <a:gd name="connsiteY6477" fmla="*/ 682103 h 4950053"/>
              <a:gd name="connsiteX6478" fmla="*/ 3498644 w 4950054"/>
              <a:gd name="connsiteY6478" fmla="*/ 669729 h 4950053"/>
              <a:gd name="connsiteX6479" fmla="*/ 3524959 w 4950054"/>
              <a:gd name="connsiteY6479" fmla="*/ 680422 h 4950053"/>
              <a:gd name="connsiteX6480" fmla="*/ 3523020 w 4950054"/>
              <a:gd name="connsiteY6480" fmla="*/ 689146 h 4950053"/>
              <a:gd name="connsiteX6481" fmla="*/ 3498644 w 4950054"/>
              <a:gd name="connsiteY6481" fmla="*/ 669729 h 4950053"/>
              <a:gd name="connsiteX6482" fmla="*/ 4305612 w 4950054"/>
              <a:gd name="connsiteY6482" fmla="*/ 661521 h 4950053"/>
              <a:gd name="connsiteX6483" fmla="*/ 4308960 w 4950054"/>
              <a:gd name="connsiteY6483" fmla="*/ 689154 h 4950053"/>
              <a:gd name="connsiteX6484" fmla="*/ 4305612 w 4950054"/>
              <a:gd name="connsiteY6484" fmla="*/ 661521 h 4950053"/>
              <a:gd name="connsiteX6485" fmla="*/ 4074538 w 4950054"/>
              <a:gd name="connsiteY6485" fmla="*/ 661111 h 4950053"/>
              <a:gd name="connsiteX6486" fmla="*/ 4072926 w 4950054"/>
              <a:gd name="connsiteY6486" fmla="*/ 710079 h 4950053"/>
              <a:gd name="connsiteX6487" fmla="*/ 4074538 w 4950054"/>
              <a:gd name="connsiteY6487" fmla="*/ 661111 h 4950053"/>
              <a:gd name="connsiteX6488" fmla="*/ 4120480 w 4950054"/>
              <a:gd name="connsiteY6488" fmla="*/ 656186 h 4950053"/>
              <a:gd name="connsiteX6489" fmla="*/ 4132945 w 4950054"/>
              <a:gd name="connsiteY6489" fmla="*/ 675619 h 4950053"/>
              <a:gd name="connsiteX6490" fmla="*/ 4120480 w 4950054"/>
              <a:gd name="connsiteY6490" fmla="*/ 684225 h 4950053"/>
              <a:gd name="connsiteX6491" fmla="*/ 4120480 w 4950054"/>
              <a:gd name="connsiteY6491" fmla="*/ 656186 h 4950053"/>
              <a:gd name="connsiteX6492" fmla="*/ 4117430 w 4950054"/>
              <a:gd name="connsiteY6492" fmla="*/ 635968 h 4950053"/>
              <a:gd name="connsiteX6493" fmla="*/ 4113889 w 4950054"/>
              <a:gd name="connsiteY6493" fmla="*/ 649840 h 4950053"/>
              <a:gd name="connsiteX6494" fmla="*/ 4117430 w 4950054"/>
              <a:gd name="connsiteY6494" fmla="*/ 635968 h 4950053"/>
              <a:gd name="connsiteX6495" fmla="*/ 3501992 w 4950054"/>
              <a:gd name="connsiteY6495" fmla="*/ 634362 h 4950053"/>
              <a:gd name="connsiteX6496" fmla="*/ 3501992 w 4950054"/>
              <a:gd name="connsiteY6496" fmla="*/ 641152 h 4950053"/>
              <a:gd name="connsiteX6497" fmla="*/ 3484140 w 4950054"/>
              <a:gd name="connsiteY6497" fmla="*/ 639324 h 4950053"/>
              <a:gd name="connsiteX6498" fmla="*/ 3501992 w 4950054"/>
              <a:gd name="connsiteY6498" fmla="*/ 634362 h 4950053"/>
              <a:gd name="connsiteX6499" fmla="*/ 4151042 w 4950054"/>
              <a:gd name="connsiteY6499" fmla="*/ 632796 h 4950053"/>
              <a:gd name="connsiteX6500" fmla="*/ 4163171 w 4950054"/>
              <a:gd name="connsiteY6500" fmla="*/ 636489 h 4950053"/>
              <a:gd name="connsiteX6501" fmla="*/ 4156279 w 4950054"/>
              <a:gd name="connsiteY6501" fmla="*/ 647285 h 4950053"/>
              <a:gd name="connsiteX6502" fmla="*/ 4151042 w 4950054"/>
              <a:gd name="connsiteY6502" fmla="*/ 632796 h 4950053"/>
              <a:gd name="connsiteX6503" fmla="*/ 3658302 w 4950054"/>
              <a:gd name="connsiteY6503" fmla="*/ 627871 h 4950053"/>
              <a:gd name="connsiteX6504" fmla="*/ 3653060 w 4950054"/>
              <a:gd name="connsiteY6504" fmla="*/ 691609 h 4950053"/>
              <a:gd name="connsiteX6505" fmla="*/ 3658302 w 4950054"/>
              <a:gd name="connsiteY6505" fmla="*/ 627871 h 4950053"/>
              <a:gd name="connsiteX6506" fmla="*/ 3047787 w 4950054"/>
              <a:gd name="connsiteY6506" fmla="*/ 623420 h 4950053"/>
              <a:gd name="connsiteX6507" fmla="*/ 3051413 w 4950054"/>
              <a:gd name="connsiteY6507" fmla="*/ 625409 h 4950053"/>
              <a:gd name="connsiteX6508" fmla="*/ 3047787 w 4950054"/>
              <a:gd name="connsiteY6508" fmla="*/ 623420 h 4950053"/>
              <a:gd name="connsiteX6509" fmla="*/ 4187999 w 4950054"/>
              <a:gd name="connsiteY6509" fmla="*/ 614782 h 4950053"/>
              <a:gd name="connsiteX6510" fmla="*/ 4193383 w 4950054"/>
              <a:gd name="connsiteY6510" fmla="*/ 618433 h 4950053"/>
              <a:gd name="connsiteX6511" fmla="*/ 4182616 w 4950054"/>
              <a:gd name="connsiteY6511" fmla="*/ 628821 h 4950053"/>
              <a:gd name="connsiteX6512" fmla="*/ 4187999 w 4950054"/>
              <a:gd name="connsiteY6512" fmla="*/ 614782 h 4950053"/>
              <a:gd name="connsiteX6513" fmla="*/ 3789621 w 4950054"/>
              <a:gd name="connsiteY6513" fmla="*/ 588475 h 4950053"/>
              <a:gd name="connsiteX6514" fmla="*/ 3777204 w 4950054"/>
              <a:gd name="connsiteY6514" fmla="*/ 696534 h 4950053"/>
              <a:gd name="connsiteX6515" fmla="*/ 3751270 w 4950054"/>
              <a:gd name="connsiteY6515" fmla="*/ 683937 h 4950053"/>
              <a:gd name="connsiteX6516" fmla="*/ 3771963 w 4950054"/>
              <a:gd name="connsiteY6516" fmla="*/ 683937 h 4950053"/>
              <a:gd name="connsiteX6517" fmla="*/ 3789621 w 4950054"/>
              <a:gd name="connsiteY6517" fmla="*/ 588475 h 4950053"/>
              <a:gd name="connsiteX6518" fmla="*/ 4238634 w 4950054"/>
              <a:gd name="connsiteY6518" fmla="*/ 586119 h 4950053"/>
              <a:gd name="connsiteX6519" fmla="*/ 4238327 w 4950054"/>
              <a:gd name="connsiteY6519" fmla="*/ 587353 h 4950053"/>
              <a:gd name="connsiteX6520" fmla="*/ 4235970 w 4950054"/>
              <a:gd name="connsiteY6520" fmla="*/ 596819 h 4950053"/>
              <a:gd name="connsiteX6521" fmla="*/ 4237124 w 4950054"/>
              <a:gd name="connsiteY6521" fmla="*/ 592183 h 4950053"/>
              <a:gd name="connsiteX6522" fmla="*/ 4191719 w 4950054"/>
              <a:gd name="connsiteY6522" fmla="*/ 586013 h 4950053"/>
              <a:gd name="connsiteX6523" fmla="*/ 4188250 w 4950054"/>
              <a:gd name="connsiteY6523" fmla="*/ 601737 h 4950053"/>
              <a:gd name="connsiteX6524" fmla="*/ 4191719 w 4950054"/>
              <a:gd name="connsiteY6524" fmla="*/ 586013 h 4950053"/>
              <a:gd name="connsiteX6525" fmla="*/ 4239120 w 4950054"/>
              <a:gd name="connsiteY6525" fmla="*/ 584164 h 4950053"/>
              <a:gd name="connsiteX6526" fmla="*/ 4239048 w 4950054"/>
              <a:gd name="connsiteY6526" fmla="*/ 584456 h 4950053"/>
              <a:gd name="connsiteX6527" fmla="*/ 4238634 w 4950054"/>
              <a:gd name="connsiteY6527" fmla="*/ 586119 h 4950053"/>
              <a:gd name="connsiteX6528" fmla="*/ 4239576 w 4950054"/>
              <a:gd name="connsiteY6528" fmla="*/ 582332 h 4950053"/>
              <a:gd name="connsiteX6529" fmla="*/ 4239432 w 4950054"/>
              <a:gd name="connsiteY6529" fmla="*/ 582911 h 4950053"/>
              <a:gd name="connsiteX6530" fmla="*/ 4239120 w 4950054"/>
              <a:gd name="connsiteY6530" fmla="*/ 584164 h 4950053"/>
              <a:gd name="connsiteX6531" fmla="*/ 4126055 w 4950054"/>
              <a:gd name="connsiteY6531" fmla="*/ 579858 h 4950053"/>
              <a:gd name="connsiteX6532" fmla="*/ 4135929 w 4950054"/>
              <a:gd name="connsiteY6532" fmla="*/ 620605 h 4950053"/>
              <a:gd name="connsiteX6533" fmla="*/ 4122585 w 4950054"/>
              <a:gd name="connsiteY6533" fmla="*/ 625943 h 4950053"/>
              <a:gd name="connsiteX6534" fmla="*/ 4126055 w 4950054"/>
              <a:gd name="connsiteY6534" fmla="*/ 579858 h 4950053"/>
              <a:gd name="connsiteX6535" fmla="*/ 4355456 w 4950054"/>
              <a:gd name="connsiteY6535" fmla="*/ 578741 h 4950053"/>
              <a:gd name="connsiteX6536" fmla="*/ 4369867 w 4950054"/>
              <a:gd name="connsiteY6536" fmla="*/ 587244 h 4950053"/>
              <a:gd name="connsiteX6537" fmla="*/ 4367955 w 4950054"/>
              <a:gd name="connsiteY6537" fmla="*/ 599281 h 4950053"/>
              <a:gd name="connsiteX6538" fmla="*/ 4338713 w 4950054"/>
              <a:gd name="connsiteY6538" fmla="*/ 582046 h 4950053"/>
              <a:gd name="connsiteX6539" fmla="*/ 4350737 w 4950054"/>
              <a:gd name="connsiteY6539" fmla="*/ 582046 h 4950053"/>
              <a:gd name="connsiteX6540" fmla="*/ 4355456 w 4950054"/>
              <a:gd name="connsiteY6540" fmla="*/ 578741 h 4950053"/>
              <a:gd name="connsiteX6541" fmla="*/ 3618309 w 4950054"/>
              <a:gd name="connsiteY6541" fmla="*/ 574933 h 4950053"/>
              <a:gd name="connsiteX6542" fmla="*/ 3624981 w 4950054"/>
              <a:gd name="connsiteY6542" fmla="*/ 590662 h 4950053"/>
              <a:gd name="connsiteX6543" fmla="*/ 3618309 w 4950054"/>
              <a:gd name="connsiteY6543" fmla="*/ 574933 h 4950053"/>
              <a:gd name="connsiteX6544" fmla="*/ 3476087 w 4950054"/>
              <a:gd name="connsiteY6544" fmla="*/ 574202 h 4950053"/>
              <a:gd name="connsiteX6545" fmla="*/ 3482830 w 4950054"/>
              <a:gd name="connsiteY6545" fmla="*/ 585455 h 4950053"/>
              <a:gd name="connsiteX6546" fmla="*/ 3506836 w 4950054"/>
              <a:gd name="connsiteY6546" fmla="*/ 587187 h 4950053"/>
              <a:gd name="connsiteX6547" fmla="*/ 3477706 w 4950054"/>
              <a:gd name="connsiteY6547" fmla="*/ 588917 h 4950053"/>
              <a:gd name="connsiteX6548" fmla="*/ 3476087 w 4950054"/>
              <a:gd name="connsiteY6548" fmla="*/ 574202 h 4950053"/>
              <a:gd name="connsiteX6549" fmla="*/ 4169011 w 4950054"/>
              <a:gd name="connsiteY6549" fmla="*/ 572470 h 4950053"/>
              <a:gd name="connsiteX6550" fmla="*/ 4167385 w 4950054"/>
              <a:gd name="connsiteY6550" fmla="*/ 588200 h 4950053"/>
              <a:gd name="connsiteX6551" fmla="*/ 4169011 w 4950054"/>
              <a:gd name="connsiteY6551" fmla="*/ 572470 h 4950053"/>
              <a:gd name="connsiteX6552" fmla="*/ 3662437 w 4950054"/>
              <a:gd name="connsiteY6552" fmla="*/ 571240 h 4950053"/>
              <a:gd name="connsiteX6553" fmla="*/ 3674614 w 4950054"/>
              <a:gd name="connsiteY6553" fmla="*/ 590394 h 4950053"/>
              <a:gd name="connsiteX6554" fmla="*/ 3654048 w 4950054"/>
              <a:gd name="connsiteY6554" fmla="*/ 599277 h 4950053"/>
              <a:gd name="connsiteX6555" fmla="*/ 3662437 w 4950054"/>
              <a:gd name="connsiteY6555" fmla="*/ 571240 h 4950053"/>
              <a:gd name="connsiteX6556" fmla="*/ 3553919 w 4950054"/>
              <a:gd name="connsiteY6556" fmla="*/ 569372 h 4950053"/>
              <a:gd name="connsiteX6557" fmla="*/ 3557923 w 4950054"/>
              <a:gd name="connsiteY6557" fmla="*/ 571602 h 4950053"/>
              <a:gd name="connsiteX6558" fmla="*/ 3545735 w 4950054"/>
              <a:gd name="connsiteY6558" fmla="*/ 576889 h 4950053"/>
              <a:gd name="connsiteX6559" fmla="*/ 3543795 w 4950054"/>
              <a:gd name="connsiteY6559" fmla="*/ 606663 h 4950053"/>
              <a:gd name="connsiteX6560" fmla="*/ 3538532 w 4950054"/>
              <a:gd name="connsiteY6560" fmla="*/ 571602 h 4950053"/>
              <a:gd name="connsiteX6561" fmla="*/ 3549579 w 4950054"/>
              <a:gd name="connsiteY6561" fmla="*/ 569620 h 4950053"/>
              <a:gd name="connsiteX6562" fmla="*/ 3553919 w 4950054"/>
              <a:gd name="connsiteY6562" fmla="*/ 569372 h 4950053"/>
              <a:gd name="connsiteX6563" fmla="*/ 4099112 w 4950054"/>
              <a:gd name="connsiteY6563" fmla="*/ 562622 h 4950053"/>
              <a:gd name="connsiteX6564" fmla="*/ 4092030 w 4950054"/>
              <a:gd name="connsiteY6564" fmla="*/ 614049 h 4950053"/>
              <a:gd name="connsiteX6565" fmla="*/ 4099112 w 4950054"/>
              <a:gd name="connsiteY6565" fmla="*/ 562622 h 4950053"/>
              <a:gd name="connsiteX6566" fmla="*/ 3607064 w 4950054"/>
              <a:gd name="connsiteY6566" fmla="*/ 562622 h 4950053"/>
              <a:gd name="connsiteX6567" fmla="*/ 3626078 w 4950054"/>
              <a:gd name="connsiteY6567" fmla="*/ 571713 h 4950053"/>
              <a:gd name="connsiteX6568" fmla="*/ 3608693 w 4950054"/>
              <a:gd name="connsiteY6568" fmla="*/ 573418 h 4950053"/>
              <a:gd name="connsiteX6569" fmla="*/ 3607064 w 4950054"/>
              <a:gd name="connsiteY6569" fmla="*/ 562622 h 4950053"/>
              <a:gd name="connsiteX6570" fmla="*/ 3745521 w 4950054"/>
              <a:gd name="connsiteY6570" fmla="*/ 554870 h 4950053"/>
              <a:gd name="connsiteX6571" fmla="*/ 3756944 w 4950054"/>
              <a:gd name="connsiteY6571" fmla="*/ 555170 h 4950053"/>
              <a:gd name="connsiteX6572" fmla="*/ 3761874 w 4950054"/>
              <a:gd name="connsiteY6572" fmla="*/ 581687 h 4950053"/>
              <a:gd name="connsiteX6573" fmla="*/ 3739413 w 4950054"/>
              <a:gd name="connsiteY6573" fmla="*/ 593968 h 4950053"/>
              <a:gd name="connsiteX6574" fmla="*/ 3734210 w 4950054"/>
              <a:gd name="connsiteY6574" fmla="*/ 627463 h 4950053"/>
              <a:gd name="connsiteX6575" fmla="*/ 3746535 w 4950054"/>
              <a:gd name="connsiteY6575" fmla="*/ 629137 h 4950053"/>
              <a:gd name="connsiteX6576" fmla="*/ 3730923 w 4950054"/>
              <a:gd name="connsiteY6576" fmla="*/ 689148 h 4950053"/>
              <a:gd name="connsiteX6577" fmla="*/ 3708463 w 4950054"/>
              <a:gd name="connsiteY6577" fmla="*/ 662910 h 4950053"/>
              <a:gd name="connsiteX6578" fmla="*/ 3711844 w 4950054"/>
              <a:gd name="connsiteY6578" fmla="*/ 644838 h 4950053"/>
              <a:gd name="connsiteX6579" fmla="*/ 3707547 w 4950054"/>
              <a:gd name="connsiteY6579" fmla="*/ 640823 h 4950053"/>
              <a:gd name="connsiteX6580" fmla="*/ 3711481 w 4950054"/>
              <a:gd name="connsiteY6580" fmla="*/ 619253 h 4950053"/>
              <a:gd name="connsiteX6581" fmla="*/ 3718441 w 4950054"/>
              <a:gd name="connsiteY6581" fmla="*/ 624924 h 4950053"/>
              <a:gd name="connsiteX6582" fmla="*/ 3719004 w 4950054"/>
              <a:gd name="connsiteY6582" fmla="*/ 628049 h 4950053"/>
              <a:gd name="connsiteX6583" fmla="*/ 3721748 w 4950054"/>
              <a:gd name="connsiteY6583" fmla="*/ 622648 h 4950053"/>
              <a:gd name="connsiteX6584" fmla="*/ 3716954 w 4950054"/>
              <a:gd name="connsiteY6584" fmla="*/ 590339 h 4950053"/>
              <a:gd name="connsiteX6585" fmla="*/ 3739413 w 4950054"/>
              <a:gd name="connsiteY6585" fmla="*/ 576384 h 4950053"/>
              <a:gd name="connsiteX6586" fmla="*/ 3730923 w 4950054"/>
              <a:gd name="connsiteY6586" fmla="*/ 571080 h 4950053"/>
              <a:gd name="connsiteX6587" fmla="*/ 3745521 w 4950054"/>
              <a:gd name="connsiteY6587" fmla="*/ 554870 h 4950053"/>
              <a:gd name="connsiteX6588" fmla="*/ 3797865 w 4950054"/>
              <a:gd name="connsiteY6588" fmla="*/ 538458 h 4950053"/>
              <a:gd name="connsiteX6589" fmla="*/ 3798746 w 4950054"/>
              <a:gd name="connsiteY6589" fmla="*/ 539181 h 4950053"/>
              <a:gd name="connsiteX6590" fmla="*/ 3796664 w 4950054"/>
              <a:gd name="connsiteY6590" fmla="*/ 570964 h 4950053"/>
              <a:gd name="connsiteX6591" fmla="*/ 3793172 w 4950054"/>
              <a:gd name="connsiteY6591" fmla="*/ 556884 h 4950053"/>
              <a:gd name="connsiteX6592" fmla="*/ 3797865 w 4950054"/>
              <a:gd name="connsiteY6592" fmla="*/ 538458 h 4950053"/>
              <a:gd name="connsiteX6593" fmla="*/ 4319738 w 4950054"/>
              <a:gd name="connsiteY6593" fmla="*/ 536274 h 4950053"/>
              <a:gd name="connsiteX6594" fmla="*/ 4314546 w 4950054"/>
              <a:gd name="connsiteY6594" fmla="*/ 605430 h 4950053"/>
              <a:gd name="connsiteX6595" fmla="*/ 4319738 w 4950054"/>
              <a:gd name="connsiteY6595" fmla="*/ 536274 h 4950053"/>
              <a:gd name="connsiteX6596" fmla="*/ 3666161 w 4950054"/>
              <a:gd name="connsiteY6596" fmla="*/ 535433 h 4950053"/>
              <a:gd name="connsiteX6597" fmla="*/ 3672992 w 4950054"/>
              <a:gd name="connsiteY6597" fmla="*/ 554481 h 4950053"/>
              <a:gd name="connsiteX6598" fmla="*/ 3695395 w 4950054"/>
              <a:gd name="connsiteY6598" fmla="*/ 559727 h 4950053"/>
              <a:gd name="connsiteX6599" fmla="*/ 3659332 w 4950054"/>
              <a:gd name="connsiteY6599" fmla="*/ 566628 h 4950053"/>
              <a:gd name="connsiteX6600" fmla="*/ 3662610 w 4950054"/>
              <a:gd name="connsiteY6600" fmla="*/ 564972 h 4950053"/>
              <a:gd name="connsiteX6601" fmla="*/ 3666161 w 4950054"/>
              <a:gd name="connsiteY6601" fmla="*/ 535433 h 4950053"/>
              <a:gd name="connsiteX6602" fmla="*/ 3747851 w 4950054"/>
              <a:gd name="connsiteY6602" fmla="*/ 529382 h 4950053"/>
              <a:gd name="connsiteX6603" fmla="*/ 3751297 w 4950054"/>
              <a:gd name="connsiteY6603" fmla="*/ 534582 h 4950053"/>
              <a:gd name="connsiteX6604" fmla="*/ 3751248 w 4950054"/>
              <a:gd name="connsiteY6604" fmla="*/ 542455 h 4950053"/>
              <a:gd name="connsiteX6605" fmla="*/ 3758245 w 4950054"/>
              <a:gd name="connsiteY6605" fmla="*/ 543377 h 4950053"/>
              <a:gd name="connsiteX6606" fmla="*/ 3754052 w 4950054"/>
              <a:gd name="connsiteY6606" fmla="*/ 549024 h 4950053"/>
              <a:gd name="connsiteX6607" fmla="*/ 3748164 w 4950054"/>
              <a:gd name="connsiteY6607" fmla="*/ 551330 h 4950053"/>
              <a:gd name="connsiteX6608" fmla="*/ 3747318 w 4950054"/>
              <a:gd name="connsiteY6608" fmla="*/ 553312 h 4950053"/>
              <a:gd name="connsiteX6609" fmla="*/ 3739182 w 4950054"/>
              <a:gd name="connsiteY6609" fmla="*/ 557419 h 4950053"/>
              <a:gd name="connsiteX6610" fmla="*/ 3741249 w 4950054"/>
              <a:gd name="connsiteY6610" fmla="*/ 550735 h 4950053"/>
              <a:gd name="connsiteX6611" fmla="*/ 3740268 w 4950054"/>
              <a:gd name="connsiteY6611" fmla="*/ 550524 h 4950053"/>
              <a:gd name="connsiteX6612" fmla="*/ 3738876 w 4950054"/>
              <a:gd name="connsiteY6612" fmla="*/ 543377 h 4950053"/>
              <a:gd name="connsiteX6613" fmla="*/ 3743717 w 4950054"/>
              <a:gd name="connsiteY6613" fmla="*/ 542752 h 4950053"/>
              <a:gd name="connsiteX6614" fmla="*/ 4293430 w 4950054"/>
              <a:gd name="connsiteY6614" fmla="*/ 523226 h 4950053"/>
              <a:gd name="connsiteX6615" fmla="*/ 4283452 w 4950054"/>
              <a:gd name="connsiteY6615" fmla="*/ 533825 h 4950053"/>
              <a:gd name="connsiteX6616" fmla="*/ 4298556 w 4950054"/>
              <a:gd name="connsiteY6616" fmla="*/ 539124 h 4950053"/>
              <a:gd name="connsiteX6617" fmla="*/ 4293430 w 4950054"/>
              <a:gd name="connsiteY6617" fmla="*/ 523226 h 4950053"/>
              <a:gd name="connsiteX6618" fmla="*/ 3553053 w 4950054"/>
              <a:gd name="connsiteY6618" fmla="*/ 523226 h 4950053"/>
              <a:gd name="connsiteX6619" fmla="*/ 3556647 w 4950054"/>
              <a:gd name="connsiteY6619" fmla="*/ 551264 h 4950053"/>
              <a:gd name="connsiteX6620" fmla="*/ 3533698 w 4950054"/>
              <a:gd name="connsiteY6620" fmla="*/ 539049 h 4950053"/>
              <a:gd name="connsiteX6621" fmla="*/ 3553053 w 4950054"/>
              <a:gd name="connsiteY6621" fmla="*/ 523226 h 4950053"/>
              <a:gd name="connsiteX6622" fmla="*/ 3694802 w 4950054"/>
              <a:gd name="connsiteY6622" fmla="*/ 519533 h 4950053"/>
              <a:gd name="connsiteX6623" fmla="*/ 3717152 w 4950054"/>
              <a:gd name="connsiteY6623" fmla="*/ 519533 h 4950053"/>
              <a:gd name="connsiteX6624" fmla="*/ 3694802 w 4950054"/>
              <a:gd name="connsiteY6624" fmla="*/ 519533 h 4950053"/>
              <a:gd name="connsiteX6625" fmla="*/ 3484692 w 4950054"/>
              <a:gd name="connsiteY6625" fmla="*/ 519533 h 4950053"/>
              <a:gd name="connsiteX6626" fmla="*/ 3484692 w 4950054"/>
              <a:gd name="connsiteY6626" fmla="*/ 538949 h 4950053"/>
              <a:gd name="connsiteX6627" fmla="*/ 3484692 w 4950054"/>
              <a:gd name="connsiteY6627" fmla="*/ 519533 h 4950053"/>
              <a:gd name="connsiteX6628" fmla="*/ 3767908 w 4950054"/>
              <a:gd name="connsiteY6628" fmla="*/ 517919 h 4950053"/>
              <a:gd name="connsiteX6629" fmla="*/ 3766208 w 4950054"/>
              <a:gd name="connsiteY6629" fmla="*/ 528405 h 4950053"/>
              <a:gd name="connsiteX6630" fmla="*/ 3767908 w 4950054"/>
              <a:gd name="connsiteY6630" fmla="*/ 517919 h 4950053"/>
              <a:gd name="connsiteX6631" fmla="*/ 3491161 w 4950054"/>
              <a:gd name="connsiteY6631" fmla="*/ 486687 h 4950053"/>
              <a:gd name="connsiteX6632" fmla="*/ 3506837 w 4950054"/>
              <a:gd name="connsiteY6632" fmla="*/ 501039 h 4950053"/>
              <a:gd name="connsiteX6633" fmla="*/ 3498241 w 4950054"/>
              <a:gd name="connsiteY6633" fmla="*/ 508167 h 4950053"/>
              <a:gd name="connsiteX6634" fmla="*/ 3482930 w 4950054"/>
              <a:gd name="connsiteY6634" fmla="*/ 488496 h 4950053"/>
              <a:gd name="connsiteX6635" fmla="*/ 3491161 w 4950054"/>
              <a:gd name="connsiteY6635" fmla="*/ 486687 h 4950053"/>
              <a:gd name="connsiteX6636" fmla="*/ 4204898 w 4950054"/>
              <a:gd name="connsiteY6636" fmla="*/ 476443 h 4950053"/>
              <a:gd name="connsiteX6637" fmla="*/ 4211701 w 4950054"/>
              <a:gd name="connsiteY6637" fmla="*/ 485075 h 4950053"/>
              <a:gd name="connsiteX6638" fmla="*/ 4196462 w 4950054"/>
              <a:gd name="connsiteY6638" fmla="*/ 488695 h 4950053"/>
              <a:gd name="connsiteX6639" fmla="*/ 4201633 w 4950054"/>
              <a:gd name="connsiteY6639" fmla="*/ 509859 h 4950053"/>
              <a:gd name="connsiteX6640" fmla="*/ 4216872 w 4950054"/>
              <a:gd name="connsiteY6640" fmla="*/ 495657 h 4950053"/>
              <a:gd name="connsiteX6641" fmla="*/ 4199728 w 4950054"/>
              <a:gd name="connsiteY6641" fmla="*/ 534364 h 4950053"/>
              <a:gd name="connsiteX6642" fmla="*/ 4198095 w 4950054"/>
              <a:gd name="connsiteY6642" fmla="*/ 550237 h 4950053"/>
              <a:gd name="connsiteX6643" fmla="*/ 4210068 w 4950054"/>
              <a:gd name="connsiteY6643" fmla="*/ 569730 h 4950053"/>
              <a:gd name="connsiteX6644" fmla="*/ 4184218 w 4950054"/>
              <a:gd name="connsiteY6644" fmla="*/ 559148 h 4950053"/>
              <a:gd name="connsiteX6645" fmla="*/ 4194558 w 4950054"/>
              <a:gd name="connsiteY6645" fmla="*/ 548566 h 4950053"/>
              <a:gd name="connsiteX6646" fmla="*/ 4186121 w 4950054"/>
              <a:gd name="connsiteY6646" fmla="*/ 548566 h 4950053"/>
              <a:gd name="connsiteX6647" fmla="*/ 4187755 w 4950054"/>
              <a:gd name="connsiteY6647" fmla="*/ 536314 h 4950053"/>
              <a:gd name="connsiteX6648" fmla="*/ 4194558 w 4950054"/>
              <a:gd name="connsiteY6648" fmla="*/ 487025 h 4950053"/>
              <a:gd name="connsiteX6649" fmla="*/ 4204898 w 4950054"/>
              <a:gd name="connsiteY6649" fmla="*/ 476443 h 4950053"/>
              <a:gd name="connsiteX6650" fmla="*/ 3782811 w 4950054"/>
              <a:gd name="connsiteY6650" fmla="*/ 472750 h 4950053"/>
              <a:gd name="connsiteX6651" fmla="*/ 3793299 w 4950054"/>
              <a:gd name="connsiteY6651" fmla="*/ 488574 h 4950053"/>
              <a:gd name="connsiteX6652" fmla="*/ 3770666 w 4950054"/>
              <a:gd name="connsiteY6652" fmla="*/ 484964 h 4950053"/>
              <a:gd name="connsiteX6653" fmla="*/ 3765422 w 4950054"/>
              <a:gd name="connsiteY6653" fmla="*/ 493848 h 4950053"/>
              <a:gd name="connsiteX6654" fmla="*/ 3758522 w 4950054"/>
              <a:gd name="connsiteY6654" fmla="*/ 488574 h 4950053"/>
              <a:gd name="connsiteX6655" fmla="*/ 3763765 w 4950054"/>
              <a:gd name="connsiteY6655" fmla="*/ 478024 h 4950053"/>
              <a:gd name="connsiteX6656" fmla="*/ 3782811 w 4950054"/>
              <a:gd name="connsiteY6656" fmla="*/ 472750 h 4950053"/>
              <a:gd name="connsiteX6657" fmla="*/ 4216971 w 4950054"/>
              <a:gd name="connsiteY6657" fmla="*/ 466594 h 4950053"/>
              <a:gd name="connsiteX6658" fmla="*/ 4225688 w 4950054"/>
              <a:gd name="connsiteY6658" fmla="*/ 466594 h 4950053"/>
              <a:gd name="connsiteX6659" fmla="*/ 4229229 w 4950054"/>
              <a:gd name="connsiteY6659" fmla="*/ 478632 h 4950053"/>
              <a:gd name="connsiteX6660" fmla="*/ 4218878 w 4950054"/>
              <a:gd name="connsiteY6660" fmla="*/ 495868 h 4950053"/>
              <a:gd name="connsiteX6661" fmla="*/ 4216971 w 4950054"/>
              <a:gd name="connsiteY6661" fmla="*/ 466594 h 4950053"/>
              <a:gd name="connsiteX6662" fmla="*/ 4182616 w 4950054"/>
              <a:gd name="connsiteY6662" fmla="*/ 461670 h 4950053"/>
              <a:gd name="connsiteX6663" fmla="*/ 4184316 w 4950054"/>
              <a:gd name="connsiteY6663" fmla="*/ 482327 h 4950053"/>
              <a:gd name="connsiteX6664" fmla="*/ 4182616 w 4950054"/>
              <a:gd name="connsiteY6664" fmla="*/ 461670 h 4950053"/>
              <a:gd name="connsiteX6665" fmla="*/ 4307220 w 4950054"/>
              <a:gd name="connsiteY6665" fmla="*/ 455959 h 4950053"/>
              <a:gd name="connsiteX6666" fmla="*/ 4331535 w 4950054"/>
              <a:gd name="connsiteY6666" fmla="*/ 455959 h 4950053"/>
              <a:gd name="connsiteX6667" fmla="*/ 4333174 w 4950054"/>
              <a:gd name="connsiteY6667" fmla="*/ 473559 h 4950053"/>
              <a:gd name="connsiteX6668" fmla="*/ 4314050 w 4950054"/>
              <a:gd name="connsiteY6668" fmla="*/ 459590 h 4950053"/>
              <a:gd name="connsiteX6669" fmla="*/ 4321153 w 4950054"/>
              <a:gd name="connsiteY6669" fmla="*/ 519655 h 4950053"/>
              <a:gd name="connsiteX6670" fmla="*/ 4315963 w 4950054"/>
              <a:gd name="connsiteY6670" fmla="*/ 526640 h 4950053"/>
              <a:gd name="connsiteX6671" fmla="*/ 4300390 w 4950054"/>
              <a:gd name="connsiteY6671" fmla="*/ 523008 h 4950053"/>
              <a:gd name="connsiteX6672" fmla="*/ 4307220 w 4950054"/>
              <a:gd name="connsiteY6672" fmla="*/ 455959 h 4950053"/>
              <a:gd name="connsiteX6673" fmla="*/ 4280173 w 4950054"/>
              <a:gd name="connsiteY6673" fmla="*/ 453052 h 4950053"/>
              <a:gd name="connsiteX6674" fmla="*/ 4292166 w 4950054"/>
              <a:gd name="connsiteY6674" fmla="*/ 497135 h 4950053"/>
              <a:gd name="connsiteX6675" fmla="*/ 4290530 w 4950054"/>
              <a:gd name="connsiteY6675" fmla="*/ 516790 h 4950053"/>
              <a:gd name="connsiteX6676" fmla="*/ 4269815 w 4950054"/>
              <a:gd name="connsiteY6676" fmla="*/ 470742 h 4950053"/>
              <a:gd name="connsiteX6677" fmla="*/ 4280173 w 4950054"/>
              <a:gd name="connsiteY6677" fmla="*/ 453052 h 4950053"/>
              <a:gd name="connsiteX6678" fmla="*/ 4255102 w 4950054"/>
              <a:gd name="connsiteY6678" fmla="*/ 441972 h 4950053"/>
              <a:gd name="connsiteX6679" fmla="*/ 4256727 w 4950054"/>
              <a:gd name="connsiteY6679" fmla="*/ 470010 h 4950053"/>
              <a:gd name="connsiteX6680" fmla="*/ 4255102 w 4950054"/>
              <a:gd name="connsiteY6680" fmla="*/ 441972 h 4950053"/>
              <a:gd name="connsiteX6681" fmla="*/ 3770221 w 4950054"/>
              <a:gd name="connsiteY6681" fmla="*/ 431868 h 4950053"/>
              <a:gd name="connsiteX6682" fmla="*/ 3767501 w 4950054"/>
              <a:gd name="connsiteY6682" fmla="*/ 442927 h 4950053"/>
              <a:gd name="connsiteX6683" fmla="*/ 3767501 w 4950054"/>
              <a:gd name="connsiteY6683" fmla="*/ 432441 h 4950053"/>
              <a:gd name="connsiteX6684" fmla="*/ 3770221 w 4950054"/>
              <a:gd name="connsiteY6684" fmla="*/ 431868 h 4950053"/>
              <a:gd name="connsiteX6685" fmla="*/ 3796371 w 4950054"/>
              <a:gd name="connsiteY6685" fmla="*/ 429661 h 4950053"/>
              <a:gd name="connsiteX6686" fmla="*/ 3802981 w 4950054"/>
              <a:gd name="connsiteY6686" fmla="*/ 436808 h 4950053"/>
              <a:gd name="connsiteX6687" fmla="*/ 3794784 w 4950054"/>
              <a:gd name="connsiteY6687" fmla="*/ 454128 h 4950053"/>
              <a:gd name="connsiteX6688" fmla="*/ 3796371 w 4950054"/>
              <a:gd name="connsiteY6688" fmla="*/ 429661 h 4950053"/>
              <a:gd name="connsiteX6689" fmla="*/ 3813855 w 4950054"/>
              <a:gd name="connsiteY6689" fmla="*/ 423432 h 4950053"/>
              <a:gd name="connsiteX6690" fmla="*/ 3813855 w 4950054"/>
              <a:gd name="connsiteY6690" fmla="*/ 439305 h 4950053"/>
              <a:gd name="connsiteX6691" fmla="*/ 3813855 w 4950054"/>
              <a:gd name="connsiteY6691" fmla="*/ 423432 h 4950053"/>
              <a:gd name="connsiteX6692" fmla="*/ 4253398 w 4950054"/>
              <a:gd name="connsiteY6692" fmla="*/ 416553 h 4950053"/>
              <a:gd name="connsiteX6693" fmla="*/ 4251742 w 4950054"/>
              <a:gd name="connsiteY6693" fmla="*/ 442926 h 4950053"/>
              <a:gd name="connsiteX6694" fmla="*/ 4253398 w 4950054"/>
              <a:gd name="connsiteY6694" fmla="*/ 416553 h 4950053"/>
              <a:gd name="connsiteX6695" fmla="*/ 3760732 w 4950054"/>
              <a:gd name="connsiteY6695" fmla="*/ 415332 h 4950053"/>
              <a:gd name="connsiteX6696" fmla="*/ 3780002 w 4950054"/>
              <a:gd name="connsiteY6696" fmla="*/ 421590 h 4950053"/>
              <a:gd name="connsiteX6697" fmla="*/ 3746848 w 4950054"/>
              <a:gd name="connsiteY6697" fmla="*/ 423232 h 4950053"/>
              <a:gd name="connsiteX6698" fmla="*/ 3760732 w 4950054"/>
              <a:gd name="connsiteY6698" fmla="*/ 415332 h 4950053"/>
              <a:gd name="connsiteX6699" fmla="*/ 3717805 w 4950054"/>
              <a:gd name="connsiteY6699" fmla="*/ 408732 h 4950053"/>
              <a:gd name="connsiteX6700" fmla="*/ 3721337 w 4950054"/>
              <a:gd name="connsiteY6700" fmla="*/ 426910 h 4950053"/>
              <a:gd name="connsiteX6701" fmla="*/ 3717805 w 4950054"/>
              <a:gd name="connsiteY6701" fmla="*/ 408732 h 4950053"/>
              <a:gd name="connsiteX6702" fmla="*/ 4086409 w 4950054"/>
              <a:gd name="connsiteY6702" fmla="*/ 407501 h 4950053"/>
              <a:gd name="connsiteX6703" fmla="*/ 4090092 w 4950054"/>
              <a:gd name="connsiteY6703" fmla="*/ 468779 h 4950053"/>
              <a:gd name="connsiteX6704" fmla="*/ 4077627 w 4950054"/>
              <a:gd name="connsiteY6704" fmla="*/ 468779 h 4950053"/>
              <a:gd name="connsiteX6705" fmla="*/ 4086409 w 4950054"/>
              <a:gd name="connsiteY6705" fmla="*/ 407501 h 4950053"/>
              <a:gd name="connsiteX6706" fmla="*/ 3711238 w 4950054"/>
              <a:gd name="connsiteY6706" fmla="*/ 396421 h 4950053"/>
              <a:gd name="connsiteX6707" fmla="*/ 3704128 w 4950054"/>
              <a:gd name="connsiteY6707" fmla="*/ 424459 h 4950053"/>
              <a:gd name="connsiteX6708" fmla="*/ 3711238 w 4950054"/>
              <a:gd name="connsiteY6708" fmla="*/ 396421 h 4950053"/>
              <a:gd name="connsiteX6709" fmla="*/ 4331461 w 4950054"/>
              <a:gd name="connsiteY6709" fmla="*/ 380416 h 4950053"/>
              <a:gd name="connsiteX6710" fmla="*/ 4348867 w 4950054"/>
              <a:gd name="connsiteY6710" fmla="*/ 384036 h 4950053"/>
              <a:gd name="connsiteX6711" fmla="*/ 4338368 w 4950054"/>
              <a:gd name="connsiteY6711" fmla="*/ 403529 h 4950053"/>
              <a:gd name="connsiteX6712" fmla="*/ 4331461 w 4950054"/>
              <a:gd name="connsiteY6712" fmla="*/ 380416 h 4950053"/>
              <a:gd name="connsiteX6713" fmla="*/ 3765102 w 4950054"/>
              <a:gd name="connsiteY6713" fmla="*/ 357025 h 4950053"/>
              <a:gd name="connsiteX6714" fmla="*/ 3737973 w 4950054"/>
              <a:gd name="connsiteY6714" fmla="*/ 364138 h 4950053"/>
              <a:gd name="connsiteX6715" fmla="*/ 3765102 w 4950054"/>
              <a:gd name="connsiteY6715" fmla="*/ 357025 h 4950053"/>
              <a:gd name="connsiteX6716" fmla="*/ 4311853 w 4950054"/>
              <a:gd name="connsiteY6716" fmla="*/ 355794 h 4950053"/>
              <a:gd name="connsiteX6717" fmla="*/ 4322060 w 4950054"/>
              <a:gd name="connsiteY6717" fmla="*/ 391250 h 4950053"/>
              <a:gd name="connsiteX6718" fmla="*/ 4300034 w 4950054"/>
              <a:gd name="connsiteY6718" fmla="*/ 369863 h 4950053"/>
              <a:gd name="connsiteX6719" fmla="*/ 4308360 w 4950054"/>
              <a:gd name="connsiteY6719" fmla="*/ 366486 h 4950053"/>
              <a:gd name="connsiteX6720" fmla="*/ 4311853 w 4950054"/>
              <a:gd name="connsiteY6720" fmla="*/ 355794 h 4950053"/>
              <a:gd name="connsiteX6721" fmla="*/ 3903410 w 4950054"/>
              <a:gd name="connsiteY6721" fmla="*/ 343482 h 4950053"/>
              <a:gd name="connsiteX6722" fmla="*/ 3915451 w 4950054"/>
              <a:gd name="connsiteY6722" fmla="*/ 345130 h 4950053"/>
              <a:gd name="connsiteX6723" fmla="*/ 3917094 w 4950054"/>
              <a:gd name="connsiteY6723" fmla="*/ 364361 h 4950053"/>
              <a:gd name="connsiteX6724" fmla="*/ 3905051 w 4950054"/>
              <a:gd name="connsiteY6724" fmla="*/ 369305 h 4950053"/>
              <a:gd name="connsiteX6725" fmla="*/ 3893010 w 4950054"/>
              <a:gd name="connsiteY6725" fmla="*/ 376448 h 4950053"/>
              <a:gd name="connsiteX6726" fmla="*/ 3875768 w 4950054"/>
              <a:gd name="connsiteY6726" fmla="*/ 366008 h 4950053"/>
              <a:gd name="connsiteX6727" fmla="*/ 3903410 w 4950054"/>
              <a:gd name="connsiteY6727" fmla="*/ 343482 h 4950053"/>
              <a:gd name="connsiteX6728" fmla="*/ 3768796 w 4950054"/>
              <a:gd name="connsiteY6728" fmla="*/ 322554 h 4950053"/>
              <a:gd name="connsiteX6729" fmla="*/ 3765253 w 4950054"/>
              <a:gd name="connsiteY6729" fmla="*/ 334591 h 4950053"/>
              <a:gd name="connsiteX6730" fmla="*/ 3768796 w 4950054"/>
              <a:gd name="connsiteY6730" fmla="*/ 322554 h 4950053"/>
              <a:gd name="connsiteX6731" fmla="*/ 3903740 w 4950054"/>
              <a:gd name="connsiteY6731" fmla="*/ 301624 h 4950053"/>
              <a:gd name="connsiteX6732" fmla="*/ 3907009 w 4950054"/>
              <a:gd name="connsiteY6732" fmla="*/ 321352 h 4950053"/>
              <a:gd name="connsiteX6733" fmla="*/ 3903740 w 4950054"/>
              <a:gd name="connsiteY6733" fmla="*/ 301624 h 4950053"/>
              <a:gd name="connsiteX6734" fmla="*/ 4303257 w 4950054"/>
              <a:gd name="connsiteY6734" fmla="*/ 267153 h 4950053"/>
              <a:gd name="connsiteX6735" fmla="*/ 4306749 w 4950054"/>
              <a:gd name="connsiteY6735" fmla="*/ 282881 h 4950053"/>
              <a:gd name="connsiteX6736" fmla="*/ 4303257 w 4950054"/>
              <a:gd name="connsiteY6736" fmla="*/ 267153 h 4950053"/>
              <a:gd name="connsiteX6737" fmla="*/ 3729236 w 4950054"/>
              <a:gd name="connsiteY6737" fmla="*/ 252379 h 4950053"/>
              <a:gd name="connsiteX6738" fmla="*/ 3725915 w 4950054"/>
              <a:gd name="connsiteY6738" fmla="*/ 270558 h 4950053"/>
              <a:gd name="connsiteX6739" fmla="*/ 3729236 w 4950054"/>
              <a:gd name="connsiteY6739" fmla="*/ 252379 h 4950053"/>
              <a:gd name="connsiteX6740" fmla="*/ 4344144 w 4950054"/>
              <a:gd name="connsiteY6740" fmla="*/ 223295 h 4950053"/>
              <a:gd name="connsiteX6741" fmla="*/ 4340603 w 4950054"/>
              <a:gd name="connsiteY6741" fmla="*/ 235708 h 4950053"/>
              <a:gd name="connsiteX6742" fmla="*/ 4349319 w 4950054"/>
              <a:gd name="connsiteY6742" fmla="*/ 241069 h 4950053"/>
              <a:gd name="connsiteX6743" fmla="*/ 4344144 w 4950054"/>
              <a:gd name="connsiteY6743" fmla="*/ 223295 h 4950053"/>
              <a:gd name="connsiteX6744" fmla="*/ 3786401 w 4950054"/>
              <a:gd name="connsiteY6744" fmla="*/ 220370 h 4950053"/>
              <a:gd name="connsiteX6745" fmla="*/ 3784800 w 4950054"/>
              <a:gd name="connsiteY6745" fmla="*/ 243484 h 4950053"/>
              <a:gd name="connsiteX6746" fmla="*/ 3786401 w 4950054"/>
              <a:gd name="connsiteY6746" fmla="*/ 220370 h 4950053"/>
              <a:gd name="connsiteX6747" fmla="*/ 4234763 w 4950054"/>
              <a:gd name="connsiteY6747" fmla="*/ 216677 h 4950053"/>
              <a:gd name="connsiteX6748" fmla="*/ 4243410 w 4950054"/>
              <a:gd name="connsiteY6748" fmla="*/ 237703 h 4950053"/>
              <a:gd name="connsiteX6749" fmla="*/ 4234763 w 4950054"/>
              <a:gd name="connsiteY6749" fmla="*/ 216677 h 4950053"/>
              <a:gd name="connsiteX6750" fmla="*/ 4235045 w 4950054"/>
              <a:gd name="connsiteY6750" fmla="*/ 177281 h 4950053"/>
              <a:gd name="connsiteX6751" fmla="*/ 4243518 w 4950054"/>
              <a:gd name="connsiteY6751" fmla="*/ 205319 h 4950053"/>
              <a:gd name="connsiteX6752" fmla="*/ 4231493 w 4950054"/>
              <a:gd name="connsiteY6752" fmla="*/ 205319 h 4950053"/>
              <a:gd name="connsiteX6753" fmla="*/ 4235045 w 4950054"/>
              <a:gd name="connsiteY6753" fmla="*/ 177281 h 4950053"/>
              <a:gd name="connsiteX6754" fmla="*/ 4289814 w 4950054"/>
              <a:gd name="connsiteY6754" fmla="*/ 175688 h 4950053"/>
              <a:gd name="connsiteX6755" fmla="*/ 4301557 w 4950054"/>
              <a:gd name="connsiteY6755" fmla="*/ 182906 h 4950053"/>
              <a:gd name="connsiteX6756" fmla="*/ 4305026 w 4950054"/>
              <a:gd name="connsiteY6756" fmla="*/ 200395 h 4950053"/>
              <a:gd name="connsiteX6757" fmla="*/ 4289814 w 4950054"/>
              <a:gd name="connsiteY6757" fmla="*/ 189846 h 4950053"/>
              <a:gd name="connsiteX6758" fmla="*/ 4289814 w 4950054"/>
              <a:gd name="connsiteY6758" fmla="*/ 175688 h 4950053"/>
              <a:gd name="connsiteX6759" fmla="*/ 3801932 w 4950054"/>
              <a:gd name="connsiteY6759" fmla="*/ 171125 h 4950053"/>
              <a:gd name="connsiteX6760" fmla="*/ 3807079 w 4950054"/>
              <a:gd name="connsiteY6760" fmla="*/ 194239 h 4950053"/>
              <a:gd name="connsiteX6761" fmla="*/ 3801932 w 4950054"/>
              <a:gd name="connsiteY6761" fmla="*/ 171125 h 4950053"/>
              <a:gd name="connsiteX6762" fmla="*/ 4326357 w 4950054"/>
              <a:gd name="connsiteY6762" fmla="*/ 167432 h 4950053"/>
              <a:gd name="connsiteX6763" fmla="*/ 4324477 w 4950054"/>
              <a:gd name="connsiteY6763" fmla="*/ 241022 h 4950053"/>
              <a:gd name="connsiteX6764" fmla="*/ 4326357 w 4950054"/>
              <a:gd name="connsiteY6764" fmla="*/ 167432 h 4950053"/>
              <a:gd name="connsiteX6765" fmla="*/ 3543267 w 4950054"/>
              <a:gd name="connsiteY6765" fmla="*/ 163414 h 4950053"/>
              <a:gd name="connsiteX6766" fmla="*/ 3567273 w 4950054"/>
              <a:gd name="connsiteY6766" fmla="*/ 167065 h 4950053"/>
              <a:gd name="connsiteX6767" fmla="*/ 3548392 w 4950054"/>
              <a:gd name="connsiteY6767" fmla="*/ 175769 h 4950053"/>
              <a:gd name="connsiteX6768" fmla="*/ 3543267 w 4950054"/>
              <a:gd name="connsiteY6768" fmla="*/ 163414 h 4950053"/>
              <a:gd name="connsiteX6769" fmla="*/ 4630810 w 4950054"/>
              <a:gd name="connsiteY6769" fmla="*/ 161559 h 4950053"/>
              <a:gd name="connsiteX6770" fmla="*/ 4627601 w 4950054"/>
              <a:gd name="connsiteY6770" fmla="*/ 196701 h 4950053"/>
              <a:gd name="connsiteX6771" fmla="*/ 4629481 w 4950054"/>
              <a:gd name="connsiteY6771" fmla="*/ 161638 h 4950053"/>
              <a:gd name="connsiteX6772" fmla="*/ 4630810 w 4950054"/>
              <a:gd name="connsiteY6772" fmla="*/ 161559 h 4950053"/>
              <a:gd name="connsiteX6773" fmla="*/ 3803244 w 4950054"/>
              <a:gd name="connsiteY6773" fmla="*/ 160803 h 4950053"/>
              <a:gd name="connsiteX6774" fmla="*/ 3813844 w 4950054"/>
              <a:gd name="connsiteY6774" fmla="*/ 173303 h 4950053"/>
              <a:gd name="connsiteX6775" fmla="*/ 3803244 w 4950054"/>
              <a:gd name="connsiteY6775" fmla="*/ 160803 h 4950053"/>
              <a:gd name="connsiteX6776" fmla="*/ 3788239 w 4950054"/>
              <a:gd name="connsiteY6776" fmla="*/ 159825 h 4950053"/>
              <a:gd name="connsiteX6777" fmla="*/ 3793298 w 4950054"/>
              <a:gd name="connsiteY6777" fmla="*/ 172682 h 4950053"/>
              <a:gd name="connsiteX6778" fmla="*/ 3782783 w 4950054"/>
              <a:gd name="connsiteY6778" fmla="*/ 172682 h 4950053"/>
              <a:gd name="connsiteX6779" fmla="*/ 3791638 w 4950054"/>
              <a:gd name="connsiteY6779" fmla="*/ 199162 h 4950053"/>
              <a:gd name="connsiteX6780" fmla="*/ 3786381 w 4950054"/>
              <a:gd name="connsiteY6780" fmla="*/ 160417 h 4950053"/>
              <a:gd name="connsiteX6781" fmla="*/ 3788239 w 4950054"/>
              <a:gd name="connsiteY6781" fmla="*/ 159825 h 4950053"/>
              <a:gd name="connsiteX6782" fmla="*/ 3679687 w 4950054"/>
              <a:gd name="connsiteY6782" fmla="*/ 156352 h 4950053"/>
              <a:gd name="connsiteX6783" fmla="*/ 3661007 w 4950054"/>
              <a:gd name="connsiteY6783" fmla="*/ 167148 h 4950053"/>
              <a:gd name="connsiteX6784" fmla="*/ 3679687 w 4950054"/>
              <a:gd name="connsiteY6784" fmla="*/ 156352 h 4950053"/>
              <a:gd name="connsiteX6785" fmla="*/ 3800188 w 4950054"/>
              <a:gd name="connsiteY6785" fmla="*/ 144798 h 4950053"/>
              <a:gd name="connsiteX6786" fmla="*/ 3807297 w 4950054"/>
              <a:gd name="connsiteY6786" fmla="*/ 159004 h 4950053"/>
              <a:gd name="connsiteX6787" fmla="*/ 3800188 w 4950054"/>
              <a:gd name="connsiteY6787" fmla="*/ 144798 h 4950053"/>
              <a:gd name="connsiteX6788" fmla="*/ 4374949 w 4950054"/>
              <a:gd name="connsiteY6788" fmla="*/ 139116 h 4950053"/>
              <a:gd name="connsiteX6789" fmla="*/ 4380213 w 4950054"/>
              <a:gd name="connsiteY6789" fmla="*/ 160535 h 4950053"/>
              <a:gd name="connsiteX6790" fmla="*/ 4374949 w 4950054"/>
              <a:gd name="connsiteY6790" fmla="*/ 139116 h 4950053"/>
              <a:gd name="connsiteX6791" fmla="*/ 4281903 w 4950054"/>
              <a:gd name="connsiteY6791" fmla="*/ 126805 h 4950053"/>
              <a:gd name="connsiteX6792" fmla="*/ 4292503 w 4950054"/>
              <a:gd name="connsiteY6792" fmla="*/ 138842 h 4950053"/>
              <a:gd name="connsiteX6793" fmla="*/ 4281903 w 4950054"/>
              <a:gd name="connsiteY6793" fmla="*/ 126805 h 4950053"/>
              <a:gd name="connsiteX6794" fmla="*/ 3728034 w 4950054"/>
              <a:gd name="connsiteY6794" fmla="*/ 124661 h 4950053"/>
              <a:gd name="connsiteX6795" fmla="*/ 3699294 w 4950054"/>
              <a:gd name="connsiteY6795" fmla="*/ 129904 h 4950053"/>
              <a:gd name="connsiteX6796" fmla="*/ 3728034 w 4950054"/>
              <a:gd name="connsiteY6796" fmla="*/ 124661 h 4950053"/>
              <a:gd name="connsiteX6797" fmla="*/ 4261048 w 4950054"/>
              <a:gd name="connsiteY6797" fmla="*/ 121880 h 4950053"/>
              <a:gd name="connsiteX6798" fmla="*/ 4280418 w 4950054"/>
              <a:gd name="connsiteY6798" fmla="*/ 179467 h 4950053"/>
              <a:gd name="connsiteX6799" fmla="*/ 4261048 w 4950054"/>
              <a:gd name="connsiteY6799" fmla="*/ 121880 h 4950053"/>
              <a:gd name="connsiteX6800" fmla="*/ 3775652 w 4950054"/>
              <a:gd name="connsiteY6800" fmla="*/ 118188 h 4950053"/>
              <a:gd name="connsiteX6801" fmla="*/ 3780800 w 4950054"/>
              <a:gd name="connsiteY6801" fmla="*/ 133916 h 4950053"/>
              <a:gd name="connsiteX6802" fmla="*/ 3775652 w 4950054"/>
              <a:gd name="connsiteY6802" fmla="*/ 118188 h 4950053"/>
              <a:gd name="connsiteX6803" fmla="*/ 3586882 w 4950054"/>
              <a:gd name="connsiteY6803" fmla="*/ 97258 h 4950053"/>
              <a:gd name="connsiteX6804" fmla="*/ 3613197 w 4950054"/>
              <a:gd name="connsiteY6804" fmla="*/ 104361 h 4950053"/>
              <a:gd name="connsiteX6805" fmla="*/ 3586882 w 4950054"/>
              <a:gd name="connsiteY6805" fmla="*/ 97258 h 4950053"/>
              <a:gd name="connsiteX6806" fmla="*/ 4297617 w 4950054"/>
              <a:gd name="connsiteY6806" fmla="*/ 94796 h 4950053"/>
              <a:gd name="connsiteX6807" fmla="*/ 4311843 w 4950054"/>
              <a:gd name="connsiteY6807" fmla="*/ 102038 h 4950053"/>
              <a:gd name="connsiteX6808" fmla="*/ 4308216 w 4950054"/>
              <a:gd name="connsiteY6808" fmla="*/ 103776 h 4950053"/>
              <a:gd name="connsiteX6809" fmla="*/ 4308216 w 4950054"/>
              <a:gd name="connsiteY6809" fmla="*/ 109280 h 4950053"/>
              <a:gd name="connsiteX6810" fmla="*/ 4297617 w 4950054"/>
              <a:gd name="connsiteY6810" fmla="*/ 94796 h 4950053"/>
              <a:gd name="connsiteX6811" fmla="*/ 4633453 w 4950054"/>
              <a:gd name="connsiteY6811" fmla="*/ 82485 h 4950053"/>
              <a:gd name="connsiteX6812" fmla="*/ 4637175 w 4950054"/>
              <a:gd name="connsiteY6812" fmla="*/ 110523 h 4950053"/>
              <a:gd name="connsiteX6813" fmla="*/ 4633453 w 4950054"/>
              <a:gd name="connsiteY6813" fmla="*/ 82485 h 4950053"/>
              <a:gd name="connsiteX6814" fmla="*/ 3544293 w 4950054"/>
              <a:gd name="connsiteY6814" fmla="*/ 73867 h 4950053"/>
              <a:gd name="connsiteX6815" fmla="*/ 3538910 w 4950054"/>
              <a:gd name="connsiteY6815" fmla="*/ 100670 h 4950053"/>
              <a:gd name="connsiteX6816" fmla="*/ 3526445 w 4950054"/>
              <a:gd name="connsiteY6816" fmla="*/ 100670 h 4950053"/>
              <a:gd name="connsiteX6817" fmla="*/ 3528145 w 4950054"/>
              <a:gd name="connsiteY6817" fmla="*/ 77535 h 4950053"/>
              <a:gd name="connsiteX6818" fmla="*/ 3544293 w 4950054"/>
              <a:gd name="connsiteY6818" fmla="*/ 73867 h 4950053"/>
              <a:gd name="connsiteX6819" fmla="*/ 4215961 w 4950054"/>
              <a:gd name="connsiteY6819" fmla="*/ 33240 h 4950053"/>
              <a:gd name="connsiteX6820" fmla="*/ 4215961 w 4950054"/>
              <a:gd name="connsiteY6820" fmla="*/ 40035 h 4950053"/>
              <a:gd name="connsiteX6821" fmla="*/ 4224816 w 4950054"/>
              <a:gd name="connsiteY6821" fmla="*/ 45199 h 4950053"/>
              <a:gd name="connsiteX6822" fmla="*/ 4209044 w 4950054"/>
              <a:gd name="connsiteY6822" fmla="*/ 53897 h 4950053"/>
              <a:gd name="connsiteX6823" fmla="*/ 4215961 w 4950054"/>
              <a:gd name="connsiteY6823" fmla="*/ 33240 h 4950053"/>
              <a:gd name="connsiteX6824" fmla="*/ 4312609 w 4950054"/>
              <a:gd name="connsiteY6824" fmla="*/ 28316 h 4950053"/>
              <a:gd name="connsiteX6825" fmla="*/ 4314263 w 4950054"/>
              <a:gd name="connsiteY6825" fmla="*/ 46090 h 4950053"/>
              <a:gd name="connsiteX6826" fmla="*/ 4302133 w 4950054"/>
              <a:gd name="connsiteY6826" fmla="*/ 44396 h 4950053"/>
              <a:gd name="connsiteX6827" fmla="*/ 4302133 w 4950054"/>
              <a:gd name="connsiteY6827" fmla="*/ 55118 h 4950053"/>
              <a:gd name="connsiteX6828" fmla="*/ 4312609 w 4950054"/>
              <a:gd name="connsiteY6828" fmla="*/ 28316 h 4950053"/>
              <a:gd name="connsiteX6829" fmla="*/ 4256055 w 4950054"/>
              <a:gd name="connsiteY6829" fmla="*/ 25853 h 4950053"/>
              <a:gd name="connsiteX6830" fmla="*/ 4268328 w 4950054"/>
              <a:gd name="connsiteY6830" fmla="*/ 90825 h 4950053"/>
              <a:gd name="connsiteX6831" fmla="*/ 4256055 w 4950054"/>
              <a:gd name="connsiteY6831" fmla="*/ 25853 h 4950053"/>
              <a:gd name="connsiteX6832" fmla="*/ 3972595 w 4950054"/>
              <a:gd name="connsiteY6832" fmla="*/ 24623 h 4950053"/>
              <a:gd name="connsiteX6833" fmla="*/ 3983070 w 4950054"/>
              <a:gd name="connsiteY6833" fmla="*/ 29983 h 4950053"/>
              <a:gd name="connsiteX6834" fmla="*/ 3951919 w 4950054"/>
              <a:gd name="connsiteY6834" fmla="*/ 38729 h 4950053"/>
              <a:gd name="connsiteX6835" fmla="*/ 3965703 w 4950054"/>
              <a:gd name="connsiteY6835" fmla="*/ 37036 h 4950053"/>
              <a:gd name="connsiteX6836" fmla="*/ 3964049 w 4950054"/>
              <a:gd name="connsiteY6836" fmla="*/ 28290 h 4950053"/>
              <a:gd name="connsiteX6837" fmla="*/ 3972595 w 4950054"/>
              <a:gd name="connsiteY6837" fmla="*/ 24623 h 4950053"/>
              <a:gd name="connsiteX6838" fmla="*/ 4322711 w 4950054"/>
              <a:gd name="connsiteY6838" fmla="*/ 0 h 4950053"/>
              <a:gd name="connsiteX6839" fmla="*/ 4339760 w 4950054"/>
              <a:gd name="connsiteY6839" fmla="*/ 69896 h 4950053"/>
              <a:gd name="connsiteX6840" fmla="*/ 4322711 w 4950054"/>
              <a:gd name="connsiteY6840" fmla="*/ 0 h 4950053"/>
              <a:gd name="connsiteX6841" fmla="*/ 3927744 w 4950054"/>
              <a:gd name="connsiteY6841" fmla="*/ 0 h 4950053"/>
              <a:gd name="connsiteX6842" fmla="*/ 3931213 w 4950054"/>
              <a:gd name="connsiteY6842" fmla="*/ 3320 h 4950053"/>
              <a:gd name="connsiteX6843" fmla="*/ 3948026 w 4950054"/>
              <a:gd name="connsiteY6843" fmla="*/ 24346 h 4950053"/>
              <a:gd name="connsiteX6844" fmla="*/ 3927744 w 4950054"/>
              <a:gd name="connsiteY6844" fmla="*/ 0 h 49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Lst>
            <a:rect l="l" t="t" r="r" b="b"/>
            <a:pathLst>
              <a:path w="4950054" h="4950053">
                <a:moveTo>
                  <a:pt x="1352674" y="4803472"/>
                </a:moveTo>
                <a:cubicBezTo>
                  <a:pt x="1351029" y="4808776"/>
                  <a:pt x="1354593" y="4819387"/>
                  <a:pt x="1361445" y="4821341"/>
                </a:cubicBezTo>
                <a:cubicBezTo>
                  <a:pt x="1368298" y="4816036"/>
                  <a:pt x="1357882" y="4805426"/>
                  <a:pt x="1352674" y="4803472"/>
                </a:cubicBezTo>
                <a:close/>
                <a:moveTo>
                  <a:pt x="1087611" y="4498304"/>
                </a:moveTo>
                <a:cubicBezTo>
                  <a:pt x="1077468" y="4501934"/>
                  <a:pt x="1082676" y="4507238"/>
                  <a:pt x="1079113" y="4510589"/>
                </a:cubicBezTo>
                <a:cubicBezTo>
                  <a:pt x="1084321" y="4510589"/>
                  <a:pt x="1087611" y="4517848"/>
                  <a:pt x="1094738" y="4512543"/>
                </a:cubicBezTo>
                <a:cubicBezTo>
                  <a:pt x="1087611" y="4507238"/>
                  <a:pt x="1091174" y="4503609"/>
                  <a:pt x="1087611" y="4498304"/>
                </a:cubicBezTo>
                <a:close/>
                <a:moveTo>
                  <a:pt x="1503433" y="4496629"/>
                </a:moveTo>
                <a:cubicBezTo>
                  <a:pt x="1496580" y="4498304"/>
                  <a:pt x="1500144" y="4515893"/>
                  <a:pt x="1508641" y="4507238"/>
                </a:cubicBezTo>
                <a:cubicBezTo>
                  <a:pt x="1503433" y="4507238"/>
                  <a:pt x="1503433" y="4505284"/>
                  <a:pt x="1510286" y="4500258"/>
                </a:cubicBezTo>
                <a:cubicBezTo>
                  <a:pt x="1508641" y="4500258"/>
                  <a:pt x="1505352" y="4498304"/>
                  <a:pt x="1503433" y="4496629"/>
                </a:cubicBezTo>
                <a:close/>
                <a:moveTo>
                  <a:pt x="1486164" y="4491324"/>
                </a:moveTo>
                <a:cubicBezTo>
                  <a:pt x="1477393" y="4491324"/>
                  <a:pt x="1475748" y="4501934"/>
                  <a:pt x="1479312" y="4507238"/>
                </a:cubicBezTo>
                <a:cubicBezTo>
                  <a:pt x="1470540" y="4510589"/>
                  <a:pt x="1479312" y="4496629"/>
                  <a:pt x="1468896" y="4501934"/>
                </a:cubicBezTo>
                <a:cubicBezTo>
                  <a:pt x="1458480" y="4514218"/>
                  <a:pt x="1482601" y="4530133"/>
                  <a:pt x="1465332" y="4540743"/>
                </a:cubicBezTo>
                <a:cubicBezTo>
                  <a:pt x="1474104" y="4551353"/>
                  <a:pt x="1494936" y="4554703"/>
                  <a:pt x="1501788" y="4540743"/>
                </a:cubicBezTo>
                <a:cubicBezTo>
                  <a:pt x="1493017" y="4542418"/>
                  <a:pt x="1482601" y="4547723"/>
                  <a:pt x="1477393" y="4537113"/>
                </a:cubicBezTo>
                <a:cubicBezTo>
                  <a:pt x="1489728" y="4535437"/>
                  <a:pt x="1489728" y="4533483"/>
                  <a:pt x="1500144" y="4528458"/>
                </a:cubicBezTo>
                <a:cubicBezTo>
                  <a:pt x="1494936" y="4524829"/>
                  <a:pt x="1491372" y="4519523"/>
                  <a:pt x="1501788" y="4515893"/>
                </a:cubicBezTo>
                <a:cubicBezTo>
                  <a:pt x="1489728" y="4505284"/>
                  <a:pt x="1487809" y="4503609"/>
                  <a:pt x="1486164" y="4491324"/>
                </a:cubicBezTo>
                <a:close/>
                <a:moveTo>
                  <a:pt x="1472185" y="4484344"/>
                </a:moveTo>
                <a:cubicBezTo>
                  <a:pt x="1463688" y="4487694"/>
                  <a:pt x="1465332" y="4492999"/>
                  <a:pt x="1468896" y="4498304"/>
                </a:cubicBezTo>
                <a:cubicBezTo>
                  <a:pt x="1475748" y="4494953"/>
                  <a:pt x="1475748" y="4489649"/>
                  <a:pt x="1472185" y="4484344"/>
                </a:cubicBezTo>
                <a:close/>
                <a:moveTo>
                  <a:pt x="1259202" y="4475410"/>
                </a:moveTo>
                <a:cubicBezTo>
                  <a:pt x="1250705" y="4480715"/>
                  <a:pt x="1255913" y="4489649"/>
                  <a:pt x="1262765" y="4489649"/>
                </a:cubicBezTo>
                <a:cubicBezTo>
                  <a:pt x="1273181" y="4482390"/>
                  <a:pt x="1264410" y="4484344"/>
                  <a:pt x="1259202" y="4475410"/>
                </a:cubicBezTo>
                <a:close/>
                <a:moveTo>
                  <a:pt x="1280034" y="4459495"/>
                </a:moveTo>
                <a:cubicBezTo>
                  <a:pt x="1274826" y="4459495"/>
                  <a:pt x="1266055" y="4461170"/>
                  <a:pt x="1266055" y="4466475"/>
                </a:cubicBezTo>
                <a:cubicBezTo>
                  <a:pt x="1280034" y="4463125"/>
                  <a:pt x="1276471" y="4471779"/>
                  <a:pt x="1276471" y="4480715"/>
                </a:cubicBezTo>
                <a:cubicBezTo>
                  <a:pt x="1280034" y="4479039"/>
                  <a:pt x="1281679" y="4477084"/>
                  <a:pt x="1280034" y="4475410"/>
                </a:cubicBezTo>
                <a:cubicBezTo>
                  <a:pt x="1285243" y="4473734"/>
                  <a:pt x="1288532" y="4480715"/>
                  <a:pt x="1293740" y="4473734"/>
                </a:cubicBezTo>
                <a:cubicBezTo>
                  <a:pt x="1290451" y="4470104"/>
                  <a:pt x="1276471" y="4464800"/>
                  <a:pt x="1280034" y="4459495"/>
                </a:cubicBezTo>
                <a:close/>
                <a:moveTo>
                  <a:pt x="1482601" y="4434926"/>
                </a:moveTo>
                <a:cubicBezTo>
                  <a:pt x="1474104" y="4443580"/>
                  <a:pt x="1477393" y="4452515"/>
                  <a:pt x="1480956" y="4463125"/>
                </a:cubicBezTo>
                <a:cubicBezTo>
                  <a:pt x="1491372" y="4454190"/>
                  <a:pt x="1480956" y="4443580"/>
                  <a:pt x="1482601" y="4434926"/>
                </a:cubicBezTo>
                <a:close/>
                <a:moveTo>
                  <a:pt x="1498225" y="4399466"/>
                </a:moveTo>
                <a:cubicBezTo>
                  <a:pt x="1489728" y="4403096"/>
                  <a:pt x="1501788" y="4408401"/>
                  <a:pt x="1494936" y="4412031"/>
                </a:cubicBezTo>
                <a:cubicBezTo>
                  <a:pt x="1501788" y="4417335"/>
                  <a:pt x="1506996" y="4404771"/>
                  <a:pt x="1498225" y="4399466"/>
                </a:cubicBezTo>
                <a:close/>
                <a:moveTo>
                  <a:pt x="1117214" y="4328828"/>
                </a:moveTo>
                <a:cubicBezTo>
                  <a:pt x="1117214" y="4328828"/>
                  <a:pt x="1117214" y="4328828"/>
                  <a:pt x="1106798" y="4336087"/>
                </a:cubicBezTo>
                <a:cubicBezTo>
                  <a:pt x="1122422" y="4344743"/>
                  <a:pt x="1124067" y="4360657"/>
                  <a:pt x="1131194" y="4376572"/>
                </a:cubicBezTo>
                <a:cubicBezTo>
                  <a:pt x="1143255" y="4357307"/>
                  <a:pt x="1118859" y="4341392"/>
                  <a:pt x="1117214" y="4328828"/>
                </a:cubicBezTo>
                <a:close/>
                <a:moveTo>
                  <a:pt x="1868997" y="4318238"/>
                </a:moveTo>
                <a:cubicBezTo>
                  <a:pt x="1867343" y="4326792"/>
                  <a:pt x="1863760" y="4332034"/>
                  <a:pt x="1853560" y="4330378"/>
                </a:cubicBezTo>
                <a:cubicBezTo>
                  <a:pt x="1855214" y="4321549"/>
                  <a:pt x="1858797" y="4316306"/>
                  <a:pt x="1868997" y="4318238"/>
                </a:cubicBezTo>
                <a:close/>
                <a:moveTo>
                  <a:pt x="1941335" y="4299070"/>
                </a:moveTo>
                <a:cubicBezTo>
                  <a:pt x="1958448" y="4302627"/>
                  <a:pt x="1951657" y="4307825"/>
                  <a:pt x="1948126" y="4321504"/>
                </a:cubicBezTo>
                <a:cubicBezTo>
                  <a:pt x="1942965" y="4313023"/>
                  <a:pt x="1910370" y="4328344"/>
                  <a:pt x="1913901" y="4309467"/>
                </a:cubicBezTo>
                <a:cubicBezTo>
                  <a:pt x="1924223" y="4313023"/>
                  <a:pt x="1941335" y="4299070"/>
                  <a:pt x="1937804" y="4314665"/>
                </a:cubicBezTo>
                <a:cubicBezTo>
                  <a:pt x="1953286" y="4311108"/>
                  <a:pt x="1937804" y="4307825"/>
                  <a:pt x="1941335" y="4299070"/>
                </a:cubicBezTo>
                <a:close/>
                <a:moveTo>
                  <a:pt x="1112006" y="4283039"/>
                </a:moveTo>
                <a:cubicBezTo>
                  <a:pt x="1106798" y="4295603"/>
                  <a:pt x="1112006" y="4307888"/>
                  <a:pt x="1110362" y="4321849"/>
                </a:cubicBezTo>
                <a:cubicBezTo>
                  <a:pt x="1115570" y="4323803"/>
                  <a:pt x="1118859" y="4321849"/>
                  <a:pt x="1124067" y="4318498"/>
                </a:cubicBezTo>
                <a:cubicBezTo>
                  <a:pt x="1118859" y="4307888"/>
                  <a:pt x="1117214" y="4295603"/>
                  <a:pt x="1112006" y="4283039"/>
                </a:cubicBezTo>
                <a:close/>
                <a:moveTo>
                  <a:pt x="1668863" y="4257923"/>
                </a:moveTo>
                <a:cubicBezTo>
                  <a:pt x="1670482" y="4261252"/>
                  <a:pt x="1670482" y="4263194"/>
                  <a:pt x="1675606" y="4264859"/>
                </a:cubicBezTo>
                <a:cubicBezTo>
                  <a:pt x="1665357" y="4275401"/>
                  <a:pt x="1655108" y="4266523"/>
                  <a:pt x="1643240" y="4264859"/>
                </a:cubicBezTo>
                <a:cubicBezTo>
                  <a:pt x="1648365" y="4257923"/>
                  <a:pt x="1656996" y="4255981"/>
                  <a:pt x="1668863" y="4257923"/>
                </a:cubicBezTo>
                <a:close/>
                <a:moveTo>
                  <a:pt x="1693076" y="4254217"/>
                </a:moveTo>
                <a:lnTo>
                  <a:pt x="1700543" y="4259285"/>
                </a:lnTo>
                <a:lnTo>
                  <a:pt x="1701329" y="4258347"/>
                </a:lnTo>
                <a:close/>
                <a:moveTo>
                  <a:pt x="2016424" y="4236283"/>
                </a:moveTo>
                <a:cubicBezTo>
                  <a:pt x="2029768" y="4236283"/>
                  <a:pt x="2028167" y="4245287"/>
                  <a:pt x="2026566" y="4254011"/>
                </a:cubicBezTo>
                <a:cubicBezTo>
                  <a:pt x="2011354" y="4255699"/>
                  <a:pt x="2009486" y="4241629"/>
                  <a:pt x="2016424" y="4236283"/>
                </a:cubicBezTo>
                <a:close/>
                <a:moveTo>
                  <a:pt x="1113754" y="4222626"/>
                </a:moveTo>
                <a:cubicBezTo>
                  <a:pt x="1112006" y="4223080"/>
                  <a:pt x="1110225" y="4223988"/>
                  <a:pt x="1108443" y="4224965"/>
                </a:cubicBezTo>
                <a:cubicBezTo>
                  <a:pt x="1115570" y="4240879"/>
                  <a:pt x="1112006" y="4253165"/>
                  <a:pt x="1115570" y="4261820"/>
                </a:cubicBezTo>
                <a:cubicBezTo>
                  <a:pt x="1120778" y="4269078"/>
                  <a:pt x="1125986" y="4274384"/>
                  <a:pt x="1134483" y="4269078"/>
                </a:cubicBezTo>
                <a:cubicBezTo>
                  <a:pt x="1131194" y="4253165"/>
                  <a:pt x="1125986" y="4233621"/>
                  <a:pt x="1118859" y="4223010"/>
                </a:cubicBezTo>
                <a:cubicBezTo>
                  <a:pt x="1117214" y="4222173"/>
                  <a:pt x="1115501" y="4222173"/>
                  <a:pt x="1113754" y="4222626"/>
                </a:cubicBezTo>
                <a:close/>
                <a:moveTo>
                  <a:pt x="1948914" y="4214123"/>
                </a:moveTo>
                <a:cubicBezTo>
                  <a:pt x="1960865" y="4215754"/>
                  <a:pt x="1950815" y="4234781"/>
                  <a:pt x="1936962" y="4232878"/>
                </a:cubicBezTo>
                <a:cubicBezTo>
                  <a:pt x="1936962" y="4222549"/>
                  <a:pt x="1945654" y="4220918"/>
                  <a:pt x="1948914" y="4214123"/>
                </a:cubicBezTo>
                <a:close/>
                <a:moveTo>
                  <a:pt x="1943938" y="4198092"/>
                </a:moveTo>
                <a:cubicBezTo>
                  <a:pt x="1940617" y="4221227"/>
                  <a:pt x="1940617" y="4221227"/>
                  <a:pt x="1940617" y="4221227"/>
                </a:cubicBezTo>
                <a:cubicBezTo>
                  <a:pt x="1935360" y="4215867"/>
                  <a:pt x="1931763" y="4203453"/>
                  <a:pt x="1924846" y="4215867"/>
                </a:cubicBezTo>
                <a:cubicBezTo>
                  <a:pt x="1921249" y="4215867"/>
                  <a:pt x="1921249" y="4214174"/>
                  <a:pt x="1921249" y="4212481"/>
                </a:cubicBezTo>
                <a:cubicBezTo>
                  <a:pt x="1924846" y="4215867"/>
                  <a:pt x="1922909" y="4194425"/>
                  <a:pt x="1943938" y="4198092"/>
                </a:cubicBezTo>
                <a:close/>
                <a:moveTo>
                  <a:pt x="1990122" y="4184436"/>
                </a:moveTo>
                <a:cubicBezTo>
                  <a:pt x="2013286" y="4183345"/>
                  <a:pt x="2040113" y="4187848"/>
                  <a:pt x="2053936" y="4191506"/>
                </a:cubicBezTo>
                <a:cubicBezTo>
                  <a:pt x="2041618" y="4205576"/>
                  <a:pt x="2017529" y="4203888"/>
                  <a:pt x="2010686" y="4225274"/>
                </a:cubicBezTo>
                <a:cubicBezTo>
                  <a:pt x="1986323" y="4232308"/>
                  <a:pt x="1969078" y="4205576"/>
                  <a:pt x="1948274" y="4210922"/>
                </a:cubicBezTo>
                <a:cubicBezTo>
                  <a:pt x="1947453" y="4192209"/>
                  <a:pt x="1966957" y="4185526"/>
                  <a:pt x="1990122" y="4184436"/>
                </a:cubicBezTo>
                <a:close/>
                <a:moveTo>
                  <a:pt x="1894537" y="4113450"/>
                </a:moveTo>
                <a:lnTo>
                  <a:pt x="1891444" y="4114955"/>
                </a:lnTo>
                <a:lnTo>
                  <a:pt x="1872278" y="4149050"/>
                </a:lnTo>
                <a:lnTo>
                  <a:pt x="1877267" y="4157563"/>
                </a:lnTo>
                <a:cubicBezTo>
                  <a:pt x="1877267" y="4150304"/>
                  <a:pt x="1872058" y="4138019"/>
                  <a:pt x="1886039" y="4138019"/>
                </a:cubicBezTo>
                <a:cubicBezTo>
                  <a:pt x="1891248" y="4143324"/>
                  <a:pt x="1896456" y="4148629"/>
                  <a:pt x="1903309" y="4153934"/>
                </a:cubicBezTo>
                <a:cubicBezTo>
                  <a:pt x="1901665" y="4138019"/>
                  <a:pt x="1910163" y="4134389"/>
                  <a:pt x="1925788" y="4138019"/>
                </a:cubicBezTo>
                <a:cubicBezTo>
                  <a:pt x="1924144" y="4123781"/>
                  <a:pt x="1946622" y="4123781"/>
                  <a:pt x="1939769" y="4113450"/>
                </a:cubicBezTo>
                <a:cubicBezTo>
                  <a:pt x="1929352" y="4113450"/>
                  <a:pt x="1925788" y="4118755"/>
                  <a:pt x="1915372" y="4115125"/>
                </a:cubicBezTo>
                <a:cubicBezTo>
                  <a:pt x="1911807" y="4122105"/>
                  <a:pt x="1918935" y="4125735"/>
                  <a:pt x="1918935" y="4131039"/>
                </a:cubicBezTo>
                <a:cubicBezTo>
                  <a:pt x="1913727" y="4132715"/>
                  <a:pt x="1908518" y="4136344"/>
                  <a:pt x="1901665" y="4136344"/>
                </a:cubicBezTo>
                <a:cubicBezTo>
                  <a:pt x="1906874" y="4123781"/>
                  <a:pt x="1896456" y="4120430"/>
                  <a:pt x="1894537" y="4113450"/>
                </a:cubicBezTo>
                <a:close/>
                <a:moveTo>
                  <a:pt x="1969102" y="4106191"/>
                </a:moveTo>
                <a:cubicBezTo>
                  <a:pt x="1958684" y="4106191"/>
                  <a:pt x="1951831" y="4106191"/>
                  <a:pt x="1948267" y="4111496"/>
                </a:cubicBezTo>
                <a:cubicBezTo>
                  <a:pt x="1957040" y="4111496"/>
                  <a:pt x="1943059" y="4125735"/>
                  <a:pt x="1957040" y="4122105"/>
                </a:cubicBezTo>
                <a:cubicBezTo>
                  <a:pt x="1957040" y="4111496"/>
                  <a:pt x="1963893" y="4109821"/>
                  <a:pt x="1969102" y="4106191"/>
                </a:cubicBezTo>
                <a:close/>
                <a:moveTo>
                  <a:pt x="2128837" y="3967428"/>
                </a:moveTo>
                <a:cubicBezTo>
                  <a:pt x="2132439" y="3967175"/>
                  <a:pt x="2137110" y="3968043"/>
                  <a:pt x="2142180" y="3968912"/>
                </a:cubicBezTo>
                <a:cubicBezTo>
                  <a:pt x="2142180" y="3978182"/>
                  <a:pt x="2132040" y="3974416"/>
                  <a:pt x="2132040" y="3979920"/>
                </a:cubicBezTo>
                <a:cubicBezTo>
                  <a:pt x="2126968" y="3978182"/>
                  <a:pt x="2126968" y="3974416"/>
                  <a:pt x="2121898" y="3972678"/>
                </a:cubicBezTo>
                <a:cubicBezTo>
                  <a:pt x="2122699" y="3969057"/>
                  <a:pt x="2125234" y="3967682"/>
                  <a:pt x="2128837" y="3967428"/>
                </a:cubicBezTo>
                <a:close/>
                <a:moveTo>
                  <a:pt x="2135848" y="3917423"/>
                </a:moveTo>
                <a:cubicBezTo>
                  <a:pt x="2156677" y="3922698"/>
                  <a:pt x="2109811" y="3945461"/>
                  <a:pt x="2115018" y="3924363"/>
                </a:cubicBezTo>
                <a:cubicBezTo>
                  <a:pt x="2125434" y="3924363"/>
                  <a:pt x="2130641" y="3921032"/>
                  <a:pt x="2135848" y="3917423"/>
                </a:cubicBezTo>
                <a:close/>
                <a:moveTo>
                  <a:pt x="2049124" y="3876218"/>
                </a:moveTo>
                <a:lnTo>
                  <a:pt x="2049047" y="3878220"/>
                </a:lnTo>
                <a:lnTo>
                  <a:pt x="2052165" y="3876970"/>
                </a:lnTo>
                <a:close/>
                <a:moveTo>
                  <a:pt x="1996789" y="3778135"/>
                </a:moveTo>
                <a:cubicBezTo>
                  <a:pt x="1993226" y="3783440"/>
                  <a:pt x="1981164" y="3778135"/>
                  <a:pt x="1983082" y="3788744"/>
                </a:cubicBezTo>
                <a:cubicBezTo>
                  <a:pt x="1993226" y="3794050"/>
                  <a:pt x="2007206" y="3783440"/>
                  <a:pt x="1996789" y="3778135"/>
                </a:cubicBezTo>
                <a:close/>
                <a:moveTo>
                  <a:pt x="2081771" y="3767526"/>
                </a:moveTo>
                <a:cubicBezTo>
                  <a:pt x="2083416" y="3776460"/>
                  <a:pt x="2067791" y="3783440"/>
                  <a:pt x="2076563" y="3787070"/>
                </a:cubicBezTo>
                <a:cubicBezTo>
                  <a:pt x="2085061" y="3783440"/>
                  <a:pt x="2088625" y="3774505"/>
                  <a:pt x="2081771" y="3767526"/>
                </a:cubicBezTo>
                <a:close/>
                <a:moveTo>
                  <a:pt x="2013141" y="3753623"/>
                </a:moveTo>
                <a:lnTo>
                  <a:pt x="2008851" y="3758871"/>
                </a:lnTo>
                <a:lnTo>
                  <a:pt x="2013697" y="3758871"/>
                </a:lnTo>
                <a:close/>
                <a:moveTo>
                  <a:pt x="2056993" y="3750868"/>
                </a:moveTo>
                <a:lnTo>
                  <a:pt x="2056779" y="3753735"/>
                </a:lnTo>
                <a:lnTo>
                  <a:pt x="2059293" y="3753566"/>
                </a:lnTo>
                <a:cubicBezTo>
                  <a:pt x="2057373" y="3763896"/>
                  <a:pt x="2060937" y="3771155"/>
                  <a:pt x="2071354" y="3774505"/>
                </a:cubicBezTo>
                <a:cubicBezTo>
                  <a:pt x="2072999" y="3769201"/>
                  <a:pt x="2067791" y="3767526"/>
                  <a:pt x="2066146" y="3763896"/>
                </a:cubicBezTo>
                <a:cubicBezTo>
                  <a:pt x="2069709" y="3763896"/>
                  <a:pt x="2071354" y="3760546"/>
                  <a:pt x="2071354" y="3756917"/>
                </a:cubicBezTo>
                <a:cubicBezTo>
                  <a:pt x="2069572" y="3754264"/>
                  <a:pt x="2066077" y="3752519"/>
                  <a:pt x="2061965" y="3751437"/>
                </a:cubicBezTo>
                <a:close/>
                <a:moveTo>
                  <a:pt x="2081771" y="3748262"/>
                </a:moveTo>
                <a:cubicBezTo>
                  <a:pt x="2071354" y="3765851"/>
                  <a:pt x="2097397" y="3769201"/>
                  <a:pt x="2100686" y="3755241"/>
                </a:cubicBezTo>
                <a:cubicBezTo>
                  <a:pt x="2095478" y="3751611"/>
                  <a:pt x="2090269" y="3749937"/>
                  <a:pt x="2081771" y="3748262"/>
                </a:cubicBezTo>
                <a:close/>
                <a:moveTo>
                  <a:pt x="2011078" y="3720516"/>
                </a:moveTo>
                <a:cubicBezTo>
                  <a:pt x="2006315" y="3720760"/>
                  <a:pt x="2001998" y="3722575"/>
                  <a:pt x="2001998" y="3727042"/>
                </a:cubicBezTo>
                <a:cubicBezTo>
                  <a:pt x="2010770" y="3728718"/>
                  <a:pt x="2019268" y="3730393"/>
                  <a:pt x="2022833" y="3723412"/>
                </a:cubicBezTo>
                <a:cubicBezTo>
                  <a:pt x="2021051" y="3721598"/>
                  <a:pt x="2015842" y="3720272"/>
                  <a:pt x="2011078" y="3720516"/>
                </a:cubicBezTo>
                <a:close/>
                <a:moveTo>
                  <a:pt x="2115456" y="3716821"/>
                </a:moveTo>
                <a:cubicBezTo>
                  <a:pt x="2120264" y="3718580"/>
                  <a:pt x="2124206" y="3723434"/>
                  <a:pt x="2120748" y="3728780"/>
                </a:cubicBezTo>
                <a:cubicBezTo>
                  <a:pt x="2117151" y="3725122"/>
                  <a:pt x="2111893" y="3723434"/>
                  <a:pt x="2104976" y="3723434"/>
                </a:cubicBezTo>
                <a:cubicBezTo>
                  <a:pt x="2104976" y="3716399"/>
                  <a:pt x="2110648" y="3715062"/>
                  <a:pt x="2115456" y="3716821"/>
                </a:cubicBezTo>
                <a:close/>
                <a:moveTo>
                  <a:pt x="2121521" y="3640491"/>
                </a:moveTo>
                <a:cubicBezTo>
                  <a:pt x="2114667" y="3649426"/>
                  <a:pt x="2092188" y="3658081"/>
                  <a:pt x="2097397" y="3668690"/>
                </a:cubicBezTo>
                <a:cubicBezTo>
                  <a:pt x="2105895" y="3663386"/>
                  <a:pt x="2107814" y="3652776"/>
                  <a:pt x="2121521" y="3656406"/>
                </a:cubicBezTo>
                <a:cubicBezTo>
                  <a:pt x="2119876" y="3660035"/>
                  <a:pt x="2133583" y="3660035"/>
                  <a:pt x="2126729" y="3656406"/>
                </a:cubicBezTo>
                <a:cubicBezTo>
                  <a:pt x="2109459" y="3652776"/>
                  <a:pt x="2131938" y="3645796"/>
                  <a:pt x="2121521" y="3640491"/>
                </a:cubicBezTo>
                <a:close/>
                <a:moveTo>
                  <a:pt x="2142355" y="3612292"/>
                </a:moveTo>
                <a:cubicBezTo>
                  <a:pt x="2144000" y="3619273"/>
                  <a:pt x="2133583" y="3613968"/>
                  <a:pt x="2128374" y="3617598"/>
                </a:cubicBezTo>
                <a:cubicBezTo>
                  <a:pt x="2126729" y="3621227"/>
                  <a:pt x="2130293" y="3624577"/>
                  <a:pt x="2133583" y="3626531"/>
                </a:cubicBezTo>
                <a:cubicBezTo>
                  <a:pt x="2138792" y="3622902"/>
                  <a:pt x="2157980" y="3619273"/>
                  <a:pt x="2142355" y="3612292"/>
                </a:cubicBezTo>
                <a:close/>
                <a:moveTo>
                  <a:pt x="954394" y="3552646"/>
                </a:moveTo>
                <a:cubicBezTo>
                  <a:pt x="950830" y="3556276"/>
                  <a:pt x="947541" y="3557951"/>
                  <a:pt x="945622" y="3556276"/>
                </a:cubicBezTo>
                <a:cubicBezTo>
                  <a:pt x="943978" y="3559626"/>
                  <a:pt x="945622" y="3561580"/>
                  <a:pt x="950830" y="3564930"/>
                </a:cubicBezTo>
                <a:cubicBezTo>
                  <a:pt x="956038" y="3561580"/>
                  <a:pt x="957957" y="3557951"/>
                  <a:pt x="954394" y="3552646"/>
                </a:cubicBezTo>
                <a:close/>
                <a:moveTo>
                  <a:pt x="942333" y="3531427"/>
                </a:moveTo>
                <a:cubicBezTo>
                  <a:pt x="931917" y="3535057"/>
                  <a:pt x="942333" y="3543990"/>
                  <a:pt x="937125" y="3547341"/>
                </a:cubicBezTo>
                <a:cubicBezTo>
                  <a:pt x="943978" y="3547341"/>
                  <a:pt x="949186" y="3552646"/>
                  <a:pt x="957957" y="3549296"/>
                </a:cubicBezTo>
                <a:cubicBezTo>
                  <a:pt x="949186" y="3540361"/>
                  <a:pt x="950830" y="3540361"/>
                  <a:pt x="942333" y="3531427"/>
                </a:cubicBezTo>
                <a:close/>
                <a:moveTo>
                  <a:pt x="956038" y="3501552"/>
                </a:moveTo>
                <a:cubicBezTo>
                  <a:pt x="952749" y="3510207"/>
                  <a:pt x="952749" y="3508532"/>
                  <a:pt x="942333" y="3512162"/>
                </a:cubicBezTo>
                <a:cubicBezTo>
                  <a:pt x="956038" y="3536731"/>
                  <a:pt x="957957" y="3497922"/>
                  <a:pt x="966454" y="3519141"/>
                </a:cubicBezTo>
                <a:cubicBezTo>
                  <a:pt x="975226" y="3512162"/>
                  <a:pt x="961246" y="3505181"/>
                  <a:pt x="956038" y="3501552"/>
                </a:cubicBezTo>
                <a:close/>
                <a:moveTo>
                  <a:pt x="942333" y="3475027"/>
                </a:moveTo>
                <a:cubicBezTo>
                  <a:pt x="935206" y="3483962"/>
                  <a:pt x="950830" y="3483962"/>
                  <a:pt x="954394" y="3487313"/>
                </a:cubicBezTo>
                <a:cubicBezTo>
                  <a:pt x="956038" y="3489267"/>
                  <a:pt x="950830" y="3490942"/>
                  <a:pt x="949186" y="3494572"/>
                </a:cubicBezTo>
                <a:cubicBezTo>
                  <a:pt x="952749" y="3503227"/>
                  <a:pt x="961246" y="3501552"/>
                  <a:pt x="970018" y="3501552"/>
                </a:cubicBezTo>
                <a:cubicBezTo>
                  <a:pt x="971662" y="3490942"/>
                  <a:pt x="954394" y="3487313"/>
                  <a:pt x="956038" y="3476982"/>
                </a:cubicBezTo>
                <a:cubicBezTo>
                  <a:pt x="949186" y="3480332"/>
                  <a:pt x="947541" y="3475027"/>
                  <a:pt x="942333" y="3475027"/>
                </a:cubicBezTo>
                <a:close/>
                <a:moveTo>
                  <a:pt x="2228007" y="3463343"/>
                </a:moveTo>
                <a:lnTo>
                  <a:pt x="2224966" y="3464616"/>
                </a:lnTo>
                <a:cubicBezTo>
                  <a:pt x="2221430" y="3466097"/>
                  <a:pt x="2217388" y="3467790"/>
                  <a:pt x="2217388" y="3467790"/>
                </a:cubicBezTo>
                <a:cubicBezTo>
                  <a:pt x="2220981" y="3466286"/>
                  <a:pt x="2223675" y="3465157"/>
                  <a:pt x="2225640" y="3464334"/>
                </a:cubicBezTo>
                <a:close/>
                <a:moveTo>
                  <a:pt x="2229513" y="3462712"/>
                </a:moveTo>
                <a:cubicBezTo>
                  <a:pt x="2230524" y="3462289"/>
                  <a:pt x="2230271" y="3462395"/>
                  <a:pt x="2229324" y="3462792"/>
                </a:cubicBezTo>
                <a:lnTo>
                  <a:pt x="2228007" y="3463343"/>
                </a:lnTo>
                <a:close/>
                <a:moveTo>
                  <a:pt x="2262363" y="3345974"/>
                </a:moveTo>
                <a:cubicBezTo>
                  <a:pt x="2262705" y="3345768"/>
                  <a:pt x="2263689" y="3346646"/>
                  <a:pt x="2265424" y="3349262"/>
                </a:cubicBezTo>
                <a:cubicBezTo>
                  <a:pt x="2270494" y="3349262"/>
                  <a:pt x="2272095" y="3347334"/>
                  <a:pt x="2278767" y="3350913"/>
                </a:cubicBezTo>
                <a:cubicBezTo>
                  <a:pt x="2273696" y="3359450"/>
                  <a:pt x="2273696" y="3359450"/>
                  <a:pt x="2273696" y="3359450"/>
                </a:cubicBezTo>
                <a:cubicBezTo>
                  <a:pt x="2266091" y="3356972"/>
                  <a:pt x="2261337" y="3346594"/>
                  <a:pt x="2262363" y="3345974"/>
                </a:cubicBezTo>
                <a:close/>
                <a:moveTo>
                  <a:pt x="2215001" y="3344264"/>
                </a:moveTo>
                <a:cubicBezTo>
                  <a:pt x="2206503" y="3344264"/>
                  <a:pt x="2213356" y="3354595"/>
                  <a:pt x="2225418" y="3358224"/>
                </a:cubicBezTo>
                <a:cubicBezTo>
                  <a:pt x="2230626" y="3352919"/>
                  <a:pt x="2215001" y="3349569"/>
                  <a:pt x="2215001" y="3344264"/>
                </a:cubicBezTo>
                <a:close/>
                <a:moveTo>
                  <a:pt x="710544" y="3342490"/>
                </a:moveTo>
                <a:cubicBezTo>
                  <a:pt x="724327" y="3346077"/>
                  <a:pt x="738387" y="3347733"/>
                  <a:pt x="740041" y="3358219"/>
                </a:cubicBezTo>
                <a:cubicBezTo>
                  <a:pt x="724327" y="3358219"/>
                  <a:pt x="708890" y="3354631"/>
                  <a:pt x="710544" y="3342490"/>
                </a:cubicBezTo>
                <a:close/>
                <a:moveTo>
                  <a:pt x="226693" y="3314175"/>
                </a:moveTo>
                <a:cubicBezTo>
                  <a:pt x="230290" y="3315906"/>
                  <a:pt x="233610" y="3317926"/>
                  <a:pt x="237207" y="3319657"/>
                </a:cubicBezTo>
                <a:cubicBezTo>
                  <a:pt x="230290" y="3325139"/>
                  <a:pt x="225033" y="3332352"/>
                  <a:pt x="214519" y="3326870"/>
                </a:cubicBezTo>
                <a:cubicBezTo>
                  <a:pt x="216178" y="3319657"/>
                  <a:pt x="223096" y="3319657"/>
                  <a:pt x="226693" y="3314175"/>
                </a:cubicBezTo>
                <a:close/>
                <a:moveTo>
                  <a:pt x="638783" y="3272316"/>
                </a:moveTo>
                <a:cubicBezTo>
                  <a:pt x="651248" y="3272316"/>
                  <a:pt x="654931" y="3279703"/>
                  <a:pt x="656631" y="3286806"/>
                </a:cubicBezTo>
                <a:cubicBezTo>
                  <a:pt x="647565" y="3285101"/>
                  <a:pt x="638783" y="3281408"/>
                  <a:pt x="638783" y="3272316"/>
                </a:cubicBezTo>
                <a:close/>
                <a:moveTo>
                  <a:pt x="2332683" y="3260005"/>
                </a:moveTo>
                <a:cubicBezTo>
                  <a:pt x="2334356" y="3261710"/>
                  <a:pt x="2336309" y="3265404"/>
                  <a:pt x="2341609" y="3269096"/>
                </a:cubicBezTo>
                <a:cubicBezTo>
                  <a:pt x="2334356" y="3265404"/>
                  <a:pt x="2341609" y="3272506"/>
                  <a:pt x="2336309" y="3274495"/>
                </a:cubicBezTo>
                <a:cubicBezTo>
                  <a:pt x="2327383" y="3267108"/>
                  <a:pt x="2331009" y="3263698"/>
                  <a:pt x="2332683" y="3260005"/>
                </a:cubicBezTo>
                <a:close/>
                <a:moveTo>
                  <a:pt x="2221242" y="3258723"/>
                </a:moveTo>
                <a:lnTo>
                  <a:pt x="2219989" y="3261142"/>
                </a:lnTo>
                <a:lnTo>
                  <a:pt x="2223807" y="3265845"/>
                </a:lnTo>
                <a:cubicBezTo>
                  <a:pt x="2223362" y="3267415"/>
                  <a:pt x="2221169" y="3268323"/>
                  <a:pt x="2218565" y="3268323"/>
                </a:cubicBezTo>
                <a:cubicBezTo>
                  <a:pt x="2228982" y="3278932"/>
                  <a:pt x="2235835" y="3268323"/>
                  <a:pt x="2230626" y="3263018"/>
                </a:cubicBezTo>
                <a:cubicBezTo>
                  <a:pt x="2228673" y="3265635"/>
                  <a:pt x="2226990" y="3265034"/>
                  <a:pt x="2225461" y="3263539"/>
                </a:cubicBezTo>
                <a:close/>
                <a:moveTo>
                  <a:pt x="2310143" y="3258379"/>
                </a:moveTo>
                <a:cubicBezTo>
                  <a:pt x="2311995" y="3259003"/>
                  <a:pt x="2314787" y="3260674"/>
                  <a:pt x="2318646" y="3263769"/>
                </a:cubicBezTo>
                <a:cubicBezTo>
                  <a:pt x="2313408" y="3265457"/>
                  <a:pt x="2315338" y="3263769"/>
                  <a:pt x="2315338" y="3270804"/>
                </a:cubicBezTo>
                <a:cubicBezTo>
                  <a:pt x="2307481" y="3264051"/>
                  <a:pt x="2304587" y="3256506"/>
                  <a:pt x="2310143" y="3258379"/>
                </a:cubicBezTo>
                <a:close/>
                <a:moveTo>
                  <a:pt x="2242688" y="3257714"/>
                </a:moveTo>
                <a:cubicBezTo>
                  <a:pt x="2246252" y="3263018"/>
                  <a:pt x="2258314" y="3268323"/>
                  <a:pt x="2256669" y="3271674"/>
                </a:cubicBezTo>
                <a:cubicBezTo>
                  <a:pt x="2256669" y="3271674"/>
                  <a:pt x="2256669" y="3271674"/>
                  <a:pt x="2244607" y="3271674"/>
                </a:cubicBezTo>
                <a:cubicBezTo>
                  <a:pt x="2251460" y="3278932"/>
                  <a:pt x="2256669" y="3276978"/>
                  <a:pt x="2258314" y="3271674"/>
                </a:cubicBezTo>
                <a:cubicBezTo>
                  <a:pt x="2260233" y="3266369"/>
                  <a:pt x="2256669" y="3259389"/>
                  <a:pt x="2242688" y="3257714"/>
                </a:cubicBezTo>
                <a:close/>
                <a:moveTo>
                  <a:pt x="894745" y="3252789"/>
                </a:moveTo>
                <a:cubicBezTo>
                  <a:pt x="893018" y="3252409"/>
                  <a:pt x="890962" y="3253142"/>
                  <a:pt x="888358" y="3255725"/>
                </a:cubicBezTo>
                <a:cubicBezTo>
                  <a:pt x="893567" y="3259354"/>
                  <a:pt x="900421" y="3261029"/>
                  <a:pt x="898776" y="3269963"/>
                </a:cubicBezTo>
                <a:cubicBezTo>
                  <a:pt x="895212" y="3269963"/>
                  <a:pt x="890003" y="3268288"/>
                  <a:pt x="890003" y="3271638"/>
                </a:cubicBezTo>
                <a:cubicBezTo>
                  <a:pt x="898776" y="3273592"/>
                  <a:pt x="903985" y="3273592"/>
                  <a:pt x="907275" y="3266333"/>
                </a:cubicBezTo>
                <a:cubicBezTo>
                  <a:pt x="902135" y="3265077"/>
                  <a:pt x="899924" y="3253927"/>
                  <a:pt x="894745" y="3252789"/>
                </a:cubicBezTo>
                <a:close/>
                <a:moveTo>
                  <a:pt x="2339081" y="3249911"/>
                </a:moveTo>
                <a:cubicBezTo>
                  <a:pt x="2340914" y="3250450"/>
                  <a:pt x="2343404" y="3251865"/>
                  <a:pt x="2346452" y="3254486"/>
                </a:cubicBezTo>
                <a:lnTo>
                  <a:pt x="2342929" y="3259729"/>
                </a:lnTo>
                <a:cubicBezTo>
                  <a:pt x="2333988" y="3254555"/>
                  <a:pt x="2333583" y="3248294"/>
                  <a:pt x="2339081" y="3249911"/>
                </a:cubicBezTo>
                <a:close/>
                <a:moveTo>
                  <a:pt x="2327696" y="3224803"/>
                </a:moveTo>
                <a:cubicBezTo>
                  <a:pt x="2332843" y="3228265"/>
                  <a:pt x="2332843" y="3232016"/>
                  <a:pt x="2337990" y="3235768"/>
                </a:cubicBezTo>
                <a:cubicBezTo>
                  <a:pt x="2336365" y="3239229"/>
                  <a:pt x="2334469" y="3241250"/>
                  <a:pt x="2329321" y="3239229"/>
                </a:cubicBezTo>
                <a:cubicBezTo>
                  <a:pt x="2326070" y="3233747"/>
                  <a:pt x="2322548" y="3223072"/>
                  <a:pt x="2327696" y="3224803"/>
                </a:cubicBezTo>
                <a:close/>
                <a:moveTo>
                  <a:pt x="2352229" y="3199680"/>
                </a:moveTo>
                <a:cubicBezTo>
                  <a:pt x="2362167" y="3210166"/>
                  <a:pt x="2360556" y="3215409"/>
                  <a:pt x="2355452" y="3212098"/>
                </a:cubicBezTo>
                <a:cubicBezTo>
                  <a:pt x="2353840" y="3206855"/>
                  <a:pt x="2350348" y="3201612"/>
                  <a:pt x="2352229" y="3199680"/>
                </a:cubicBezTo>
                <a:close/>
                <a:moveTo>
                  <a:pt x="2344273" y="3183847"/>
                </a:moveTo>
                <a:cubicBezTo>
                  <a:pt x="2345555" y="3183607"/>
                  <a:pt x="2347420" y="3184182"/>
                  <a:pt x="2350070" y="3185992"/>
                </a:cubicBezTo>
                <a:cubicBezTo>
                  <a:pt x="2348396" y="3182371"/>
                  <a:pt x="2350070" y="3201864"/>
                  <a:pt x="2343097" y="3196573"/>
                </a:cubicBezTo>
                <a:cubicBezTo>
                  <a:pt x="2341841" y="3192605"/>
                  <a:pt x="2340429" y="3184565"/>
                  <a:pt x="2344273" y="3183847"/>
                </a:cubicBezTo>
                <a:close/>
                <a:moveTo>
                  <a:pt x="663045" y="3166440"/>
                </a:moveTo>
                <a:cubicBezTo>
                  <a:pt x="666642" y="3168382"/>
                  <a:pt x="668303" y="3170047"/>
                  <a:pt x="673560" y="3170047"/>
                </a:cubicBezTo>
                <a:cubicBezTo>
                  <a:pt x="673560" y="3178648"/>
                  <a:pt x="664983" y="3176982"/>
                  <a:pt x="666642" y="3185860"/>
                </a:cubicBezTo>
                <a:cubicBezTo>
                  <a:pt x="659725" y="3183919"/>
                  <a:pt x="650871" y="3183919"/>
                  <a:pt x="652531" y="3175319"/>
                </a:cubicBezTo>
                <a:cubicBezTo>
                  <a:pt x="668303" y="3176982"/>
                  <a:pt x="661385" y="3175319"/>
                  <a:pt x="663045" y="3166440"/>
                </a:cubicBezTo>
                <a:close/>
                <a:moveTo>
                  <a:pt x="2301610" y="3150196"/>
                </a:moveTo>
                <a:cubicBezTo>
                  <a:pt x="2300634" y="3149822"/>
                  <a:pt x="2299983" y="3150153"/>
                  <a:pt x="2299983" y="3151898"/>
                </a:cubicBezTo>
                <a:cubicBezTo>
                  <a:pt x="2308755" y="3157202"/>
                  <a:pt x="2306836" y="3165858"/>
                  <a:pt x="2310399" y="3164183"/>
                </a:cubicBezTo>
                <a:cubicBezTo>
                  <a:pt x="2305192" y="3157202"/>
                  <a:pt x="2318897" y="3164183"/>
                  <a:pt x="2310399" y="3153573"/>
                </a:cubicBezTo>
                <a:cubicBezTo>
                  <a:pt x="2310399" y="3158808"/>
                  <a:pt x="2304540" y="3151323"/>
                  <a:pt x="2301610" y="3150196"/>
                </a:cubicBezTo>
                <a:close/>
                <a:moveTo>
                  <a:pt x="729608" y="3138209"/>
                </a:moveTo>
                <a:lnTo>
                  <a:pt x="727591" y="3142362"/>
                </a:lnTo>
                <a:cubicBezTo>
                  <a:pt x="727051" y="3145608"/>
                  <a:pt x="726743" y="3149246"/>
                  <a:pt x="725510" y="3151863"/>
                </a:cubicBezTo>
                <a:cubicBezTo>
                  <a:pt x="747990" y="3160518"/>
                  <a:pt x="727154" y="3162473"/>
                  <a:pt x="723590" y="3167777"/>
                </a:cubicBezTo>
                <a:cubicBezTo>
                  <a:pt x="737573" y="3165823"/>
                  <a:pt x="741136" y="3178108"/>
                  <a:pt x="747990" y="3167777"/>
                </a:cubicBezTo>
                <a:cubicBezTo>
                  <a:pt x="744083" y="3159821"/>
                  <a:pt x="737247" y="3156731"/>
                  <a:pt x="736270" y="3147557"/>
                </a:cubicBezTo>
                <a:lnTo>
                  <a:pt x="737238" y="3138929"/>
                </a:lnTo>
                <a:lnTo>
                  <a:pt x="731137" y="3141539"/>
                </a:lnTo>
                <a:close/>
                <a:moveTo>
                  <a:pt x="2356346" y="3132074"/>
                </a:moveTo>
                <a:cubicBezTo>
                  <a:pt x="2358543" y="3133323"/>
                  <a:pt x="2363164" y="3138249"/>
                  <a:pt x="2366121" y="3139355"/>
                </a:cubicBezTo>
                <a:cubicBezTo>
                  <a:pt x="2373038" y="3151709"/>
                  <a:pt x="2357542" y="3146375"/>
                  <a:pt x="2360863" y="3155079"/>
                </a:cubicBezTo>
                <a:cubicBezTo>
                  <a:pt x="2355606" y="3153395"/>
                  <a:pt x="2355606" y="3149744"/>
                  <a:pt x="2357542" y="3146375"/>
                </a:cubicBezTo>
                <a:cubicBezTo>
                  <a:pt x="2359203" y="3144690"/>
                  <a:pt x="2362523" y="3142724"/>
                  <a:pt x="2362523" y="3139355"/>
                </a:cubicBezTo>
                <a:cubicBezTo>
                  <a:pt x="2360863" y="3135705"/>
                  <a:pt x="2359203" y="3139355"/>
                  <a:pt x="2357542" y="3139355"/>
                </a:cubicBezTo>
                <a:cubicBezTo>
                  <a:pt x="2355744" y="3135354"/>
                  <a:pt x="2355052" y="3133231"/>
                  <a:pt x="2355109" y="3132327"/>
                </a:cubicBezTo>
                <a:cubicBezTo>
                  <a:pt x="2355151" y="3131649"/>
                  <a:pt x="2355614" y="3131657"/>
                  <a:pt x="2356346" y="3132074"/>
                </a:cubicBezTo>
                <a:close/>
                <a:moveTo>
                  <a:pt x="787625" y="3129082"/>
                </a:moveTo>
                <a:lnTo>
                  <a:pt x="784525" y="3130722"/>
                </a:lnTo>
                <a:lnTo>
                  <a:pt x="781580" y="3132046"/>
                </a:lnTo>
                <a:lnTo>
                  <a:pt x="799977" y="3142511"/>
                </a:lnTo>
                <a:cubicBezTo>
                  <a:pt x="809950" y="3147396"/>
                  <a:pt x="820778" y="3152701"/>
                  <a:pt x="829414" y="3158843"/>
                </a:cubicBezTo>
                <a:cubicBezTo>
                  <a:pt x="825851" y="3149909"/>
                  <a:pt x="845041" y="3144884"/>
                  <a:pt x="832978" y="3141253"/>
                </a:cubicBezTo>
                <a:cubicBezTo>
                  <a:pt x="815912" y="3153190"/>
                  <a:pt x="806865" y="3135286"/>
                  <a:pt x="792421" y="3129240"/>
                </a:cubicBezTo>
                <a:close/>
                <a:moveTo>
                  <a:pt x="2287921" y="3127050"/>
                </a:moveTo>
                <a:cubicBezTo>
                  <a:pt x="2286002" y="3128725"/>
                  <a:pt x="2282712" y="3128725"/>
                  <a:pt x="2286002" y="3134309"/>
                </a:cubicBezTo>
                <a:cubicBezTo>
                  <a:pt x="2293129" y="3139614"/>
                  <a:pt x="2315608" y="3160554"/>
                  <a:pt x="2305192" y="3142964"/>
                </a:cubicBezTo>
                <a:cubicBezTo>
                  <a:pt x="2298338" y="3149944"/>
                  <a:pt x="2293129" y="3132355"/>
                  <a:pt x="2287921" y="3127050"/>
                </a:cubicBezTo>
                <a:close/>
                <a:moveTo>
                  <a:pt x="2241044" y="3123699"/>
                </a:moveTo>
                <a:cubicBezTo>
                  <a:pt x="2239398" y="3128725"/>
                  <a:pt x="2223773" y="3130679"/>
                  <a:pt x="2235835" y="3139614"/>
                </a:cubicBezTo>
                <a:cubicBezTo>
                  <a:pt x="2235835" y="3130679"/>
                  <a:pt x="2249816" y="3135984"/>
                  <a:pt x="2241044" y="3123699"/>
                </a:cubicBezTo>
                <a:close/>
                <a:moveTo>
                  <a:pt x="2284357" y="3114765"/>
                </a:moveTo>
                <a:cubicBezTo>
                  <a:pt x="2293129" y="3121744"/>
                  <a:pt x="2289565" y="3125375"/>
                  <a:pt x="2298338" y="3132355"/>
                </a:cubicBezTo>
                <a:cubicBezTo>
                  <a:pt x="2305192" y="3128725"/>
                  <a:pt x="2289565" y="3116440"/>
                  <a:pt x="2284357" y="3114765"/>
                </a:cubicBezTo>
                <a:close/>
                <a:moveTo>
                  <a:pt x="2343699" y="3113961"/>
                </a:moveTo>
                <a:cubicBezTo>
                  <a:pt x="2344774" y="3113619"/>
                  <a:pt x="2346061" y="3113853"/>
                  <a:pt x="2347348" y="3114790"/>
                </a:cubicBezTo>
                <a:cubicBezTo>
                  <a:pt x="2352495" y="3124025"/>
                  <a:pt x="2347348" y="3125755"/>
                  <a:pt x="2345451" y="3129218"/>
                </a:cubicBezTo>
                <a:cubicBezTo>
                  <a:pt x="2339152" y="3121211"/>
                  <a:pt x="2340473" y="3114989"/>
                  <a:pt x="2343699" y="3113961"/>
                </a:cubicBezTo>
                <a:close/>
                <a:moveTo>
                  <a:pt x="598850" y="3100491"/>
                </a:moveTo>
                <a:cubicBezTo>
                  <a:pt x="588431" y="3098816"/>
                  <a:pt x="586787" y="3105796"/>
                  <a:pt x="583222" y="3113055"/>
                </a:cubicBezTo>
                <a:cubicBezTo>
                  <a:pt x="588431" y="3113055"/>
                  <a:pt x="591995" y="3120035"/>
                  <a:pt x="595560" y="3113055"/>
                </a:cubicBezTo>
                <a:cubicBezTo>
                  <a:pt x="585141" y="3109425"/>
                  <a:pt x="600768" y="3107750"/>
                  <a:pt x="598850" y="3100491"/>
                </a:cubicBezTo>
                <a:close/>
                <a:moveTo>
                  <a:pt x="363849" y="3081493"/>
                </a:moveTo>
                <a:cubicBezTo>
                  <a:pt x="384675" y="3111295"/>
                  <a:pt x="339459" y="3125500"/>
                  <a:pt x="332608" y="3162544"/>
                </a:cubicBezTo>
                <a:cubicBezTo>
                  <a:pt x="313699" y="3160595"/>
                  <a:pt x="308493" y="3171179"/>
                  <a:pt x="310137" y="3183433"/>
                </a:cubicBezTo>
                <a:cubicBezTo>
                  <a:pt x="308493" y="3187054"/>
                  <a:pt x="301642" y="3188725"/>
                  <a:pt x="292873" y="3187054"/>
                </a:cubicBezTo>
                <a:cubicBezTo>
                  <a:pt x="292873" y="3194017"/>
                  <a:pt x="289310" y="3201259"/>
                  <a:pt x="286022" y="3206551"/>
                </a:cubicBezTo>
                <a:cubicBezTo>
                  <a:pt x="299724" y="3227441"/>
                  <a:pt x="324113" y="3245267"/>
                  <a:pt x="322194" y="3278690"/>
                </a:cubicBezTo>
                <a:cubicBezTo>
                  <a:pt x="311781" y="3280361"/>
                  <a:pt x="316988" y="3282032"/>
                  <a:pt x="311781" y="3287324"/>
                </a:cubicBezTo>
                <a:cubicBezTo>
                  <a:pt x="304930" y="3278690"/>
                  <a:pt x="292873" y="3271448"/>
                  <a:pt x="282459" y="3262814"/>
                </a:cubicBezTo>
                <a:cubicBezTo>
                  <a:pt x="278896" y="3264485"/>
                  <a:pt x="270401" y="3262814"/>
                  <a:pt x="261632" y="3262814"/>
                </a:cubicBezTo>
                <a:cubicBezTo>
                  <a:pt x="270401" y="3255572"/>
                  <a:pt x="259988" y="3257521"/>
                  <a:pt x="253137" y="3260864"/>
                </a:cubicBezTo>
                <a:cubicBezTo>
                  <a:pt x="266839" y="3260864"/>
                  <a:pt x="254781" y="3275069"/>
                  <a:pt x="258344" y="3285653"/>
                </a:cubicBezTo>
                <a:cubicBezTo>
                  <a:pt x="251218" y="3285653"/>
                  <a:pt x="249574" y="3289274"/>
                  <a:pt x="239161" y="3287324"/>
                </a:cubicBezTo>
                <a:cubicBezTo>
                  <a:pt x="240805" y="3282032"/>
                  <a:pt x="253137" y="3266156"/>
                  <a:pt x="232310" y="3266156"/>
                </a:cubicBezTo>
                <a:cubicBezTo>
                  <a:pt x="223540" y="3250558"/>
                  <a:pt x="232310" y="3224098"/>
                  <a:pt x="220253" y="3209894"/>
                </a:cubicBezTo>
                <a:cubicBezTo>
                  <a:pt x="189012" y="3215186"/>
                  <a:pt x="199425" y="3231062"/>
                  <a:pt x="207921" y="3248609"/>
                </a:cubicBezTo>
                <a:cubicBezTo>
                  <a:pt x="197507" y="3245267"/>
                  <a:pt x="197507" y="3252229"/>
                  <a:pt x="192301" y="3253900"/>
                </a:cubicBezTo>
                <a:cubicBezTo>
                  <a:pt x="161334" y="3241646"/>
                  <a:pt x="190656" y="3217135"/>
                  <a:pt x="201070" y="3201259"/>
                </a:cubicBezTo>
                <a:cubicBezTo>
                  <a:pt x="202714" y="3206551"/>
                  <a:pt x="213127" y="3197638"/>
                  <a:pt x="215045" y="3204601"/>
                </a:cubicBezTo>
                <a:cubicBezTo>
                  <a:pt x="235599" y="3194017"/>
                  <a:pt x="246012" y="3174799"/>
                  <a:pt x="272046" y="3169507"/>
                </a:cubicBezTo>
                <a:cubicBezTo>
                  <a:pt x="273690" y="3165887"/>
                  <a:pt x="266839" y="3165887"/>
                  <a:pt x="270401" y="3158923"/>
                </a:cubicBezTo>
                <a:cubicBezTo>
                  <a:pt x="277252" y="3160595"/>
                  <a:pt x="282459" y="3160595"/>
                  <a:pt x="286022" y="3158923"/>
                </a:cubicBezTo>
                <a:cubicBezTo>
                  <a:pt x="280815" y="3150010"/>
                  <a:pt x="278896" y="3139705"/>
                  <a:pt x="296435" y="3146668"/>
                </a:cubicBezTo>
                <a:cubicBezTo>
                  <a:pt x="296435" y="3143047"/>
                  <a:pt x="301642" y="3136084"/>
                  <a:pt x="291228" y="3137755"/>
                </a:cubicBezTo>
                <a:cubicBezTo>
                  <a:pt x="296435" y="3134413"/>
                  <a:pt x="304930" y="3134413"/>
                  <a:pt x="308493" y="3130792"/>
                </a:cubicBezTo>
                <a:cubicBezTo>
                  <a:pt x="313699" y="3123828"/>
                  <a:pt x="298079" y="3127171"/>
                  <a:pt x="303286" y="3120207"/>
                </a:cubicBezTo>
                <a:cubicBezTo>
                  <a:pt x="318906" y="3120207"/>
                  <a:pt x="316988" y="3106003"/>
                  <a:pt x="332608" y="3106003"/>
                </a:cubicBezTo>
                <a:cubicBezTo>
                  <a:pt x="324113" y="3095698"/>
                  <a:pt x="348228" y="3085113"/>
                  <a:pt x="363849" y="3081493"/>
                </a:cubicBezTo>
                <a:close/>
                <a:moveTo>
                  <a:pt x="2434706" y="3062521"/>
                </a:moveTo>
                <a:cubicBezTo>
                  <a:pt x="2438144" y="3062281"/>
                  <a:pt x="2442026" y="3063998"/>
                  <a:pt x="2445567" y="3067432"/>
                </a:cubicBezTo>
                <a:cubicBezTo>
                  <a:pt x="2443659" y="3074574"/>
                  <a:pt x="2435215" y="3074574"/>
                  <a:pt x="2440390" y="3090233"/>
                </a:cubicBezTo>
                <a:cubicBezTo>
                  <a:pt x="2436850" y="3093529"/>
                  <a:pt x="2428405" y="3079794"/>
                  <a:pt x="2431674" y="3088309"/>
                </a:cubicBezTo>
                <a:cubicBezTo>
                  <a:pt x="2426499" y="3088309"/>
                  <a:pt x="2430040" y="3076222"/>
                  <a:pt x="2433582" y="3074574"/>
                </a:cubicBezTo>
                <a:cubicBezTo>
                  <a:pt x="2431674" y="3067432"/>
                  <a:pt x="2428405" y="3069355"/>
                  <a:pt x="2426499" y="3069355"/>
                </a:cubicBezTo>
                <a:cubicBezTo>
                  <a:pt x="2428270" y="3064960"/>
                  <a:pt x="2431266" y="3062762"/>
                  <a:pt x="2434706" y="3062521"/>
                </a:cubicBezTo>
                <a:close/>
                <a:moveTo>
                  <a:pt x="2398427" y="3056019"/>
                </a:moveTo>
                <a:cubicBezTo>
                  <a:pt x="2395180" y="3068580"/>
                  <a:pt x="2398427" y="3096774"/>
                  <a:pt x="2393286" y="3098449"/>
                </a:cubicBezTo>
                <a:cubicBezTo>
                  <a:pt x="2388144" y="3087842"/>
                  <a:pt x="2390038" y="3080863"/>
                  <a:pt x="2391662" y="3071930"/>
                </a:cubicBezTo>
                <a:cubicBezTo>
                  <a:pt x="2388144" y="3068580"/>
                  <a:pt x="2386520" y="3071930"/>
                  <a:pt x="2384896" y="3066626"/>
                </a:cubicBezTo>
                <a:cubicBezTo>
                  <a:pt x="2381378" y="3068580"/>
                  <a:pt x="2384896" y="3079188"/>
                  <a:pt x="2381378" y="3082538"/>
                </a:cubicBezTo>
                <a:cubicBezTo>
                  <a:pt x="2371095" y="3075559"/>
                  <a:pt x="2374614" y="3082538"/>
                  <a:pt x="2367577" y="3077234"/>
                </a:cubicBezTo>
                <a:cubicBezTo>
                  <a:pt x="2362436" y="3070256"/>
                  <a:pt x="2374614" y="3075559"/>
                  <a:pt x="2365954" y="3064952"/>
                </a:cubicBezTo>
                <a:cubicBezTo>
                  <a:pt x="2374614" y="3070256"/>
                  <a:pt x="2377860" y="3068580"/>
                  <a:pt x="2383002" y="3063277"/>
                </a:cubicBezTo>
                <a:cubicBezTo>
                  <a:pt x="2381378" y="3059648"/>
                  <a:pt x="2379755" y="3061323"/>
                  <a:pt x="2377860" y="3061323"/>
                </a:cubicBezTo>
                <a:cubicBezTo>
                  <a:pt x="2381378" y="3050715"/>
                  <a:pt x="2396803" y="3064952"/>
                  <a:pt x="2398427" y="3056019"/>
                </a:cubicBezTo>
                <a:close/>
                <a:moveTo>
                  <a:pt x="2350149" y="3024863"/>
                </a:moveTo>
                <a:cubicBezTo>
                  <a:pt x="2352069" y="3030169"/>
                  <a:pt x="2348505" y="3030169"/>
                  <a:pt x="2344941" y="3031844"/>
                </a:cubicBezTo>
                <a:cubicBezTo>
                  <a:pt x="2352069" y="3038824"/>
                  <a:pt x="2350149" y="3042453"/>
                  <a:pt x="2353713" y="3044129"/>
                </a:cubicBezTo>
                <a:cubicBezTo>
                  <a:pt x="2350149" y="3038824"/>
                  <a:pt x="2357277" y="3026539"/>
                  <a:pt x="2350149" y="3024863"/>
                </a:cubicBezTo>
                <a:close/>
                <a:moveTo>
                  <a:pt x="216231" y="3019937"/>
                </a:moveTo>
                <a:cubicBezTo>
                  <a:pt x="221494" y="3032024"/>
                  <a:pt x="207367" y="3044111"/>
                  <a:pt x="200442" y="3052903"/>
                </a:cubicBezTo>
                <a:cubicBezTo>
                  <a:pt x="195179" y="3040815"/>
                  <a:pt x="216231" y="3033672"/>
                  <a:pt x="216231" y="3019937"/>
                </a:cubicBezTo>
                <a:close/>
                <a:moveTo>
                  <a:pt x="2474713" y="3017474"/>
                </a:moveTo>
                <a:cubicBezTo>
                  <a:pt x="2478205" y="3029829"/>
                  <a:pt x="2471490" y="3033198"/>
                  <a:pt x="2467999" y="3027864"/>
                </a:cubicBezTo>
                <a:cubicBezTo>
                  <a:pt x="2466386" y="3019159"/>
                  <a:pt x="2469610" y="3019159"/>
                  <a:pt x="2474713" y="3017474"/>
                </a:cubicBezTo>
                <a:close/>
                <a:moveTo>
                  <a:pt x="256474" y="3013781"/>
                </a:moveTo>
                <a:cubicBezTo>
                  <a:pt x="261720" y="3024178"/>
                  <a:pt x="270556" y="3013781"/>
                  <a:pt x="281048" y="3013781"/>
                </a:cubicBezTo>
                <a:cubicBezTo>
                  <a:pt x="287950" y="3020621"/>
                  <a:pt x="293196" y="3029375"/>
                  <a:pt x="303688" y="3022262"/>
                </a:cubicBezTo>
                <a:cubicBezTo>
                  <a:pt x="296785" y="3031017"/>
                  <a:pt x="291539" y="3039772"/>
                  <a:pt x="281048" y="3043055"/>
                </a:cubicBezTo>
                <a:cubicBezTo>
                  <a:pt x="284361" y="3034573"/>
                  <a:pt x="289607" y="3022262"/>
                  <a:pt x="260064" y="3025819"/>
                </a:cubicBezTo>
                <a:cubicBezTo>
                  <a:pt x="258407" y="3029375"/>
                  <a:pt x="263376" y="3031017"/>
                  <a:pt x="261720" y="3034573"/>
                </a:cubicBezTo>
                <a:cubicBezTo>
                  <a:pt x="249571" y="3032659"/>
                  <a:pt x="253161" y="3017338"/>
                  <a:pt x="256474" y="3013781"/>
                </a:cubicBezTo>
                <a:close/>
                <a:moveTo>
                  <a:pt x="2443731" y="3012410"/>
                </a:moveTo>
                <a:cubicBezTo>
                  <a:pt x="2445619" y="3012410"/>
                  <a:pt x="2447237" y="3017707"/>
                  <a:pt x="2450743" y="3017707"/>
                </a:cubicBezTo>
                <a:cubicBezTo>
                  <a:pt x="2450743" y="3022724"/>
                  <a:pt x="2448855" y="3024675"/>
                  <a:pt x="2450743" y="3029972"/>
                </a:cubicBezTo>
                <a:cubicBezTo>
                  <a:pt x="2453980" y="3033317"/>
                  <a:pt x="2462611" y="3026348"/>
                  <a:pt x="2466117" y="3049205"/>
                </a:cubicBezTo>
                <a:cubicBezTo>
                  <a:pt x="2459104" y="3047532"/>
                  <a:pt x="2459104" y="3036940"/>
                  <a:pt x="2448855" y="3040564"/>
                </a:cubicBezTo>
                <a:cubicBezTo>
                  <a:pt x="2447237" y="3017707"/>
                  <a:pt x="2443731" y="3033317"/>
                  <a:pt x="2435370" y="3019379"/>
                </a:cubicBezTo>
                <a:cubicBezTo>
                  <a:pt x="2433751" y="3005163"/>
                  <a:pt x="2450743" y="3031644"/>
                  <a:pt x="2443731" y="3012410"/>
                </a:cubicBezTo>
                <a:close/>
                <a:moveTo>
                  <a:pt x="2393463" y="3010625"/>
                </a:moveTo>
                <a:cubicBezTo>
                  <a:pt x="2398671" y="3022909"/>
                  <a:pt x="2403880" y="3022909"/>
                  <a:pt x="2409088" y="3024863"/>
                </a:cubicBezTo>
                <a:cubicBezTo>
                  <a:pt x="2407443" y="3019559"/>
                  <a:pt x="2409088" y="3017884"/>
                  <a:pt x="2409088" y="3012580"/>
                </a:cubicBezTo>
                <a:cubicBezTo>
                  <a:pt x="2403880" y="3012580"/>
                  <a:pt x="2398671" y="3008950"/>
                  <a:pt x="2393463" y="3010625"/>
                </a:cubicBezTo>
                <a:close/>
                <a:moveTo>
                  <a:pt x="2362211" y="3003645"/>
                </a:moveTo>
                <a:cubicBezTo>
                  <a:pt x="2358922" y="3010625"/>
                  <a:pt x="2350149" y="2998340"/>
                  <a:pt x="2353713" y="3008950"/>
                </a:cubicBezTo>
                <a:cubicBezTo>
                  <a:pt x="2362211" y="3008950"/>
                  <a:pt x="2364131" y="3014254"/>
                  <a:pt x="2362211" y="3026539"/>
                </a:cubicBezTo>
                <a:cubicBezTo>
                  <a:pt x="2367420" y="3021234"/>
                  <a:pt x="2372629" y="3035473"/>
                  <a:pt x="2372629" y="3024863"/>
                </a:cubicBezTo>
                <a:cubicBezTo>
                  <a:pt x="2369339" y="3015930"/>
                  <a:pt x="2365775" y="3015930"/>
                  <a:pt x="2362211" y="3003645"/>
                </a:cubicBezTo>
                <a:close/>
                <a:moveTo>
                  <a:pt x="2454646" y="3003171"/>
                </a:moveTo>
                <a:cubicBezTo>
                  <a:pt x="2457660" y="3003816"/>
                  <a:pt x="2461521" y="3005923"/>
                  <a:pt x="2464907" y="3004972"/>
                </a:cubicBezTo>
                <a:cubicBezTo>
                  <a:pt x="2464907" y="3013669"/>
                  <a:pt x="2458134" y="3015300"/>
                  <a:pt x="2452987" y="3017203"/>
                </a:cubicBezTo>
                <a:cubicBezTo>
                  <a:pt x="2452987" y="3012038"/>
                  <a:pt x="2451361" y="3010136"/>
                  <a:pt x="2449465" y="3010136"/>
                </a:cubicBezTo>
                <a:cubicBezTo>
                  <a:pt x="2449465" y="3003341"/>
                  <a:pt x="2451632" y="3002525"/>
                  <a:pt x="2454646" y="3003171"/>
                </a:cubicBezTo>
                <a:close/>
                <a:moveTo>
                  <a:pt x="2409088" y="2991360"/>
                </a:moveTo>
                <a:cubicBezTo>
                  <a:pt x="2414297" y="3000015"/>
                  <a:pt x="2400590" y="2991360"/>
                  <a:pt x="2405799" y="3001969"/>
                </a:cubicBezTo>
                <a:cubicBezTo>
                  <a:pt x="2412652" y="3001969"/>
                  <a:pt x="2407443" y="3007274"/>
                  <a:pt x="2412652" y="3019559"/>
                </a:cubicBezTo>
                <a:cubicBezTo>
                  <a:pt x="2419506" y="3015930"/>
                  <a:pt x="2412652" y="2998340"/>
                  <a:pt x="2409088" y="2991360"/>
                </a:cubicBezTo>
                <a:close/>
                <a:moveTo>
                  <a:pt x="2386609" y="2966512"/>
                </a:moveTo>
                <a:cubicBezTo>
                  <a:pt x="2388254" y="2971816"/>
                  <a:pt x="2384965" y="2971816"/>
                  <a:pt x="2384965" y="2975446"/>
                </a:cubicBezTo>
                <a:cubicBezTo>
                  <a:pt x="2393463" y="2971816"/>
                  <a:pt x="2391817" y="2996665"/>
                  <a:pt x="2384965" y="2986055"/>
                </a:cubicBezTo>
                <a:cubicBezTo>
                  <a:pt x="2388254" y="2993035"/>
                  <a:pt x="2391817" y="3000015"/>
                  <a:pt x="2397026" y="3001969"/>
                </a:cubicBezTo>
                <a:cubicBezTo>
                  <a:pt x="2391817" y="2986055"/>
                  <a:pt x="2397026" y="2989406"/>
                  <a:pt x="2402235" y="2989406"/>
                </a:cubicBezTo>
                <a:cubicBezTo>
                  <a:pt x="2398671" y="2975446"/>
                  <a:pt x="2391817" y="2977122"/>
                  <a:pt x="2386609" y="2966512"/>
                </a:cubicBezTo>
                <a:close/>
                <a:moveTo>
                  <a:pt x="2369656" y="2961106"/>
                </a:moveTo>
                <a:cubicBezTo>
                  <a:pt x="2368687" y="2960387"/>
                  <a:pt x="2367900" y="2961696"/>
                  <a:pt x="2367420" y="2966512"/>
                </a:cubicBezTo>
                <a:cubicBezTo>
                  <a:pt x="2376192" y="2966512"/>
                  <a:pt x="2372629" y="2998340"/>
                  <a:pt x="2379756" y="2982426"/>
                </a:cubicBezTo>
                <a:cubicBezTo>
                  <a:pt x="2377083" y="2983682"/>
                  <a:pt x="2372560" y="2963266"/>
                  <a:pt x="2369656" y="2961106"/>
                </a:cubicBezTo>
                <a:close/>
                <a:moveTo>
                  <a:pt x="2447530" y="2959612"/>
                </a:moveTo>
                <a:cubicBezTo>
                  <a:pt x="2454438" y="2977143"/>
                  <a:pt x="2461621" y="2961282"/>
                  <a:pt x="2468527" y="2966569"/>
                </a:cubicBezTo>
                <a:cubicBezTo>
                  <a:pt x="2464936" y="2991334"/>
                  <a:pt x="2445873" y="2978812"/>
                  <a:pt x="2440624" y="2999960"/>
                </a:cubicBezTo>
                <a:cubicBezTo>
                  <a:pt x="2433716" y="2999960"/>
                  <a:pt x="2437032" y="2994674"/>
                  <a:pt x="2433716" y="2982430"/>
                </a:cubicBezTo>
                <a:lnTo>
                  <a:pt x="2430124" y="2984100"/>
                </a:lnTo>
                <a:cubicBezTo>
                  <a:pt x="2431782" y="2966569"/>
                  <a:pt x="2440624" y="2975473"/>
                  <a:pt x="2447530" y="2959612"/>
                </a:cubicBezTo>
                <a:close/>
                <a:moveTo>
                  <a:pt x="2580630" y="2957860"/>
                </a:moveTo>
                <a:cubicBezTo>
                  <a:pt x="2582169" y="2968403"/>
                  <a:pt x="2580630" y="2975339"/>
                  <a:pt x="2575759" y="2973397"/>
                </a:cubicBezTo>
                <a:cubicBezTo>
                  <a:pt x="2573964" y="2963131"/>
                  <a:pt x="2575759" y="2955918"/>
                  <a:pt x="2580630" y="2957860"/>
                </a:cubicBezTo>
                <a:close/>
                <a:moveTo>
                  <a:pt x="2615616" y="2955720"/>
                </a:moveTo>
                <a:cubicBezTo>
                  <a:pt x="2618985" y="2954840"/>
                  <a:pt x="2621521" y="2956178"/>
                  <a:pt x="2623255" y="2965055"/>
                </a:cubicBezTo>
                <a:cubicBezTo>
                  <a:pt x="2618185" y="2961392"/>
                  <a:pt x="2611246" y="2963365"/>
                  <a:pt x="2606443" y="2970410"/>
                </a:cubicBezTo>
                <a:cubicBezTo>
                  <a:pt x="2602974" y="2970410"/>
                  <a:pt x="2602974" y="2963365"/>
                  <a:pt x="2602974" y="2959701"/>
                </a:cubicBezTo>
                <a:cubicBezTo>
                  <a:pt x="2608044" y="2959701"/>
                  <a:pt x="2612248" y="2956601"/>
                  <a:pt x="2615616" y="2955720"/>
                </a:cubicBezTo>
                <a:close/>
                <a:moveTo>
                  <a:pt x="2546609" y="2952225"/>
                </a:moveTo>
                <a:cubicBezTo>
                  <a:pt x="2550248" y="2952225"/>
                  <a:pt x="2548568" y="2955530"/>
                  <a:pt x="2546609" y="2955530"/>
                </a:cubicBezTo>
                <a:cubicBezTo>
                  <a:pt x="2548568" y="2959110"/>
                  <a:pt x="2550248" y="2962690"/>
                  <a:pt x="2551927" y="2962690"/>
                </a:cubicBezTo>
                <a:cubicBezTo>
                  <a:pt x="2546609" y="2964342"/>
                  <a:pt x="2535972" y="2972879"/>
                  <a:pt x="2525615" y="2971226"/>
                </a:cubicBezTo>
                <a:cubicBezTo>
                  <a:pt x="2527294" y="2957458"/>
                  <a:pt x="2544929" y="2965994"/>
                  <a:pt x="2546609" y="2952225"/>
                </a:cubicBezTo>
                <a:close/>
                <a:moveTo>
                  <a:pt x="2501961" y="2948941"/>
                </a:moveTo>
                <a:cubicBezTo>
                  <a:pt x="2505050" y="2949535"/>
                  <a:pt x="2507822" y="2951706"/>
                  <a:pt x="2509623" y="2956047"/>
                </a:cubicBezTo>
                <a:cubicBezTo>
                  <a:pt x="2504357" y="2961284"/>
                  <a:pt x="2493822" y="2947503"/>
                  <a:pt x="2495485" y="2971758"/>
                </a:cubicBezTo>
                <a:cubicBezTo>
                  <a:pt x="2490218" y="2975341"/>
                  <a:pt x="2488554" y="2966520"/>
                  <a:pt x="2483288" y="2970104"/>
                </a:cubicBezTo>
                <a:cubicBezTo>
                  <a:pt x="2480584" y="2959561"/>
                  <a:pt x="2492696" y="2947158"/>
                  <a:pt x="2501961" y="2948941"/>
                </a:cubicBezTo>
                <a:close/>
                <a:moveTo>
                  <a:pt x="2388254" y="2943618"/>
                </a:moveTo>
                <a:cubicBezTo>
                  <a:pt x="2397026" y="2961207"/>
                  <a:pt x="2414297" y="2959531"/>
                  <a:pt x="2409088" y="2982426"/>
                </a:cubicBezTo>
                <a:cubicBezTo>
                  <a:pt x="2409088" y="2982426"/>
                  <a:pt x="2409088" y="2982426"/>
                  <a:pt x="2417861" y="2980751"/>
                </a:cubicBezTo>
                <a:cubicBezTo>
                  <a:pt x="2414297" y="2961207"/>
                  <a:pt x="2405799" y="2968466"/>
                  <a:pt x="2403880" y="2947248"/>
                </a:cubicBezTo>
                <a:cubicBezTo>
                  <a:pt x="2397026" y="2947248"/>
                  <a:pt x="2397026" y="2945293"/>
                  <a:pt x="2388254" y="2943618"/>
                </a:cubicBezTo>
                <a:close/>
                <a:moveTo>
                  <a:pt x="2547489" y="2941054"/>
                </a:moveTo>
                <a:lnTo>
                  <a:pt x="2546163" y="2944290"/>
                </a:lnTo>
                <a:cubicBezTo>
                  <a:pt x="2546163" y="2943454"/>
                  <a:pt x="2546163" y="2942128"/>
                  <a:pt x="2546403" y="2941257"/>
                </a:cubicBezTo>
                <a:close/>
                <a:moveTo>
                  <a:pt x="2424714" y="2931333"/>
                </a:moveTo>
                <a:cubicBezTo>
                  <a:pt x="2424714" y="2931333"/>
                  <a:pt x="2424714" y="2931333"/>
                  <a:pt x="2426359" y="2941942"/>
                </a:cubicBezTo>
                <a:cubicBezTo>
                  <a:pt x="2429923" y="2933009"/>
                  <a:pt x="2436776" y="2943618"/>
                  <a:pt x="2438421" y="2933009"/>
                </a:cubicBezTo>
                <a:cubicBezTo>
                  <a:pt x="2433486" y="2933009"/>
                  <a:pt x="2429923" y="2929379"/>
                  <a:pt x="2424714" y="2931333"/>
                </a:cubicBezTo>
                <a:close/>
                <a:moveTo>
                  <a:pt x="2581021" y="2930065"/>
                </a:moveTo>
                <a:cubicBezTo>
                  <a:pt x="2582668" y="2940944"/>
                  <a:pt x="2575806" y="2938991"/>
                  <a:pt x="2577452" y="2947916"/>
                </a:cubicBezTo>
                <a:cubicBezTo>
                  <a:pt x="2582668" y="2947916"/>
                  <a:pt x="2584315" y="2942617"/>
                  <a:pt x="2582668" y="2933692"/>
                </a:cubicBezTo>
                <a:cubicBezTo>
                  <a:pt x="2593097" y="2942617"/>
                  <a:pt x="2598313" y="2932018"/>
                  <a:pt x="2608743" y="2942617"/>
                </a:cubicBezTo>
                <a:cubicBezTo>
                  <a:pt x="2601881" y="2965488"/>
                  <a:pt x="2587883" y="2935643"/>
                  <a:pt x="2581021" y="2945964"/>
                </a:cubicBezTo>
                <a:cubicBezTo>
                  <a:pt x="2581021" y="2953216"/>
                  <a:pt x="2584315" y="2953216"/>
                  <a:pt x="2586236" y="2953216"/>
                </a:cubicBezTo>
                <a:cubicBezTo>
                  <a:pt x="2584315" y="2961863"/>
                  <a:pt x="2570591" y="2956563"/>
                  <a:pt x="2565376" y="2944290"/>
                </a:cubicBezTo>
                <a:cubicBezTo>
                  <a:pt x="2560161" y="2945964"/>
                  <a:pt x="2556593" y="2949589"/>
                  <a:pt x="2556593" y="2954889"/>
                </a:cubicBezTo>
                <a:cubicBezTo>
                  <a:pt x="2551378" y="2953216"/>
                  <a:pt x="2553300" y="2942617"/>
                  <a:pt x="2546163" y="2947916"/>
                </a:cubicBezTo>
                <a:cubicBezTo>
                  <a:pt x="2546163" y="2944290"/>
                  <a:pt x="2548085" y="2944290"/>
                  <a:pt x="2548085" y="2940944"/>
                </a:cubicBezTo>
                <a:lnTo>
                  <a:pt x="2547489" y="2941054"/>
                </a:lnTo>
                <a:lnTo>
                  <a:pt x="2549662" y="2935748"/>
                </a:lnTo>
                <a:cubicBezTo>
                  <a:pt x="2551858" y="2934180"/>
                  <a:pt x="2554946" y="2933692"/>
                  <a:pt x="2558514" y="2933692"/>
                </a:cubicBezTo>
                <a:cubicBezTo>
                  <a:pt x="2565376" y="2933692"/>
                  <a:pt x="2573885" y="2935643"/>
                  <a:pt x="2581021" y="2930065"/>
                </a:cubicBezTo>
                <a:close/>
                <a:moveTo>
                  <a:pt x="2625294" y="2906941"/>
                </a:moveTo>
                <a:cubicBezTo>
                  <a:pt x="2629046" y="2905861"/>
                  <a:pt x="2641183" y="2911535"/>
                  <a:pt x="2643802" y="2914242"/>
                </a:cubicBezTo>
                <a:cubicBezTo>
                  <a:pt x="2636818" y="2929788"/>
                  <a:pt x="2633596" y="2907023"/>
                  <a:pt x="2624999" y="2910633"/>
                </a:cubicBezTo>
                <a:cubicBezTo>
                  <a:pt x="2623723" y="2908411"/>
                  <a:pt x="2624042" y="2907301"/>
                  <a:pt x="2625294" y="2906941"/>
                </a:cubicBezTo>
                <a:close/>
                <a:moveTo>
                  <a:pt x="2606081" y="2906479"/>
                </a:moveTo>
                <a:cubicBezTo>
                  <a:pt x="2608102" y="2906354"/>
                  <a:pt x="2609915" y="2906905"/>
                  <a:pt x="2611158" y="2908213"/>
                </a:cubicBezTo>
                <a:cubicBezTo>
                  <a:pt x="2606185" y="2915097"/>
                  <a:pt x="2600936" y="2921981"/>
                  <a:pt x="2592095" y="2923634"/>
                </a:cubicBezTo>
                <a:cubicBezTo>
                  <a:pt x="2592095" y="2913307"/>
                  <a:pt x="2600020" y="2906853"/>
                  <a:pt x="2606081" y="2906479"/>
                </a:cubicBezTo>
                <a:close/>
                <a:moveTo>
                  <a:pt x="3317059" y="2897536"/>
                </a:moveTo>
                <a:cubicBezTo>
                  <a:pt x="3313746" y="2913350"/>
                  <a:pt x="3292770" y="2915014"/>
                  <a:pt x="3282281" y="2909743"/>
                </a:cubicBezTo>
                <a:cubicBezTo>
                  <a:pt x="3291114" y="2895594"/>
                  <a:pt x="3303258" y="2895594"/>
                  <a:pt x="3317059" y="2897536"/>
                </a:cubicBezTo>
                <a:close/>
                <a:moveTo>
                  <a:pt x="3370245" y="2892322"/>
                </a:moveTo>
                <a:cubicBezTo>
                  <a:pt x="3363403" y="2906392"/>
                  <a:pt x="3346161" y="2906392"/>
                  <a:pt x="3327004" y="2906392"/>
                </a:cubicBezTo>
                <a:cubicBezTo>
                  <a:pt x="3330562" y="2886976"/>
                  <a:pt x="3353003" y="2895699"/>
                  <a:pt x="3370245" y="2892322"/>
                </a:cubicBezTo>
                <a:close/>
                <a:moveTo>
                  <a:pt x="2976936" y="2873166"/>
                </a:moveTo>
                <a:cubicBezTo>
                  <a:pt x="2982465" y="2872481"/>
                  <a:pt x="2988400" y="2875222"/>
                  <a:pt x="2994333" y="2880705"/>
                </a:cubicBezTo>
                <a:cubicBezTo>
                  <a:pt x="2989208" y="2880705"/>
                  <a:pt x="2984084" y="2882436"/>
                  <a:pt x="2980847" y="2884168"/>
                </a:cubicBezTo>
                <a:cubicBezTo>
                  <a:pt x="2975722" y="2886187"/>
                  <a:pt x="2970598" y="2887919"/>
                  <a:pt x="2961967" y="2886187"/>
                </a:cubicBezTo>
                <a:cubicBezTo>
                  <a:pt x="2966283" y="2877963"/>
                  <a:pt x="2971408" y="2873852"/>
                  <a:pt x="2976936" y="2873166"/>
                </a:cubicBezTo>
                <a:close/>
                <a:moveTo>
                  <a:pt x="84211" y="2854966"/>
                </a:moveTo>
                <a:cubicBezTo>
                  <a:pt x="92484" y="2858659"/>
                  <a:pt x="99421" y="2860365"/>
                  <a:pt x="99421" y="2869456"/>
                </a:cubicBezTo>
                <a:cubicBezTo>
                  <a:pt x="90882" y="2867467"/>
                  <a:pt x="82343" y="2867467"/>
                  <a:pt x="79141" y="2864058"/>
                </a:cubicBezTo>
                <a:cubicBezTo>
                  <a:pt x="80742" y="2862069"/>
                  <a:pt x="82343" y="2860365"/>
                  <a:pt x="84211" y="2854966"/>
                </a:cubicBezTo>
                <a:close/>
                <a:moveTo>
                  <a:pt x="3417735" y="2854624"/>
                </a:moveTo>
                <a:lnTo>
                  <a:pt x="3415899" y="2855956"/>
                </a:lnTo>
                <a:lnTo>
                  <a:pt x="3417502" y="2857756"/>
                </a:lnTo>
                <a:lnTo>
                  <a:pt x="3419626" y="2854745"/>
                </a:lnTo>
                <a:close/>
                <a:moveTo>
                  <a:pt x="3778801" y="2832806"/>
                </a:moveTo>
                <a:cubicBezTo>
                  <a:pt x="3773697" y="2841690"/>
                  <a:pt x="3768595" y="2860845"/>
                  <a:pt x="3756775" y="2853905"/>
                </a:cubicBezTo>
                <a:cubicBezTo>
                  <a:pt x="3754895" y="2841690"/>
                  <a:pt x="3765102" y="2836415"/>
                  <a:pt x="3778801" y="2832806"/>
                </a:cubicBezTo>
                <a:close/>
                <a:moveTo>
                  <a:pt x="449012" y="2832806"/>
                </a:moveTo>
                <a:cubicBezTo>
                  <a:pt x="454262" y="2836363"/>
                  <a:pt x="455919" y="2841561"/>
                  <a:pt x="461169" y="2834447"/>
                </a:cubicBezTo>
                <a:cubicBezTo>
                  <a:pt x="468076" y="2838005"/>
                  <a:pt x="454262" y="2839646"/>
                  <a:pt x="455919" y="2844844"/>
                </a:cubicBezTo>
                <a:cubicBezTo>
                  <a:pt x="450670" y="2843203"/>
                  <a:pt x="449012" y="2839646"/>
                  <a:pt x="449012" y="2832806"/>
                </a:cubicBezTo>
                <a:close/>
                <a:moveTo>
                  <a:pt x="2679198" y="2832440"/>
                </a:moveTo>
                <a:cubicBezTo>
                  <a:pt x="2674416" y="2834678"/>
                  <a:pt x="2674725" y="2842688"/>
                  <a:pt x="2672258" y="2846458"/>
                </a:cubicBezTo>
                <a:cubicBezTo>
                  <a:pt x="2668694" y="2848412"/>
                  <a:pt x="2667049" y="2846458"/>
                  <a:pt x="2665130" y="2851762"/>
                </a:cubicBezTo>
                <a:cubicBezTo>
                  <a:pt x="2677467" y="2853716"/>
                  <a:pt x="2680756" y="2843107"/>
                  <a:pt x="2685965" y="2832497"/>
                </a:cubicBezTo>
                <a:cubicBezTo>
                  <a:pt x="2682949" y="2831589"/>
                  <a:pt x="2680790" y="2831694"/>
                  <a:pt x="2679198" y="2832440"/>
                </a:cubicBezTo>
                <a:close/>
                <a:moveTo>
                  <a:pt x="2627026" y="2828867"/>
                </a:moveTo>
                <a:cubicBezTo>
                  <a:pt x="2628808" y="2835150"/>
                  <a:pt x="2628396" y="2839129"/>
                  <a:pt x="2627540" y="2842653"/>
                </a:cubicBezTo>
                <a:lnTo>
                  <a:pt x="2627132" y="2844745"/>
                </a:lnTo>
                <a:lnTo>
                  <a:pt x="2631336" y="2850666"/>
                </a:lnTo>
                <a:lnTo>
                  <a:pt x="2631927" y="2849459"/>
                </a:lnTo>
                <a:cubicBezTo>
                  <a:pt x="2632783" y="2846178"/>
                  <a:pt x="2633194" y="2842269"/>
                  <a:pt x="2635798" y="2841432"/>
                </a:cubicBezTo>
                <a:cubicBezTo>
                  <a:pt x="2635798" y="2843107"/>
                  <a:pt x="2639362" y="2844782"/>
                  <a:pt x="2639362" y="2841432"/>
                </a:cubicBezTo>
                <a:cubicBezTo>
                  <a:pt x="2632235" y="2843107"/>
                  <a:pt x="2637442" y="2825517"/>
                  <a:pt x="2627026" y="2828867"/>
                </a:cubicBezTo>
                <a:close/>
                <a:moveTo>
                  <a:pt x="11980" y="2825419"/>
                </a:moveTo>
                <a:cubicBezTo>
                  <a:pt x="20844" y="2832259"/>
                  <a:pt x="5055" y="2835816"/>
                  <a:pt x="3393" y="2839099"/>
                </a:cubicBezTo>
                <a:cubicBezTo>
                  <a:pt x="-5471" y="2854693"/>
                  <a:pt x="5055" y="2827061"/>
                  <a:pt x="11980" y="2825419"/>
                </a:cubicBezTo>
                <a:close/>
                <a:moveTo>
                  <a:pt x="3589023" y="2824189"/>
                </a:moveTo>
                <a:cubicBezTo>
                  <a:pt x="3584062" y="2829587"/>
                  <a:pt x="3585715" y="2842371"/>
                  <a:pt x="3573585" y="2842371"/>
                </a:cubicBezTo>
                <a:cubicBezTo>
                  <a:pt x="3573585" y="2826177"/>
                  <a:pt x="3573585" y="2826177"/>
                  <a:pt x="3573585" y="2826177"/>
                </a:cubicBezTo>
                <a:cubicBezTo>
                  <a:pt x="3578823" y="2826177"/>
                  <a:pt x="3584062" y="2824189"/>
                  <a:pt x="3589023" y="2824189"/>
                </a:cubicBezTo>
                <a:close/>
                <a:moveTo>
                  <a:pt x="2943813" y="2821870"/>
                </a:moveTo>
                <a:lnTo>
                  <a:pt x="2943228" y="2827337"/>
                </a:lnTo>
                <a:cubicBezTo>
                  <a:pt x="2942470" y="2833998"/>
                  <a:pt x="2941595" y="2834730"/>
                  <a:pt x="2933782" y="2841432"/>
                </a:cubicBezTo>
                <a:cubicBezTo>
                  <a:pt x="2944200" y="2832497"/>
                  <a:pt x="2952698" y="2851762"/>
                  <a:pt x="2959826" y="2836127"/>
                </a:cubicBezTo>
                <a:cubicBezTo>
                  <a:pt x="2952836" y="2833475"/>
                  <a:pt x="2950642" y="2829915"/>
                  <a:pt x="2949752" y="2825029"/>
                </a:cubicBezTo>
                <a:lnTo>
                  <a:pt x="2949462" y="2822592"/>
                </a:lnTo>
                <a:close/>
                <a:moveTo>
                  <a:pt x="43804" y="2821727"/>
                </a:moveTo>
                <a:cubicBezTo>
                  <a:pt x="42103" y="2825260"/>
                  <a:pt x="40121" y="2838850"/>
                  <a:pt x="25956" y="2842384"/>
                </a:cubicBezTo>
                <a:cubicBezTo>
                  <a:pt x="34738" y="2832055"/>
                  <a:pt x="33038" y="2828522"/>
                  <a:pt x="43804" y="2821727"/>
                </a:cubicBezTo>
                <a:close/>
                <a:moveTo>
                  <a:pt x="2860830" y="2813074"/>
                </a:moveTo>
                <a:lnTo>
                  <a:pt x="2860863" y="2813233"/>
                </a:lnTo>
                <a:lnTo>
                  <a:pt x="2862481" y="2813191"/>
                </a:lnTo>
                <a:close/>
                <a:moveTo>
                  <a:pt x="2845696" y="2810394"/>
                </a:moveTo>
                <a:lnTo>
                  <a:pt x="2845511" y="2811278"/>
                </a:lnTo>
                <a:lnTo>
                  <a:pt x="2848471" y="2810935"/>
                </a:lnTo>
                <a:close/>
                <a:moveTo>
                  <a:pt x="2826450" y="2806649"/>
                </a:moveTo>
                <a:lnTo>
                  <a:pt x="2826321" y="2807928"/>
                </a:lnTo>
                <a:cubicBezTo>
                  <a:pt x="2831531" y="2805974"/>
                  <a:pt x="2831531" y="2811278"/>
                  <a:pt x="2836739" y="2811278"/>
                </a:cubicBezTo>
                <a:lnTo>
                  <a:pt x="2837355" y="2808771"/>
                </a:lnTo>
                <a:close/>
                <a:moveTo>
                  <a:pt x="3550509" y="2805347"/>
                </a:moveTo>
                <a:cubicBezTo>
                  <a:pt x="3560965" y="2805395"/>
                  <a:pt x="3571038" y="2806308"/>
                  <a:pt x="3580564" y="2808556"/>
                </a:cubicBezTo>
                <a:cubicBezTo>
                  <a:pt x="3565899" y="2841280"/>
                  <a:pt x="3537732" y="2853219"/>
                  <a:pt x="3506961" y="2856765"/>
                </a:cubicBezTo>
                <a:lnTo>
                  <a:pt x="3499927" y="2856852"/>
                </a:lnTo>
                <a:lnTo>
                  <a:pt x="3498665" y="2857155"/>
                </a:lnTo>
                <a:cubicBezTo>
                  <a:pt x="3485339" y="2859071"/>
                  <a:pt x="3470752" y="2859481"/>
                  <a:pt x="3458756" y="2862079"/>
                </a:cubicBezTo>
                <a:lnTo>
                  <a:pt x="3458756" y="2857247"/>
                </a:lnTo>
                <a:lnTo>
                  <a:pt x="3430510" y="2855440"/>
                </a:lnTo>
                <a:lnTo>
                  <a:pt x="3430545" y="2855628"/>
                </a:lnTo>
                <a:cubicBezTo>
                  <a:pt x="3429711" y="2857468"/>
                  <a:pt x="3428444" y="2859776"/>
                  <a:pt x="3429244" y="2865258"/>
                </a:cubicBezTo>
                <a:cubicBezTo>
                  <a:pt x="3417502" y="2866989"/>
                  <a:pt x="3417502" y="2866989"/>
                  <a:pt x="3417502" y="2866989"/>
                </a:cubicBezTo>
                <a:cubicBezTo>
                  <a:pt x="3417502" y="2861507"/>
                  <a:pt x="3417502" y="2859775"/>
                  <a:pt x="3414033" y="2857756"/>
                </a:cubicBezTo>
                <a:lnTo>
                  <a:pt x="3415157" y="2856494"/>
                </a:lnTo>
                <a:lnTo>
                  <a:pt x="3393339" y="2872320"/>
                </a:lnTo>
                <a:cubicBezTo>
                  <a:pt x="3358799" y="2870635"/>
                  <a:pt x="3327549" y="2872320"/>
                  <a:pt x="3298218" y="2875972"/>
                </a:cubicBezTo>
                <a:cubicBezTo>
                  <a:pt x="3268613" y="2881309"/>
                  <a:pt x="3239282" y="2886646"/>
                  <a:pt x="3213240" y="2890017"/>
                </a:cubicBezTo>
                <a:cubicBezTo>
                  <a:pt x="3157868" y="2897039"/>
                  <a:pt x="3106058" y="2899006"/>
                  <a:pt x="3057539" y="2865298"/>
                </a:cubicBezTo>
                <a:cubicBezTo>
                  <a:pt x="3038351" y="2874005"/>
                  <a:pt x="3024370" y="2863331"/>
                  <a:pt x="3001892" y="2872320"/>
                </a:cubicBezTo>
                <a:cubicBezTo>
                  <a:pt x="2998603" y="2870635"/>
                  <a:pt x="2996684" y="2868668"/>
                  <a:pt x="2996684" y="2863331"/>
                </a:cubicBezTo>
                <a:cubicBezTo>
                  <a:pt x="2993394" y="2857994"/>
                  <a:pt x="3000247" y="2843949"/>
                  <a:pt x="3005455" y="2834960"/>
                </a:cubicBezTo>
                <a:cubicBezTo>
                  <a:pt x="3022725" y="2852657"/>
                  <a:pt x="3024370" y="2824286"/>
                  <a:pt x="3033142" y="2847320"/>
                </a:cubicBezTo>
                <a:cubicBezTo>
                  <a:pt x="3062952" y="2836786"/>
                  <a:pt x="3094767" y="2847109"/>
                  <a:pt x="3125696" y="2850678"/>
                </a:cubicBezTo>
                <a:lnTo>
                  <a:pt x="3136643" y="2850784"/>
                </a:lnTo>
                <a:lnTo>
                  <a:pt x="3136618" y="2849965"/>
                </a:lnTo>
                <a:cubicBezTo>
                  <a:pt x="3140642" y="2844913"/>
                  <a:pt x="3155649" y="2849017"/>
                  <a:pt x="3164758" y="2846349"/>
                </a:cubicBezTo>
                <a:lnTo>
                  <a:pt x="3163896" y="2848664"/>
                </a:lnTo>
                <a:lnTo>
                  <a:pt x="3183190" y="2842861"/>
                </a:lnTo>
                <a:cubicBezTo>
                  <a:pt x="3192475" y="2839104"/>
                  <a:pt x="3202001" y="2835101"/>
                  <a:pt x="3211595" y="2833275"/>
                </a:cubicBezTo>
                <a:cubicBezTo>
                  <a:pt x="3231058" y="2829272"/>
                  <a:pt x="3250864" y="2826603"/>
                  <a:pt x="3270841" y="2824742"/>
                </a:cubicBezTo>
                <a:lnTo>
                  <a:pt x="3280544" y="2824149"/>
                </a:lnTo>
                <a:lnTo>
                  <a:pt x="3280765" y="2824089"/>
                </a:lnTo>
                <a:cubicBezTo>
                  <a:pt x="3298191" y="2821660"/>
                  <a:pt x="3314845" y="2824657"/>
                  <a:pt x="3334438" y="2816802"/>
                </a:cubicBezTo>
                <a:lnTo>
                  <a:pt x="3335402" y="2820859"/>
                </a:lnTo>
                <a:lnTo>
                  <a:pt x="3450630" y="2815578"/>
                </a:lnTo>
                <a:cubicBezTo>
                  <a:pt x="3484347" y="2812839"/>
                  <a:pt x="3519144" y="2805202"/>
                  <a:pt x="3550509" y="2805347"/>
                </a:cubicBezTo>
                <a:close/>
                <a:moveTo>
                  <a:pt x="2809678" y="2801166"/>
                </a:moveTo>
                <a:lnTo>
                  <a:pt x="2809051" y="2802623"/>
                </a:lnTo>
                <a:cubicBezTo>
                  <a:pt x="2810696" y="2802623"/>
                  <a:pt x="2812341" y="2805974"/>
                  <a:pt x="2810696" y="2811278"/>
                </a:cubicBezTo>
                <a:lnTo>
                  <a:pt x="2819935" y="2804649"/>
                </a:lnTo>
                <a:close/>
                <a:moveTo>
                  <a:pt x="3672560" y="2797399"/>
                </a:moveTo>
                <a:cubicBezTo>
                  <a:pt x="3680770" y="2796977"/>
                  <a:pt x="3689519" y="2797416"/>
                  <a:pt x="3699020" y="2798752"/>
                </a:cubicBezTo>
                <a:cubicBezTo>
                  <a:pt x="3678242" y="2813089"/>
                  <a:pt x="3638598" y="2828832"/>
                  <a:pt x="3607430" y="2823491"/>
                </a:cubicBezTo>
                <a:cubicBezTo>
                  <a:pt x="3628140" y="2807678"/>
                  <a:pt x="3647928" y="2798664"/>
                  <a:pt x="3672560" y="2797399"/>
                </a:cubicBezTo>
                <a:close/>
                <a:moveTo>
                  <a:pt x="2754001" y="2794080"/>
                </a:moveTo>
                <a:lnTo>
                  <a:pt x="2746137" y="2799106"/>
                </a:lnTo>
                <a:lnTo>
                  <a:pt x="2745847" y="2802933"/>
                </a:lnTo>
                <a:cubicBezTo>
                  <a:pt x="2747645" y="2808888"/>
                  <a:pt x="2754842" y="2806951"/>
                  <a:pt x="2748468" y="2814908"/>
                </a:cubicBezTo>
                <a:cubicBezTo>
                  <a:pt x="2748468" y="2814908"/>
                  <a:pt x="2748468" y="2814908"/>
                  <a:pt x="2770947" y="2814908"/>
                </a:cubicBezTo>
                <a:cubicBezTo>
                  <a:pt x="2769301" y="2802623"/>
                  <a:pt x="2777801" y="2805974"/>
                  <a:pt x="2777801" y="2797318"/>
                </a:cubicBezTo>
                <a:cubicBezTo>
                  <a:pt x="2763819" y="2804299"/>
                  <a:pt x="2769301" y="2811278"/>
                  <a:pt x="2753676" y="2811278"/>
                </a:cubicBezTo>
                <a:cubicBezTo>
                  <a:pt x="2754910" y="2804787"/>
                  <a:pt x="2759073" y="2805048"/>
                  <a:pt x="2760384" y="2800402"/>
                </a:cubicBezTo>
                <a:lnTo>
                  <a:pt x="2760515" y="2794354"/>
                </a:lnTo>
                <a:close/>
                <a:moveTo>
                  <a:pt x="2937073" y="2788384"/>
                </a:moveTo>
                <a:cubicBezTo>
                  <a:pt x="2935427" y="2795364"/>
                  <a:pt x="2933782" y="2805974"/>
                  <a:pt x="2928574" y="2807928"/>
                </a:cubicBezTo>
                <a:cubicBezTo>
                  <a:pt x="2928574" y="2802623"/>
                  <a:pt x="2928574" y="2798994"/>
                  <a:pt x="2923366" y="2798994"/>
                </a:cubicBezTo>
                <a:cubicBezTo>
                  <a:pt x="2923366" y="2798994"/>
                  <a:pt x="2923366" y="2798994"/>
                  <a:pt x="2921720" y="2811278"/>
                </a:cubicBezTo>
                <a:cubicBezTo>
                  <a:pt x="2928574" y="2809603"/>
                  <a:pt x="2932892" y="2810929"/>
                  <a:pt x="2936148" y="2812884"/>
                </a:cubicBezTo>
                <a:lnTo>
                  <a:pt x="2940084" y="2815511"/>
                </a:lnTo>
                <a:lnTo>
                  <a:pt x="2948634" y="2815612"/>
                </a:lnTo>
                <a:lnTo>
                  <a:pt x="2947489" y="2805974"/>
                </a:lnTo>
                <a:cubicBezTo>
                  <a:pt x="2954617" y="2805974"/>
                  <a:pt x="2954617" y="2813233"/>
                  <a:pt x="2959826" y="2814908"/>
                </a:cubicBezTo>
                <a:cubicBezTo>
                  <a:pt x="2963115" y="2795364"/>
                  <a:pt x="2944200" y="2797318"/>
                  <a:pt x="2937073" y="2788384"/>
                </a:cubicBezTo>
                <a:close/>
                <a:moveTo>
                  <a:pt x="2831531" y="2786709"/>
                </a:moveTo>
                <a:lnTo>
                  <a:pt x="2829611" y="2790908"/>
                </a:lnTo>
                <a:lnTo>
                  <a:pt x="2841448" y="2792723"/>
                </a:lnTo>
                <a:lnTo>
                  <a:pt x="2839960" y="2790409"/>
                </a:lnTo>
                <a:cubicBezTo>
                  <a:pt x="2838452" y="2787547"/>
                  <a:pt x="2836739" y="2784895"/>
                  <a:pt x="2831531" y="2786709"/>
                </a:cubicBezTo>
                <a:close/>
                <a:moveTo>
                  <a:pt x="2855928" y="2779450"/>
                </a:moveTo>
                <a:cubicBezTo>
                  <a:pt x="2853324" y="2780427"/>
                  <a:pt x="2852844" y="2784406"/>
                  <a:pt x="2852159" y="2788140"/>
                </a:cubicBezTo>
                <a:lnTo>
                  <a:pt x="2848262" y="2793768"/>
                </a:lnTo>
                <a:lnTo>
                  <a:pt x="2862102" y="2795891"/>
                </a:lnTo>
                <a:lnTo>
                  <a:pt x="2862781" y="2795364"/>
                </a:lnTo>
                <a:lnTo>
                  <a:pt x="2862622" y="2795970"/>
                </a:lnTo>
                <a:lnTo>
                  <a:pt x="2868428" y="2796860"/>
                </a:lnTo>
                <a:lnTo>
                  <a:pt x="2868641" y="2793235"/>
                </a:lnTo>
                <a:cubicBezTo>
                  <a:pt x="2870595" y="2789711"/>
                  <a:pt x="2873199" y="2785732"/>
                  <a:pt x="2873199" y="2779450"/>
                </a:cubicBezTo>
                <a:cubicBezTo>
                  <a:pt x="2862781" y="2776100"/>
                  <a:pt x="2862781" y="2788384"/>
                  <a:pt x="2857573" y="2792014"/>
                </a:cubicBezTo>
                <a:cubicBezTo>
                  <a:pt x="2857573" y="2786709"/>
                  <a:pt x="2859218" y="2779450"/>
                  <a:pt x="2855928" y="2779450"/>
                </a:cubicBezTo>
                <a:close/>
                <a:moveTo>
                  <a:pt x="45024" y="2777406"/>
                </a:moveTo>
                <a:cubicBezTo>
                  <a:pt x="29482" y="2791642"/>
                  <a:pt x="33027" y="2816207"/>
                  <a:pt x="9034" y="2825141"/>
                </a:cubicBezTo>
                <a:cubicBezTo>
                  <a:pt x="17486" y="2816207"/>
                  <a:pt x="24302" y="2781035"/>
                  <a:pt x="45024" y="2777406"/>
                </a:cubicBezTo>
                <a:close/>
                <a:moveTo>
                  <a:pt x="2893759" y="2776100"/>
                </a:moveTo>
                <a:cubicBezTo>
                  <a:pt x="2886906" y="2792014"/>
                  <a:pt x="2895678" y="2795364"/>
                  <a:pt x="2890469" y="2800668"/>
                </a:cubicBezTo>
                <a:cubicBezTo>
                  <a:pt x="2887043" y="2792712"/>
                  <a:pt x="2883547" y="2792712"/>
                  <a:pt x="2879847" y="2795155"/>
                </a:cubicBezTo>
                <a:lnTo>
                  <a:pt x="2876108" y="2798038"/>
                </a:lnTo>
                <a:lnTo>
                  <a:pt x="2877603" y="2798268"/>
                </a:lnTo>
                <a:cubicBezTo>
                  <a:pt x="2886167" y="2800152"/>
                  <a:pt x="2894457" y="2802420"/>
                  <a:pt x="2902011" y="2805211"/>
                </a:cubicBezTo>
                <a:lnTo>
                  <a:pt x="2902376" y="2805396"/>
                </a:lnTo>
                <a:lnTo>
                  <a:pt x="2903101" y="2803347"/>
                </a:lnTo>
                <a:cubicBezTo>
                  <a:pt x="2903011" y="2797615"/>
                  <a:pt x="2897871" y="2793689"/>
                  <a:pt x="2904450" y="2793689"/>
                </a:cubicBezTo>
                <a:cubicBezTo>
                  <a:pt x="2911304" y="2791037"/>
                  <a:pt x="2910002" y="2796760"/>
                  <a:pt x="2908699" y="2802483"/>
                </a:cubicBezTo>
                <a:lnTo>
                  <a:pt x="2907988" y="2808227"/>
                </a:lnTo>
                <a:lnTo>
                  <a:pt x="2912948" y="2810729"/>
                </a:lnTo>
                <a:lnTo>
                  <a:pt x="2912914" y="2796376"/>
                </a:lnTo>
                <a:cubicBezTo>
                  <a:pt x="2912469" y="2791525"/>
                  <a:pt x="2911166" y="2787547"/>
                  <a:pt x="2907740" y="2786709"/>
                </a:cubicBezTo>
                <a:cubicBezTo>
                  <a:pt x="2900887" y="2798994"/>
                  <a:pt x="2897323" y="2779450"/>
                  <a:pt x="2893759" y="2776100"/>
                </a:cubicBezTo>
                <a:close/>
                <a:moveTo>
                  <a:pt x="60319" y="2773713"/>
                </a:moveTo>
                <a:cubicBezTo>
                  <a:pt x="60319" y="2786024"/>
                  <a:pt x="65568" y="2789307"/>
                  <a:pt x="57003" y="2798061"/>
                </a:cubicBezTo>
                <a:cubicBezTo>
                  <a:pt x="51753" y="2796420"/>
                  <a:pt x="53411" y="2791222"/>
                  <a:pt x="57003" y="2791222"/>
                </a:cubicBezTo>
                <a:cubicBezTo>
                  <a:pt x="55069" y="2787665"/>
                  <a:pt x="55069" y="2782467"/>
                  <a:pt x="46504" y="2782467"/>
                </a:cubicBezTo>
                <a:cubicBezTo>
                  <a:pt x="48162" y="2777269"/>
                  <a:pt x="53411" y="2773713"/>
                  <a:pt x="60319" y="2773713"/>
                </a:cubicBezTo>
                <a:close/>
                <a:moveTo>
                  <a:pt x="3373770" y="2767165"/>
                </a:moveTo>
                <a:cubicBezTo>
                  <a:pt x="3363352" y="2767165"/>
                  <a:pt x="3352935" y="2765490"/>
                  <a:pt x="3351291" y="2776100"/>
                </a:cubicBezTo>
                <a:cubicBezTo>
                  <a:pt x="3359789" y="2779450"/>
                  <a:pt x="3372124" y="2781404"/>
                  <a:pt x="3373770" y="2767165"/>
                </a:cubicBezTo>
                <a:close/>
                <a:moveTo>
                  <a:pt x="3771428" y="2765437"/>
                </a:moveTo>
                <a:lnTo>
                  <a:pt x="3759424" y="2767152"/>
                </a:lnTo>
                <a:cubicBezTo>
                  <a:pt x="3751856" y="2772245"/>
                  <a:pt x="3744018" y="2776176"/>
                  <a:pt x="3735983" y="2779152"/>
                </a:cubicBezTo>
                <a:lnTo>
                  <a:pt x="3725030" y="2781947"/>
                </a:lnTo>
                <a:lnTo>
                  <a:pt x="3730758" y="2781621"/>
                </a:lnTo>
                <a:cubicBezTo>
                  <a:pt x="3741979" y="2778780"/>
                  <a:pt x="3752566" y="2772479"/>
                  <a:pt x="3762255" y="2768213"/>
                </a:cubicBezTo>
                <a:close/>
                <a:moveTo>
                  <a:pt x="3397893" y="2760185"/>
                </a:moveTo>
                <a:cubicBezTo>
                  <a:pt x="3389395" y="2760185"/>
                  <a:pt x="3385831" y="2767165"/>
                  <a:pt x="3387475" y="2777775"/>
                </a:cubicBezTo>
                <a:cubicBezTo>
                  <a:pt x="3396248" y="2777775"/>
                  <a:pt x="3399812" y="2770795"/>
                  <a:pt x="3397893" y="2760185"/>
                </a:cubicBezTo>
                <a:close/>
                <a:moveTo>
                  <a:pt x="87324" y="2750795"/>
                </a:moveTo>
                <a:cubicBezTo>
                  <a:pt x="85664" y="2759886"/>
                  <a:pt x="71553" y="2756192"/>
                  <a:pt x="66296" y="2763579"/>
                </a:cubicBezTo>
                <a:cubicBezTo>
                  <a:pt x="64636" y="2759886"/>
                  <a:pt x="78470" y="2749090"/>
                  <a:pt x="87324" y="2750795"/>
                </a:cubicBezTo>
                <a:close/>
                <a:moveTo>
                  <a:pt x="3462637" y="2743051"/>
                </a:moveTo>
                <a:lnTo>
                  <a:pt x="3460396" y="2744271"/>
                </a:lnTo>
                <a:lnTo>
                  <a:pt x="3462181" y="2748950"/>
                </a:lnTo>
                <a:lnTo>
                  <a:pt x="3462464" y="2743809"/>
                </a:lnTo>
                <a:close/>
                <a:moveTo>
                  <a:pt x="3136904" y="2736920"/>
                </a:moveTo>
                <a:cubicBezTo>
                  <a:pt x="3134981" y="2736977"/>
                  <a:pt x="3133491" y="2737641"/>
                  <a:pt x="3133079" y="2738967"/>
                </a:cubicBezTo>
                <a:cubicBezTo>
                  <a:pt x="3138013" y="2740642"/>
                  <a:pt x="3134724" y="2749576"/>
                  <a:pt x="3133079" y="2754881"/>
                </a:cubicBezTo>
                <a:cubicBezTo>
                  <a:pt x="3139931" y="2756556"/>
                  <a:pt x="3145141" y="2754881"/>
                  <a:pt x="3148431" y="2751251"/>
                </a:cubicBezTo>
                <a:cubicBezTo>
                  <a:pt x="3151035" y="2745109"/>
                  <a:pt x="3147608" y="2740712"/>
                  <a:pt x="3143325" y="2738513"/>
                </a:cubicBezTo>
                <a:cubicBezTo>
                  <a:pt x="3141184" y="2737413"/>
                  <a:pt x="3138828" y="2736863"/>
                  <a:pt x="3136904" y="2736920"/>
                </a:cubicBezTo>
                <a:close/>
                <a:moveTo>
                  <a:pt x="3542174" y="2723324"/>
                </a:moveTo>
                <a:cubicBezTo>
                  <a:pt x="3540377" y="2724168"/>
                  <a:pt x="3539962" y="2725504"/>
                  <a:pt x="3539997" y="2727086"/>
                </a:cubicBezTo>
                <a:lnTo>
                  <a:pt x="3540034" y="2727460"/>
                </a:lnTo>
                <a:lnTo>
                  <a:pt x="3544898" y="2726677"/>
                </a:lnTo>
                <a:lnTo>
                  <a:pt x="3546994" y="2727154"/>
                </a:lnTo>
                <a:close/>
                <a:moveTo>
                  <a:pt x="3174473" y="2719423"/>
                </a:moveTo>
                <a:cubicBezTo>
                  <a:pt x="3167620" y="2723052"/>
                  <a:pt x="3158848" y="2721378"/>
                  <a:pt x="3155557" y="2728357"/>
                </a:cubicBezTo>
                <a:cubicBezTo>
                  <a:pt x="3171183" y="2730032"/>
                  <a:pt x="3153638" y="2749576"/>
                  <a:pt x="3176392" y="2749576"/>
                </a:cubicBezTo>
                <a:cubicBezTo>
                  <a:pt x="3188454" y="2737292"/>
                  <a:pt x="3176392" y="2728357"/>
                  <a:pt x="3174473" y="2719423"/>
                </a:cubicBezTo>
                <a:close/>
                <a:moveTo>
                  <a:pt x="3049742" y="2716072"/>
                </a:moveTo>
                <a:cubicBezTo>
                  <a:pt x="3029182" y="2716072"/>
                  <a:pt x="3042889" y="2731986"/>
                  <a:pt x="3036035" y="2738967"/>
                </a:cubicBezTo>
                <a:cubicBezTo>
                  <a:pt x="3029182" y="2737292"/>
                  <a:pt x="3036035" y="2724728"/>
                  <a:pt x="3027263" y="2726682"/>
                </a:cubicBezTo>
                <a:cubicBezTo>
                  <a:pt x="3022054" y="2742596"/>
                  <a:pt x="3034116" y="2742596"/>
                  <a:pt x="3044533" y="2744271"/>
                </a:cubicBezTo>
                <a:cubicBezTo>
                  <a:pt x="3049742" y="2726682"/>
                  <a:pt x="3042889" y="2728357"/>
                  <a:pt x="3049742" y="2716072"/>
                </a:cubicBezTo>
                <a:close/>
                <a:moveTo>
                  <a:pt x="3090859" y="2715823"/>
                </a:moveTo>
                <a:cubicBezTo>
                  <a:pt x="3082470" y="2718930"/>
                  <a:pt x="3082740" y="2745283"/>
                  <a:pt x="3094974" y="2740642"/>
                </a:cubicBezTo>
                <a:cubicBezTo>
                  <a:pt x="3096619" y="2724728"/>
                  <a:pt x="3086201" y="2728357"/>
                  <a:pt x="3094974" y="2716072"/>
                </a:cubicBezTo>
                <a:cubicBezTo>
                  <a:pt x="3093432" y="2715409"/>
                  <a:pt x="3092057" y="2715379"/>
                  <a:pt x="3090859" y="2715823"/>
                </a:cubicBezTo>
                <a:close/>
                <a:moveTo>
                  <a:pt x="3240265" y="2714397"/>
                </a:moveTo>
                <a:cubicBezTo>
                  <a:pt x="3245474" y="2724728"/>
                  <a:pt x="3235058" y="2728357"/>
                  <a:pt x="3242184" y="2735337"/>
                </a:cubicBezTo>
                <a:cubicBezTo>
                  <a:pt x="3250683" y="2733662"/>
                  <a:pt x="3249038" y="2735337"/>
                  <a:pt x="3252602" y="2723052"/>
                </a:cubicBezTo>
                <a:cubicBezTo>
                  <a:pt x="3252602" y="2735337"/>
                  <a:pt x="3271516" y="2728357"/>
                  <a:pt x="3273162" y="2738967"/>
                </a:cubicBezTo>
                <a:cubicBezTo>
                  <a:pt x="3275081" y="2717747"/>
                  <a:pt x="3255891" y="2719423"/>
                  <a:pt x="3240265" y="2714397"/>
                </a:cubicBezTo>
                <a:close/>
                <a:moveTo>
                  <a:pt x="3288788" y="2710768"/>
                </a:moveTo>
                <a:cubicBezTo>
                  <a:pt x="3292352" y="2723052"/>
                  <a:pt x="3292352" y="2731986"/>
                  <a:pt x="3293997" y="2735337"/>
                </a:cubicBezTo>
                <a:cubicBezTo>
                  <a:pt x="3301124" y="2719423"/>
                  <a:pt x="3293997" y="2747901"/>
                  <a:pt x="3301124" y="2744271"/>
                </a:cubicBezTo>
                <a:cubicBezTo>
                  <a:pt x="3301124" y="2733662"/>
                  <a:pt x="3307977" y="2731986"/>
                  <a:pt x="3306332" y="2719423"/>
                </a:cubicBezTo>
                <a:cubicBezTo>
                  <a:pt x="3311267" y="2724728"/>
                  <a:pt x="3321684" y="2723052"/>
                  <a:pt x="3320039" y="2710768"/>
                </a:cubicBezTo>
                <a:cubicBezTo>
                  <a:pt x="3301124" y="2716072"/>
                  <a:pt x="3301124" y="2726682"/>
                  <a:pt x="3288788" y="2710768"/>
                </a:cubicBezTo>
                <a:close/>
                <a:moveTo>
                  <a:pt x="3127871" y="2709093"/>
                </a:moveTo>
                <a:cubicBezTo>
                  <a:pt x="3120743" y="2709093"/>
                  <a:pt x="3107036" y="2724728"/>
                  <a:pt x="3113889" y="2730032"/>
                </a:cubicBezTo>
                <a:cubicBezTo>
                  <a:pt x="3117453" y="2723052"/>
                  <a:pt x="3127871" y="2724728"/>
                  <a:pt x="3127871" y="2709093"/>
                </a:cubicBezTo>
                <a:close/>
                <a:moveTo>
                  <a:pt x="3217725" y="2708953"/>
                </a:moveTo>
                <a:cubicBezTo>
                  <a:pt x="3221753" y="2708398"/>
                  <a:pt x="3225107" y="2708970"/>
                  <a:pt x="3226406" y="2711191"/>
                </a:cubicBezTo>
                <a:cubicBezTo>
                  <a:pt x="3219564" y="2718131"/>
                  <a:pt x="3203965" y="2716465"/>
                  <a:pt x="3200407" y="2730346"/>
                </a:cubicBezTo>
                <a:cubicBezTo>
                  <a:pt x="3187476" y="2722434"/>
                  <a:pt x="3205640" y="2710618"/>
                  <a:pt x="3217725" y="2708953"/>
                </a:cubicBezTo>
                <a:close/>
                <a:moveTo>
                  <a:pt x="3510563" y="2707138"/>
                </a:moveTo>
                <a:cubicBezTo>
                  <a:pt x="3491648" y="2707138"/>
                  <a:pt x="3500146" y="2730032"/>
                  <a:pt x="3514126" y="2726682"/>
                </a:cubicBezTo>
                <a:cubicBezTo>
                  <a:pt x="3515771" y="2717747"/>
                  <a:pt x="3507273" y="2719423"/>
                  <a:pt x="3510563" y="2707138"/>
                </a:cubicBezTo>
                <a:close/>
                <a:moveTo>
                  <a:pt x="3470813" y="2707138"/>
                </a:moveTo>
                <a:cubicBezTo>
                  <a:pt x="3467250" y="2717747"/>
                  <a:pt x="3463686" y="2726682"/>
                  <a:pt x="3456832" y="2733662"/>
                </a:cubicBezTo>
                <a:lnTo>
                  <a:pt x="3465171" y="2731933"/>
                </a:lnTo>
                <a:lnTo>
                  <a:pt x="3466814" y="2724724"/>
                </a:lnTo>
                <a:lnTo>
                  <a:pt x="3471031" y="2723394"/>
                </a:lnTo>
                <a:lnTo>
                  <a:pt x="3469717" y="2723305"/>
                </a:lnTo>
                <a:cubicBezTo>
                  <a:pt x="3468227" y="2722773"/>
                  <a:pt x="3467250" y="2721656"/>
                  <a:pt x="3467250" y="2719423"/>
                </a:cubicBezTo>
                <a:cubicBezTo>
                  <a:pt x="3470813" y="2721378"/>
                  <a:pt x="3479586" y="2707138"/>
                  <a:pt x="3470813" y="2707138"/>
                </a:cubicBezTo>
                <a:close/>
                <a:moveTo>
                  <a:pt x="3494461" y="2704325"/>
                </a:moveTo>
                <a:lnTo>
                  <a:pt x="3489891" y="2705569"/>
                </a:lnTo>
                <a:lnTo>
                  <a:pt x="3487458" y="2705419"/>
                </a:lnTo>
                <a:lnTo>
                  <a:pt x="3487458" y="2705424"/>
                </a:lnTo>
                <a:cubicBezTo>
                  <a:pt x="3487090" y="2707872"/>
                  <a:pt x="3486302" y="2709860"/>
                  <a:pt x="3484520" y="2710768"/>
                </a:cubicBezTo>
                <a:close/>
                <a:moveTo>
                  <a:pt x="3624344" y="2702308"/>
                </a:moveTo>
                <a:cubicBezTo>
                  <a:pt x="3633068" y="2702308"/>
                  <a:pt x="3638249" y="2707668"/>
                  <a:pt x="3650244" y="2702308"/>
                </a:cubicBezTo>
                <a:cubicBezTo>
                  <a:pt x="3651880" y="2722057"/>
                  <a:pt x="3629524" y="2722057"/>
                  <a:pt x="3615892" y="2729110"/>
                </a:cubicBezTo>
                <a:cubicBezTo>
                  <a:pt x="3621072" y="2722057"/>
                  <a:pt x="3621072" y="2711335"/>
                  <a:pt x="3624344" y="2702308"/>
                </a:cubicBezTo>
                <a:close/>
                <a:moveTo>
                  <a:pt x="3141577" y="2701833"/>
                </a:moveTo>
                <a:cubicBezTo>
                  <a:pt x="3133079" y="2710768"/>
                  <a:pt x="3131160" y="2717747"/>
                  <a:pt x="3138013" y="2726682"/>
                </a:cubicBezTo>
                <a:cubicBezTo>
                  <a:pt x="3145141" y="2724728"/>
                  <a:pt x="3153638" y="2726682"/>
                  <a:pt x="3153638" y="2716072"/>
                </a:cubicBezTo>
                <a:cubicBezTo>
                  <a:pt x="3150349" y="2714397"/>
                  <a:pt x="3143222" y="2716072"/>
                  <a:pt x="3143222" y="2710768"/>
                </a:cubicBezTo>
                <a:cubicBezTo>
                  <a:pt x="3150349" y="2710768"/>
                  <a:pt x="3145141" y="2703788"/>
                  <a:pt x="3141577" y="2701833"/>
                </a:cubicBezTo>
                <a:close/>
                <a:moveTo>
                  <a:pt x="3973307" y="2696787"/>
                </a:moveTo>
                <a:cubicBezTo>
                  <a:pt x="3975908" y="2696171"/>
                  <a:pt x="3978436" y="2696137"/>
                  <a:pt x="3980652" y="2696952"/>
                </a:cubicBezTo>
                <a:cubicBezTo>
                  <a:pt x="3977051" y="2704018"/>
                  <a:pt x="3962924" y="2714347"/>
                  <a:pt x="3954337" y="2710814"/>
                </a:cubicBezTo>
                <a:cubicBezTo>
                  <a:pt x="3957037" y="2705717"/>
                  <a:pt x="3965503" y="2698634"/>
                  <a:pt x="3973307" y="2696787"/>
                </a:cubicBezTo>
                <a:close/>
                <a:moveTo>
                  <a:pt x="3401457" y="2696529"/>
                </a:moveTo>
                <a:cubicBezTo>
                  <a:pt x="3405021" y="2703788"/>
                  <a:pt x="3389395" y="2710768"/>
                  <a:pt x="3399812" y="2712443"/>
                </a:cubicBezTo>
                <a:cubicBezTo>
                  <a:pt x="3401457" y="2707138"/>
                  <a:pt x="3405021" y="2705463"/>
                  <a:pt x="3408311" y="2703788"/>
                </a:cubicBezTo>
                <a:cubicBezTo>
                  <a:pt x="3411874" y="2703788"/>
                  <a:pt x="3411874" y="2709093"/>
                  <a:pt x="3418727" y="2707138"/>
                </a:cubicBezTo>
                <a:cubicBezTo>
                  <a:pt x="3418727" y="2694853"/>
                  <a:pt x="3410229" y="2694853"/>
                  <a:pt x="3401457" y="2696529"/>
                </a:cubicBezTo>
                <a:close/>
                <a:moveTo>
                  <a:pt x="3349645" y="2694853"/>
                </a:moveTo>
                <a:cubicBezTo>
                  <a:pt x="3339229" y="2691224"/>
                  <a:pt x="3340873" y="2707138"/>
                  <a:pt x="3328811" y="2701833"/>
                </a:cubicBezTo>
                <a:cubicBezTo>
                  <a:pt x="3328811" y="2717747"/>
                  <a:pt x="3321684" y="2721378"/>
                  <a:pt x="3321684" y="2735337"/>
                </a:cubicBezTo>
                <a:cubicBezTo>
                  <a:pt x="3339229" y="2735337"/>
                  <a:pt x="3325247" y="2721378"/>
                  <a:pt x="3337309" y="2714397"/>
                </a:cubicBezTo>
                <a:cubicBezTo>
                  <a:pt x="3337309" y="2724728"/>
                  <a:pt x="3330456" y="2723052"/>
                  <a:pt x="3335665" y="2730032"/>
                </a:cubicBezTo>
                <a:cubicBezTo>
                  <a:pt x="3358143" y="2730032"/>
                  <a:pt x="3339229" y="2703788"/>
                  <a:pt x="3349645" y="2694853"/>
                </a:cubicBezTo>
                <a:close/>
                <a:moveTo>
                  <a:pt x="3170819" y="2693427"/>
                </a:moveTo>
                <a:cubicBezTo>
                  <a:pt x="3169899" y="2692899"/>
                  <a:pt x="3168922" y="2693109"/>
                  <a:pt x="3167620" y="2694853"/>
                </a:cubicBezTo>
                <a:cubicBezTo>
                  <a:pt x="3176392" y="2701833"/>
                  <a:pt x="3151994" y="2703788"/>
                  <a:pt x="3164056" y="2719423"/>
                </a:cubicBezTo>
                <a:cubicBezTo>
                  <a:pt x="3167620" y="2707138"/>
                  <a:pt x="3183246" y="2712443"/>
                  <a:pt x="3184890" y="2696529"/>
                </a:cubicBezTo>
                <a:cubicBezTo>
                  <a:pt x="3175844" y="2703230"/>
                  <a:pt x="3173582" y="2695011"/>
                  <a:pt x="3170819" y="2693427"/>
                </a:cubicBezTo>
                <a:close/>
                <a:moveTo>
                  <a:pt x="3440882" y="2690622"/>
                </a:moveTo>
                <a:lnTo>
                  <a:pt x="3441057" y="2691909"/>
                </a:lnTo>
                <a:cubicBezTo>
                  <a:pt x="3442405" y="2698780"/>
                  <a:pt x="3442098" y="2694853"/>
                  <a:pt x="3429145" y="2694853"/>
                </a:cubicBezTo>
                <a:cubicBezTo>
                  <a:pt x="3431063" y="2705463"/>
                  <a:pt x="3441207" y="2726682"/>
                  <a:pt x="3453543" y="2712443"/>
                </a:cubicBezTo>
                <a:cubicBezTo>
                  <a:pt x="3448334" y="2712443"/>
                  <a:pt x="3448334" y="2701833"/>
                  <a:pt x="3453543" y="2700158"/>
                </a:cubicBezTo>
                <a:cubicBezTo>
                  <a:pt x="3455188" y="2706301"/>
                  <a:pt x="3459025" y="2707208"/>
                  <a:pt x="3463548" y="2705917"/>
                </a:cubicBezTo>
                <a:lnTo>
                  <a:pt x="3467067" y="2704064"/>
                </a:lnTo>
                <a:lnTo>
                  <a:pt x="3453997" y="2699047"/>
                </a:lnTo>
                <a:cubicBezTo>
                  <a:pt x="3449758" y="2696700"/>
                  <a:pt x="3445699" y="2693891"/>
                  <a:pt x="3441691" y="2691134"/>
                </a:cubicBezTo>
                <a:close/>
                <a:moveTo>
                  <a:pt x="3226558" y="2689549"/>
                </a:moveTo>
                <a:cubicBezTo>
                  <a:pt x="3219706" y="2710768"/>
                  <a:pt x="3195308" y="2701833"/>
                  <a:pt x="3184890" y="2716072"/>
                </a:cubicBezTo>
                <a:cubicBezTo>
                  <a:pt x="3191744" y="2723052"/>
                  <a:pt x="3184890" y="2738967"/>
                  <a:pt x="3195308" y="2742596"/>
                </a:cubicBezTo>
                <a:cubicBezTo>
                  <a:pt x="3198871" y="2726682"/>
                  <a:pt x="3216142" y="2731986"/>
                  <a:pt x="3222995" y="2723052"/>
                </a:cubicBezTo>
                <a:cubicBezTo>
                  <a:pt x="3224914" y="2728357"/>
                  <a:pt x="3224914" y="2731986"/>
                  <a:pt x="3219706" y="2738967"/>
                </a:cubicBezTo>
                <a:cubicBezTo>
                  <a:pt x="3235058" y="2738967"/>
                  <a:pt x="3235058" y="2717747"/>
                  <a:pt x="3242184" y="2707138"/>
                </a:cubicBezTo>
                <a:cubicBezTo>
                  <a:pt x="3231767" y="2705463"/>
                  <a:pt x="3233412" y="2693179"/>
                  <a:pt x="3226558" y="2689549"/>
                </a:cubicBezTo>
                <a:close/>
                <a:moveTo>
                  <a:pt x="3387322" y="2685426"/>
                </a:moveTo>
                <a:cubicBezTo>
                  <a:pt x="3383621" y="2685309"/>
                  <a:pt x="3379458" y="2690806"/>
                  <a:pt x="3370205" y="2689549"/>
                </a:cubicBezTo>
                <a:cubicBezTo>
                  <a:pt x="3363352" y="2698483"/>
                  <a:pt x="3370205" y="2694853"/>
                  <a:pt x="3368561" y="2705463"/>
                </a:cubicBezTo>
                <a:cubicBezTo>
                  <a:pt x="3364997" y="2705463"/>
                  <a:pt x="3363352" y="2700158"/>
                  <a:pt x="3359789" y="2698483"/>
                </a:cubicBezTo>
                <a:cubicBezTo>
                  <a:pt x="3358143" y="2703788"/>
                  <a:pt x="3354854" y="2705463"/>
                  <a:pt x="3354854" y="2714397"/>
                </a:cubicBezTo>
                <a:cubicBezTo>
                  <a:pt x="3368561" y="2709093"/>
                  <a:pt x="3373770" y="2716072"/>
                  <a:pt x="3389395" y="2709093"/>
                </a:cubicBezTo>
                <a:cubicBezTo>
                  <a:pt x="3385831" y="2693179"/>
                  <a:pt x="3384186" y="2703788"/>
                  <a:pt x="3391039" y="2687874"/>
                </a:cubicBezTo>
                <a:cubicBezTo>
                  <a:pt x="3389738" y="2686129"/>
                  <a:pt x="3388555" y="2685466"/>
                  <a:pt x="3387322" y="2685426"/>
                </a:cubicBezTo>
                <a:close/>
                <a:moveTo>
                  <a:pt x="3689312" y="2683024"/>
                </a:moveTo>
                <a:cubicBezTo>
                  <a:pt x="3698046" y="2686677"/>
                  <a:pt x="3687674" y="2693704"/>
                  <a:pt x="3694498" y="2700729"/>
                </a:cubicBezTo>
                <a:cubicBezTo>
                  <a:pt x="3703231" y="2699042"/>
                  <a:pt x="3703231" y="2699042"/>
                  <a:pt x="3703231" y="2699042"/>
                </a:cubicBezTo>
                <a:cubicBezTo>
                  <a:pt x="3706507" y="2697075"/>
                  <a:pt x="3704869" y="2691736"/>
                  <a:pt x="3704869" y="2686677"/>
                </a:cubicBezTo>
                <a:cubicBezTo>
                  <a:pt x="3725613" y="2683024"/>
                  <a:pt x="3706507" y="2702415"/>
                  <a:pt x="3708417" y="2715060"/>
                </a:cubicBezTo>
                <a:cubicBezTo>
                  <a:pt x="3698046" y="2704381"/>
                  <a:pt x="3684125" y="2729111"/>
                  <a:pt x="3672117" y="2727425"/>
                </a:cubicBezTo>
                <a:cubicBezTo>
                  <a:pt x="3661745" y="2723772"/>
                  <a:pt x="3668568" y="2711407"/>
                  <a:pt x="3658197" y="2700729"/>
                </a:cubicBezTo>
                <a:cubicBezTo>
                  <a:pt x="3672117" y="2709721"/>
                  <a:pt x="3665293" y="2700729"/>
                  <a:pt x="3682489" y="2695389"/>
                </a:cubicBezTo>
                <a:cubicBezTo>
                  <a:pt x="3682489" y="2691736"/>
                  <a:pt x="3678941" y="2693704"/>
                  <a:pt x="3675665" y="2693704"/>
                </a:cubicBezTo>
                <a:cubicBezTo>
                  <a:pt x="3675665" y="2677685"/>
                  <a:pt x="3687674" y="2693704"/>
                  <a:pt x="3689312" y="2683024"/>
                </a:cubicBezTo>
                <a:close/>
                <a:moveTo>
                  <a:pt x="3406479" y="2680410"/>
                </a:moveTo>
                <a:lnTo>
                  <a:pt x="3392618" y="2681789"/>
                </a:lnTo>
                <a:lnTo>
                  <a:pt x="3391039" y="2684244"/>
                </a:lnTo>
                <a:cubicBezTo>
                  <a:pt x="3397893" y="2686198"/>
                  <a:pt x="3396248" y="2694853"/>
                  <a:pt x="3408311" y="2691224"/>
                </a:cubicBezTo>
                <a:cubicBezTo>
                  <a:pt x="3409270" y="2687735"/>
                  <a:pt x="3408448" y="2685570"/>
                  <a:pt x="3407385" y="2683406"/>
                </a:cubicBezTo>
                <a:close/>
                <a:moveTo>
                  <a:pt x="3417230" y="2679340"/>
                </a:moveTo>
                <a:lnTo>
                  <a:pt x="3412066" y="2679854"/>
                </a:lnTo>
                <a:lnTo>
                  <a:pt x="3412054" y="2680859"/>
                </a:lnTo>
                <a:cubicBezTo>
                  <a:pt x="3412868" y="2685046"/>
                  <a:pt x="3414821" y="2688642"/>
                  <a:pt x="3418727" y="2691224"/>
                </a:cubicBezTo>
                <a:lnTo>
                  <a:pt x="3419434" y="2680081"/>
                </a:lnTo>
                <a:close/>
                <a:moveTo>
                  <a:pt x="3633330" y="2676911"/>
                </a:moveTo>
                <a:cubicBezTo>
                  <a:pt x="3634959" y="2687604"/>
                  <a:pt x="3634959" y="2687604"/>
                  <a:pt x="3634959" y="2687604"/>
                </a:cubicBezTo>
                <a:cubicBezTo>
                  <a:pt x="3624637" y="2689293"/>
                  <a:pt x="3623008" y="2682258"/>
                  <a:pt x="3619477" y="2694639"/>
                </a:cubicBezTo>
                <a:cubicBezTo>
                  <a:pt x="3617847" y="2694639"/>
                  <a:pt x="3616218" y="2690982"/>
                  <a:pt x="3612686" y="2692951"/>
                </a:cubicBezTo>
                <a:cubicBezTo>
                  <a:pt x="3611056" y="2685916"/>
                  <a:pt x="3616218" y="2683946"/>
                  <a:pt x="3616218" y="2678600"/>
                </a:cubicBezTo>
                <a:cubicBezTo>
                  <a:pt x="3619477" y="2678600"/>
                  <a:pt x="3617847" y="2683946"/>
                  <a:pt x="3619477" y="2687604"/>
                </a:cubicBezTo>
                <a:cubicBezTo>
                  <a:pt x="3626539" y="2685916"/>
                  <a:pt x="3623008" y="2675223"/>
                  <a:pt x="3633330" y="2676911"/>
                </a:cubicBezTo>
                <a:close/>
                <a:moveTo>
                  <a:pt x="3367423" y="2676120"/>
                </a:moveTo>
                <a:lnTo>
                  <a:pt x="3366136" y="2676672"/>
                </a:lnTo>
                <a:lnTo>
                  <a:pt x="3366917" y="2677264"/>
                </a:lnTo>
                <a:close/>
                <a:moveTo>
                  <a:pt x="3342154" y="2675831"/>
                </a:moveTo>
                <a:lnTo>
                  <a:pt x="3346082" y="2682569"/>
                </a:lnTo>
                <a:lnTo>
                  <a:pt x="3349417" y="2681405"/>
                </a:lnTo>
                <a:close/>
                <a:moveTo>
                  <a:pt x="3954065" y="2675223"/>
                </a:moveTo>
                <a:cubicBezTo>
                  <a:pt x="3945392" y="2692652"/>
                  <a:pt x="3930213" y="2685736"/>
                  <a:pt x="3918016" y="2699568"/>
                </a:cubicBezTo>
                <a:cubicBezTo>
                  <a:pt x="3909613" y="2682139"/>
                  <a:pt x="3945392" y="2675223"/>
                  <a:pt x="3954065" y="2675223"/>
                </a:cubicBezTo>
                <a:close/>
                <a:moveTo>
                  <a:pt x="3095899" y="2675066"/>
                </a:moveTo>
                <a:cubicBezTo>
                  <a:pt x="3093946" y="2675031"/>
                  <a:pt x="3092232" y="2675450"/>
                  <a:pt x="3091410" y="2677264"/>
                </a:cubicBezTo>
                <a:cubicBezTo>
                  <a:pt x="3100183" y="2682569"/>
                  <a:pt x="3084557" y="2687874"/>
                  <a:pt x="3087846" y="2698483"/>
                </a:cubicBezTo>
                <a:cubicBezTo>
                  <a:pt x="3100183" y="2701833"/>
                  <a:pt x="3094974" y="2678939"/>
                  <a:pt x="3105391" y="2678939"/>
                </a:cubicBezTo>
                <a:cubicBezTo>
                  <a:pt x="3103473" y="2678939"/>
                  <a:pt x="3101827" y="2677264"/>
                  <a:pt x="3101827" y="2675589"/>
                </a:cubicBezTo>
                <a:cubicBezTo>
                  <a:pt x="3100046" y="2675589"/>
                  <a:pt x="3097853" y="2675100"/>
                  <a:pt x="3095899" y="2675066"/>
                </a:cubicBezTo>
                <a:close/>
                <a:moveTo>
                  <a:pt x="4029786" y="2666606"/>
                </a:moveTo>
                <a:cubicBezTo>
                  <a:pt x="4031423" y="2677326"/>
                  <a:pt x="4014247" y="2693408"/>
                  <a:pt x="4003886" y="2689741"/>
                </a:cubicBezTo>
                <a:cubicBezTo>
                  <a:pt x="3995433" y="2675633"/>
                  <a:pt x="4022971" y="2675633"/>
                  <a:pt x="4029786" y="2666606"/>
                </a:cubicBezTo>
                <a:close/>
                <a:moveTo>
                  <a:pt x="3327099" y="2666558"/>
                </a:moveTo>
                <a:lnTo>
                  <a:pt x="3322176" y="2666761"/>
                </a:lnTo>
                <a:lnTo>
                  <a:pt x="3325008" y="2666794"/>
                </a:lnTo>
                <a:cubicBezTo>
                  <a:pt x="3327372" y="2668330"/>
                  <a:pt x="3328675" y="2670982"/>
                  <a:pt x="3330456" y="2673635"/>
                </a:cubicBezTo>
                <a:lnTo>
                  <a:pt x="3331792" y="2668944"/>
                </a:lnTo>
                <a:close/>
                <a:moveTo>
                  <a:pt x="3313851" y="2664845"/>
                </a:moveTo>
                <a:lnTo>
                  <a:pt x="3313185" y="2666654"/>
                </a:lnTo>
                <a:lnTo>
                  <a:pt x="3314806" y="2666674"/>
                </a:lnTo>
                <a:close/>
                <a:moveTo>
                  <a:pt x="3798137" y="2661681"/>
                </a:moveTo>
                <a:cubicBezTo>
                  <a:pt x="3794861" y="2666947"/>
                  <a:pt x="3775755" y="2679142"/>
                  <a:pt x="3774119" y="2673876"/>
                </a:cubicBezTo>
                <a:cubicBezTo>
                  <a:pt x="3768933" y="2677479"/>
                  <a:pt x="3768933" y="2682746"/>
                  <a:pt x="3768933" y="2691337"/>
                </a:cubicBezTo>
                <a:cubicBezTo>
                  <a:pt x="3755012" y="2677479"/>
                  <a:pt x="3748189" y="2714341"/>
                  <a:pt x="3722260" y="2707135"/>
                </a:cubicBezTo>
                <a:cubicBezTo>
                  <a:pt x="3723898" y="2701870"/>
                  <a:pt x="3725808" y="2694941"/>
                  <a:pt x="3722260" y="2686349"/>
                </a:cubicBezTo>
                <a:cubicBezTo>
                  <a:pt x="3748189" y="2665284"/>
                  <a:pt x="3765384" y="2672214"/>
                  <a:pt x="3798137" y="2661681"/>
                </a:cubicBezTo>
                <a:close/>
                <a:moveTo>
                  <a:pt x="3292758" y="2654636"/>
                </a:moveTo>
                <a:cubicBezTo>
                  <a:pt x="3291889" y="2653899"/>
                  <a:pt x="3290158" y="2654649"/>
                  <a:pt x="3287143" y="2657721"/>
                </a:cubicBezTo>
                <a:cubicBezTo>
                  <a:pt x="3290706" y="2659675"/>
                  <a:pt x="3290706" y="2661350"/>
                  <a:pt x="3290706" y="2666654"/>
                </a:cubicBezTo>
                <a:cubicBezTo>
                  <a:pt x="3283579" y="2664980"/>
                  <a:pt x="3281934" y="2670284"/>
                  <a:pt x="3276726" y="2670284"/>
                </a:cubicBezTo>
                <a:cubicBezTo>
                  <a:pt x="3275081" y="2666654"/>
                  <a:pt x="3276726" y="2663025"/>
                  <a:pt x="3273162" y="2661350"/>
                </a:cubicBezTo>
                <a:cubicBezTo>
                  <a:pt x="3266308" y="2670284"/>
                  <a:pt x="3273162" y="2666654"/>
                  <a:pt x="3271516" y="2678939"/>
                </a:cubicBezTo>
                <a:cubicBezTo>
                  <a:pt x="3271516" y="2678939"/>
                  <a:pt x="3271516" y="2678939"/>
                  <a:pt x="3288788" y="2678939"/>
                </a:cubicBezTo>
                <a:cubicBezTo>
                  <a:pt x="3290227" y="2672447"/>
                  <a:pt x="3295367" y="2656847"/>
                  <a:pt x="3292758" y="2654636"/>
                </a:cubicBezTo>
                <a:close/>
                <a:moveTo>
                  <a:pt x="3186535" y="2650740"/>
                </a:moveTo>
                <a:cubicBezTo>
                  <a:pt x="3164056" y="2652415"/>
                  <a:pt x="3188454" y="2670284"/>
                  <a:pt x="3172828" y="2678939"/>
                </a:cubicBezTo>
                <a:cubicBezTo>
                  <a:pt x="3174473" y="2680894"/>
                  <a:pt x="3176392" y="2682569"/>
                  <a:pt x="3174473" y="2687874"/>
                </a:cubicBezTo>
                <a:cubicBezTo>
                  <a:pt x="3184890" y="2684244"/>
                  <a:pt x="3198871" y="2663025"/>
                  <a:pt x="3193663" y="2656046"/>
                </a:cubicBezTo>
                <a:cubicBezTo>
                  <a:pt x="3190099" y="2670284"/>
                  <a:pt x="3176392" y="2661350"/>
                  <a:pt x="3186535" y="2650740"/>
                </a:cubicBezTo>
                <a:close/>
                <a:moveTo>
                  <a:pt x="3441207" y="2649065"/>
                </a:moveTo>
                <a:lnTo>
                  <a:pt x="3440591" y="2650210"/>
                </a:lnTo>
                <a:lnTo>
                  <a:pt x="3450118" y="2649468"/>
                </a:lnTo>
                <a:cubicBezTo>
                  <a:pt x="3450118" y="2649468"/>
                  <a:pt x="3450118" y="2649468"/>
                  <a:pt x="3449913" y="2651003"/>
                </a:cubicBezTo>
                <a:lnTo>
                  <a:pt x="3449072" y="2657279"/>
                </a:lnTo>
                <a:lnTo>
                  <a:pt x="3456078" y="2658732"/>
                </a:lnTo>
                <a:cubicBezTo>
                  <a:pt x="3459504" y="2659605"/>
                  <a:pt x="3462041" y="2658698"/>
                  <a:pt x="3463686" y="2650740"/>
                </a:cubicBezTo>
                <a:cubicBezTo>
                  <a:pt x="3451624" y="2649065"/>
                  <a:pt x="3455188" y="2649065"/>
                  <a:pt x="3441207" y="2649065"/>
                </a:cubicBezTo>
                <a:close/>
                <a:moveTo>
                  <a:pt x="395046" y="2647456"/>
                </a:moveTo>
                <a:cubicBezTo>
                  <a:pt x="386274" y="2645782"/>
                  <a:pt x="382711" y="2649410"/>
                  <a:pt x="375858" y="2652760"/>
                </a:cubicBezTo>
                <a:cubicBezTo>
                  <a:pt x="382711" y="2652760"/>
                  <a:pt x="381065" y="2658063"/>
                  <a:pt x="389838" y="2656389"/>
                </a:cubicBezTo>
                <a:cubicBezTo>
                  <a:pt x="391483" y="2652760"/>
                  <a:pt x="395046" y="2652760"/>
                  <a:pt x="395046" y="2647456"/>
                </a:cubicBezTo>
                <a:close/>
                <a:moveTo>
                  <a:pt x="3962187" y="2646908"/>
                </a:moveTo>
                <a:cubicBezTo>
                  <a:pt x="3967360" y="2662834"/>
                  <a:pt x="3967360" y="2662834"/>
                  <a:pt x="3967360" y="2662834"/>
                </a:cubicBezTo>
                <a:cubicBezTo>
                  <a:pt x="3936597" y="2666466"/>
                  <a:pt x="3936597" y="2682392"/>
                  <a:pt x="3907195" y="2686024"/>
                </a:cubicBezTo>
                <a:cubicBezTo>
                  <a:pt x="3915907" y="2657525"/>
                  <a:pt x="3948576" y="2671774"/>
                  <a:pt x="3962187" y="2646908"/>
                </a:cubicBezTo>
                <a:close/>
                <a:moveTo>
                  <a:pt x="4108438" y="2643885"/>
                </a:moveTo>
                <a:cubicBezTo>
                  <a:pt x="4113617" y="2652312"/>
                  <a:pt x="4099989" y="2657476"/>
                  <a:pt x="4089631" y="2662640"/>
                </a:cubicBezTo>
                <a:cubicBezTo>
                  <a:pt x="4086088" y="2652312"/>
                  <a:pt x="4101624" y="2641983"/>
                  <a:pt x="4108438" y="2643885"/>
                </a:cubicBezTo>
                <a:close/>
                <a:moveTo>
                  <a:pt x="4069195" y="2643679"/>
                </a:moveTo>
                <a:cubicBezTo>
                  <a:pt x="4071936" y="2644960"/>
                  <a:pt x="4074136" y="2648290"/>
                  <a:pt x="4074941" y="2654496"/>
                </a:cubicBezTo>
                <a:cubicBezTo>
                  <a:pt x="4068226" y="2657843"/>
                  <a:pt x="4059630" y="2661469"/>
                  <a:pt x="4052915" y="2665095"/>
                </a:cubicBezTo>
                <a:cubicBezTo>
                  <a:pt x="4047879" y="2654426"/>
                  <a:pt x="4060974" y="2639835"/>
                  <a:pt x="4069195" y="2643679"/>
                </a:cubicBezTo>
                <a:close/>
                <a:moveTo>
                  <a:pt x="3701434" y="2641983"/>
                </a:moveTo>
                <a:cubicBezTo>
                  <a:pt x="3701434" y="2657711"/>
                  <a:pt x="3692871" y="2652469"/>
                  <a:pt x="3682371" y="2654400"/>
                </a:cubicBezTo>
                <a:cubicBezTo>
                  <a:pt x="3685686" y="2649157"/>
                  <a:pt x="3692871" y="2643914"/>
                  <a:pt x="3701434" y="2641983"/>
                </a:cubicBezTo>
                <a:close/>
                <a:moveTo>
                  <a:pt x="3413519" y="2638456"/>
                </a:moveTo>
                <a:cubicBezTo>
                  <a:pt x="3414821" y="2642435"/>
                  <a:pt x="3414821" y="2647076"/>
                  <a:pt x="3414333" y="2651963"/>
                </a:cubicBezTo>
                <a:lnTo>
                  <a:pt x="3414324" y="2652021"/>
                </a:lnTo>
                <a:lnTo>
                  <a:pt x="3415170" y="2652190"/>
                </a:lnTo>
                <a:lnTo>
                  <a:pt x="3428630" y="2651141"/>
                </a:lnTo>
                <a:lnTo>
                  <a:pt x="3431063" y="2649065"/>
                </a:lnTo>
                <a:cubicBezTo>
                  <a:pt x="3425855" y="2649065"/>
                  <a:pt x="3427500" y="2645436"/>
                  <a:pt x="3431063" y="2641807"/>
                </a:cubicBezTo>
                <a:cubicBezTo>
                  <a:pt x="3423936" y="2640131"/>
                  <a:pt x="3422291" y="2645436"/>
                  <a:pt x="3417082" y="2645436"/>
                </a:cubicBezTo>
                <a:cubicBezTo>
                  <a:pt x="3415437" y="2643761"/>
                  <a:pt x="3417082" y="2638456"/>
                  <a:pt x="3413519" y="2638456"/>
                </a:cubicBezTo>
                <a:close/>
                <a:moveTo>
                  <a:pt x="4154722" y="2629672"/>
                </a:moveTo>
                <a:cubicBezTo>
                  <a:pt x="4163175" y="2643897"/>
                  <a:pt x="4163175" y="2643897"/>
                  <a:pt x="4163175" y="2643897"/>
                </a:cubicBezTo>
                <a:cubicBezTo>
                  <a:pt x="4145997" y="2649196"/>
                  <a:pt x="4137545" y="2665095"/>
                  <a:pt x="4128820" y="2663142"/>
                </a:cubicBezTo>
                <a:cubicBezTo>
                  <a:pt x="4127185" y="2650870"/>
                  <a:pt x="4142725" y="2640271"/>
                  <a:pt x="4154722" y="2629672"/>
                </a:cubicBezTo>
                <a:close/>
                <a:moveTo>
                  <a:pt x="3925584" y="2627128"/>
                </a:moveTo>
                <a:cubicBezTo>
                  <a:pt x="3928963" y="2626184"/>
                  <a:pt x="3931932" y="2626184"/>
                  <a:pt x="3934035" y="2627484"/>
                </a:cubicBezTo>
                <a:cubicBezTo>
                  <a:pt x="3935934" y="2643077"/>
                  <a:pt x="3910156" y="2643077"/>
                  <a:pt x="3896318" y="2651559"/>
                </a:cubicBezTo>
                <a:cubicBezTo>
                  <a:pt x="3901609" y="2641299"/>
                  <a:pt x="3915447" y="2629963"/>
                  <a:pt x="3925584" y="2627128"/>
                </a:cubicBezTo>
                <a:close/>
                <a:moveTo>
                  <a:pt x="3467250" y="2626171"/>
                </a:moveTo>
                <a:cubicBezTo>
                  <a:pt x="3465604" y="2641807"/>
                  <a:pt x="3477666" y="2654370"/>
                  <a:pt x="3484520" y="2645436"/>
                </a:cubicBezTo>
                <a:cubicBezTo>
                  <a:pt x="3481230" y="2634826"/>
                  <a:pt x="3476022" y="2629522"/>
                  <a:pt x="3467250" y="2626171"/>
                </a:cubicBezTo>
                <a:close/>
                <a:moveTo>
                  <a:pt x="3682417" y="2625978"/>
                </a:moveTo>
                <a:cubicBezTo>
                  <a:pt x="3685723" y="2639892"/>
                  <a:pt x="3638890" y="2666327"/>
                  <a:pt x="3626770" y="2639892"/>
                </a:cubicBezTo>
                <a:cubicBezTo>
                  <a:pt x="3632003" y="2625978"/>
                  <a:pt x="3642196" y="2654083"/>
                  <a:pt x="3640543" y="2634604"/>
                </a:cubicBezTo>
                <a:cubicBezTo>
                  <a:pt x="3645778" y="2638222"/>
                  <a:pt x="3659828" y="2632935"/>
                  <a:pt x="3651012" y="2645179"/>
                </a:cubicBezTo>
                <a:cubicBezTo>
                  <a:pt x="3665062" y="2636552"/>
                  <a:pt x="3671948" y="2629318"/>
                  <a:pt x="3682417" y="2625978"/>
                </a:cubicBezTo>
                <a:close/>
                <a:moveTo>
                  <a:pt x="4169145" y="2625785"/>
                </a:moveTo>
                <a:lnTo>
                  <a:pt x="4169479" y="2625801"/>
                </a:lnTo>
                <a:lnTo>
                  <a:pt x="4167488" y="2632669"/>
                </a:lnTo>
                <a:cubicBezTo>
                  <a:pt x="4165830" y="2629089"/>
                  <a:pt x="4165830" y="2627436"/>
                  <a:pt x="4169145" y="2625785"/>
                </a:cubicBezTo>
                <a:close/>
                <a:moveTo>
                  <a:pt x="3875493" y="2603818"/>
                </a:moveTo>
                <a:cubicBezTo>
                  <a:pt x="3875493" y="2621371"/>
                  <a:pt x="3858116" y="2630008"/>
                  <a:pt x="3852875" y="2644218"/>
                </a:cubicBezTo>
                <a:cubicBezTo>
                  <a:pt x="3830259" y="2645890"/>
                  <a:pt x="3814537" y="2656478"/>
                  <a:pt x="3795505" y="2645890"/>
                </a:cubicBezTo>
                <a:cubicBezTo>
                  <a:pt x="3793575" y="2635302"/>
                  <a:pt x="3793575" y="2635302"/>
                  <a:pt x="3793575" y="2635302"/>
                </a:cubicBezTo>
                <a:cubicBezTo>
                  <a:pt x="3819778" y="2616077"/>
                  <a:pt x="3851221" y="2623043"/>
                  <a:pt x="3875493" y="2603818"/>
                </a:cubicBezTo>
                <a:close/>
                <a:moveTo>
                  <a:pt x="4050760" y="2600125"/>
                </a:moveTo>
                <a:cubicBezTo>
                  <a:pt x="4033466" y="2635231"/>
                  <a:pt x="4009035" y="2629937"/>
                  <a:pt x="3981309" y="2652784"/>
                </a:cubicBezTo>
                <a:cubicBezTo>
                  <a:pt x="3976094" y="2640525"/>
                  <a:pt x="3976094" y="2640525"/>
                  <a:pt x="3976094" y="2640525"/>
                </a:cubicBezTo>
                <a:cubicBezTo>
                  <a:pt x="4009035" y="2626594"/>
                  <a:pt x="4029898" y="2607091"/>
                  <a:pt x="4050760" y="2600125"/>
                </a:cubicBezTo>
                <a:close/>
                <a:moveTo>
                  <a:pt x="3172220" y="2598504"/>
                </a:moveTo>
                <a:lnTo>
                  <a:pt x="3164675" y="2598886"/>
                </a:lnTo>
                <a:lnTo>
                  <a:pt x="3158739" y="2603882"/>
                </a:lnTo>
                <a:cubicBezTo>
                  <a:pt x="3156039" y="2604754"/>
                  <a:pt x="3152965" y="2604736"/>
                  <a:pt x="3150462" y="2603611"/>
                </a:cubicBezTo>
                <a:lnTo>
                  <a:pt x="3147755" y="2599746"/>
                </a:lnTo>
                <a:lnTo>
                  <a:pt x="3130802" y="2600606"/>
                </a:lnTo>
                <a:lnTo>
                  <a:pt x="3129618" y="2603504"/>
                </a:lnTo>
                <a:cubicBezTo>
                  <a:pt x="3128145" y="2607727"/>
                  <a:pt x="3126499" y="2612770"/>
                  <a:pt x="3124307" y="2618912"/>
                </a:cubicBezTo>
                <a:cubicBezTo>
                  <a:pt x="3139931" y="2613608"/>
                  <a:pt x="3134724" y="2611932"/>
                  <a:pt x="3145141" y="2620866"/>
                </a:cubicBezTo>
                <a:cubicBezTo>
                  <a:pt x="3148431" y="2620866"/>
                  <a:pt x="3148431" y="2613608"/>
                  <a:pt x="3150349" y="2608582"/>
                </a:cubicBezTo>
                <a:cubicBezTo>
                  <a:pt x="3154666" y="2611653"/>
                  <a:pt x="3158985" y="2613189"/>
                  <a:pt x="3163439" y="2613682"/>
                </a:cubicBezTo>
                <a:lnTo>
                  <a:pt x="3176783" y="2612573"/>
                </a:lnTo>
                <a:lnTo>
                  <a:pt x="3176296" y="2609057"/>
                </a:lnTo>
                <a:lnTo>
                  <a:pt x="3175198" y="2601778"/>
                </a:lnTo>
                <a:lnTo>
                  <a:pt x="3171424" y="2601468"/>
                </a:lnTo>
                <a:close/>
                <a:moveTo>
                  <a:pt x="4219981" y="2597971"/>
                </a:moveTo>
                <a:cubicBezTo>
                  <a:pt x="4209414" y="2605819"/>
                  <a:pt x="4197914" y="2622342"/>
                  <a:pt x="4183965" y="2626511"/>
                </a:cubicBezTo>
                <a:lnTo>
                  <a:pt x="4169479" y="2625801"/>
                </a:lnTo>
                <a:lnTo>
                  <a:pt x="4170756" y="2621399"/>
                </a:lnTo>
                <a:cubicBezTo>
                  <a:pt x="4180249" y="2608711"/>
                  <a:pt x="4205477" y="2594047"/>
                  <a:pt x="4219981" y="2597971"/>
                </a:cubicBezTo>
                <a:close/>
                <a:moveTo>
                  <a:pt x="3974656" y="2597663"/>
                </a:moveTo>
                <a:cubicBezTo>
                  <a:pt x="3976298" y="2597663"/>
                  <a:pt x="3977941" y="2600994"/>
                  <a:pt x="3981499" y="2599329"/>
                </a:cubicBezTo>
                <a:cubicBezTo>
                  <a:pt x="3983141" y="2602937"/>
                  <a:pt x="3985056" y="2600994"/>
                  <a:pt x="3986698" y="2600994"/>
                </a:cubicBezTo>
                <a:cubicBezTo>
                  <a:pt x="3979857" y="2609877"/>
                  <a:pt x="3962341" y="2625701"/>
                  <a:pt x="3948657" y="2622092"/>
                </a:cubicBezTo>
                <a:cubicBezTo>
                  <a:pt x="3943457" y="2604603"/>
                  <a:pt x="3979857" y="2620426"/>
                  <a:pt x="3974656" y="2597663"/>
                </a:cubicBezTo>
                <a:close/>
                <a:moveTo>
                  <a:pt x="370649" y="2596373"/>
                </a:moveTo>
                <a:cubicBezTo>
                  <a:pt x="367359" y="2598328"/>
                  <a:pt x="367359" y="2605306"/>
                  <a:pt x="362151" y="2606981"/>
                </a:cubicBezTo>
                <a:cubicBezTo>
                  <a:pt x="375858" y="2606981"/>
                  <a:pt x="369004" y="2619263"/>
                  <a:pt x="370649" y="2626520"/>
                </a:cubicBezTo>
                <a:cubicBezTo>
                  <a:pt x="389838" y="2635174"/>
                  <a:pt x="389838" y="2637128"/>
                  <a:pt x="415881" y="2638803"/>
                </a:cubicBezTo>
                <a:cubicBezTo>
                  <a:pt x="421089" y="2633499"/>
                  <a:pt x="427943" y="2631824"/>
                  <a:pt x="427943" y="2622892"/>
                </a:cubicBezTo>
                <a:cubicBezTo>
                  <a:pt x="417525" y="2610609"/>
                  <a:pt x="408753" y="2617588"/>
                  <a:pt x="386274" y="2613959"/>
                </a:cubicBezTo>
                <a:cubicBezTo>
                  <a:pt x="381065" y="2606981"/>
                  <a:pt x="386274" y="2596373"/>
                  <a:pt x="370649" y="2596373"/>
                </a:cubicBezTo>
                <a:close/>
                <a:moveTo>
                  <a:pt x="3071872" y="2596232"/>
                </a:moveTo>
                <a:lnTo>
                  <a:pt x="3071569" y="2597868"/>
                </a:lnTo>
                <a:cubicBezTo>
                  <a:pt x="3070919" y="2601393"/>
                  <a:pt x="3069616" y="2608443"/>
                  <a:pt x="3067012" y="2622542"/>
                </a:cubicBezTo>
                <a:cubicBezTo>
                  <a:pt x="3067012" y="2629522"/>
                  <a:pt x="3079348" y="2618912"/>
                  <a:pt x="3087846" y="2624217"/>
                </a:cubicBezTo>
                <a:cubicBezTo>
                  <a:pt x="3089766" y="2610257"/>
                  <a:pt x="3082637" y="2603277"/>
                  <a:pt x="3098264" y="2603277"/>
                </a:cubicBezTo>
                <a:cubicBezTo>
                  <a:pt x="3094974" y="2613608"/>
                  <a:pt x="3089766" y="2615562"/>
                  <a:pt x="3098264" y="2620866"/>
                </a:cubicBezTo>
                <a:cubicBezTo>
                  <a:pt x="3107036" y="2617237"/>
                  <a:pt x="3115534" y="2610257"/>
                  <a:pt x="3124307" y="2606628"/>
                </a:cubicBezTo>
                <a:cubicBezTo>
                  <a:pt x="3122593" y="2606209"/>
                  <a:pt x="3120760" y="2604673"/>
                  <a:pt x="3119244" y="2602689"/>
                </a:cubicBezTo>
                <a:lnTo>
                  <a:pt x="3118479" y="2601084"/>
                </a:lnTo>
                <a:close/>
                <a:moveTo>
                  <a:pt x="3006017" y="2589574"/>
                </a:moveTo>
                <a:lnTo>
                  <a:pt x="3009992" y="2613608"/>
                </a:lnTo>
                <a:cubicBezTo>
                  <a:pt x="3016846" y="2611932"/>
                  <a:pt x="3018491" y="2601323"/>
                  <a:pt x="3023699" y="2610257"/>
                </a:cubicBezTo>
                <a:cubicBezTo>
                  <a:pt x="3022054" y="2617237"/>
                  <a:pt x="3018491" y="2618912"/>
                  <a:pt x="3016846" y="2626171"/>
                </a:cubicBezTo>
                <a:cubicBezTo>
                  <a:pt x="3034116" y="2629522"/>
                  <a:pt x="3018491" y="2601323"/>
                  <a:pt x="3041244" y="2606628"/>
                </a:cubicBezTo>
                <a:cubicBezTo>
                  <a:pt x="3037680" y="2615562"/>
                  <a:pt x="3030826" y="2618912"/>
                  <a:pt x="3029182" y="2631476"/>
                </a:cubicBezTo>
                <a:cubicBezTo>
                  <a:pt x="3047275" y="2618074"/>
                  <a:pt x="3051798" y="2609855"/>
                  <a:pt x="3060909" y="2602108"/>
                </a:cubicBezTo>
                <a:lnTo>
                  <a:pt x="3069785" y="2596015"/>
                </a:lnTo>
                <a:lnTo>
                  <a:pt x="3068693" y="2595901"/>
                </a:lnTo>
                <a:lnTo>
                  <a:pt x="3044469" y="2592784"/>
                </a:lnTo>
                <a:lnTo>
                  <a:pt x="3043419" y="2593693"/>
                </a:lnTo>
                <a:lnTo>
                  <a:pt x="3042849" y="2592576"/>
                </a:lnTo>
                <a:lnTo>
                  <a:pt x="3019909" y="2589624"/>
                </a:lnTo>
                <a:close/>
                <a:moveTo>
                  <a:pt x="2989347" y="2589514"/>
                </a:moveTo>
                <a:lnTo>
                  <a:pt x="2990255" y="2599857"/>
                </a:lnTo>
                <a:cubicBezTo>
                  <a:pt x="2991352" y="2603626"/>
                  <a:pt x="2993545" y="2606767"/>
                  <a:pt x="2997930" y="2608582"/>
                </a:cubicBezTo>
                <a:cubicBezTo>
                  <a:pt x="2997930" y="2608582"/>
                  <a:pt x="2997930" y="2608582"/>
                  <a:pt x="3001219" y="2590714"/>
                </a:cubicBezTo>
                <a:lnTo>
                  <a:pt x="2997001" y="2589541"/>
                </a:lnTo>
                <a:close/>
                <a:moveTo>
                  <a:pt x="2982201" y="2589488"/>
                </a:moveTo>
                <a:lnTo>
                  <a:pt x="2979975" y="2599159"/>
                </a:lnTo>
                <a:cubicBezTo>
                  <a:pt x="2978878" y="2601811"/>
                  <a:pt x="2977096" y="2603137"/>
                  <a:pt x="2973532" y="2601323"/>
                </a:cubicBezTo>
                <a:cubicBezTo>
                  <a:pt x="2973532" y="2597972"/>
                  <a:pt x="2977096" y="2596018"/>
                  <a:pt x="2977096" y="2594343"/>
                </a:cubicBezTo>
                <a:cubicBezTo>
                  <a:pt x="2973807" y="2595704"/>
                  <a:pt x="2971520" y="2594042"/>
                  <a:pt x="2969671" y="2592095"/>
                </a:cubicBezTo>
                <a:lnTo>
                  <a:pt x="2967090" y="2589967"/>
                </a:lnTo>
                <a:lnTo>
                  <a:pt x="2963037" y="2590584"/>
                </a:lnTo>
                <a:lnTo>
                  <a:pt x="2961470" y="2592668"/>
                </a:lnTo>
                <a:cubicBezTo>
                  <a:pt x="2965034" y="2592668"/>
                  <a:pt x="2965034" y="2599648"/>
                  <a:pt x="2963115" y="2604952"/>
                </a:cubicBezTo>
                <a:cubicBezTo>
                  <a:pt x="2971888" y="2604952"/>
                  <a:pt x="2982305" y="2604952"/>
                  <a:pt x="2983950" y="2610257"/>
                </a:cubicBezTo>
                <a:cubicBezTo>
                  <a:pt x="2988336" y="2606767"/>
                  <a:pt x="2988336" y="2603207"/>
                  <a:pt x="2987034" y="2599648"/>
                </a:cubicBezTo>
                <a:lnTo>
                  <a:pt x="2982506" y="2589489"/>
                </a:lnTo>
                <a:close/>
                <a:moveTo>
                  <a:pt x="4157974" y="2581658"/>
                </a:moveTo>
                <a:cubicBezTo>
                  <a:pt x="4154424" y="2595719"/>
                  <a:pt x="4166444" y="2594031"/>
                  <a:pt x="4171635" y="2606405"/>
                </a:cubicBezTo>
                <a:cubicBezTo>
                  <a:pt x="4166444" y="2611749"/>
                  <a:pt x="4166444" y="2618779"/>
                  <a:pt x="4157974" y="2624122"/>
                </a:cubicBezTo>
                <a:cubicBezTo>
                  <a:pt x="4149233" y="2622435"/>
                  <a:pt x="4145680" y="2610061"/>
                  <a:pt x="4138850" y="2608374"/>
                </a:cubicBezTo>
                <a:cubicBezTo>
                  <a:pt x="4116447" y="2622435"/>
                  <a:pt x="4114808" y="2636777"/>
                  <a:pt x="4092132" y="2629466"/>
                </a:cubicBezTo>
                <a:cubicBezTo>
                  <a:pt x="4114808" y="2606405"/>
                  <a:pt x="4133659" y="2604718"/>
                  <a:pt x="4157974" y="2581658"/>
                </a:cubicBezTo>
                <a:close/>
                <a:moveTo>
                  <a:pt x="3627321" y="2580636"/>
                </a:moveTo>
                <a:cubicBezTo>
                  <a:pt x="3628075" y="2580292"/>
                  <a:pt x="3628694" y="2580453"/>
                  <a:pt x="3629478" y="2580776"/>
                </a:cubicBezTo>
                <a:cubicBezTo>
                  <a:pt x="3631046" y="2581422"/>
                  <a:pt x="3633278" y="2582714"/>
                  <a:pt x="3638578" y="2581897"/>
                </a:cubicBezTo>
                <a:cubicBezTo>
                  <a:pt x="3638578" y="2588693"/>
                  <a:pt x="3638578" y="2588693"/>
                  <a:pt x="3638578" y="2588693"/>
                </a:cubicBezTo>
                <a:cubicBezTo>
                  <a:pt x="3629653" y="2590324"/>
                  <a:pt x="3633278" y="2597391"/>
                  <a:pt x="3624352" y="2592227"/>
                </a:cubicBezTo>
                <a:cubicBezTo>
                  <a:pt x="3624352" y="2583528"/>
                  <a:pt x="3624352" y="2583528"/>
                  <a:pt x="3624352" y="2583528"/>
                </a:cubicBezTo>
                <a:cubicBezTo>
                  <a:pt x="3625677" y="2581830"/>
                  <a:pt x="3626567" y="2580980"/>
                  <a:pt x="3627321" y="2580636"/>
                </a:cubicBezTo>
                <a:close/>
                <a:moveTo>
                  <a:pt x="3465925" y="2580012"/>
                </a:moveTo>
                <a:cubicBezTo>
                  <a:pt x="3462717" y="2579955"/>
                  <a:pt x="3459350" y="2580505"/>
                  <a:pt x="3456524" y="2581604"/>
                </a:cubicBezTo>
                <a:cubicBezTo>
                  <a:pt x="3450870" y="2583803"/>
                  <a:pt x="3447375" y="2588201"/>
                  <a:pt x="3451624" y="2594343"/>
                </a:cubicBezTo>
                <a:cubicBezTo>
                  <a:pt x="3455188" y="2585409"/>
                  <a:pt x="3463686" y="2603277"/>
                  <a:pt x="3470813" y="2601323"/>
                </a:cubicBezTo>
                <a:cubicBezTo>
                  <a:pt x="3467250" y="2589038"/>
                  <a:pt x="3468894" y="2590714"/>
                  <a:pt x="3474377" y="2582058"/>
                </a:cubicBezTo>
                <a:cubicBezTo>
                  <a:pt x="3472184" y="2580732"/>
                  <a:pt x="3469134" y="2580069"/>
                  <a:pt x="3465925" y="2580012"/>
                </a:cubicBezTo>
                <a:close/>
                <a:moveTo>
                  <a:pt x="3531396" y="2578429"/>
                </a:moveTo>
                <a:cubicBezTo>
                  <a:pt x="3529752" y="2585409"/>
                  <a:pt x="3534960" y="2587363"/>
                  <a:pt x="3534960" y="2594343"/>
                </a:cubicBezTo>
                <a:cubicBezTo>
                  <a:pt x="3543458" y="2594343"/>
                  <a:pt x="3548667" y="2590714"/>
                  <a:pt x="3550586" y="2583734"/>
                </a:cubicBezTo>
                <a:cubicBezTo>
                  <a:pt x="3547022" y="2574799"/>
                  <a:pt x="3538250" y="2594343"/>
                  <a:pt x="3534960" y="2582058"/>
                </a:cubicBezTo>
                <a:cubicBezTo>
                  <a:pt x="3538250" y="2582058"/>
                  <a:pt x="3536605" y="2576754"/>
                  <a:pt x="3531396" y="2578429"/>
                </a:cubicBezTo>
                <a:close/>
                <a:moveTo>
                  <a:pt x="4206692" y="2578424"/>
                </a:moveTo>
                <a:cubicBezTo>
                  <a:pt x="4203201" y="2587443"/>
                  <a:pt x="4192994" y="2599843"/>
                  <a:pt x="4182787" y="2598152"/>
                </a:cubicBezTo>
                <a:cubicBezTo>
                  <a:pt x="4186278" y="2590825"/>
                  <a:pt x="4198097" y="2576734"/>
                  <a:pt x="4206692" y="2578424"/>
                </a:cubicBezTo>
                <a:close/>
                <a:moveTo>
                  <a:pt x="3414205" y="2572078"/>
                </a:moveTo>
                <a:cubicBezTo>
                  <a:pt x="3409201" y="2571868"/>
                  <a:pt x="3404884" y="2574102"/>
                  <a:pt x="3406665" y="2582058"/>
                </a:cubicBezTo>
                <a:cubicBezTo>
                  <a:pt x="3410229" y="2583734"/>
                  <a:pt x="3422291" y="2576754"/>
                  <a:pt x="3422291" y="2585409"/>
                </a:cubicBezTo>
                <a:cubicBezTo>
                  <a:pt x="3415437" y="2585409"/>
                  <a:pt x="3417082" y="2596018"/>
                  <a:pt x="3408311" y="2594343"/>
                </a:cubicBezTo>
                <a:cubicBezTo>
                  <a:pt x="3401457" y="2590714"/>
                  <a:pt x="3387475" y="2592668"/>
                  <a:pt x="3385831" y="2590714"/>
                </a:cubicBezTo>
                <a:cubicBezTo>
                  <a:pt x="3392684" y="2599648"/>
                  <a:pt x="3380623" y="2608582"/>
                  <a:pt x="3375414" y="2599648"/>
                </a:cubicBezTo>
                <a:cubicBezTo>
                  <a:pt x="3373770" y="2611932"/>
                  <a:pt x="3378977" y="2615562"/>
                  <a:pt x="3384186" y="2618912"/>
                </a:cubicBezTo>
                <a:cubicBezTo>
                  <a:pt x="3384186" y="2611932"/>
                  <a:pt x="3387475" y="2608582"/>
                  <a:pt x="3391039" y="2606628"/>
                </a:cubicBezTo>
                <a:cubicBezTo>
                  <a:pt x="3399812" y="2634826"/>
                  <a:pt x="3399812" y="2590714"/>
                  <a:pt x="3411874" y="2617237"/>
                </a:cubicBezTo>
                <a:cubicBezTo>
                  <a:pt x="3413519" y="2596018"/>
                  <a:pt x="3427500" y="2610257"/>
                  <a:pt x="3431063" y="2617237"/>
                </a:cubicBezTo>
                <a:cubicBezTo>
                  <a:pt x="3427500" y="2599648"/>
                  <a:pt x="3437917" y="2599648"/>
                  <a:pt x="3437917" y="2587363"/>
                </a:cubicBezTo>
                <a:cubicBezTo>
                  <a:pt x="3427500" y="2594343"/>
                  <a:pt x="3418727" y="2592668"/>
                  <a:pt x="3425855" y="2576754"/>
                </a:cubicBezTo>
                <a:cubicBezTo>
                  <a:pt x="3424896" y="2574939"/>
                  <a:pt x="3419208" y="2572287"/>
                  <a:pt x="3414205" y="2572078"/>
                </a:cubicBezTo>
                <a:close/>
                <a:moveTo>
                  <a:pt x="4099468" y="2568881"/>
                </a:moveTo>
                <a:cubicBezTo>
                  <a:pt x="4103980" y="2569279"/>
                  <a:pt x="4108188" y="2570989"/>
                  <a:pt x="4111199" y="2574408"/>
                </a:cubicBezTo>
                <a:cubicBezTo>
                  <a:pt x="4097240" y="2586720"/>
                  <a:pt x="4086841" y="2581521"/>
                  <a:pt x="4074799" y="2590003"/>
                </a:cubicBezTo>
                <a:cubicBezTo>
                  <a:pt x="4069668" y="2578307"/>
                  <a:pt x="4085935" y="2567689"/>
                  <a:pt x="4099468" y="2568881"/>
                </a:cubicBezTo>
                <a:close/>
                <a:moveTo>
                  <a:pt x="3635654" y="2564958"/>
                </a:moveTo>
                <a:cubicBezTo>
                  <a:pt x="3638911" y="2565558"/>
                  <a:pt x="3641643" y="2567976"/>
                  <a:pt x="3643419" y="2573265"/>
                </a:cubicBezTo>
                <a:cubicBezTo>
                  <a:pt x="3627846" y="2583842"/>
                  <a:pt x="3621016" y="2571595"/>
                  <a:pt x="3603804" y="2580223"/>
                </a:cubicBezTo>
                <a:cubicBezTo>
                  <a:pt x="3611385" y="2577718"/>
                  <a:pt x="3625883" y="2563157"/>
                  <a:pt x="3635654" y="2564958"/>
                </a:cubicBezTo>
                <a:close/>
                <a:moveTo>
                  <a:pt x="3247204" y="2563044"/>
                </a:moveTo>
                <a:lnTo>
                  <a:pt x="3243338" y="2566808"/>
                </a:lnTo>
                <a:lnTo>
                  <a:pt x="3250683" y="2567819"/>
                </a:lnTo>
                <a:lnTo>
                  <a:pt x="3246576" y="2576800"/>
                </a:lnTo>
                <a:lnTo>
                  <a:pt x="3252956" y="2577205"/>
                </a:lnTo>
                <a:lnTo>
                  <a:pt x="3253254" y="2577306"/>
                </a:lnTo>
                <a:lnTo>
                  <a:pt x="3253566" y="2575681"/>
                </a:lnTo>
                <a:cubicBezTo>
                  <a:pt x="3254401" y="2572426"/>
                  <a:pt x="3255618" y="2569564"/>
                  <a:pt x="3257810" y="2567819"/>
                </a:cubicBezTo>
                <a:cubicBezTo>
                  <a:pt x="3256850" y="2565167"/>
                  <a:pt x="3254658" y="2564260"/>
                  <a:pt x="3252054" y="2563806"/>
                </a:cubicBezTo>
                <a:close/>
                <a:moveTo>
                  <a:pt x="4186021" y="2561214"/>
                </a:moveTo>
                <a:cubicBezTo>
                  <a:pt x="4193214" y="2561201"/>
                  <a:pt x="4197367" y="2570674"/>
                  <a:pt x="4194764" y="2577337"/>
                </a:cubicBezTo>
                <a:cubicBezTo>
                  <a:pt x="4188093" y="2582612"/>
                  <a:pt x="4183022" y="2573728"/>
                  <a:pt x="4177951" y="2564845"/>
                </a:cubicBezTo>
                <a:cubicBezTo>
                  <a:pt x="4180888" y="2562277"/>
                  <a:pt x="4183623" y="2561219"/>
                  <a:pt x="4186021" y="2561214"/>
                </a:cubicBezTo>
                <a:close/>
                <a:moveTo>
                  <a:pt x="3227888" y="2559498"/>
                </a:moveTo>
                <a:cubicBezTo>
                  <a:pt x="3227888" y="2559498"/>
                  <a:pt x="3229760" y="2560020"/>
                  <a:pt x="3232098" y="2560672"/>
                </a:cubicBezTo>
                <a:lnTo>
                  <a:pt x="3233597" y="2561090"/>
                </a:lnTo>
                <a:close/>
                <a:moveTo>
                  <a:pt x="3529752" y="2550230"/>
                </a:moveTo>
                <a:cubicBezTo>
                  <a:pt x="3515771" y="2559164"/>
                  <a:pt x="3517416" y="2580104"/>
                  <a:pt x="3500146" y="2578429"/>
                </a:cubicBezTo>
                <a:cubicBezTo>
                  <a:pt x="3507273" y="2578429"/>
                  <a:pt x="3503709" y="2590714"/>
                  <a:pt x="3510563" y="2589038"/>
                </a:cubicBezTo>
                <a:cubicBezTo>
                  <a:pt x="3517416" y="2576754"/>
                  <a:pt x="3534960" y="2562515"/>
                  <a:pt x="3529752" y="2550230"/>
                </a:cubicBezTo>
                <a:close/>
                <a:moveTo>
                  <a:pt x="3395610" y="2548877"/>
                </a:moveTo>
                <a:cubicBezTo>
                  <a:pt x="3391433" y="2549794"/>
                  <a:pt x="3391382" y="2556442"/>
                  <a:pt x="3387475" y="2559164"/>
                </a:cubicBezTo>
                <a:cubicBezTo>
                  <a:pt x="3389395" y="2551905"/>
                  <a:pt x="3384186" y="2548555"/>
                  <a:pt x="3380623" y="2555534"/>
                </a:cubicBezTo>
                <a:cubicBezTo>
                  <a:pt x="3387475" y="2555534"/>
                  <a:pt x="3382541" y="2567819"/>
                  <a:pt x="3387475" y="2571449"/>
                </a:cubicBezTo>
                <a:cubicBezTo>
                  <a:pt x="3387475" y="2571449"/>
                  <a:pt x="3387475" y="2571449"/>
                  <a:pt x="3396248" y="2569494"/>
                </a:cubicBezTo>
                <a:cubicBezTo>
                  <a:pt x="3399812" y="2564190"/>
                  <a:pt x="3401457" y="2559164"/>
                  <a:pt x="3401457" y="2550230"/>
                </a:cubicBezTo>
                <a:cubicBezTo>
                  <a:pt x="3398852" y="2548903"/>
                  <a:pt x="3397003" y="2548573"/>
                  <a:pt x="3395610" y="2548877"/>
                </a:cubicBezTo>
                <a:close/>
                <a:moveTo>
                  <a:pt x="3406665" y="2548555"/>
                </a:moveTo>
                <a:cubicBezTo>
                  <a:pt x="3403102" y="2553859"/>
                  <a:pt x="3401457" y="2569494"/>
                  <a:pt x="3410229" y="2569494"/>
                </a:cubicBezTo>
                <a:cubicBezTo>
                  <a:pt x="3413655" y="2565167"/>
                  <a:pt x="3415369" y="2561258"/>
                  <a:pt x="3414923" y="2557767"/>
                </a:cubicBezTo>
                <a:lnTo>
                  <a:pt x="3409472" y="2551686"/>
                </a:lnTo>
                <a:lnTo>
                  <a:pt x="3406780" y="2551935"/>
                </a:lnTo>
                <a:lnTo>
                  <a:pt x="3408520" y="2550624"/>
                </a:lnTo>
                <a:close/>
                <a:moveTo>
                  <a:pt x="3779095" y="2547228"/>
                </a:moveTo>
                <a:cubicBezTo>
                  <a:pt x="3781492" y="2547441"/>
                  <a:pt x="3783483" y="2547920"/>
                  <a:pt x="3784383" y="2548418"/>
                </a:cubicBezTo>
                <a:cubicBezTo>
                  <a:pt x="3786045" y="2557225"/>
                  <a:pt x="3770256" y="2555520"/>
                  <a:pt x="3764993" y="2559213"/>
                </a:cubicBezTo>
                <a:cubicBezTo>
                  <a:pt x="3761046" y="2548347"/>
                  <a:pt x="3771902" y="2546589"/>
                  <a:pt x="3779095" y="2547228"/>
                </a:cubicBezTo>
                <a:close/>
                <a:moveTo>
                  <a:pt x="3444220" y="2545086"/>
                </a:moveTo>
                <a:lnTo>
                  <a:pt x="3432709" y="2555534"/>
                </a:lnTo>
                <a:cubicBezTo>
                  <a:pt x="3439562" y="2556372"/>
                  <a:pt x="3444771" y="2555045"/>
                  <a:pt x="3448916" y="2552393"/>
                </a:cubicBezTo>
                <a:lnTo>
                  <a:pt x="3453381" y="2547355"/>
                </a:lnTo>
                <a:close/>
                <a:moveTo>
                  <a:pt x="3458751" y="2541296"/>
                </a:moveTo>
                <a:lnTo>
                  <a:pt x="3455825" y="2541856"/>
                </a:lnTo>
                <a:lnTo>
                  <a:pt x="3456572" y="2543755"/>
                </a:lnTo>
                <a:close/>
                <a:moveTo>
                  <a:pt x="3431483" y="2533717"/>
                </a:moveTo>
                <a:lnTo>
                  <a:pt x="3431063" y="2535991"/>
                </a:lnTo>
                <a:lnTo>
                  <a:pt x="3434697" y="2534723"/>
                </a:lnTo>
                <a:lnTo>
                  <a:pt x="3434468" y="2534351"/>
                </a:lnTo>
                <a:close/>
                <a:moveTo>
                  <a:pt x="3501662" y="2532592"/>
                </a:moveTo>
                <a:cubicBezTo>
                  <a:pt x="3495777" y="2532972"/>
                  <a:pt x="3489043" y="2542343"/>
                  <a:pt x="3481230" y="2539620"/>
                </a:cubicBezTo>
                <a:cubicBezTo>
                  <a:pt x="3481230" y="2539620"/>
                  <a:pt x="3481230" y="2539620"/>
                  <a:pt x="3481230" y="2551905"/>
                </a:cubicBezTo>
                <a:cubicBezTo>
                  <a:pt x="3496856" y="2548555"/>
                  <a:pt x="3505354" y="2546601"/>
                  <a:pt x="3507273" y="2535991"/>
                </a:cubicBezTo>
                <a:cubicBezTo>
                  <a:pt x="3505491" y="2533338"/>
                  <a:pt x="3503623" y="2532466"/>
                  <a:pt x="3501662" y="2532592"/>
                </a:cubicBezTo>
                <a:close/>
                <a:moveTo>
                  <a:pt x="3481230" y="2527336"/>
                </a:moveTo>
                <a:lnTo>
                  <a:pt x="3481110" y="2527728"/>
                </a:lnTo>
                <a:lnTo>
                  <a:pt x="3474377" y="2529011"/>
                </a:lnTo>
                <a:cubicBezTo>
                  <a:pt x="3481230" y="2527336"/>
                  <a:pt x="3481230" y="2527336"/>
                  <a:pt x="3481230" y="2527336"/>
                </a:cubicBezTo>
                <a:close/>
                <a:moveTo>
                  <a:pt x="3341056" y="2522390"/>
                </a:moveTo>
                <a:cubicBezTo>
                  <a:pt x="3323786" y="2524065"/>
                  <a:pt x="3306517" y="2522390"/>
                  <a:pt x="3288975" y="2536350"/>
                </a:cubicBezTo>
                <a:cubicBezTo>
                  <a:pt x="3290894" y="2522390"/>
                  <a:pt x="3273351" y="2538304"/>
                  <a:pt x="3266498" y="2538304"/>
                </a:cubicBezTo>
                <a:cubicBezTo>
                  <a:pt x="3259646" y="2534674"/>
                  <a:pt x="3261290" y="2520435"/>
                  <a:pt x="3250873" y="2524065"/>
                </a:cubicBezTo>
                <a:cubicBezTo>
                  <a:pt x="3244021" y="2534674"/>
                  <a:pt x="3233605" y="2548914"/>
                  <a:pt x="3228396" y="2554219"/>
                </a:cubicBezTo>
                <a:cubicBezTo>
                  <a:pt x="3226752" y="2548914"/>
                  <a:pt x="3221544" y="2545284"/>
                  <a:pt x="3214691" y="2541655"/>
                </a:cubicBezTo>
                <a:cubicBezTo>
                  <a:pt x="3211128" y="2531045"/>
                  <a:pt x="3230316" y="2539980"/>
                  <a:pt x="3225107" y="2529370"/>
                </a:cubicBezTo>
                <a:cubicBezTo>
                  <a:pt x="3217295" y="2530627"/>
                  <a:pt x="3202544" y="2529998"/>
                  <a:pt x="3194270" y="2534788"/>
                </a:cubicBezTo>
                <a:lnTo>
                  <a:pt x="3189536" y="2540572"/>
                </a:lnTo>
                <a:lnTo>
                  <a:pt x="3190266" y="2541660"/>
                </a:lnTo>
                <a:lnTo>
                  <a:pt x="3199855" y="2541690"/>
                </a:lnTo>
                <a:cubicBezTo>
                  <a:pt x="3203316" y="2541235"/>
                  <a:pt x="3205920" y="2541654"/>
                  <a:pt x="3205920" y="2546959"/>
                </a:cubicBezTo>
                <a:lnTo>
                  <a:pt x="3196709" y="2549225"/>
                </a:lnTo>
                <a:lnTo>
                  <a:pt x="3207873" y="2560902"/>
                </a:lnTo>
                <a:lnTo>
                  <a:pt x="3209288" y="2557210"/>
                </a:lnTo>
                <a:cubicBezTo>
                  <a:pt x="3214429" y="2566423"/>
                  <a:pt x="3221573" y="2560875"/>
                  <a:pt x="3224824" y="2565651"/>
                </a:cubicBezTo>
                <a:lnTo>
                  <a:pt x="3225906" y="2571357"/>
                </a:lnTo>
                <a:lnTo>
                  <a:pt x="3226478" y="2571463"/>
                </a:lnTo>
                <a:lnTo>
                  <a:pt x="3228943" y="2572981"/>
                </a:lnTo>
                <a:lnTo>
                  <a:pt x="3238004" y="2566074"/>
                </a:lnTo>
                <a:lnTo>
                  <a:pt x="3240153" y="2566370"/>
                </a:lnTo>
                <a:lnTo>
                  <a:pt x="3235941" y="2563459"/>
                </a:lnTo>
                <a:lnTo>
                  <a:pt x="3235488" y="2561617"/>
                </a:lnTo>
                <a:lnTo>
                  <a:pt x="3234914" y="2559285"/>
                </a:lnTo>
                <a:cubicBezTo>
                  <a:pt x="3240296" y="2560941"/>
                  <a:pt x="3236897" y="2555699"/>
                  <a:pt x="3242279" y="2552111"/>
                </a:cubicBezTo>
                <a:cubicBezTo>
                  <a:pt x="3244971" y="2553077"/>
                  <a:pt x="3245395" y="2554387"/>
                  <a:pt x="3245821" y="2555905"/>
                </a:cubicBezTo>
                <a:lnTo>
                  <a:pt x="3247941" y="2558920"/>
                </a:lnTo>
                <a:lnTo>
                  <a:pt x="3256406" y="2551521"/>
                </a:lnTo>
                <a:cubicBezTo>
                  <a:pt x="3259866" y="2547996"/>
                  <a:pt x="3260277" y="2544925"/>
                  <a:pt x="3250683" y="2543250"/>
                </a:cubicBezTo>
                <a:cubicBezTo>
                  <a:pt x="3256713" y="2538783"/>
                  <a:pt x="3264526" y="2540109"/>
                  <a:pt x="3270626" y="2544960"/>
                </a:cubicBezTo>
                <a:lnTo>
                  <a:pt x="3274326" y="2549762"/>
                </a:lnTo>
                <a:lnTo>
                  <a:pt x="3281510" y="2545974"/>
                </a:lnTo>
                <a:cubicBezTo>
                  <a:pt x="3285443" y="2545112"/>
                  <a:pt x="3289376" y="2544215"/>
                  <a:pt x="3292827" y="2539800"/>
                </a:cubicBezTo>
                <a:cubicBezTo>
                  <a:pt x="3298070" y="2548630"/>
                  <a:pt x="3304971" y="2543387"/>
                  <a:pt x="3301659" y="2553873"/>
                </a:cubicBezTo>
                <a:cubicBezTo>
                  <a:pt x="3293793" y="2546009"/>
                  <a:pt x="3285927" y="2550872"/>
                  <a:pt x="3278060" y="2552282"/>
                </a:cubicBezTo>
                <a:lnTo>
                  <a:pt x="3276208" y="2552202"/>
                </a:lnTo>
                <a:lnTo>
                  <a:pt x="3278053" y="2554597"/>
                </a:lnTo>
                <a:cubicBezTo>
                  <a:pt x="3279810" y="2558501"/>
                  <a:pt x="3280701" y="2563003"/>
                  <a:pt x="3280290" y="2567819"/>
                </a:cubicBezTo>
                <a:cubicBezTo>
                  <a:pt x="3272477" y="2564329"/>
                  <a:pt x="3269393" y="2571379"/>
                  <a:pt x="3266994" y="2577766"/>
                </a:cubicBezTo>
                <a:lnTo>
                  <a:pt x="3265313" y="2581365"/>
                </a:lnTo>
                <a:lnTo>
                  <a:pt x="3280816" y="2586584"/>
                </a:lnTo>
                <a:lnTo>
                  <a:pt x="3306746" y="2602235"/>
                </a:lnTo>
                <a:lnTo>
                  <a:pt x="3313185" y="2601323"/>
                </a:lnTo>
                <a:lnTo>
                  <a:pt x="3314319" y="2606805"/>
                </a:lnTo>
                <a:lnTo>
                  <a:pt x="3323592" y="2612403"/>
                </a:lnTo>
                <a:lnTo>
                  <a:pt x="3325247" y="2611932"/>
                </a:lnTo>
                <a:cubicBezTo>
                  <a:pt x="3313185" y="2604952"/>
                  <a:pt x="3326892" y="2604952"/>
                  <a:pt x="3326892" y="2589038"/>
                </a:cubicBezTo>
                <a:cubicBezTo>
                  <a:pt x="3337309" y="2583734"/>
                  <a:pt x="3332101" y="2599648"/>
                  <a:pt x="3339229" y="2599648"/>
                </a:cubicBezTo>
                <a:cubicBezTo>
                  <a:pt x="3337309" y="2604952"/>
                  <a:pt x="3332101" y="2603277"/>
                  <a:pt x="3332101" y="2608582"/>
                </a:cubicBezTo>
                <a:cubicBezTo>
                  <a:pt x="3334020" y="2611932"/>
                  <a:pt x="3334020" y="2615562"/>
                  <a:pt x="3337309" y="2617237"/>
                </a:cubicBezTo>
                <a:cubicBezTo>
                  <a:pt x="3344437" y="2615562"/>
                  <a:pt x="3340873" y="2603277"/>
                  <a:pt x="3346082" y="2599648"/>
                </a:cubicBezTo>
                <a:cubicBezTo>
                  <a:pt x="3347727" y="2589038"/>
                  <a:pt x="3334020" y="2590714"/>
                  <a:pt x="3346082" y="2583734"/>
                </a:cubicBezTo>
                <a:cubicBezTo>
                  <a:pt x="3346082" y="2582058"/>
                  <a:pt x="3334020" y="2578429"/>
                  <a:pt x="3330456" y="2583734"/>
                </a:cubicBezTo>
                <a:cubicBezTo>
                  <a:pt x="3331278" y="2576614"/>
                  <a:pt x="3329565" y="2571309"/>
                  <a:pt x="3328057" y="2566458"/>
                </a:cubicBezTo>
                <a:lnTo>
                  <a:pt x="3328046" y="2566313"/>
                </a:lnTo>
                <a:lnTo>
                  <a:pt x="3325215" y="2567839"/>
                </a:lnTo>
                <a:cubicBezTo>
                  <a:pt x="3325215" y="2567839"/>
                  <a:pt x="3325215" y="2567839"/>
                  <a:pt x="3318543" y="2562583"/>
                </a:cubicBezTo>
                <a:cubicBezTo>
                  <a:pt x="3321078" y="2559124"/>
                  <a:pt x="3324414" y="2555666"/>
                  <a:pt x="3326916" y="2552416"/>
                </a:cubicBezTo>
                <a:lnTo>
                  <a:pt x="3326930" y="2552378"/>
                </a:lnTo>
                <a:lnTo>
                  <a:pt x="3326892" y="2551905"/>
                </a:lnTo>
                <a:lnTo>
                  <a:pt x="3327083" y="2551971"/>
                </a:lnTo>
                <a:lnTo>
                  <a:pt x="3330285" y="2543494"/>
                </a:lnTo>
                <a:cubicBezTo>
                  <a:pt x="3335355" y="2546813"/>
                  <a:pt x="3333753" y="2550410"/>
                  <a:pt x="3338825" y="2552070"/>
                </a:cubicBezTo>
                <a:lnTo>
                  <a:pt x="3333048" y="2556493"/>
                </a:lnTo>
                <a:lnTo>
                  <a:pt x="3334054" y="2559688"/>
                </a:lnTo>
                <a:cubicBezTo>
                  <a:pt x="3334706" y="2564329"/>
                  <a:pt x="3334706" y="2569634"/>
                  <a:pt x="3337309" y="2571449"/>
                </a:cubicBezTo>
                <a:cubicBezTo>
                  <a:pt x="3344437" y="2566144"/>
                  <a:pt x="3356499" y="2567819"/>
                  <a:pt x="3361707" y="2559164"/>
                </a:cubicBezTo>
                <a:cubicBezTo>
                  <a:pt x="3354854" y="2550230"/>
                  <a:pt x="3339229" y="2566144"/>
                  <a:pt x="3340873" y="2543250"/>
                </a:cubicBezTo>
                <a:cubicBezTo>
                  <a:pt x="3346904" y="2548555"/>
                  <a:pt x="3349097" y="2545903"/>
                  <a:pt x="3349542" y="2541260"/>
                </a:cubicBezTo>
                <a:lnTo>
                  <a:pt x="3349306" y="2536465"/>
                </a:lnTo>
                <a:lnTo>
                  <a:pt x="3344619" y="2541655"/>
                </a:lnTo>
                <a:cubicBezTo>
                  <a:pt x="3342015" y="2540329"/>
                  <a:pt x="3341245" y="2538793"/>
                  <a:pt x="3341364" y="2537152"/>
                </a:cubicBezTo>
                <a:lnTo>
                  <a:pt x="3342691" y="2533894"/>
                </a:lnTo>
                <a:lnTo>
                  <a:pt x="3338700" y="2539967"/>
                </a:lnTo>
                <a:cubicBezTo>
                  <a:pt x="3336078" y="2542346"/>
                  <a:pt x="3332605" y="2543637"/>
                  <a:pt x="3327430" y="2542821"/>
                </a:cubicBezTo>
                <a:lnTo>
                  <a:pt x="3328269" y="2536785"/>
                </a:lnTo>
                <a:lnTo>
                  <a:pt x="3326116" y="2538757"/>
                </a:lnTo>
                <a:cubicBezTo>
                  <a:pt x="3321611" y="2540552"/>
                  <a:pt x="3316365" y="2537884"/>
                  <a:pt x="3310964" y="2546913"/>
                </a:cubicBezTo>
                <a:cubicBezTo>
                  <a:pt x="3310964" y="2546913"/>
                  <a:pt x="3310964" y="2546913"/>
                  <a:pt x="3304039" y="2541715"/>
                </a:cubicBezTo>
                <a:cubicBezTo>
                  <a:pt x="3310132" y="2540074"/>
                  <a:pt x="3314980" y="2538364"/>
                  <a:pt x="3319170" y="2537064"/>
                </a:cubicBezTo>
                <a:lnTo>
                  <a:pt x="3328484" y="2535241"/>
                </a:lnTo>
                <a:lnTo>
                  <a:pt x="3328736" y="2533419"/>
                </a:lnTo>
                <a:cubicBezTo>
                  <a:pt x="3329890" y="2531015"/>
                  <a:pt x="3331635" y="2529334"/>
                  <a:pt x="3333592" y="2528348"/>
                </a:cubicBezTo>
                <a:lnTo>
                  <a:pt x="3344010" y="2530421"/>
                </a:lnTo>
                <a:lnTo>
                  <a:pt x="3345236" y="2526892"/>
                </a:lnTo>
                <a:cubicBezTo>
                  <a:pt x="3345151" y="2525252"/>
                  <a:pt x="3344071" y="2523716"/>
                  <a:pt x="3341056" y="2522390"/>
                </a:cubicBezTo>
                <a:close/>
                <a:moveTo>
                  <a:pt x="3443125" y="2522031"/>
                </a:moveTo>
                <a:lnTo>
                  <a:pt x="3442048" y="2522353"/>
                </a:lnTo>
                <a:lnTo>
                  <a:pt x="3438857" y="2524229"/>
                </a:lnTo>
                <a:cubicBezTo>
                  <a:pt x="3435626" y="2525749"/>
                  <a:pt x="3433449" y="2527476"/>
                  <a:pt x="3435898" y="2530930"/>
                </a:cubicBezTo>
                <a:lnTo>
                  <a:pt x="3440104" y="2531597"/>
                </a:lnTo>
                <a:close/>
                <a:moveTo>
                  <a:pt x="3638581" y="2520102"/>
                </a:moveTo>
                <a:cubicBezTo>
                  <a:pt x="3636644" y="2530684"/>
                  <a:pt x="3624468" y="2532634"/>
                  <a:pt x="3624468" y="2543215"/>
                </a:cubicBezTo>
                <a:cubicBezTo>
                  <a:pt x="3619212" y="2541266"/>
                  <a:pt x="3617551" y="2535975"/>
                  <a:pt x="3615892" y="2529013"/>
                </a:cubicBezTo>
                <a:cubicBezTo>
                  <a:pt x="3622809" y="2525392"/>
                  <a:pt x="3628066" y="2520102"/>
                  <a:pt x="3638581" y="2520102"/>
                </a:cubicBezTo>
                <a:close/>
                <a:moveTo>
                  <a:pt x="3465723" y="2519789"/>
                </a:moveTo>
                <a:lnTo>
                  <a:pt x="3466256" y="2524614"/>
                </a:lnTo>
                <a:cubicBezTo>
                  <a:pt x="3468620" y="2532989"/>
                  <a:pt x="3472459" y="2542272"/>
                  <a:pt x="3468894" y="2553859"/>
                </a:cubicBezTo>
                <a:cubicBezTo>
                  <a:pt x="3468894" y="2553859"/>
                  <a:pt x="3468894" y="2553859"/>
                  <a:pt x="3474377" y="2551905"/>
                </a:cubicBezTo>
                <a:cubicBezTo>
                  <a:pt x="3477804" y="2549252"/>
                  <a:pt x="3477324" y="2545274"/>
                  <a:pt x="3477084" y="2540877"/>
                </a:cubicBezTo>
                <a:lnTo>
                  <a:pt x="3481110" y="2527728"/>
                </a:lnTo>
                <a:lnTo>
                  <a:pt x="3498991" y="2524323"/>
                </a:lnTo>
                <a:lnTo>
                  <a:pt x="3493460" y="2520435"/>
                </a:lnTo>
                <a:cubicBezTo>
                  <a:pt x="3487429" y="2525740"/>
                  <a:pt x="3481330" y="2524902"/>
                  <a:pt x="3475232" y="2522739"/>
                </a:cubicBezTo>
                <a:close/>
                <a:moveTo>
                  <a:pt x="3357857" y="2518970"/>
                </a:moveTo>
                <a:cubicBezTo>
                  <a:pt x="3356131" y="2518377"/>
                  <a:pt x="3354076" y="2518691"/>
                  <a:pt x="3351472" y="2520435"/>
                </a:cubicBezTo>
                <a:cubicBezTo>
                  <a:pt x="3348457" y="2522669"/>
                  <a:pt x="3347378" y="2524571"/>
                  <a:pt x="3347241" y="2526303"/>
                </a:cubicBezTo>
                <a:lnTo>
                  <a:pt x="3348402" y="2530264"/>
                </a:lnTo>
                <a:lnTo>
                  <a:pt x="3347727" y="2527336"/>
                </a:lnTo>
                <a:cubicBezTo>
                  <a:pt x="3349645" y="2522031"/>
                  <a:pt x="3351291" y="2523706"/>
                  <a:pt x="3351291" y="2527336"/>
                </a:cubicBezTo>
                <a:cubicBezTo>
                  <a:pt x="3352935" y="2527336"/>
                  <a:pt x="3354854" y="2525382"/>
                  <a:pt x="3354854" y="2522031"/>
                </a:cubicBezTo>
                <a:cubicBezTo>
                  <a:pt x="3358555" y="2528523"/>
                  <a:pt x="3349766" y="2538154"/>
                  <a:pt x="3353236" y="2543272"/>
                </a:cubicBezTo>
                <a:lnTo>
                  <a:pt x="3354216" y="2543657"/>
                </a:lnTo>
                <a:lnTo>
                  <a:pt x="3357309" y="2541031"/>
                </a:lnTo>
                <a:cubicBezTo>
                  <a:pt x="3357309" y="2541031"/>
                  <a:pt x="3357309" y="2541031"/>
                  <a:pt x="3358624" y="2541677"/>
                </a:cubicBezTo>
                <a:lnTo>
                  <a:pt x="3362771" y="2543713"/>
                </a:lnTo>
                <a:lnTo>
                  <a:pt x="3367589" y="2530637"/>
                </a:lnTo>
                <a:lnTo>
                  <a:pt x="3362265" y="2522948"/>
                </a:lnTo>
                <a:cubicBezTo>
                  <a:pt x="3360980" y="2521064"/>
                  <a:pt x="3359584" y="2519563"/>
                  <a:pt x="3357857" y="2518970"/>
                </a:cubicBezTo>
                <a:close/>
                <a:moveTo>
                  <a:pt x="4066627" y="2518216"/>
                </a:moveTo>
                <a:cubicBezTo>
                  <a:pt x="4068672" y="2518909"/>
                  <a:pt x="4071027" y="2521133"/>
                  <a:pt x="4073717" y="2525580"/>
                </a:cubicBezTo>
                <a:cubicBezTo>
                  <a:pt x="4061252" y="2529251"/>
                  <a:pt x="4064652" y="2538287"/>
                  <a:pt x="4055870" y="2534616"/>
                </a:cubicBezTo>
                <a:cubicBezTo>
                  <a:pt x="4057144" y="2527839"/>
                  <a:pt x="4060491" y="2516138"/>
                  <a:pt x="4066627" y="2518216"/>
                </a:cubicBezTo>
                <a:close/>
                <a:moveTo>
                  <a:pt x="3203898" y="2513734"/>
                </a:moveTo>
                <a:cubicBezTo>
                  <a:pt x="3199752" y="2513525"/>
                  <a:pt x="3194545" y="2515270"/>
                  <a:pt x="3191940" y="2518760"/>
                </a:cubicBezTo>
                <a:cubicBezTo>
                  <a:pt x="3197148" y="2529370"/>
                  <a:pt x="3204275" y="2515130"/>
                  <a:pt x="3209484" y="2520435"/>
                </a:cubicBezTo>
                <a:cubicBezTo>
                  <a:pt x="3211128" y="2516107"/>
                  <a:pt x="3208045" y="2513944"/>
                  <a:pt x="3203898" y="2513734"/>
                </a:cubicBezTo>
                <a:close/>
                <a:moveTo>
                  <a:pt x="3181815" y="2507882"/>
                </a:moveTo>
                <a:lnTo>
                  <a:pt x="3176999" y="2507993"/>
                </a:lnTo>
                <a:lnTo>
                  <a:pt x="3178096" y="2513604"/>
                </a:lnTo>
                <a:close/>
                <a:moveTo>
                  <a:pt x="3418300" y="2502728"/>
                </a:moveTo>
                <a:lnTo>
                  <a:pt x="3416567" y="2507208"/>
                </a:lnTo>
                <a:cubicBezTo>
                  <a:pt x="3414242" y="2510507"/>
                  <a:pt x="3411570" y="2506894"/>
                  <a:pt x="3405197" y="2508151"/>
                </a:cubicBezTo>
                <a:cubicBezTo>
                  <a:pt x="3405197" y="2513455"/>
                  <a:pt x="3403278" y="2518760"/>
                  <a:pt x="3405197" y="2524065"/>
                </a:cubicBezTo>
                <a:cubicBezTo>
                  <a:pt x="3406841" y="2520435"/>
                  <a:pt x="3420821" y="2520435"/>
                  <a:pt x="3417257" y="2527695"/>
                </a:cubicBezTo>
                <a:lnTo>
                  <a:pt x="3410637" y="2526676"/>
                </a:lnTo>
                <a:lnTo>
                  <a:pt x="3417082" y="2535991"/>
                </a:lnTo>
                <a:cubicBezTo>
                  <a:pt x="3415437" y="2525382"/>
                  <a:pt x="3427500" y="2522031"/>
                  <a:pt x="3431063" y="2506117"/>
                </a:cubicBezTo>
                <a:lnTo>
                  <a:pt x="3428708" y="2505457"/>
                </a:lnTo>
                <a:lnTo>
                  <a:pt x="3426783" y="2513699"/>
                </a:lnTo>
                <a:cubicBezTo>
                  <a:pt x="3425892" y="2516526"/>
                  <a:pt x="3424110" y="2517784"/>
                  <a:pt x="3418902" y="2515130"/>
                </a:cubicBezTo>
                <a:cubicBezTo>
                  <a:pt x="3417668" y="2509895"/>
                  <a:pt x="3425224" y="2508587"/>
                  <a:pt x="3423875" y="2505315"/>
                </a:cubicBezTo>
                <a:lnTo>
                  <a:pt x="3421688" y="2503492"/>
                </a:lnTo>
                <a:lnTo>
                  <a:pt x="3419344" y="2502836"/>
                </a:lnTo>
                <a:close/>
                <a:moveTo>
                  <a:pt x="3201297" y="2502580"/>
                </a:moveTo>
                <a:lnTo>
                  <a:pt x="3190151" y="2506737"/>
                </a:lnTo>
                <a:lnTo>
                  <a:pt x="3186732" y="2510105"/>
                </a:lnTo>
                <a:cubicBezTo>
                  <a:pt x="3195504" y="2513455"/>
                  <a:pt x="3202356" y="2506476"/>
                  <a:pt x="3209484" y="2502846"/>
                </a:cubicBezTo>
                <a:close/>
                <a:moveTo>
                  <a:pt x="3462211" y="2495866"/>
                </a:moveTo>
                <a:lnTo>
                  <a:pt x="3458126" y="2496733"/>
                </a:lnTo>
                <a:lnTo>
                  <a:pt x="3456832" y="2509747"/>
                </a:lnTo>
                <a:lnTo>
                  <a:pt x="3459286" y="2509117"/>
                </a:lnTo>
                <a:lnTo>
                  <a:pt x="3460224" y="2505847"/>
                </a:lnTo>
                <a:cubicBezTo>
                  <a:pt x="3461732" y="2502078"/>
                  <a:pt x="3463034" y="2498518"/>
                  <a:pt x="3462211" y="2495866"/>
                </a:cubicBezTo>
                <a:close/>
                <a:moveTo>
                  <a:pt x="4300805" y="2492242"/>
                </a:moveTo>
                <a:cubicBezTo>
                  <a:pt x="4321519" y="2501238"/>
                  <a:pt x="4288539" y="2511920"/>
                  <a:pt x="4274912" y="2524290"/>
                </a:cubicBezTo>
                <a:cubicBezTo>
                  <a:pt x="4266189" y="2525977"/>
                  <a:pt x="4304075" y="2490555"/>
                  <a:pt x="4300805" y="2492242"/>
                </a:cubicBezTo>
                <a:close/>
                <a:moveTo>
                  <a:pt x="3499085" y="2492046"/>
                </a:moveTo>
                <a:lnTo>
                  <a:pt x="3491442" y="2495333"/>
                </a:lnTo>
                <a:lnTo>
                  <a:pt x="3490784" y="2495359"/>
                </a:lnTo>
                <a:lnTo>
                  <a:pt x="3490650" y="2495622"/>
                </a:lnTo>
                <a:cubicBezTo>
                  <a:pt x="3490856" y="2498029"/>
                  <a:pt x="3491678" y="2500193"/>
                  <a:pt x="3489896" y="2502846"/>
                </a:cubicBezTo>
                <a:cubicBezTo>
                  <a:pt x="3485648" y="2505498"/>
                  <a:pt x="3486127" y="2502427"/>
                  <a:pt x="3485922" y="2498483"/>
                </a:cubicBezTo>
                <a:lnTo>
                  <a:pt x="3485194" y="2495587"/>
                </a:lnTo>
                <a:lnTo>
                  <a:pt x="3474582" y="2496018"/>
                </a:lnTo>
                <a:lnTo>
                  <a:pt x="3472433" y="2494112"/>
                </a:lnTo>
                <a:lnTo>
                  <a:pt x="3470743" y="2499600"/>
                </a:lnTo>
                <a:lnTo>
                  <a:pt x="3470312" y="2500851"/>
                </a:lnTo>
                <a:lnTo>
                  <a:pt x="3472458" y="2500812"/>
                </a:lnTo>
                <a:lnTo>
                  <a:pt x="3465047" y="2512363"/>
                </a:lnTo>
                <a:lnTo>
                  <a:pt x="3472366" y="2513869"/>
                </a:lnTo>
                <a:cubicBezTo>
                  <a:pt x="3475651" y="2513673"/>
                  <a:pt x="3478847" y="2512740"/>
                  <a:pt x="3481981" y="2511536"/>
                </a:cubicBezTo>
                <a:lnTo>
                  <a:pt x="3486089" y="2510027"/>
                </a:lnTo>
                <a:lnTo>
                  <a:pt x="3478096" y="2508082"/>
                </a:lnTo>
                <a:cubicBezTo>
                  <a:pt x="3481697" y="2501165"/>
                  <a:pt x="3485021" y="2506421"/>
                  <a:pt x="3488622" y="2506421"/>
                </a:cubicBezTo>
                <a:cubicBezTo>
                  <a:pt x="3491253" y="2505592"/>
                  <a:pt x="3491669" y="2502549"/>
                  <a:pt x="3492742" y="2500127"/>
                </a:cubicBezTo>
                <a:lnTo>
                  <a:pt x="3500794" y="2497574"/>
                </a:lnTo>
                <a:lnTo>
                  <a:pt x="3500998" y="2494504"/>
                </a:lnTo>
                <a:close/>
                <a:moveTo>
                  <a:pt x="3592654" y="2488093"/>
                </a:moveTo>
                <a:cubicBezTo>
                  <a:pt x="3577458" y="2496797"/>
                  <a:pt x="3553308" y="2519821"/>
                  <a:pt x="3539741" y="2496797"/>
                </a:cubicBezTo>
                <a:cubicBezTo>
                  <a:pt x="3556836" y="2491462"/>
                  <a:pt x="3573931" y="2488093"/>
                  <a:pt x="3592654" y="2488093"/>
                </a:cubicBezTo>
                <a:close/>
                <a:moveTo>
                  <a:pt x="3462041" y="2484898"/>
                </a:moveTo>
                <a:lnTo>
                  <a:pt x="3461956" y="2485141"/>
                </a:lnTo>
                <a:lnTo>
                  <a:pt x="3462211" y="2485256"/>
                </a:lnTo>
                <a:lnTo>
                  <a:pt x="3462320" y="2485145"/>
                </a:lnTo>
                <a:close/>
                <a:moveTo>
                  <a:pt x="4085102" y="2484400"/>
                </a:moveTo>
                <a:cubicBezTo>
                  <a:pt x="4091861" y="2491446"/>
                  <a:pt x="4088617" y="2495109"/>
                  <a:pt x="4090239" y="2500463"/>
                </a:cubicBezTo>
                <a:cubicBezTo>
                  <a:pt x="4081858" y="2507509"/>
                  <a:pt x="4074827" y="2507509"/>
                  <a:pt x="4071583" y="2498772"/>
                </a:cubicBezTo>
                <a:cubicBezTo>
                  <a:pt x="4079964" y="2495109"/>
                  <a:pt x="4074827" y="2488064"/>
                  <a:pt x="4085102" y="2484400"/>
                </a:cubicBezTo>
                <a:close/>
                <a:moveTo>
                  <a:pt x="3740892" y="2482801"/>
                </a:moveTo>
                <a:cubicBezTo>
                  <a:pt x="3742534" y="2502175"/>
                  <a:pt x="3716535" y="2498806"/>
                  <a:pt x="3708051" y="2507510"/>
                </a:cubicBezTo>
                <a:cubicBezTo>
                  <a:pt x="3699294" y="2504141"/>
                  <a:pt x="3709692" y="2491505"/>
                  <a:pt x="3702851" y="2493471"/>
                </a:cubicBezTo>
                <a:cubicBezTo>
                  <a:pt x="3709692" y="2488136"/>
                  <a:pt x="3728577" y="2475782"/>
                  <a:pt x="3728577" y="2495155"/>
                </a:cubicBezTo>
                <a:cubicBezTo>
                  <a:pt x="3733777" y="2491505"/>
                  <a:pt x="3730492" y="2481116"/>
                  <a:pt x="3740892" y="2482801"/>
                </a:cubicBezTo>
                <a:close/>
                <a:moveTo>
                  <a:pt x="3444339" y="2481180"/>
                </a:moveTo>
                <a:lnTo>
                  <a:pt x="3442083" y="2485773"/>
                </a:lnTo>
                <a:lnTo>
                  <a:pt x="3444770" y="2481548"/>
                </a:lnTo>
                <a:close/>
                <a:moveTo>
                  <a:pt x="3681785" y="2480381"/>
                </a:moveTo>
                <a:cubicBezTo>
                  <a:pt x="3684194" y="2480355"/>
                  <a:pt x="3686042" y="2481360"/>
                  <a:pt x="3686932" y="2484040"/>
                </a:cubicBezTo>
                <a:cubicBezTo>
                  <a:pt x="3680907" y="2484040"/>
                  <a:pt x="3678307" y="2484040"/>
                  <a:pt x="3676560" y="2485592"/>
                </a:cubicBezTo>
                <a:lnTo>
                  <a:pt x="3671873" y="2495313"/>
                </a:lnTo>
                <a:lnTo>
                  <a:pt x="3676049" y="2497024"/>
                </a:lnTo>
                <a:cubicBezTo>
                  <a:pt x="3670749" y="2505843"/>
                  <a:pt x="3668796" y="2509426"/>
                  <a:pt x="3676049" y="2519624"/>
                </a:cubicBezTo>
                <a:cubicBezTo>
                  <a:pt x="3658197" y="2528444"/>
                  <a:pt x="3667122" y="2498953"/>
                  <a:pt x="3661823" y="2498953"/>
                </a:cubicBezTo>
                <a:cubicBezTo>
                  <a:pt x="3661823" y="2495370"/>
                  <a:pt x="3663497" y="2495370"/>
                  <a:pt x="3665449" y="2495370"/>
                </a:cubicBezTo>
                <a:lnTo>
                  <a:pt x="3668528" y="2495069"/>
                </a:lnTo>
                <a:lnTo>
                  <a:pt x="3666188" y="2493911"/>
                </a:lnTo>
                <a:cubicBezTo>
                  <a:pt x="3660232" y="2493527"/>
                  <a:pt x="3653044" y="2497864"/>
                  <a:pt x="3655713" y="2491093"/>
                </a:cubicBezTo>
                <a:cubicBezTo>
                  <a:pt x="3662286" y="2489824"/>
                  <a:pt x="3674558" y="2480460"/>
                  <a:pt x="3681785" y="2480381"/>
                </a:cubicBezTo>
                <a:close/>
                <a:moveTo>
                  <a:pt x="3521707" y="2467793"/>
                </a:moveTo>
                <a:lnTo>
                  <a:pt x="3517219" y="2470973"/>
                </a:lnTo>
                <a:lnTo>
                  <a:pt x="3517410" y="2471296"/>
                </a:lnTo>
                <a:cubicBezTo>
                  <a:pt x="3519363" y="2472622"/>
                  <a:pt x="3521144" y="2473948"/>
                  <a:pt x="3519499" y="2476601"/>
                </a:cubicBezTo>
                <a:cubicBezTo>
                  <a:pt x="3522104" y="2477438"/>
                  <a:pt x="3524708" y="2476113"/>
                  <a:pt x="3527312" y="2473913"/>
                </a:cubicBezTo>
                <a:lnTo>
                  <a:pt x="3532279" y="2468877"/>
                </a:lnTo>
                <a:close/>
                <a:moveTo>
                  <a:pt x="348170" y="2467688"/>
                </a:moveTo>
                <a:cubicBezTo>
                  <a:pt x="330899" y="2466013"/>
                  <a:pt x="332544" y="2490578"/>
                  <a:pt x="336108" y="2497557"/>
                </a:cubicBezTo>
                <a:cubicBezTo>
                  <a:pt x="351733" y="2497557"/>
                  <a:pt x="337752" y="2478296"/>
                  <a:pt x="348170" y="2467688"/>
                </a:cubicBezTo>
                <a:close/>
                <a:moveTo>
                  <a:pt x="3677262" y="2465858"/>
                </a:moveTo>
                <a:cubicBezTo>
                  <a:pt x="3663251" y="2469198"/>
                  <a:pt x="3658032" y="2472816"/>
                  <a:pt x="3665175" y="2481724"/>
                </a:cubicBezTo>
                <a:cubicBezTo>
                  <a:pt x="3651164" y="2486734"/>
                  <a:pt x="3665175" y="2472816"/>
                  <a:pt x="3654736" y="2471146"/>
                </a:cubicBezTo>
                <a:cubicBezTo>
                  <a:pt x="3647593" y="2485064"/>
                  <a:pt x="3625066" y="2474487"/>
                  <a:pt x="3626989" y="2490352"/>
                </a:cubicBezTo>
                <a:cubicBezTo>
                  <a:pt x="3618199" y="2478105"/>
                  <a:pt x="3611331" y="2493970"/>
                  <a:pt x="3598969" y="2486734"/>
                </a:cubicBezTo>
                <a:cubicBezTo>
                  <a:pt x="3621770" y="2476435"/>
                  <a:pt x="3658032" y="2462240"/>
                  <a:pt x="3677262" y="2465858"/>
                </a:cubicBezTo>
                <a:close/>
                <a:moveTo>
                  <a:pt x="3516250" y="2465695"/>
                </a:moveTo>
                <a:lnTo>
                  <a:pt x="3514292" y="2465991"/>
                </a:lnTo>
                <a:lnTo>
                  <a:pt x="3514867" y="2466971"/>
                </a:lnTo>
                <a:lnTo>
                  <a:pt x="3516114" y="2465862"/>
                </a:lnTo>
                <a:close/>
                <a:moveTo>
                  <a:pt x="3580077" y="2453427"/>
                </a:moveTo>
                <a:cubicBezTo>
                  <a:pt x="3573088" y="2456079"/>
                  <a:pt x="3565756" y="2456986"/>
                  <a:pt x="3558423" y="2458347"/>
                </a:cubicBezTo>
                <a:lnTo>
                  <a:pt x="3546894" y="2462417"/>
                </a:lnTo>
                <a:lnTo>
                  <a:pt x="3545337" y="2465174"/>
                </a:lnTo>
                <a:lnTo>
                  <a:pt x="3555819" y="2464176"/>
                </a:lnTo>
                <a:cubicBezTo>
                  <a:pt x="3561850" y="2462850"/>
                  <a:pt x="3567880" y="2461524"/>
                  <a:pt x="3574870" y="2462362"/>
                </a:cubicBezTo>
                <a:cubicBezTo>
                  <a:pt x="3574870" y="2462362"/>
                  <a:pt x="3574870" y="2462362"/>
                  <a:pt x="3580077" y="2453427"/>
                </a:cubicBezTo>
                <a:close/>
                <a:moveTo>
                  <a:pt x="3697927" y="2448595"/>
                </a:moveTo>
                <a:cubicBezTo>
                  <a:pt x="3700517" y="2447797"/>
                  <a:pt x="3703686" y="2448044"/>
                  <a:pt x="3707489" y="2449877"/>
                </a:cubicBezTo>
                <a:cubicBezTo>
                  <a:pt x="3702418" y="2456931"/>
                  <a:pt x="3695479" y="2465958"/>
                  <a:pt x="3688808" y="2469344"/>
                </a:cubicBezTo>
                <a:cubicBezTo>
                  <a:pt x="3687607" y="2462785"/>
                  <a:pt x="3690158" y="2450988"/>
                  <a:pt x="3697927" y="2448595"/>
                </a:cubicBezTo>
                <a:close/>
                <a:moveTo>
                  <a:pt x="3610161" y="2444418"/>
                </a:moveTo>
                <a:cubicBezTo>
                  <a:pt x="3604970" y="2443044"/>
                  <a:pt x="3593920" y="2447284"/>
                  <a:pt x="3588576" y="2444771"/>
                </a:cubicBezTo>
                <a:cubicBezTo>
                  <a:pt x="3588576" y="2448122"/>
                  <a:pt x="3588576" y="2451752"/>
                  <a:pt x="3586931" y="2455381"/>
                </a:cubicBezTo>
                <a:cubicBezTo>
                  <a:pt x="3597347" y="2460687"/>
                  <a:pt x="3602554" y="2444771"/>
                  <a:pt x="3612970" y="2448122"/>
                </a:cubicBezTo>
                <a:cubicBezTo>
                  <a:pt x="3612970" y="2445958"/>
                  <a:pt x="3611891" y="2444876"/>
                  <a:pt x="3610161" y="2444418"/>
                </a:cubicBezTo>
                <a:close/>
                <a:moveTo>
                  <a:pt x="4423049" y="2435155"/>
                </a:moveTo>
                <a:cubicBezTo>
                  <a:pt x="4423049" y="2443910"/>
                  <a:pt x="4419734" y="2459504"/>
                  <a:pt x="4409234" y="2459504"/>
                </a:cubicBezTo>
                <a:cubicBezTo>
                  <a:pt x="4403985" y="2452391"/>
                  <a:pt x="4416141" y="2443910"/>
                  <a:pt x="4423049" y="2435155"/>
                </a:cubicBezTo>
                <a:close/>
                <a:moveTo>
                  <a:pt x="3643490" y="2434991"/>
                </a:moveTo>
                <a:cubicBezTo>
                  <a:pt x="3637144" y="2433499"/>
                  <a:pt x="3625169" y="2439467"/>
                  <a:pt x="3619824" y="2439467"/>
                </a:cubicBezTo>
                <a:cubicBezTo>
                  <a:pt x="3616534" y="2448122"/>
                  <a:pt x="3621742" y="2444771"/>
                  <a:pt x="3628595" y="2446447"/>
                </a:cubicBezTo>
                <a:cubicBezTo>
                  <a:pt x="3625031" y="2457056"/>
                  <a:pt x="3618179" y="2453427"/>
                  <a:pt x="3614615" y="2462362"/>
                </a:cubicBezTo>
                <a:cubicBezTo>
                  <a:pt x="3623387" y="2463199"/>
                  <a:pt x="3629485" y="2460128"/>
                  <a:pt x="3634454" y="2455521"/>
                </a:cubicBezTo>
                <a:lnTo>
                  <a:pt x="3645976" y="2441349"/>
                </a:lnTo>
                <a:lnTo>
                  <a:pt x="3642147" y="2439109"/>
                </a:lnTo>
                <a:cubicBezTo>
                  <a:pt x="3642147" y="2436876"/>
                  <a:pt x="3642696" y="2435969"/>
                  <a:pt x="3643493" y="2435646"/>
                </a:cubicBezTo>
                <a:lnTo>
                  <a:pt x="3644087" y="2435656"/>
                </a:lnTo>
                <a:close/>
                <a:moveTo>
                  <a:pt x="3704742" y="2434595"/>
                </a:moveTo>
                <a:lnTo>
                  <a:pt x="3706990" y="2435209"/>
                </a:lnTo>
                <a:cubicBezTo>
                  <a:pt x="3708292" y="2435837"/>
                  <a:pt x="3709183" y="2436675"/>
                  <a:pt x="3708360" y="2437513"/>
                </a:cubicBezTo>
                <a:close/>
                <a:moveTo>
                  <a:pt x="3703616" y="2433688"/>
                </a:moveTo>
                <a:lnTo>
                  <a:pt x="3704742" y="2434595"/>
                </a:lnTo>
                <a:lnTo>
                  <a:pt x="3703152" y="2434162"/>
                </a:lnTo>
                <a:close/>
                <a:moveTo>
                  <a:pt x="253449" y="2429245"/>
                </a:moveTo>
                <a:cubicBezTo>
                  <a:pt x="255425" y="2428985"/>
                  <a:pt x="257589" y="2429073"/>
                  <a:pt x="260178" y="2429919"/>
                </a:cubicBezTo>
                <a:cubicBezTo>
                  <a:pt x="256634" y="2449646"/>
                  <a:pt x="243007" y="2426537"/>
                  <a:pt x="237827" y="2445983"/>
                </a:cubicBezTo>
                <a:cubicBezTo>
                  <a:pt x="237827" y="2440628"/>
                  <a:pt x="232649" y="2436965"/>
                  <a:pt x="234285" y="2429919"/>
                </a:cubicBezTo>
                <a:cubicBezTo>
                  <a:pt x="243279" y="2433935"/>
                  <a:pt x="247521" y="2430025"/>
                  <a:pt x="253449" y="2429245"/>
                </a:cubicBezTo>
                <a:close/>
                <a:moveTo>
                  <a:pt x="3998782" y="2422844"/>
                </a:moveTo>
                <a:cubicBezTo>
                  <a:pt x="3998782" y="2433553"/>
                  <a:pt x="3981332" y="2445953"/>
                  <a:pt x="3972468" y="2442289"/>
                </a:cubicBezTo>
                <a:cubicBezTo>
                  <a:pt x="3972468" y="2433553"/>
                  <a:pt x="3990195" y="2429890"/>
                  <a:pt x="3998782" y="2422844"/>
                </a:cubicBezTo>
                <a:close/>
                <a:moveTo>
                  <a:pt x="3677112" y="2418248"/>
                </a:moveTo>
                <a:cubicBezTo>
                  <a:pt x="3675331" y="2420900"/>
                  <a:pt x="3673617" y="2424878"/>
                  <a:pt x="3671459" y="2427322"/>
                </a:cubicBezTo>
                <a:lnTo>
                  <a:pt x="3669790" y="2428311"/>
                </a:lnTo>
                <a:lnTo>
                  <a:pt x="3669634" y="2432592"/>
                </a:lnTo>
                <a:cubicBezTo>
                  <a:pt x="3667891" y="2436301"/>
                  <a:pt x="3664849" y="2439284"/>
                  <a:pt x="3661371" y="2441274"/>
                </a:cubicBezTo>
                <a:lnTo>
                  <a:pt x="3655436" y="2442754"/>
                </a:lnTo>
                <a:lnTo>
                  <a:pt x="3654228" y="2446931"/>
                </a:lnTo>
                <a:cubicBezTo>
                  <a:pt x="3654704" y="2448471"/>
                  <a:pt x="3656349" y="2450007"/>
                  <a:pt x="3659844" y="2451752"/>
                </a:cubicBezTo>
                <a:cubicBezTo>
                  <a:pt x="3666696" y="2448122"/>
                  <a:pt x="3670260" y="2425227"/>
                  <a:pt x="3685610" y="2427182"/>
                </a:cubicBezTo>
                <a:lnTo>
                  <a:pt x="3684921" y="2422997"/>
                </a:lnTo>
                <a:lnTo>
                  <a:pt x="3682505" y="2422648"/>
                </a:lnTo>
                <a:lnTo>
                  <a:pt x="3678071" y="2418643"/>
                </a:lnTo>
                <a:close/>
                <a:moveTo>
                  <a:pt x="4378355" y="2409301"/>
                </a:moveTo>
                <a:cubicBezTo>
                  <a:pt x="4381882" y="2414538"/>
                  <a:pt x="4375099" y="2418121"/>
                  <a:pt x="4378355" y="2421704"/>
                </a:cubicBezTo>
                <a:cubicBezTo>
                  <a:pt x="4383510" y="2421704"/>
                  <a:pt x="4390294" y="2421704"/>
                  <a:pt x="4395450" y="2419775"/>
                </a:cubicBezTo>
                <a:cubicBezTo>
                  <a:pt x="4402505" y="2426941"/>
                  <a:pt x="4390294" y="2433831"/>
                  <a:pt x="4393821" y="2439068"/>
                </a:cubicBezTo>
                <a:cubicBezTo>
                  <a:pt x="4385139" y="2435485"/>
                  <a:pt x="4376726" y="2445959"/>
                  <a:pt x="4368044" y="2437139"/>
                </a:cubicBezTo>
                <a:cubicBezTo>
                  <a:pt x="4383510" y="2426941"/>
                  <a:pt x="4362889" y="2419775"/>
                  <a:pt x="4378355" y="2409301"/>
                </a:cubicBezTo>
                <a:close/>
                <a:moveTo>
                  <a:pt x="4176139" y="2409301"/>
                </a:moveTo>
                <a:cubicBezTo>
                  <a:pt x="4183221" y="2416514"/>
                  <a:pt x="4184921" y="2423451"/>
                  <a:pt x="4176139" y="2428721"/>
                </a:cubicBezTo>
                <a:cubicBezTo>
                  <a:pt x="4167073" y="2427057"/>
                  <a:pt x="4168773" y="2414572"/>
                  <a:pt x="4176139" y="2409301"/>
                </a:cubicBezTo>
                <a:close/>
                <a:moveTo>
                  <a:pt x="3749172" y="2401790"/>
                </a:moveTo>
                <a:lnTo>
                  <a:pt x="3739047" y="2402323"/>
                </a:lnTo>
                <a:lnTo>
                  <a:pt x="3732681" y="2406716"/>
                </a:lnTo>
                <a:lnTo>
                  <a:pt x="3732517" y="2408203"/>
                </a:lnTo>
                <a:lnTo>
                  <a:pt x="3740620" y="2405705"/>
                </a:lnTo>
                <a:close/>
                <a:moveTo>
                  <a:pt x="4194203" y="2394528"/>
                </a:moveTo>
                <a:cubicBezTo>
                  <a:pt x="4197695" y="2398279"/>
                  <a:pt x="4194203" y="2401742"/>
                  <a:pt x="4197695" y="2405493"/>
                </a:cubicBezTo>
                <a:cubicBezTo>
                  <a:pt x="4202798" y="2400010"/>
                  <a:pt x="4202798" y="2400010"/>
                  <a:pt x="4202798" y="2400010"/>
                </a:cubicBezTo>
                <a:cubicBezTo>
                  <a:pt x="4207902" y="2412706"/>
                  <a:pt x="4194203" y="2403761"/>
                  <a:pt x="4190979" y="2410975"/>
                </a:cubicBezTo>
                <a:cubicBezTo>
                  <a:pt x="4183996" y="2401742"/>
                  <a:pt x="4183996" y="2401742"/>
                  <a:pt x="4183996" y="2401742"/>
                </a:cubicBezTo>
                <a:cubicBezTo>
                  <a:pt x="4194203" y="2394528"/>
                  <a:pt x="4194203" y="2394528"/>
                  <a:pt x="4194203" y="2394528"/>
                </a:cubicBezTo>
                <a:close/>
                <a:moveTo>
                  <a:pt x="180167" y="2379754"/>
                </a:moveTo>
                <a:cubicBezTo>
                  <a:pt x="182077" y="2397196"/>
                  <a:pt x="199273" y="2404395"/>
                  <a:pt x="195725" y="2423498"/>
                </a:cubicBezTo>
                <a:cubicBezTo>
                  <a:pt x="200911" y="2425159"/>
                  <a:pt x="200911" y="2421836"/>
                  <a:pt x="204459" y="2421836"/>
                </a:cubicBezTo>
                <a:cubicBezTo>
                  <a:pt x="202548" y="2414639"/>
                  <a:pt x="204459" y="2406056"/>
                  <a:pt x="202548" y="2399134"/>
                </a:cubicBezTo>
                <a:cubicBezTo>
                  <a:pt x="211282" y="2399134"/>
                  <a:pt x="226840" y="2411316"/>
                  <a:pt x="233663" y="2393874"/>
                </a:cubicBezTo>
                <a:cubicBezTo>
                  <a:pt x="245672" y="2409378"/>
                  <a:pt x="207734" y="2409378"/>
                  <a:pt x="206096" y="2430419"/>
                </a:cubicBezTo>
                <a:cubicBezTo>
                  <a:pt x="194087" y="2428758"/>
                  <a:pt x="183715" y="2432357"/>
                  <a:pt x="176891" y="2437341"/>
                </a:cubicBezTo>
                <a:cubicBezTo>
                  <a:pt x="171706" y="2428758"/>
                  <a:pt x="164609" y="2421836"/>
                  <a:pt x="161334" y="2412977"/>
                </a:cubicBezTo>
                <a:cubicBezTo>
                  <a:pt x="164609" y="2402457"/>
                  <a:pt x="169795" y="2400795"/>
                  <a:pt x="178529" y="2399134"/>
                </a:cubicBezTo>
                <a:cubicBezTo>
                  <a:pt x="173343" y="2391936"/>
                  <a:pt x="178529" y="2391936"/>
                  <a:pt x="180167" y="2379754"/>
                </a:cubicBezTo>
                <a:close/>
                <a:moveTo>
                  <a:pt x="207225" y="2369961"/>
                </a:moveTo>
                <a:cubicBezTo>
                  <a:pt x="209126" y="2384070"/>
                  <a:pt x="222708" y="2364981"/>
                  <a:pt x="219448" y="2389326"/>
                </a:cubicBezTo>
                <a:cubicBezTo>
                  <a:pt x="205595" y="2385730"/>
                  <a:pt x="205595" y="2385730"/>
                  <a:pt x="205595" y="2385730"/>
                </a:cubicBezTo>
                <a:cubicBezTo>
                  <a:pt x="207225" y="2377153"/>
                  <a:pt x="198805" y="2378814"/>
                  <a:pt x="207225" y="2369961"/>
                </a:cubicBezTo>
                <a:close/>
                <a:moveTo>
                  <a:pt x="3209620" y="2364082"/>
                </a:moveTo>
                <a:cubicBezTo>
                  <a:pt x="3204961" y="2364745"/>
                  <a:pt x="3199924" y="2365966"/>
                  <a:pt x="3195298" y="2366830"/>
                </a:cubicBezTo>
                <a:lnTo>
                  <a:pt x="3191898" y="2367003"/>
                </a:lnTo>
                <a:lnTo>
                  <a:pt x="3192159" y="2368408"/>
                </a:lnTo>
                <a:cubicBezTo>
                  <a:pt x="3193302" y="2369608"/>
                  <a:pt x="3195375" y="2369799"/>
                  <a:pt x="3198871" y="2368473"/>
                </a:cubicBezTo>
                <a:lnTo>
                  <a:pt x="3197852" y="2372140"/>
                </a:lnTo>
                <a:lnTo>
                  <a:pt x="3201808" y="2372040"/>
                </a:lnTo>
                <a:cubicBezTo>
                  <a:pt x="3210237" y="2371132"/>
                  <a:pt x="3219762" y="2369805"/>
                  <a:pt x="3226752" y="2374133"/>
                </a:cubicBezTo>
                <a:cubicBezTo>
                  <a:pt x="3226752" y="2363663"/>
                  <a:pt x="3218940" y="2362756"/>
                  <a:pt x="3209620" y="2364082"/>
                </a:cubicBezTo>
                <a:close/>
                <a:moveTo>
                  <a:pt x="3341694" y="2361833"/>
                </a:moveTo>
                <a:lnTo>
                  <a:pt x="3337492" y="2363803"/>
                </a:lnTo>
                <a:lnTo>
                  <a:pt x="3341437" y="2363509"/>
                </a:lnTo>
                <a:close/>
                <a:moveTo>
                  <a:pt x="3278884" y="2359698"/>
                </a:moveTo>
                <a:lnTo>
                  <a:pt x="3269445" y="2361867"/>
                </a:lnTo>
                <a:lnTo>
                  <a:pt x="3268001" y="2363179"/>
                </a:lnTo>
                <a:lnTo>
                  <a:pt x="3265258" y="2364059"/>
                </a:lnTo>
                <a:lnTo>
                  <a:pt x="3257606" y="2368100"/>
                </a:lnTo>
                <a:cubicBezTo>
                  <a:pt x="3253751" y="2370190"/>
                  <a:pt x="3250188" y="2371970"/>
                  <a:pt x="3247584" y="2372458"/>
                </a:cubicBezTo>
                <a:cubicBezTo>
                  <a:pt x="3259646" y="2379438"/>
                  <a:pt x="3270062" y="2360174"/>
                  <a:pt x="3282122" y="2367432"/>
                </a:cubicBezTo>
                <a:lnTo>
                  <a:pt x="3280495" y="2363547"/>
                </a:lnTo>
                <a:lnTo>
                  <a:pt x="3280290" y="2363448"/>
                </a:lnTo>
                <a:lnTo>
                  <a:pt x="3280391" y="2363297"/>
                </a:lnTo>
                <a:close/>
                <a:moveTo>
                  <a:pt x="4468026" y="2357756"/>
                </a:moveTo>
                <a:cubicBezTo>
                  <a:pt x="4471086" y="2357344"/>
                  <a:pt x="4473749" y="2358485"/>
                  <a:pt x="4475030" y="2362065"/>
                </a:cubicBezTo>
                <a:cubicBezTo>
                  <a:pt x="4469905" y="2370489"/>
                  <a:pt x="4463163" y="2367400"/>
                  <a:pt x="4456420" y="2379474"/>
                </a:cubicBezTo>
                <a:cubicBezTo>
                  <a:pt x="4446103" y="2374209"/>
                  <a:pt x="4458847" y="2358994"/>
                  <a:pt x="4468026" y="2357756"/>
                </a:cubicBezTo>
                <a:close/>
                <a:moveTo>
                  <a:pt x="3356140" y="2355063"/>
                </a:moveTo>
                <a:lnTo>
                  <a:pt x="3354577" y="2355794"/>
                </a:lnTo>
                <a:lnTo>
                  <a:pt x="3356499" y="2356467"/>
                </a:lnTo>
                <a:close/>
                <a:moveTo>
                  <a:pt x="3118514" y="2350401"/>
                </a:moveTo>
                <a:cubicBezTo>
                  <a:pt x="3114641" y="2350192"/>
                  <a:pt x="3109023" y="2351518"/>
                  <a:pt x="3105596" y="2351518"/>
                </a:cubicBezTo>
                <a:lnTo>
                  <a:pt x="3105282" y="2352452"/>
                </a:lnTo>
                <a:lnTo>
                  <a:pt x="3105391" y="2352838"/>
                </a:lnTo>
                <a:lnTo>
                  <a:pt x="3105208" y="2352674"/>
                </a:lnTo>
                <a:lnTo>
                  <a:pt x="3102958" y="2359371"/>
                </a:lnTo>
                <a:cubicBezTo>
                  <a:pt x="3102735" y="2360261"/>
                  <a:pt x="3102299" y="2361159"/>
                  <a:pt x="3101163" y="2362394"/>
                </a:cubicBezTo>
                <a:lnTo>
                  <a:pt x="3100041" y="2363339"/>
                </a:lnTo>
                <a:lnTo>
                  <a:pt x="3099416" y="2367326"/>
                </a:lnTo>
                <a:lnTo>
                  <a:pt x="3097377" y="2367618"/>
                </a:lnTo>
                <a:lnTo>
                  <a:pt x="3102830" y="2368078"/>
                </a:lnTo>
                <a:cubicBezTo>
                  <a:pt x="3109331" y="2364256"/>
                  <a:pt x="3113134" y="2350541"/>
                  <a:pt x="3120946" y="2358499"/>
                </a:cubicBezTo>
                <a:lnTo>
                  <a:pt x="3122493" y="2352323"/>
                </a:lnTo>
                <a:lnTo>
                  <a:pt x="3122430" y="2352185"/>
                </a:lnTo>
                <a:close/>
                <a:moveTo>
                  <a:pt x="3070329" y="2349571"/>
                </a:moveTo>
                <a:lnTo>
                  <a:pt x="3069800" y="2353110"/>
                </a:lnTo>
                <a:lnTo>
                  <a:pt x="3072430" y="2349843"/>
                </a:lnTo>
                <a:close/>
                <a:moveTo>
                  <a:pt x="3301310" y="2347889"/>
                </a:moveTo>
                <a:lnTo>
                  <a:pt x="3300997" y="2348525"/>
                </a:lnTo>
                <a:lnTo>
                  <a:pt x="3301894" y="2348296"/>
                </a:lnTo>
                <a:close/>
                <a:moveTo>
                  <a:pt x="4505176" y="2346514"/>
                </a:moveTo>
                <a:cubicBezTo>
                  <a:pt x="4510081" y="2351931"/>
                  <a:pt x="4492909" y="2364476"/>
                  <a:pt x="4487730" y="2373314"/>
                </a:cubicBezTo>
                <a:cubicBezTo>
                  <a:pt x="4482552" y="2360770"/>
                  <a:pt x="4499996" y="2351931"/>
                  <a:pt x="4505176" y="2346514"/>
                </a:cubicBezTo>
                <a:close/>
                <a:moveTo>
                  <a:pt x="3193106" y="2338535"/>
                </a:moveTo>
                <a:cubicBezTo>
                  <a:pt x="3190296" y="2339652"/>
                  <a:pt x="3187691" y="2341886"/>
                  <a:pt x="3185088" y="2344538"/>
                </a:cubicBezTo>
                <a:lnTo>
                  <a:pt x="3192529" y="2345836"/>
                </a:lnTo>
                <a:lnTo>
                  <a:pt x="3193663" y="2344182"/>
                </a:lnTo>
                <a:lnTo>
                  <a:pt x="3193400" y="2345988"/>
                </a:lnTo>
                <a:lnTo>
                  <a:pt x="3196292" y="2346492"/>
                </a:lnTo>
                <a:cubicBezTo>
                  <a:pt x="3199752" y="2344957"/>
                  <a:pt x="3202356" y="2341886"/>
                  <a:pt x="3202356" y="2339233"/>
                </a:cubicBezTo>
                <a:cubicBezTo>
                  <a:pt x="3198930" y="2337418"/>
                  <a:pt x="3195915" y="2337418"/>
                  <a:pt x="3193106" y="2338535"/>
                </a:cubicBezTo>
                <a:close/>
                <a:moveTo>
                  <a:pt x="3320933" y="2335738"/>
                </a:moveTo>
                <a:lnTo>
                  <a:pt x="3318154" y="2338389"/>
                </a:lnTo>
                <a:lnTo>
                  <a:pt x="3320223" y="2339233"/>
                </a:lnTo>
                <a:close/>
                <a:moveTo>
                  <a:pt x="3101001" y="2335105"/>
                </a:moveTo>
                <a:lnTo>
                  <a:pt x="3100119" y="2335159"/>
                </a:lnTo>
                <a:lnTo>
                  <a:pt x="3099771" y="2335394"/>
                </a:lnTo>
                <a:lnTo>
                  <a:pt x="3100525" y="2335633"/>
                </a:lnTo>
                <a:lnTo>
                  <a:pt x="3102552" y="2342798"/>
                </a:lnTo>
                <a:lnTo>
                  <a:pt x="3109502" y="2342025"/>
                </a:lnTo>
                <a:cubicBezTo>
                  <a:pt x="3112415" y="2341711"/>
                  <a:pt x="3115276" y="2341676"/>
                  <a:pt x="3118059" y="2342714"/>
                </a:cubicBezTo>
                <a:lnTo>
                  <a:pt x="3118089" y="2342741"/>
                </a:lnTo>
                <a:lnTo>
                  <a:pt x="3117894" y="2342315"/>
                </a:lnTo>
                <a:cubicBezTo>
                  <a:pt x="3121340" y="2337028"/>
                  <a:pt x="3125268" y="2338350"/>
                  <a:pt x="3129852" y="2339011"/>
                </a:cubicBezTo>
                <a:lnTo>
                  <a:pt x="3134053" y="2338776"/>
                </a:lnTo>
                <a:lnTo>
                  <a:pt x="3134926" y="2337279"/>
                </a:lnTo>
                <a:lnTo>
                  <a:pt x="3116804" y="2335136"/>
                </a:lnTo>
                <a:lnTo>
                  <a:pt x="3115402" y="2335615"/>
                </a:lnTo>
                <a:cubicBezTo>
                  <a:pt x="3111372" y="2336437"/>
                  <a:pt x="3107455" y="2336761"/>
                  <a:pt x="3103782" y="2336269"/>
                </a:cubicBezTo>
                <a:close/>
                <a:moveTo>
                  <a:pt x="3325069" y="2331790"/>
                </a:moveTo>
                <a:lnTo>
                  <a:pt x="3324672" y="2332168"/>
                </a:lnTo>
                <a:lnTo>
                  <a:pt x="3325414" y="2331978"/>
                </a:lnTo>
                <a:lnTo>
                  <a:pt x="3325405" y="2331960"/>
                </a:lnTo>
                <a:close/>
                <a:moveTo>
                  <a:pt x="3292503" y="2331412"/>
                </a:moveTo>
                <a:lnTo>
                  <a:pt x="3285685" y="2335604"/>
                </a:lnTo>
                <a:cubicBezTo>
                  <a:pt x="3291716" y="2338256"/>
                  <a:pt x="3297335" y="2336930"/>
                  <a:pt x="3302954" y="2336057"/>
                </a:cubicBezTo>
                <a:lnTo>
                  <a:pt x="3303103" y="2336050"/>
                </a:lnTo>
                <a:lnTo>
                  <a:pt x="3292352" y="2331619"/>
                </a:lnTo>
                <a:close/>
                <a:moveTo>
                  <a:pt x="4406130" y="2324354"/>
                </a:moveTo>
                <a:cubicBezTo>
                  <a:pt x="4404494" y="2343796"/>
                  <a:pt x="4388954" y="2359351"/>
                  <a:pt x="4370141" y="2369628"/>
                </a:cubicBezTo>
                <a:cubicBezTo>
                  <a:pt x="4375321" y="2354351"/>
                  <a:pt x="4385409" y="2324354"/>
                  <a:pt x="4406130" y="2324354"/>
                </a:cubicBezTo>
                <a:close/>
                <a:moveTo>
                  <a:pt x="2764151" y="2322136"/>
                </a:moveTo>
                <a:lnTo>
                  <a:pt x="2757350" y="2327524"/>
                </a:lnTo>
                <a:lnTo>
                  <a:pt x="2757318" y="2329661"/>
                </a:lnTo>
                <a:lnTo>
                  <a:pt x="2762174" y="2333574"/>
                </a:lnTo>
                <a:close/>
                <a:moveTo>
                  <a:pt x="3462165" y="2321083"/>
                </a:moveTo>
                <a:lnTo>
                  <a:pt x="3454625" y="2321260"/>
                </a:lnTo>
                <a:lnTo>
                  <a:pt x="3457141" y="2329142"/>
                </a:lnTo>
                <a:lnTo>
                  <a:pt x="3460153" y="2331539"/>
                </a:lnTo>
                <a:lnTo>
                  <a:pt x="3460867" y="2331032"/>
                </a:lnTo>
                <a:cubicBezTo>
                  <a:pt x="3461389" y="2329933"/>
                  <a:pt x="3461800" y="2328065"/>
                  <a:pt x="3462211" y="2324994"/>
                </a:cubicBezTo>
                <a:cubicBezTo>
                  <a:pt x="3463034" y="2326809"/>
                  <a:pt x="3462623" y="2328554"/>
                  <a:pt x="3462657" y="2330299"/>
                </a:cubicBezTo>
                <a:lnTo>
                  <a:pt x="3464848" y="2334027"/>
                </a:lnTo>
                <a:lnTo>
                  <a:pt x="3472458" y="2329944"/>
                </a:lnTo>
                <a:cubicBezTo>
                  <a:pt x="3470676" y="2327292"/>
                  <a:pt x="3468072" y="2325966"/>
                  <a:pt x="3465501" y="2324429"/>
                </a:cubicBezTo>
                <a:close/>
                <a:moveTo>
                  <a:pt x="3505354" y="2321009"/>
                </a:moveTo>
                <a:lnTo>
                  <a:pt x="3505252" y="2321548"/>
                </a:lnTo>
                <a:lnTo>
                  <a:pt x="3506721" y="2321362"/>
                </a:lnTo>
                <a:close/>
                <a:moveTo>
                  <a:pt x="410381" y="2319590"/>
                </a:moveTo>
                <a:cubicBezTo>
                  <a:pt x="399792" y="2322796"/>
                  <a:pt x="393676" y="2334677"/>
                  <a:pt x="384630" y="2342632"/>
                </a:cubicBezTo>
                <a:cubicBezTo>
                  <a:pt x="389838" y="2363848"/>
                  <a:pt x="427943" y="2363848"/>
                  <a:pt x="431232" y="2340958"/>
                </a:cubicBezTo>
                <a:cubicBezTo>
                  <a:pt x="419171" y="2342632"/>
                  <a:pt x="422734" y="2330351"/>
                  <a:pt x="422734" y="2319743"/>
                </a:cubicBezTo>
                <a:cubicBezTo>
                  <a:pt x="417937" y="2318417"/>
                  <a:pt x="413910" y="2318522"/>
                  <a:pt x="410381" y="2319590"/>
                </a:cubicBezTo>
                <a:close/>
                <a:moveTo>
                  <a:pt x="4158299" y="2319362"/>
                </a:moveTo>
                <a:cubicBezTo>
                  <a:pt x="4166800" y="2342235"/>
                  <a:pt x="4137459" y="2331635"/>
                  <a:pt x="4123475" y="2351160"/>
                </a:cubicBezTo>
                <a:cubicBezTo>
                  <a:pt x="4118265" y="2347533"/>
                  <a:pt x="4121830" y="2344187"/>
                  <a:pt x="4118265" y="2340561"/>
                </a:cubicBezTo>
                <a:cubicBezTo>
                  <a:pt x="4114974" y="2344187"/>
                  <a:pt x="4111410" y="2340561"/>
                  <a:pt x="4107845" y="2344187"/>
                </a:cubicBezTo>
                <a:cubicBezTo>
                  <a:pt x="4116620" y="2315736"/>
                  <a:pt x="4142669" y="2333588"/>
                  <a:pt x="4158299" y="2319362"/>
                </a:cubicBezTo>
                <a:close/>
                <a:moveTo>
                  <a:pt x="3519336" y="2319334"/>
                </a:moveTo>
                <a:lnTo>
                  <a:pt x="3519273" y="2319775"/>
                </a:lnTo>
                <a:lnTo>
                  <a:pt x="3519898" y="2319696"/>
                </a:lnTo>
                <a:close/>
                <a:moveTo>
                  <a:pt x="2994781" y="2318777"/>
                </a:moveTo>
                <a:lnTo>
                  <a:pt x="2994706" y="2318801"/>
                </a:lnTo>
                <a:lnTo>
                  <a:pt x="2985641" y="2321618"/>
                </a:lnTo>
                <a:lnTo>
                  <a:pt x="2987092" y="2323514"/>
                </a:lnTo>
                <a:cubicBezTo>
                  <a:pt x="2988133" y="2323991"/>
                  <a:pt x="2989221" y="2323825"/>
                  <a:pt x="2990300" y="2323493"/>
                </a:cubicBezTo>
                <a:lnTo>
                  <a:pt x="2993958" y="2323385"/>
                </a:lnTo>
                <a:lnTo>
                  <a:pt x="2995052" y="2319649"/>
                </a:lnTo>
                <a:close/>
                <a:moveTo>
                  <a:pt x="3571771" y="2316098"/>
                </a:moveTo>
                <a:lnTo>
                  <a:pt x="3558460" y="2320617"/>
                </a:lnTo>
                <a:lnTo>
                  <a:pt x="3557972" y="2320408"/>
                </a:lnTo>
                <a:lnTo>
                  <a:pt x="3554497" y="2322647"/>
                </a:lnTo>
                <a:cubicBezTo>
                  <a:pt x="3552170" y="2323999"/>
                  <a:pt x="3549789" y="2324994"/>
                  <a:pt x="3547185" y="2324994"/>
                </a:cubicBezTo>
                <a:cubicBezTo>
                  <a:pt x="3545540" y="2328624"/>
                  <a:pt x="3552393" y="2330299"/>
                  <a:pt x="3555957" y="2331974"/>
                </a:cubicBezTo>
                <a:lnTo>
                  <a:pt x="3557766" y="2329831"/>
                </a:lnTo>
                <a:lnTo>
                  <a:pt x="3557929" y="2328048"/>
                </a:lnTo>
                <a:lnTo>
                  <a:pt x="3558603" y="2328838"/>
                </a:lnTo>
                <a:lnTo>
                  <a:pt x="3560317" y="2326809"/>
                </a:lnTo>
                <a:cubicBezTo>
                  <a:pt x="3565276" y="2323877"/>
                  <a:pt x="3571855" y="2325971"/>
                  <a:pt x="3578433" y="2318014"/>
                </a:cubicBezTo>
                <a:close/>
                <a:moveTo>
                  <a:pt x="3587671" y="2313880"/>
                </a:moveTo>
                <a:lnTo>
                  <a:pt x="3586931" y="2314385"/>
                </a:lnTo>
                <a:lnTo>
                  <a:pt x="3588394" y="2314536"/>
                </a:lnTo>
                <a:close/>
                <a:moveTo>
                  <a:pt x="3508536" y="2309847"/>
                </a:moveTo>
                <a:lnTo>
                  <a:pt x="3500023" y="2313460"/>
                </a:lnTo>
                <a:lnTo>
                  <a:pt x="3512208" y="2317660"/>
                </a:lnTo>
                <a:lnTo>
                  <a:pt x="3519497" y="2311047"/>
                </a:lnTo>
                <a:close/>
                <a:moveTo>
                  <a:pt x="4420460" y="2304772"/>
                </a:moveTo>
                <a:cubicBezTo>
                  <a:pt x="4422048" y="2305092"/>
                  <a:pt x="4423699" y="2306164"/>
                  <a:pt x="4425470" y="2308308"/>
                </a:cubicBezTo>
                <a:lnTo>
                  <a:pt x="4411578" y="2324077"/>
                </a:lnTo>
                <a:cubicBezTo>
                  <a:pt x="4406403" y="2320481"/>
                  <a:pt x="4409944" y="2317161"/>
                  <a:pt x="4406403" y="2313565"/>
                </a:cubicBezTo>
                <a:cubicBezTo>
                  <a:pt x="4411510" y="2309622"/>
                  <a:pt x="4415698" y="2303813"/>
                  <a:pt x="4420460" y="2304772"/>
                </a:cubicBezTo>
                <a:close/>
                <a:moveTo>
                  <a:pt x="3641949" y="2304104"/>
                </a:moveTo>
                <a:lnTo>
                  <a:pt x="3628121" y="2304483"/>
                </a:lnTo>
                <a:lnTo>
                  <a:pt x="3626377" y="2304138"/>
                </a:lnTo>
                <a:lnTo>
                  <a:pt x="3621639" y="2310018"/>
                </a:lnTo>
                <a:cubicBezTo>
                  <a:pt x="3619001" y="2312011"/>
                  <a:pt x="3615986" y="2313127"/>
                  <a:pt x="3612970" y="2312708"/>
                </a:cubicBezTo>
                <a:cubicBezTo>
                  <a:pt x="3616876" y="2321922"/>
                  <a:pt x="3626642" y="2312290"/>
                  <a:pt x="3635674" y="2308429"/>
                </a:cubicBezTo>
                <a:lnTo>
                  <a:pt x="3638022" y="2308148"/>
                </a:lnTo>
                <a:lnTo>
                  <a:pt x="3642314" y="2304635"/>
                </a:lnTo>
                <a:close/>
                <a:moveTo>
                  <a:pt x="3611361" y="2302760"/>
                </a:moveTo>
                <a:lnTo>
                  <a:pt x="3607009" y="2303645"/>
                </a:lnTo>
                <a:lnTo>
                  <a:pt x="3605722" y="2307739"/>
                </a:lnTo>
                <a:cubicBezTo>
                  <a:pt x="3603460" y="2310060"/>
                  <a:pt x="3599691" y="2309972"/>
                  <a:pt x="3597429" y="2313131"/>
                </a:cubicBezTo>
                <a:lnTo>
                  <a:pt x="3596884" y="2315411"/>
                </a:lnTo>
                <a:lnTo>
                  <a:pt x="3597415" y="2315466"/>
                </a:lnTo>
                <a:cubicBezTo>
                  <a:pt x="3600910" y="2314803"/>
                  <a:pt x="3603514" y="2314385"/>
                  <a:pt x="3602554" y="2318014"/>
                </a:cubicBezTo>
                <a:cubicBezTo>
                  <a:pt x="3605981" y="2317037"/>
                  <a:pt x="3609476" y="2314385"/>
                  <a:pt x="3611875" y="2311313"/>
                </a:cubicBezTo>
                <a:lnTo>
                  <a:pt x="3614190" y="2303526"/>
                </a:lnTo>
                <a:close/>
                <a:moveTo>
                  <a:pt x="4578546" y="2300598"/>
                </a:moveTo>
                <a:cubicBezTo>
                  <a:pt x="4581682" y="2300497"/>
                  <a:pt x="4584548" y="2301360"/>
                  <a:pt x="4586234" y="2303544"/>
                </a:cubicBezTo>
                <a:cubicBezTo>
                  <a:pt x="4581379" y="2315944"/>
                  <a:pt x="4572748" y="2303544"/>
                  <a:pt x="4567623" y="2317916"/>
                </a:cubicBezTo>
                <a:cubicBezTo>
                  <a:pt x="4557306" y="2309885"/>
                  <a:pt x="4569141" y="2300902"/>
                  <a:pt x="4578546" y="2300598"/>
                </a:cubicBezTo>
                <a:close/>
                <a:moveTo>
                  <a:pt x="3568017" y="2295119"/>
                </a:moveTo>
                <a:cubicBezTo>
                  <a:pt x="3562809" y="2295957"/>
                  <a:pt x="3560616" y="2298120"/>
                  <a:pt x="3559075" y="2301191"/>
                </a:cubicBezTo>
                <a:lnTo>
                  <a:pt x="3557394" y="2305033"/>
                </a:lnTo>
                <a:lnTo>
                  <a:pt x="3571788" y="2303637"/>
                </a:lnTo>
                <a:lnTo>
                  <a:pt x="3572482" y="2303278"/>
                </a:lnTo>
                <a:lnTo>
                  <a:pt x="3570278" y="2300633"/>
                </a:lnTo>
                <a:cubicBezTo>
                  <a:pt x="3568360" y="2299098"/>
                  <a:pt x="3566235" y="2297772"/>
                  <a:pt x="3568017" y="2295119"/>
                </a:cubicBezTo>
                <a:close/>
                <a:moveTo>
                  <a:pt x="4144963" y="2294808"/>
                </a:moveTo>
                <a:cubicBezTo>
                  <a:pt x="4150227" y="2294808"/>
                  <a:pt x="4155489" y="2298184"/>
                  <a:pt x="4160752" y="2303530"/>
                </a:cubicBezTo>
                <a:cubicBezTo>
                  <a:pt x="4153827" y="2308878"/>
                  <a:pt x="4146625" y="2314224"/>
                  <a:pt x="4141362" y="2312536"/>
                </a:cubicBezTo>
                <a:cubicBezTo>
                  <a:pt x="4134437" y="2305500"/>
                  <a:pt x="4148564" y="2301842"/>
                  <a:pt x="4144963" y="2294808"/>
                </a:cubicBezTo>
                <a:close/>
                <a:moveTo>
                  <a:pt x="4187547" y="2282615"/>
                </a:moveTo>
                <a:cubicBezTo>
                  <a:pt x="4182331" y="2282615"/>
                  <a:pt x="4163115" y="2291511"/>
                  <a:pt x="4173821" y="2300406"/>
                </a:cubicBezTo>
                <a:cubicBezTo>
                  <a:pt x="4177115" y="2295125"/>
                  <a:pt x="4192762" y="2289843"/>
                  <a:pt x="4187547" y="2282615"/>
                </a:cubicBezTo>
                <a:close/>
                <a:moveTo>
                  <a:pt x="4440649" y="2277572"/>
                </a:moveTo>
                <a:cubicBezTo>
                  <a:pt x="4454475" y="2284512"/>
                  <a:pt x="4431801" y="2296726"/>
                  <a:pt x="4428207" y="2305609"/>
                </a:cubicBezTo>
                <a:cubicBezTo>
                  <a:pt x="4412446" y="2300335"/>
                  <a:pt x="4431801" y="2277572"/>
                  <a:pt x="4440649" y="2277572"/>
                </a:cubicBezTo>
                <a:close/>
                <a:moveTo>
                  <a:pt x="3530086" y="2276986"/>
                </a:moveTo>
                <a:lnTo>
                  <a:pt x="3527525" y="2283702"/>
                </a:lnTo>
                <a:cubicBezTo>
                  <a:pt x="3525367" y="2285901"/>
                  <a:pt x="3522762" y="2287646"/>
                  <a:pt x="3520980" y="2291135"/>
                </a:cubicBezTo>
                <a:cubicBezTo>
                  <a:pt x="3518375" y="2290298"/>
                  <a:pt x="3517964" y="2284156"/>
                  <a:pt x="3519061" y="2278642"/>
                </a:cubicBezTo>
                <a:lnTo>
                  <a:pt x="3519620" y="2277174"/>
                </a:lnTo>
                <a:lnTo>
                  <a:pt x="3517581" y="2277529"/>
                </a:lnTo>
                <a:cubicBezTo>
                  <a:pt x="3512373" y="2282555"/>
                  <a:pt x="3526353" y="2298469"/>
                  <a:pt x="3512373" y="2291490"/>
                </a:cubicBezTo>
                <a:cubicBezTo>
                  <a:pt x="3510728" y="2293165"/>
                  <a:pt x="3510728" y="2295119"/>
                  <a:pt x="3512373" y="2296794"/>
                </a:cubicBezTo>
                <a:cubicBezTo>
                  <a:pt x="3512373" y="2296794"/>
                  <a:pt x="3512373" y="2296794"/>
                  <a:pt x="3509083" y="2302099"/>
                </a:cubicBezTo>
                <a:cubicBezTo>
                  <a:pt x="3512373" y="2300424"/>
                  <a:pt x="3517581" y="2302099"/>
                  <a:pt x="3521144" y="2303775"/>
                </a:cubicBezTo>
                <a:cubicBezTo>
                  <a:pt x="3526353" y="2295119"/>
                  <a:pt x="3526353" y="2287860"/>
                  <a:pt x="3533206" y="2277529"/>
                </a:cubicBezTo>
                <a:close/>
                <a:moveTo>
                  <a:pt x="191895" y="2271416"/>
                </a:moveTo>
                <a:cubicBezTo>
                  <a:pt x="209410" y="2273082"/>
                  <a:pt x="185053" y="2286961"/>
                  <a:pt x="197095" y="2294179"/>
                </a:cubicBezTo>
                <a:cubicBezTo>
                  <a:pt x="190252" y="2299454"/>
                  <a:pt x="185053" y="2280022"/>
                  <a:pt x="173011" y="2292237"/>
                </a:cubicBezTo>
                <a:cubicBezTo>
                  <a:pt x="166169" y="2278356"/>
                  <a:pt x="188610" y="2281688"/>
                  <a:pt x="191895" y="2271416"/>
                </a:cubicBezTo>
                <a:close/>
                <a:moveTo>
                  <a:pt x="4284432" y="2268954"/>
                </a:moveTo>
                <a:cubicBezTo>
                  <a:pt x="4287677" y="2272617"/>
                  <a:pt x="4287677" y="2279663"/>
                  <a:pt x="4282809" y="2275999"/>
                </a:cubicBezTo>
                <a:cubicBezTo>
                  <a:pt x="4279295" y="2279663"/>
                  <a:pt x="4286054" y="2283045"/>
                  <a:pt x="4287677" y="2286709"/>
                </a:cubicBezTo>
                <a:cubicBezTo>
                  <a:pt x="4284432" y="2288400"/>
                  <a:pt x="4280917" y="2288400"/>
                  <a:pt x="4277672" y="2292063"/>
                </a:cubicBezTo>
                <a:cubicBezTo>
                  <a:pt x="4267398" y="2285018"/>
                  <a:pt x="4277672" y="2268954"/>
                  <a:pt x="4284432" y="2268954"/>
                </a:cubicBezTo>
                <a:close/>
                <a:moveTo>
                  <a:pt x="4240285" y="2259105"/>
                </a:moveTo>
                <a:cubicBezTo>
                  <a:pt x="4257456" y="2261047"/>
                  <a:pt x="4241920" y="2274918"/>
                  <a:pt x="4231563" y="2278525"/>
                </a:cubicBezTo>
                <a:cubicBezTo>
                  <a:pt x="4229927" y="2269647"/>
                  <a:pt x="4245463" y="2262711"/>
                  <a:pt x="4240285" y="2259105"/>
                </a:cubicBezTo>
                <a:close/>
                <a:moveTo>
                  <a:pt x="3779266" y="2256391"/>
                </a:moveTo>
                <a:lnTo>
                  <a:pt x="3774142" y="2259084"/>
                </a:lnTo>
                <a:lnTo>
                  <a:pt x="3777600" y="2259964"/>
                </a:lnTo>
                <a:close/>
                <a:moveTo>
                  <a:pt x="4531196" y="2253856"/>
                </a:moveTo>
                <a:cubicBezTo>
                  <a:pt x="4538028" y="2250487"/>
                  <a:pt x="4545133" y="2271826"/>
                  <a:pt x="4534748" y="2282216"/>
                </a:cubicBezTo>
                <a:cubicBezTo>
                  <a:pt x="4513979" y="2277162"/>
                  <a:pt x="4543220" y="2261157"/>
                  <a:pt x="4531196" y="2253856"/>
                </a:cubicBezTo>
                <a:close/>
                <a:moveTo>
                  <a:pt x="4210056" y="2240638"/>
                </a:moveTo>
                <a:cubicBezTo>
                  <a:pt x="4215272" y="2263434"/>
                  <a:pt x="4191116" y="2259820"/>
                  <a:pt x="4183978" y="2275665"/>
                </a:cubicBezTo>
                <a:cubicBezTo>
                  <a:pt x="4199625" y="2289843"/>
                  <a:pt x="4211703" y="2251201"/>
                  <a:pt x="4230920" y="2240638"/>
                </a:cubicBezTo>
                <a:cubicBezTo>
                  <a:pt x="4232566" y="2243974"/>
                  <a:pt x="4234488" y="2252870"/>
                  <a:pt x="4229272" y="2249256"/>
                </a:cubicBezTo>
                <a:cubicBezTo>
                  <a:pt x="4229272" y="2254538"/>
                  <a:pt x="4234488" y="2252870"/>
                  <a:pt x="4232566" y="2261765"/>
                </a:cubicBezTo>
                <a:cubicBezTo>
                  <a:pt x="4201547" y="2284561"/>
                  <a:pt x="4201547" y="2310692"/>
                  <a:pt x="4166683" y="2317920"/>
                </a:cubicBezTo>
                <a:cubicBezTo>
                  <a:pt x="4161468" y="2312638"/>
                  <a:pt x="4173821" y="2296793"/>
                  <a:pt x="4159821" y="2298461"/>
                </a:cubicBezTo>
                <a:cubicBezTo>
                  <a:pt x="4175468" y="2275665"/>
                  <a:pt x="4187547" y="2254538"/>
                  <a:pt x="4210056" y="2240638"/>
                </a:cubicBezTo>
                <a:close/>
                <a:moveTo>
                  <a:pt x="3827872" y="2215547"/>
                </a:moveTo>
                <a:cubicBezTo>
                  <a:pt x="3827872" y="2215547"/>
                  <a:pt x="3827872" y="2215547"/>
                  <a:pt x="3827220" y="2217117"/>
                </a:cubicBezTo>
                <a:lnTo>
                  <a:pt x="3825365" y="2221592"/>
                </a:lnTo>
                <a:lnTo>
                  <a:pt x="3825423" y="2221935"/>
                </a:lnTo>
                <a:lnTo>
                  <a:pt x="3826266" y="2227205"/>
                </a:lnTo>
                <a:lnTo>
                  <a:pt x="3830853" y="2226052"/>
                </a:lnTo>
                <a:cubicBezTo>
                  <a:pt x="3833423" y="2224970"/>
                  <a:pt x="3835546" y="2222805"/>
                  <a:pt x="3836368" y="2217501"/>
                </a:cubicBezTo>
                <a:cubicBezTo>
                  <a:pt x="3836368" y="2217501"/>
                  <a:pt x="3836368" y="2217501"/>
                  <a:pt x="3827872" y="2215547"/>
                </a:cubicBezTo>
                <a:close/>
                <a:moveTo>
                  <a:pt x="4482334" y="2214784"/>
                </a:moveTo>
                <a:cubicBezTo>
                  <a:pt x="4489528" y="2234216"/>
                  <a:pt x="4470159" y="2246431"/>
                  <a:pt x="4454387" y="2271138"/>
                </a:cubicBezTo>
                <a:cubicBezTo>
                  <a:pt x="4447470" y="2267529"/>
                  <a:pt x="4451067" y="2262255"/>
                  <a:pt x="4443873" y="2258646"/>
                </a:cubicBezTo>
                <a:cubicBezTo>
                  <a:pt x="4463241" y="2242822"/>
                  <a:pt x="4471819" y="2222002"/>
                  <a:pt x="4482334" y="2214784"/>
                </a:cubicBezTo>
                <a:close/>
                <a:moveTo>
                  <a:pt x="4636994" y="2206167"/>
                </a:moveTo>
                <a:cubicBezTo>
                  <a:pt x="4636994" y="2222076"/>
                  <a:pt x="4630076" y="2232404"/>
                  <a:pt x="4622881" y="2241336"/>
                </a:cubicBezTo>
                <a:cubicBezTo>
                  <a:pt x="4614028" y="2251942"/>
                  <a:pt x="4605450" y="2260874"/>
                  <a:pt x="4601852" y="2274831"/>
                </a:cubicBezTo>
                <a:cubicBezTo>
                  <a:pt x="4591339" y="2267852"/>
                  <a:pt x="4591339" y="2267852"/>
                  <a:pt x="4591339" y="2267852"/>
                </a:cubicBezTo>
                <a:cubicBezTo>
                  <a:pt x="4617624" y="2246639"/>
                  <a:pt x="4612367" y="2220123"/>
                  <a:pt x="4636994" y="2206167"/>
                </a:cubicBezTo>
                <a:close/>
                <a:moveTo>
                  <a:pt x="3736470" y="2200600"/>
                </a:moveTo>
                <a:cubicBezTo>
                  <a:pt x="3735077" y="2200243"/>
                  <a:pt x="3733355" y="2200853"/>
                  <a:pt x="3731625" y="2202075"/>
                </a:cubicBezTo>
                <a:lnTo>
                  <a:pt x="3725400" y="2211353"/>
                </a:lnTo>
                <a:lnTo>
                  <a:pt x="3738588" y="2203806"/>
                </a:lnTo>
                <a:close/>
                <a:moveTo>
                  <a:pt x="3815536" y="2197957"/>
                </a:moveTo>
                <a:lnTo>
                  <a:pt x="3813777" y="2198529"/>
                </a:lnTo>
                <a:lnTo>
                  <a:pt x="3812174" y="2202737"/>
                </a:lnTo>
                <a:lnTo>
                  <a:pt x="3815784" y="2198509"/>
                </a:lnTo>
                <a:close/>
                <a:moveTo>
                  <a:pt x="3841577" y="2194327"/>
                </a:moveTo>
                <a:cubicBezTo>
                  <a:pt x="3839932" y="2199911"/>
                  <a:pt x="3836368" y="2199911"/>
                  <a:pt x="3834724" y="2203262"/>
                </a:cubicBezTo>
                <a:cubicBezTo>
                  <a:pt x="3838013" y="2208567"/>
                  <a:pt x="3836368" y="2215547"/>
                  <a:pt x="3841577" y="2219176"/>
                </a:cubicBezTo>
                <a:cubicBezTo>
                  <a:pt x="3845003" y="2213872"/>
                  <a:pt x="3850211" y="2211638"/>
                  <a:pt x="3855214" y="2208985"/>
                </a:cubicBezTo>
                <a:lnTo>
                  <a:pt x="3858183" y="2207008"/>
                </a:lnTo>
                <a:lnTo>
                  <a:pt x="3853359" y="2200165"/>
                </a:lnTo>
                <a:lnTo>
                  <a:pt x="3853076" y="2199674"/>
                </a:lnTo>
                <a:lnTo>
                  <a:pt x="3846784" y="2206891"/>
                </a:lnTo>
                <a:cubicBezTo>
                  <a:pt x="3845140" y="2203262"/>
                  <a:pt x="3850348" y="2194327"/>
                  <a:pt x="3841577" y="2194327"/>
                </a:cubicBezTo>
                <a:close/>
                <a:moveTo>
                  <a:pt x="3671904" y="2194327"/>
                </a:moveTo>
                <a:cubicBezTo>
                  <a:pt x="3671904" y="2194327"/>
                  <a:pt x="3671904" y="2194327"/>
                  <a:pt x="3665052" y="2204937"/>
                </a:cubicBezTo>
                <a:cubicBezTo>
                  <a:pt x="3668478" y="2206752"/>
                  <a:pt x="3671493" y="2206752"/>
                  <a:pt x="3673857" y="2205216"/>
                </a:cubicBezTo>
                <a:lnTo>
                  <a:pt x="3675547" y="2202134"/>
                </a:lnTo>
                <a:lnTo>
                  <a:pt x="3673272" y="2198097"/>
                </a:lnTo>
                <a:lnTo>
                  <a:pt x="3672025" y="2194361"/>
                </a:lnTo>
                <a:close/>
                <a:moveTo>
                  <a:pt x="4338713" y="2193856"/>
                </a:moveTo>
                <a:cubicBezTo>
                  <a:pt x="4343838" y="2193856"/>
                  <a:pt x="4371080" y="2213621"/>
                  <a:pt x="4359212" y="2224351"/>
                </a:cubicBezTo>
                <a:cubicBezTo>
                  <a:pt x="4350580" y="2213621"/>
                  <a:pt x="4345457" y="2202891"/>
                  <a:pt x="4338713" y="2193856"/>
                </a:cubicBezTo>
                <a:close/>
                <a:moveTo>
                  <a:pt x="3846584" y="2188430"/>
                </a:moveTo>
                <a:lnTo>
                  <a:pt x="3846373" y="2188709"/>
                </a:lnTo>
                <a:cubicBezTo>
                  <a:pt x="3843770" y="2190907"/>
                  <a:pt x="3840755" y="2192652"/>
                  <a:pt x="3845140" y="2192652"/>
                </a:cubicBezTo>
                <a:lnTo>
                  <a:pt x="3848052" y="2190973"/>
                </a:lnTo>
                <a:close/>
                <a:moveTo>
                  <a:pt x="3827872" y="2185672"/>
                </a:moveTo>
                <a:lnTo>
                  <a:pt x="3819515" y="2187142"/>
                </a:lnTo>
                <a:lnTo>
                  <a:pt x="3817361" y="2189109"/>
                </a:lnTo>
                <a:lnTo>
                  <a:pt x="3815085" y="2195092"/>
                </a:lnTo>
                <a:lnTo>
                  <a:pt x="3817170" y="2196886"/>
                </a:lnTo>
                <a:lnTo>
                  <a:pt x="3817655" y="2196318"/>
                </a:lnTo>
                <a:lnTo>
                  <a:pt x="3818009" y="2197607"/>
                </a:lnTo>
                <a:lnTo>
                  <a:pt x="3819512" y="2198899"/>
                </a:lnTo>
                <a:cubicBezTo>
                  <a:pt x="3822115" y="2200679"/>
                  <a:pt x="3824308" y="2202424"/>
                  <a:pt x="3824308" y="2204937"/>
                </a:cubicBezTo>
                <a:cubicBezTo>
                  <a:pt x="3831161" y="2204937"/>
                  <a:pt x="3824308" y="2192652"/>
                  <a:pt x="3827872" y="2185672"/>
                </a:cubicBezTo>
                <a:close/>
                <a:moveTo>
                  <a:pt x="4645965" y="2182971"/>
                </a:moveTo>
                <a:cubicBezTo>
                  <a:pt x="4648234" y="2182519"/>
                  <a:pt x="4650924" y="2183300"/>
                  <a:pt x="4653920" y="2185938"/>
                </a:cubicBezTo>
                <a:cubicBezTo>
                  <a:pt x="4650379" y="2194544"/>
                  <a:pt x="4645203" y="2200096"/>
                  <a:pt x="4640028" y="2203427"/>
                </a:cubicBezTo>
                <a:cubicBezTo>
                  <a:pt x="4636146" y="2196765"/>
                  <a:pt x="4639159" y="2184324"/>
                  <a:pt x="4645965" y="2182971"/>
                </a:cubicBezTo>
                <a:close/>
                <a:moveTo>
                  <a:pt x="3827578" y="2179776"/>
                </a:moveTo>
                <a:lnTo>
                  <a:pt x="3826917" y="2180380"/>
                </a:lnTo>
                <a:lnTo>
                  <a:pt x="3827872" y="2180367"/>
                </a:lnTo>
                <a:close/>
                <a:moveTo>
                  <a:pt x="3862677" y="2178697"/>
                </a:moveTo>
                <a:cubicBezTo>
                  <a:pt x="3861038" y="2180364"/>
                  <a:pt x="3861038" y="2183699"/>
                  <a:pt x="3859127" y="2183699"/>
                </a:cubicBezTo>
                <a:lnTo>
                  <a:pt x="3859474" y="2184405"/>
                </a:lnTo>
                <a:lnTo>
                  <a:pt x="3867234" y="2182553"/>
                </a:lnTo>
                <a:close/>
                <a:moveTo>
                  <a:pt x="3886703" y="2176752"/>
                </a:moveTo>
                <a:cubicBezTo>
                  <a:pt x="3886703" y="2180364"/>
                  <a:pt x="3886703" y="2185644"/>
                  <a:pt x="3888614" y="2190924"/>
                </a:cubicBezTo>
                <a:cubicBezTo>
                  <a:pt x="3882062" y="2173834"/>
                  <a:pt x="3876584" y="2185349"/>
                  <a:pt x="3869878" y="2184789"/>
                </a:cubicBezTo>
                <a:lnTo>
                  <a:pt x="3869233" y="2184244"/>
                </a:lnTo>
                <a:lnTo>
                  <a:pt x="3866058" y="2185964"/>
                </a:lnTo>
                <a:lnTo>
                  <a:pt x="3862117" y="2189771"/>
                </a:lnTo>
                <a:lnTo>
                  <a:pt x="3862655" y="2190864"/>
                </a:lnTo>
                <a:cubicBezTo>
                  <a:pt x="3862784" y="2195258"/>
                  <a:pt x="3859686" y="2199131"/>
                  <a:pt x="3860702" y="2203942"/>
                </a:cubicBezTo>
                <a:lnTo>
                  <a:pt x="3861353" y="2204897"/>
                </a:lnTo>
                <a:lnTo>
                  <a:pt x="3862315" y="2204256"/>
                </a:lnTo>
                <a:cubicBezTo>
                  <a:pt x="3864465" y="2202284"/>
                  <a:pt x="3866315" y="2199772"/>
                  <a:pt x="3867618" y="2196282"/>
                </a:cubicBezTo>
                <a:cubicBezTo>
                  <a:pt x="3878034" y="2194327"/>
                  <a:pt x="3878034" y="2201587"/>
                  <a:pt x="3884886" y="2201587"/>
                </a:cubicBezTo>
                <a:cubicBezTo>
                  <a:pt x="3888792" y="2197607"/>
                  <a:pt x="3891499" y="2193403"/>
                  <a:pt x="3893769" y="2189332"/>
                </a:cubicBezTo>
                <a:lnTo>
                  <a:pt x="3894910" y="2187247"/>
                </a:lnTo>
                <a:lnTo>
                  <a:pt x="3889740" y="2186617"/>
                </a:lnTo>
                <a:cubicBezTo>
                  <a:pt x="3889297" y="2184186"/>
                  <a:pt x="3889297" y="2180225"/>
                  <a:pt x="3886703" y="2176752"/>
                </a:cubicBezTo>
                <a:close/>
                <a:moveTo>
                  <a:pt x="4509624" y="2176620"/>
                </a:moveTo>
                <a:cubicBezTo>
                  <a:pt x="4523380" y="2181985"/>
                  <a:pt x="4501263" y="2196386"/>
                  <a:pt x="4497757" y="2207116"/>
                </a:cubicBezTo>
                <a:cubicBezTo>
                  <a:pt x="4491014" y="2196386"/>
                  <a:pt x="4501263" y="2194409"/>
                  <a:pt x="4509624" y="2176620"/>
                </a:cubicBezTo>
                <a:close/>
                <a:moveTo>
                  <a:pt x="3876231" y="2157948"/>
                </a:moveTo>
                <a:lnTo>
                  <a:pt x="3874844" y="2159118"/>
                </a:lnTo>
                <a:lnTo>
                  <a:pt x="3876601" y="2166192"/>
                </a:lnTo>
                <a:lnTo>
                  <a:pt x="3882695" y="2162404"/>
                </a:lnTo>
                <a:lnTo>
                  <a:pt x="3879301" y="2159811"/>
                </a:lnTo>
                <a:cubicBezTo>
                  <a:pt x="3878222" y="2158816"/>
                  <a:pt x="3877254" y="2157987"/>
                  <a:pt x="3876231" y="2157948"/>
                </a:cubicBezTo>
                <a:close/>
                <a:moveTo>
                  <a:pt x="3156529" y="2155432"/>
                </a:moveTo>
                <a:cubicBezTo>
                  <a:pt x="3154753" y="2156400"/>
                  <a:pt x="3153047" y="2158615"/>
                  <a:pt x="3151546" y="2161453"/>
                </a:cubicBezTo>
                <a:lnTo>
                  <a:pt x="3151413" y="2161797"/>
                </a:lnTo>
                <a:lnTo>
                  <a:pt x="3155758" y="2164452"/>
                </a:lnTo>
                <a:lnTo>
                  <a:pt x="3156767" y="2155746"/>
                </a:lnTo>
                <a:close/>
                <a:moveTo>
                  <a:pt x="3157940" y="2142221"/>
                </a:moveTo>
                <a:lnTo>
                  <a:pt x="3155483" y="2143196"/>
                </a:lnTo>
                <a:lnTo>
                  <a:pt x="3148323" y="2147456"/>
                </a:lnTo>
                <a:lnTo>
                  <a:pt x="3147918" y="2148092"/>
                </a:lnTo>
                <a:lnTo>
                  <a:pt x="3154889" y="2150448"/>
                </a:lnTo>
                <a:cubicBezTo>
                  <a:pt x="3158303" y="2152109"/>
                  <a:pt x="3158713" y="2147264"/>
                  <a:pt x="3159121" y="2142661"/>
                </a:cubicBezTo>
                <a:lnTo>
                  <a:pt x="3159170" y="2142373"/>
                </a:lnTo>
                <a:close/>
                <a:moveTo>
                  <a:pt x="4687901" y="2132300"/>
                </a:moveTo>
                <a:cubicBezTo>
                  <a:pt x="4696646" y="2141328"/>
                  <a:pt x="4698285" y="2135967"/>
                  <a:pt x="4703477" y="2144995"/>
                </a:cubicBezTo>
                <a:cubicBezTo>
                  <a:pt x="4695006" y="2157409"/>
                  <a:pt x="4682709" y="2150356"/>
                  <a:pt x="4674236" y="2159102"/>
                </a:cubicBezTo>
                <a:cubicBezTo>
                  <a:pt x="4672324" y="2157409"/>
                  <a:pt x="4677516" y="2137660"/>
                  <a:pt x="4687901" y="2132300"/>
                </a:cubicBezTo>
                <a:close/>
                <a:moveTo>
                  <a:pt x="3276018" y="2129535"/>
                </a:moveTo>
                <a:cubicBezTo>
                  <a:pt x="3274473" y="2130180"/>
                  <a:pt x="3273334" y="2131786"/>
                  <a:pt x="3272357" y="2133880"/>
                </a:cubicBezTo>
                <a:lnTo>
                  <a:pt x="3267104" y="2147022"/>
                </a:lnTo>
                <a:lnTo>
                  <a:pt x="3277993" y="2150560"/>
                </a:lnTo>
                <a:lnTo>
                  <a:pt x="3275128" y="2152638"/>
                </a:lnTo>
                <a:lnTo>
                  <a:pt x="3276708" y="2153389"/>
                </a:lnTo>
                <a:cubicBezTo>
                  <a:pt x="3279998" y="2153843"/>
                  <a:pt x="3283081" y="2153005"/>
                  <a:pt x="3285685" y="2150492"/>
                </a:cubicBezTo>
                <a:cubicBezTo>
                  <a:pt x="3273351" y="2148538"/>
                  <a:pt x="3276914" y="2139883"/>
                  <a:pt x="3282122" y="2130948"/>
                </a:cubicBezTo>
                <a:cubicBezTo>
                  <a:pt x="3279518" y="2129203"/>
                  <a:pt x="3277565" y="2128889"/>
                  <a:pt x="3276018" y="2129535"/>
                </a:cubicBezTo>
                <a:close/>
                <a:moveTo>
                  <a:pt x="3898534" y="2127903"/>
                </a:moveTo>
                <a:lnTo>
                  <a:pt x="3898866" y="2130948"/>
                </a:lnTo>
                <a:lnTo>
                  <a:pt x="3902630" y="2129378"/>
                </a:lnTo>
                <a:close/>
                <a:moveTo>
                  <a:pt x="3922987" y="2123968"/>
                </a:moveTo>
                <a:cubicBezTo>
                  <a:pt x="3920520" y="2139883"/>
                  <a:pt x="3900322" y="2136794"/>
                  <a:pt x="3895465" y="2143207"/>
                </a:cubicBezTo>
                <a:lnTo>
                  <a:pt x="3896909" y="2153571"/>
                </a:lnTo>
                <a:lnTo>
                  <a:pt x="3907453" y="2147017"/>
                </a:lnTo>
                <a:lnTo>
                  <a:pt x="3935258" y="2128151"/>
                </a:lnTo>
                <a:lnTo>
                  <a:pt x="3932316" y="2129583"/>
                </a:lnTo>
                <a:cubicBezTo>
                  <a:pt x="3929206" y="2129203"/>
                  <a:pt x="3929566" y="2122503"/>
                  <a:pt x="3922987" y="2123968"/>
                </a:cubicBezTo>
                <a:close/>
                <a:moveTo>
                  <a:pt x="3942611" y="2113034"/>
                </a:moveTo>
                <a:lnTo>
                  <a:pt x="3936372" y="2116734"/>
                </a:lnTo>
                <a:lnTo>
                  <a:pt x="3933460" y="2118165"/>
                </a:lnTo>
                <a:lnTo>
                  <a:pt x="3936867" y="2127059"/>
                </a:lnTo>
                <a:lnTo>
                  <a:pt x="3938578" y="2125898"/>
                </a:lnTo>
                <a:lnTo>
                  <a:pt x="3942035" y="2121854"/>
                </a:lnTo>
                <a:lnTo>
                  <a:pt x="3941728" y="2122165"/>
                </a:lnTo>
                <a:close/>
                <a:moveTo>
                  <a:pt x="3379157" y="2109728"/>
                </a:moveTo>
                <a:cubicBezTo>
                  <a:pt x="3375593" y="2120338"/>
                  <a:pt x="3365177" y="2118663"/>
                  <a:pt x="3367096" y="2129273"/>
                </a:cubicBezTo>
                <a:lnTo>
                  <a:pt x="3368950" y="2128674"/>
                </a:lnTo>
                <a:lnTo>
                  <a:pt x="3369054" y="2127371"/>
                </a:lnTo>
                <a:lnTo>
                  <a:pt x="3373126" y="2127324"/>
                </a:lnTo>
                <a:lnTo>
                  <a:pt x="3377786" y="2125818"/>
                </a:lnTo>
                <a:lnTo>
                  <a:pt x="3382463" y="2118732"/>
                </a:lnTo>
                <a:lnTo>
                  <a:pt x="3382556" y="2115064"/>
                </a:lnTo>
                <a:lnTo>
                  <a:pt x="3384884" y="2115064"/>
                </a:lnTo>
                <a:lnTo>
                  <a:pt x="3386009" y="2113359"/>
                </a:lnTo>
                <a:cubicBezTo>
                  <a:pt x="3386009" y="2113359"/>
                  <a:pt x="3386009" y="2113359"/>
                  <a:pt x="3379157" y="2109728"/>
                </a:cubicBezTo>
                <a:close/>
                <a:moveTo>
                  <a:pt x="3392862" y="2106099"/>
                </a:moveTo>
                <a:cubicBezTo>
                  <a:pt x="3394164" y="2109240"/>
                  <a:pt x="3394490" y="2111265"/>
                  <a:pt x="3394245" y="2112669"/>
                </a:cubicBezTo>
                <a:lnTo>
                  <a:pt x="3392537" y="2115064"/>
                </a:lnTo>
                <a:lnTo>
                  <a:pt x="3392940" y="2115064"/>
                </a:lnTo>
                <a:cubicBezTo>
                  <a:pt x="3394423" y="2115064"/>
                  <a:pt x="3394423" y="2115064"/>
                  <a:pt x="3394423" y="2115064"/>
                </a:cubicBezTo>
                <a:lnTo>
                  <a:pt x="3393500" y="2120232"/>
                </a:lnTo>
                <a:lnTo>
                  <a:pt x="3396117" y="2116779"/>
                </a:lnTo>
                <a:cubicBezTo>
                  <a:pt x="3398070" y="2112381"/>
                  <a:pt x="3398070" y="2107076"/>
                  <a:pt x="3392862" y="2106099"/>
                </a:cubicBezTo>
                <a:close/>
                <a:moveTo>
                  <a:pt x="3524964" y="2101286"/>
                </a:moveTo>
                <a:lnTo>
                  <a:pt x="3522631" y="2101472"/>
                </a:lnTo>
                <a:lnTo>
                  <a:pt x="3522821" y="2104626"/>
                </a:lnTo>
                <a:lnTo>
                  <a:pt x="3525050" y="2103168"/>
                </a:lnTo>
                <a:close/>
                <a:moveTo>
                  <a:pt x="3974963" y="2094135"/>
                </a:moveTo>
                <a:lnTo>
                  <a:pt x="3976619" y="2101298"/>
                </a:lnTo>
                <a:lnTo>
                  <a:pt x="3977974" y="2101078"/>
                </a:lnTo>
                <a:lnTo>
                  <a:pt x="3978131" y="2107846"/>
                </a:lnTo>
                <a:lnTo>
                  <a:pt x="3978166" y="2107997"/>
                </a:lnTo>
                <a:cubicBezTo>
                  <a:pt x="3978166" y="2102833"/>
                  <a:pt x="3986705" y="2104464"/>
                  <a:pt x="3980034" y="2107997"/>
                </a:cubicBezTo>
                <a:cubicBezTo>
                  <a:pt x="3978166" y="2107997"/>
                  <a:pt x="3976564" y="2109628"/>
                  <a:pt x="3976564" y="2113161"/>
                </a:cubicBezTo>
                <a:lnTo>
                  <a:pt x="3972689" y="2111952"/>
                </a:lnTo>
                <a:lnTo>
                  <a:pt x="3957828" y="2117238"/>
                </a:lnTo>
                <a:cubicBezTo>
                  <a:pt x="3956083" y="2110890"/>
                  <a:pt x="3958164" y="2106345"/>
                  <a:pt x="3962160" y="2103640"/>
                </a:cubicBezTo>
                <a:lnTo>
                  <a:pt x="3970548" y="2102281"/>
                </a:lnTo>
                <a:close/>
                <a:moveTo>
                  <a:pt x="3460567" y="2083205"/>
                </a:moveTo>
                <a:cubicBezTo>
                  <a:pt x="3455359" y="2090464"/>
                  <a:pt x="3467419" y="2092139"/>
                  <a:pt x="3462211" y="2097444"/>
                </a:cubicBezTo>
                <a:cubicBezTo>
                  <a:pt x="3455359" y="2104424"/>
                  <a:pt x="3460567" y="2088510"/>
                  <a:pt x="3451795" y="2088510"/>
                </a:cubicBezTo>
                <a:cubicBezTo>
                  <a:pt x="3450150" y="2095769"/>
                  <a:pt x="3446587" y="2092139"/>
                  <a:pt x="3443297" y="2099120"/>
                </a:cubicBezTo>
                <a:cubicBezTo>
                  <a:pt x="3450150" y="2106099"/>
                  <a:pt x="3453713" y="2102749"/>
                  <a:pt x="3458923" y="2102749"/>
                </a:cubicBezTo>
                <a:cubicBezTo>
                  <a:pt x="3453713" y="2116709"/>
                  <a:pt x="3443297" y="2102749"/>
                  <a:pt x="3438089" y="2115034"/>
                </a:cubicBezTo>
                <a:cubicBezTo>
                  <a:pt x="3427673" y="2111405"/>
                  <a:pt x="3429318" y="2102749"/>
                  <a:pt x="3422465" y="2104424"/>
                </a:cubicBezTo>
                <a:cubicBezTo>
                  <a:pt x="3418902" y="2113359"/>
                  <a:pt x="3424110" y="2109728"/>
                  <a:pt x="3429318" y="2113359"/>
                </a:cubicBezTo>
                <a:cubicBezTo>
                  <a:pt x="3424110" y="2127319"/>
                  <a:pt x="3412049" y="2106099"/>
                  <a:pt x="3408486" y="2123968"/>
                </a:cubicBezTo>
                <a:lnTo>
                  <a:pt x="3409885" y="2123839"/>
                </a:lnTo>
                <a:lnTo>
                  <a:pt x="3411345" y="2122123"/>
                </a:lnTo>
                <a:cubicBezTo>
                  <a:pt x="3413026" y="2121523"/>
                  <a:pt x="3414788" y="2121982"/>
                  <a:pt x="3416389" y="2123112"/>
                </a:cubicBezTo>
                <a:lnTo>
                  <a:pt x="3416448" y="2123231"/>
                </a:lnTo>
                <a:lnTo>
                  <a:pt x="3447307" y="2120373"/>
                </a:lnTo>
                <a:cubicBezTo>
                  <a:pt x="3460087" y="2117267"/>
                  <a:pt x="3472627" y="2112381"/>
                  <a:pt x="3484688" y="2106099"/>
                </a:cubicBezTo>
                <a:cubicBezTo>
                  <a:pt x="3481399" y="2104424"/>
                  <a:pt x="3476191" y="2101074"/>
                  <a:pt x="3470983" y="2104424"/>
                </a:cubicBezTo>
                <a:cubicBezTo>
                  <a:pt x="3467419" y="2099120"/>
                  <a:pt x="3474546" y="2090464"/>
                  <a:pt x="3472627" y="2083205"/>
                </a:cubicBezTo>
                <a:cubicBezTo>
                  <a:pt x="3467419" y="2081530"/>
                  <a:pt x="3463856" y="2081530"/>
                  <a:pt x="3460567" y="2083205"/>
                </a:cubicBezTo>
                <a:close/>
                <a:moveTo>
                  <a:pt x="3531561" y="2065615"/>
                </a:moveTo>
                <a:cubicBezTo>
                  <a:pt x="3524708" y="2062265"/>
                  <a:pt x="3517581" y="2077900"/>
                  <a:pt x="3527997" y="2081530"/>
                </a:cubicBezTo>
                <a:cubicBezTo>
                  <a:pt x="3533206" y="2074549"/>
                  <a:pt x="3527997" y="2072595"/>
                  <a:pt x="3531561" y="2065615"/>
                </a:cubicBezTo>
                <a:close/>
                <a:moveTo>
                  <a:pt x="3524901" y="2052824"/>
                </a:moveTo>
                <a:cubicBezTo>
                  <a:pt x="3523328" y="2052633"/>
                  <a:pt x="3521847" y="2052912"/>
                  <a:pt x="3520425" y="2053470"/>
                </a:cubicBezTo>
                <a:cubicBezTo>
                  <a:pt x="3517581" y="2054587"/>
                  <a:pt x="3514976" y="2056820"/>
                  <a:pt x="3512373" y="2058635"/>
                </a:cubicBezTo>
                <a:cubicBezTo>
                  <a:pt x="3510728" y="2063940"/>
                  <a:pt x="3510728" y="2074549"/>
                  <a:pt x="3502231" y="2072595"/>
                </a:cubicBezTo>
                <a:cubicBezTo>
                  <a:pt x="3502231" y="2067570"/>
                  <a:pt x="3503876" y="2060310"/>
                  <a:pt x="3500312" y="2056960"/>
                </a:cubicBezTo>
                <a:cubicBezTo>
                  <a:pt x="3495104" y="2062265"/>
                  <a:pt x="3488251" y="2063940"/>
                  <a:pt x="3493460" y="2072595"/>
                </a:cubicBezTo>
                <a:cubicBezTo>
                  <a:pt x="3500312" y="2067570"/>
                  <a:pt x="3500312" y="2083205"/>
                  <a:pt x="3507439" y="2077900"/>
                </a:cubicBezTo>
                <a:cubicBezTo>
                  <a:pt x="3503876" y="2092139"/>
                  <a:pt x="3493460" y="2081530"/>
                  <a:pt x="3488251" y="2083205"/>
                </a:cubicBezTo>
                <a:cubicBezTo>
                  <a:pt x="3486607" y="2086834"/>
                  <a:pt x="3481399" y="2092139"/>
                  <a:pt x="3484688" y="2095769"/>
                </a:cubicBezTo>
                <a:cubicBezTo>
                  <a:pt x="3489896" y="2090464"/>
                  <a:pt x="3495104" y="2092139"/>
                  <a:pt x="3502231" y="2092139"/>
                </a:cubicBezTo>
                <a:cubicBezTo>
                  <a:pt x="3502231" y="2104424"/>
                  <a:pt x="3495104" y="2093814"/>
                  <a:pt x="3491815" y="2106099"/>
                </a:cubicBezTo>
                <a:cubicBezTo>
                  <a:pt x="3496064" y="2106099"/>
                  <a:pt x="3500381" y="2104355"/>
                  <a:pt x="3504938" y="2102609"/>
                </a:cubicBezTo>
                <a:lnTo>
                  <a:pt x="3519061" y="2099224"/>
                </a:lnTo>
                <a:lnTo>
                  <a:pt x="3520103" y="2092542"/>
                </a:lnTo>
                <a:lnTo>
                  <a:pt x="3518604" y="2093164"/>
                </a:lnTo>
                <a:cubicBezTo>
                  <a:pt x="3514943" y="2094303"/>
                  <a:pt x="3511688" y="2094722"/>
                  <a:pt x="3509083" y="2093814"/>
                </a:cubicBezTo>
                <a:cubicBezTo>
                  <a:pt x="3512373" y="2093814"/>
                  <a:pt x="3514292" y="2092139"/>
                  <a:pt x="3517581" y="2090464"/>
                </a:cubicBezTo>
                <a:cubicBezTo>
                  <a:pt x="3510728" y="2085159"/>
                  <a:pt x="3503876" y="2092139"/>
                  <a:pt x="3510728" y="2079854"/>
                </a:cubicBezTo>
                <a:cubicBezTo>
                  <a:pt x="3515937" y="2070920"/>
                  <a:pt x="3512373" y="2093814"/>
                  <a:pt x="3517581" y="2085159"/>
                </a:cubicBezTo>
                <a:cubicBezTo>
                  <a:pt x="3526353" y="2072595"/>
                  <a:pt x="3512373" y="2081530"/>
                  <a:pt x="3514292" y="2072595"/>
                </a:cubicBezTo>
                <a:cubicBezTo>
                  <a:pt x="3524708" y="2070920"/>
                  <a:pt x="3515937" y="2058635"/>
                  <a:pt x="3529917" y="2055006"/>
                </a:cubicBezTo>
                <a:cubicBezTo>
                  <a:pt x="3528135" y="2053679"/>
                  <a:pt x="3526472" y="2053016"/>
                  <a:pt x="3524901" y="2052824"/>
                </a:cubicBezTo>
                <a:close/>
                <a:moveTo>
                  <a:pt x="3621195" y="2051933"/>
                </a:moveTo>
                <a:cubicBezTo>
                  <a:pt x="3623334" y="2052005"/>
                  <a:pt x="3625236" y="2052324"/>
                  <a:pt x="3626503" y="2052750"/>
                </a:cubicBezTo>
                <a:cubicBezTo>
                  <a:pt x="3626503" y="2056443"/>
                  <a:pt x="3621432" y="2058148"/>
                  <a:pt x="3623033" y="2061841"/>
                </a:cubicBezTo>
                <a:cubicBezTo>
                  <a:pt x="3614494" y="2056443"/>
                  <a:pt x="3612893" y="2059853"/>
                  <a:pt x="3606222" y="2061841"/>
                </a:cubicBezTo>
                <a:cubicBezTo>
                  <a:pt x="3606222" y="2056443"/>
                  <a:pt x="3610024" y="2053745"/>
                  <a:pt x="3614461" y="2052609"/>
                </a:cubicBezTo>
                <a:cubicBezTo>
                  <a:pt x="3616679" y="2052040"/>
                  <a:pt x="3619056" y="2051862"/>
                  <a:pt x="3621195" y="2051933"/>
                </a:cubicBezTo>
                <a:close/>
                <a:moveTo>
                  <a:pt x="4024750" y="2044047"/>
                </a:moveTo>
                <a:cubicBezTo>
                  <a:pt x="4021734" y="2043627"/>
                  <a:pt x="4020022" y="2044536"/>
                  <a:pt x="4018377" y="2051655"/>
                </a:cubicBezTo>
                <a:cubicBezTo>
                  <a:pt x="4021666" y="2056960"/>
                  <a:pt x="4038935" y="2056960"/>
                  <a:pt x="4038935" y="2044396"/>
                </a:cubicBezTo>
                <a:cubicBezTo>
                  <a:pt x="4032082" y="2046211"/>
                  <a:pt x="4027765" y="2044466"/>
                  <a:pt x="4024750" y="2044047"/>
                </a:cubicBezTo>
                <a:close/>
                <a:moveTo>
                  <a:pt x="4099122" y="2033810"/>
                </a:moveTo>
                <a:cubicBezTo>
                  <a:pt x="4097282" y="2042507"/>
                  <a:pt x="4094130" y="2051206"/>
                  <a:pt x="4087297" y="2054467"/>
                </a:cubicBezTo>
                <a:cubicBezTo>
                  <a:pt x="4087297" y="2042507"/>
                  <a:pt x="4092289" y="2037344"/>
                  <a:pt x="4099122" y="2033810"/>
                </a:cubicBezTo>
                <a:close/>
                <a:moveTo>
                  <a:pt x="3639879" y="2026823"/>
                </a:moveTo>
                <a:cubicBezTo>
                  <a:pt x="3638244" y="2030356"/>
                  <a:pt x="3643419" y="2030356"/>
                  <a:pt x="3641513" y="2033618"/>
                </a:cubicBezTo>
                <a:cubicBezTo>
                  <a:pt x="3636338" y="2035521"/>
                  <a:pt x="3633069" y="2045849"/>
                  <a:pt x="3624352" y="2038782"/>
                </a:cubicBezTo>
                <a:cubicBezTo>
                  <a:pt x="3624352" y="2025192"/>
                  <a:pt x="3636338" y="2037151"/>
                  <a:pt x="3638244" y="2028454"/>
                </a:cubicBezTo>
                <a:cubicBezTo>
                  <a:pt x="3636338" y="2028454"/>
                  <a:pt x="3636338" y="2025192"/>
                  <a:pt x="3639879" y="2026823"/>
                </a:cubicBezTo>
                <a:close/>
                <a:moveTo>
                  <a:pt x="4055913" y="2025808"/>
                </a:moveTo>
                <a:lnTo>
                  <a:pt x="4056214" y="2026773"/>
                </a:lnTo>
                <a:lnTo>
                  <a:pt x="4058169" y="2026316"/>
                </a:lnTo>
                <a:close/>
                <a:moveTo>
                  <a:pt x="4156802" y="2019826"/>
                </a:moveTo>
                <a:cubicBezTo>
                  <a:pt x="4151594" y="2019826"/>
                  <a:pt x="4149949" y="2023456"/>
                  <a:pt x="4146386" y="2025131"/>
                </a:cubicBezTo>
                <a:cubicBezTo>
                  <a:pt x="4146386" y="2027783"/>
                  <a:pt x="4145975" y="2031272"/>
                  <a:pt x="4146660" y="2033681"/>
                </a:cubicBezTo>
                <a:lnTo>
                  <a:pt x="4153356" y="2035693"/>
                </a:lnTo>
                <a:lnTo>
                  <a:pt x="4153612" y="2035260"/>
                </a:lnTo>
                <a:close/>
                <a:moveTo>
                  <a:pt x="4104533" y="2019037"/>
                </a:moveTo>
                <a:cubicBezTo>
                  <a:pt x="4111206" y="2019037"/>
                  <a:pt x="4111206" y="2045839"/>
                  <a:pt x="4102666" y="2035118"/>
                </a:cubicBezTo>
                <a:cubicBezTo>
                  <a:pt x="4111206" y="2033143"/>
                  <a:pt x="4090923" y="2024397"/>
                  <a:pt x="4104533" y="2019037"/>
                </a:cubicBezTo>
                <a:close/>
                <a:moveTo>
                  <a:pt x="3647721" y="2019037"/>
                </a:moveTo>
                <a:cubicBezTo>
                  <a:pt x="3647721" y="2019037"/>
                  <a:pt x="3647721" y="2019037"/>
                  <a:pt x="3657928" y="2022593"/>
                </a:cubicBezTo>
                <a:cubicBezTo>
                  <a:pt x="3656317" y="2029433"/>
                  <a:pt x="3649601" y="2027518"/>
                  <a:pt x="3646109" y="2031074"/>
                </a:cubicBezTo>
                <a:cubicBezTo>
                  <a:pt x="3649601" y="2025876"/>
                  <a:pt x="3646109" y="2024235"/>
                  <a:pt x="3647721" y="2019037"/>
                </a:cubicBezTo>
                <a:close/>
                <a:moveTo>
                  <a:pt x="4056511" y="2005589"/>
                </a:moveTo>
                <a:lnTo>
                  <a:pt x="4056479" y="2005609"/>
                </a:lnTo>
                <a:lnTo>
                  <a:pt x="4056564" y="2008489"/>
                </a:lnTo>
                <a:lnTo>
                  <a:pt x="4058911" y="2006490"/>
                </a:lnTo>
                <a:lnTo>
                  <a:pt x="4059493" y="2005842"/>
                </a:lnTo>
                <a:close/>
                <a:moveTo>
                  <a:pt x="4107949" y="2000570"/>
                </a:moveTo>
                <a:cubicBezTo>
                  <a:pt x="4107949" y="2007956"/>
                  <a:pt x="4109883" y="2007956"/>
                  <a:pt x="4116790" y="2000570"/>
                </a:cubicBezTo>
                <a:cubicBezTo>
                  <a:pt x="4118448" y="2004262"/>
                  <a:pt x="4115132" y="2009661"/>
                  <a:pt x="4109883" y="2015059"/>
                </a:cubicBezTo>
                <a:cubicBezTo>
                  <a:pt x="4107949" y="2011366"/>
                  <a:pt x="4102699" y="2013354"/>
                  <a:pt x="4099384" y="2007956"/>
                </a:cubicBezTo>
                <a:cubicBezTo>
                  <a:pt x="4107949" y="2000570"/>
                  <a:pt x="4107949" y="2000570"/>
                  <a:pt x="4107949" y="2000570"/>
                </a:cubicBezTo>
                <a:close/>
                <a:moveTo>
                  <a:pt x="4078393" y="1992469"/>
                </a:moveTo>
                <a:lnTo>
                  <a:pt x="4075747" y="1993967"/>
                </a:lnTo>
                <a:lnTo>
                  <a:pt x="4073680" y="2003564"/>
                </a:lnTo>
                <a:lnTo>
                  <a:pt x="4075958" y="2004048"/>
                </a:lnTo>
                <a:cubicBezTo>
                  <a:pt x="4077745" y="2001397"/>
                  <a:pt x="4077745" y="1998746"/>
                  <a:pt x="4077745" y="1995886"/>
                </a:cubicBezTo>
                <a:close/>
                <a:moveTo>
                  <a:pt x="4151149" y="1981478"/>
                </a:moveTo>
                <a:cubicBezTo>
                  <a:pt x="4147872" y="1984837"/>
                  <a:pt x="4144320" y="1984837"/>
                  <a:pt x="4142681" y="1984837"/>
                </a:cubicBezTo>
                <a:cubicBezTo>
                  <a:pt x="4140905" y="1988476"/>
                  <a:pt x="4144320" y="1989386"/>
                  <a:pt x="4146471" y="1990925"/>
                </a:cubicBezTo>
                <a:lnTo>
                  <a:pt x="4146682" y="1991383"/>
                </a:lnTo>
                <a:lnTo>
                  <a:pt x="4155636" y="1984004"/>
                </a:lnTo>
                <a:close/>
                <a:moveTo>
                  <a:pt x="3764333" y="1976381"/>
                </a:moveTo>
                <a:cubicBezTo>
                  <a:pt x="3766285" y="1975223"/>
                  <a:pt x="3769354" y="1976092"/>
                  <a:pt x="3772003" y="1978699"/>
                </a:cubicBezTo>
                <a:cubicBezTo>
                  <a:pt x="3773956" y="1987968"/>
                  <a:pt x="3768656" y="1987968"/>
                  <a:pt x="3763356" y="1986230"/>
                </a:cubicBezTo>
                <a:cubicBezTo>
                  <a:pt x="3761543" y="1980727"/>
                  <a:pt x="3762380" y="1977540"/>
                  <a:pt x="3764333" y="1976381"/>
                </a:cubicBezTo>
                <a:close/>
                <a:moveTo>
                  <a:pt x="3727149" y="1964867"/>
                </a:moveTo>
                <a:lnTo>
                  <a:pt x="3738037" y="1975330"/>
                </a:lnTo>
                <a:lnTo>
                  <a:pt x="3745871" y="1969792"/>
                </a:lnTo>
                <a:cubicBezTo>
                  <a:pt x="3750999" y="1975146"/>
                  <a:pt x="3726977" y="1992900"/>
                  <a:pt x="3723468" y="1983883"/>
                </a:cubicBezTo>
                <a:lnTo>
                  <a:pt x="3732460" y="1979022"/>
                </a:lnTo>
                <a:lnTo>
                  <a:pt x="3730680" y="1975441"/>
                </a:lnTo>
                <a:cubicBezTo>
                  <a:pt x="3721989" y="1987685"/>
                  <a:pt x="3710037" y="1996590"/>
                  <a:pt x="3698085" y="2005215"/>
                </a:cubicBezTo>
                <a:lnTo>
                  <a:pt x="3698257" y="2004647"/>
                </a:lnTo>
                <a:lnTo>
                  <a:pt x="3697311" y="2006169"/>
                </a:lnTo>
                <a:cubicBezTo>
                  <a:pt x="3692711" y="2010043"/>
                  <a:pt x="3687040" y="2013441"/>
                  <a:pt x="3683580" y="2015071"/>
                </a:cubicBezTo>
                <a:cubicBezTo>
                  <a:pt x="3684411" y="2010858"/>
                  <a:pt x="3688353" y="2007461"/>
                  <a:pt x="3692746" y="2004233"/>
                </a:cubicBezTo>
                <a:lnTo>
                  <a:pt x="3700256" y="1998017"/>
                </a:lnTo>
                <a:lnTo>
                  <a:pt x="3701863" y="1992690"/>
                </a:lnTo>
                <a:cubicBezTo>
                  <a:pt x="3707846" y="1982867"/>
                  <a:pt x="3719408" y="1979267"/>
                  <a:pt x="3727149" y="1964867"/>
                </a:cubicBezTo>
                <a:close/>
                <a:moveTo>
                  <a:pt x="201556" y="1963636"/>
                </a:moveTo>
                <a:cubicBezTo>
                  <a:pt x="203449" y="1968868"/>
                  <a:pt x="206694" y="1970520"/>
                  <a:pt x="211831" y="1972173"/>
                </a:cubicBezTo>
                <a:cubicBezTo>
                  <a:pt x="201556" y="1972173"/>
                  <a:pt x="191282" y="1982638"/>
                  <a:pt x="189660" y="1999986"/>
                </a:cubicBezTo>
                <a:cubicBezTo>
                  <a:pt x="186145" y="2001913"/>
                  <a:pt x="181279" y="1999986"/>
                  <a:pt x="179386" y="2005219"/>
                </a:cubicBezTo>
                <a:cubicBezTo>
                  <a:pt x="171004" y="1998334"/>
                  <a:pt x="182900" y="1994754"/>
                  <a:pt x="186145" y="1980985"/>
                </a:cubicBezTo>
                <a:cubicBezTo>
                  <a:pt x="193175" y="1986217"/>
                  <a:pt x="198312" y="1975752"/>
                  <a:pt x="201556" y="1963636"/>
                </a:cubicBezTo>
                <a:close/>
                <a:moveTo>
                  <a:pt x="395046" y="1958253"/>
                </a:moveTo>
                <a:cubicBezTo>
                  <a:pt x="386274" y="1963557"/>
                  <a:pt x="379421" y="1977514"/>
                  <a:pt x="370649" y="1986447"/>
                </a:cubicBezTo>
                <a:cubicBezTo>
                  <a:pt x="369004" y="1981143"/>
                  <a:pt x="362151" y="1977514"/>
                  <a:pt x="356942" y="1981143"/>
                </a:cubicBezTo>
                <a:cubicBezTo>
                  <a:pt x="350089" y="2002358"/>
                  <a:pt x="342961" y="2014641"/>
                  <a:pt x="342961" y="2035855"/>
                </a:cubicBezTo>
                <a:cubicBezTo>
                  <a:pt x="350089" y="2025248"/>
                  <a:pt x="346525" y="2041159"/>
                  <a:pt x="353378" y="2039205"/>
                </a:cubicBezTo>
                <a:cubicBezTo>
                  <a:pt x="358587" y="2023573"/>
                  <a:pt x="369004" y="2035855"/>
                  <a:pt x="374212" y="2021619"/>
                </a:cubicBezTo>
                <a:cubicBezTo>
                  <a:pt x="370649" y="1997054"/>
                  <a:pt x="389838" y="1981143"/>
                  <a:pt x="395046" y="1958253"/>
                </a:cubicBezTo>
                <a:close/>
                <a:moveTo>
                  <a:pt x="3768585" y="1957218"/>
                </a:moveTo>
                <a:cubicBezTo>
                  <a:pt x="3773627" y="1959303"/>
                  <a:pt x="3752680" y="1976611"/>
                  <a:pt x="3751270" y="1965959"/>
                </a:cubicBezTo>
                <a:cubicBezTo>
                  <a:pt x="3756373" y="1959043"/>
                  <a:pt x="3766312" y="1965959"/>
                  <a:pt x="3764699" y="1957383"/>
                </a:cubicBezTo>
                <a:cubicBezTo>
                  <a:pt x="3766613" y="1956934"/>
                  <a:pt x="3767864" y="1956921"/>
                  <a:pt x="3768585" y="1957218"/>
                </a:cubicBezTo>
                <a:close/>
                <a:moveTo>
                  <a:pt x="3812227" y="1948863"/>
                </a:moveTo>
                <a:cubicBezTo>
                  <a:pt x="3813852" y="1959258"/>
                  <a:pt x="3813852" y="1960900"/>
                  <a:pt x="3807079" y="1960900"/>
                </a:cubicBezTo>
                <a:cubicBezTo>
                  <a:pt x="3798410" y="1950503"/>
                  <a:pt x="3810330" y="1954061"/>
                  <a:pt x="3812227" y="1948863"/>
                </a:cubicBezTo>
                <a:close/>
                <a:moveTo>
                  <a:pt x="4645123" y="1941476"/>
                </a:moveTo>
                <a:cubicBezTo>
                  <a:pt x="4652245" y="1944827"/>
                  <a:pt x="4638276" y="1973321"/>
                  <a:pt x="4634715" y="1957398"/>
                </a:cubicBezTo>
                <a:cubicBezTo>
                  <a:pt x="4631428" y="1962705"/>
                  <a:pt x="4636631" y="1966058"/>
                  <a:pt x="4631428" y="1973321"/>
                </a:cubicBezTo>
                <a:cubicBezTo>
                  <a:pt x="4643480" y="1960750"/>
                  <a:pt x="4650327" y="1983656"/>
                  <a:pt x="4657450" y="1962705"/>
                </a:cubicBezTo>
                <a:cubicBezTo>
                  <a:pt x="4662380" y="1964381"/>
                  <a:pt x="4655532" y="1973321"/>
                  <a:pt x="4660737" y="1974996"/>
                </a:cubicBezTo>
                <a:cubicBezTo>
                  <a:pt x="4655532" y="1980304"/>
                  <a:pt x="4645123" y="1976672"/>
                  <a:pt x="4638276" y="1978349"/>
                </a:cubicBezTo>
                <a:cubicBezTo>
                  <a:pt x="4639919" y="1990919"/>
                  <a:pt x="4615814" y="2029747"/>
                  <a:pt x="4636631" y="2027792"/>
                </a:cubicBezTo>
                <a:cubicBezTo>
                  <a:pt x="4641836" y="2047346"/>
                  <a:pt x="4588149" y="2061592"/>
                  <a:pt x="4603763" y="2084498"/>
                </a:cubicBezTo>
                <a:cubicBezTo>
                  <a:pt x="4589793" y="2103772"/>
                  <a:pt x="4586232" y="2121371"/>
                  <a:pt x="4579384" y="2142601"/>
                </a:cubicBezTo>
                <a:cubicBezTo>
                  <a:pt x="4574180" y="2163831"/>
                  <a:pt x="4570893" y="2186736"/>
                  <a:pt x="4553362" y="2213274"/>
                </a:cubicBezTo>
                <a:cubicBezTo>
                  <a:pt x="4544871" y="2202659"/>
                  <a:pt x="4530901" y="2163831"/>
                  <a:pt x="4558566" y="2162155"/>
                </a:cubicBezTo>
                <a:cubicBezTo>
                  <a:pt x="4556923" y="2139249"/>
                  <a:pt x="4563772" y="2119694"/>
                  <a:pt x="4574180" y="2100421"/>
                </a:cubicBezTo>
                <a:cubicBezTo>
                  <a:pt x="4577741" y="2089806"/>
                  <a:pt x="4582534" y="2079609"/>
                  <a:pt x="4587088" y="2068995"/>
                </a:cubicBezTo>
                <a:lnTo>
                  <a:pt x="4592748" y="2052246"/>
                </a:lnTo>
                <a:lnTo>
                  <a:pt x="4592812" y="2046290"/>
                </a:lnTo>
                <a:cubicBezTo>
                  <a:pt x="4594542" y="2040714"/>
                  <a:pt x="4598905" y="2034007"/>
                  <a:pt x="4601537" y="2027654"/>
                </a:cubicBezTo>
                <a:lnTo>
                  <a:pt x="4605574" y="2036912"/>
                </a:lnTo>
                <a:lnTo>
                  <a:pt x="4607790" y="2037499"/>
                </a:lnTo>
                <a:cubicBezTo>
                  <a:pt x="4615866" y="2035194"/>
                  <a:pt x="4620129" y="2020948"/>
                  <a:pt x="4617458" y="2015501"/>
                </a:cubicBezTo>
                <a:cubicBezTo>
                  <a:pt x="4605406" y="2012149"/>
                  <a:pt x="4621019" y="2031423"/>
                  <a:pt x="4605406" y="2022764"/>
                </a:cubicBezTo>
                <a:cubicBezTo>
                  <a:pt x="4612254" y="1990919"/>
                  <a:pt x="4629784" y="1966058"/>
                  <a:pt x="4627867" y="1943152"/>
                </a:cubicBezTo>
                <a:cubicBezTo>
                  <a:pt x="4634715" y="1944827"/>
                  <a:pt x="4633071" y="1948459"/>
                  <a:pt x="4638276" y="1950135"/>
                </a:cubicBezTo>
                <a:cubicBezTo>
                  <a:pt x="4641836" y="1952090"/>
                  <a:pt x="4643480" y="1944827"/>
                  <a:pt x="4645123" y="1941476"/>
                </a:cubicBezTo>
                <a:close/>
                <a:moveTo>
                  <a:pt x="3827222" y="1941055"/>
                </a:moveTo>
                <a:cubicBezTo>
                  <a:pt x="3828981" y="1941146"/>
                  <a:pt x="3830383" y="1941369"/>
                  <a:pt x="3830797" y="1941369"/>
                </a:cubicBezTo>
                <a:cubicBezTo>
                  <a:pt x="3834395" y="1948268"/>
                  <a:pt x="3823880" y="1953511"/>
                  <a:pt x="3818623" y="1953511"/>
                </a:cubicBezTo>
                <a:cubicBezTo>
                  <a:pt x="3813435" y="1941715"/>
                  <a:pt x="3821943" y="1940783"/>
                  <a:pt x="3827222" y="1941055"/>
                </a:cubicBezTo>
                <a:close/>
                <a:moveTo>
                  <a:pt x="3815056" y="1925472"/>
                </a:moveTo>
                <a:cubicBezTo>
                  <a:pt x="3815056" y="1935867"/>
                  <a:pt x="3806510" y="1934226"/>
                  <a:pt x="3799618" y="1937509"/>
                </a:cubicBezTo>
                <a:cubicBezTo>
                  <a:pt x="3801272" y="1929028"/>
                  <a:pt x="3806510" y="1925472"/>
                  <a:pt x="3815056" y="1925472"/>
                </a:cubicBezTo>
                <a:close/>
                <a:moveTo>
                  <a:pt x="4644988" y="1924100"/>
                </a:moveTo>
                <a:cubicBezTo>
                  <a:pt x="4649347" y="1923651"/>
                  <a:pt x="4653705" y="1924962"/>
                  <a:pt x="4656333" y="1929377"/>
                </a:cubicBezTo>
                <a:cubicBezTo>
                  <a:pt x="4653013" y="1936275"/>
                  <a:pt x="4644158" y="1932688"/>
                  <a:pt x="4633644" y="1929377"/>
                </a:cubicBezTo>
                <a:cubicBezTo>
                  <a:pt x="4636273" y="1926756"/>
                  <a:pt x="4640631" y="1924548"/>
                  <a:pt x="4644988" y="1924100"/>
                </a:cubicBezTo>
                <a:close/>
                <a:moveTo>
                  <a:pt x="4218844" y="1922136"/>
                </a:moveTo>
                <a:lnTo>
                  <a:pt x="4213433" y="1928294"/>
                </a:lnTo>
                <a:cubicBezTo>
                  <a:pt x="4215072" y="1912338"/>
                  <a:pt x="4196223" y="1938930"/>
                  <a:pt x="4194311" y="1935571"/>
                </a:cubicBezTo>
                <a:cubicBezTo>
                  <a:pt x="4203052" y="1942569"/>
                  <a:pt x="4191033" y="1951246"/>
                  <a:pt x="4179013" y="1951246"/>
                </a:cubicBezTo>
                <a:cubicBezTo>
                  <a:pt x="4171911" y="1960204"/>
                  <a:pt x="4187481" y="1953206"/>
                  <a:pt x="4183930" y="1961883"/>
                </a:cubicBezTo>
                <a:lnTo>
                  <a:pt x="4173658" y="1968143"/>
                </a:lnTo>
                <a:lnTo>
                  <a:pt x="4175989" y="1974036"/>
                </a:lnTo>
                <a:cubicBezTo>
                  <a:pt x="4182842" y="1970407"/>
                  <a:pt x="4189695" y="1952817"/>
                  <a:pt x="4196822" y="1963427"/>
                </a:cubicBezTo>
                <a:cubicBezTo>
                  <a:pt x="4193258" y="1968732"/>
                  <a:pt x="4186405" y="1970407"/>
                  <a:pt x="4186405" y="1977387"/>
                </a:cubicBezTo>
                <a:cubicBezTo>
                  <a:pt x="4202030" y="1979062"/>
                  <a:pt x="4198466" y="1963427"/>
                  <a:pt x="4208882" y="1959797"/>
                </a:cubicBezTo>
                <a:cubicBezTo>
                  <a:pt x="4208882" y="1959797"/>
                  <a:pt x="4208882" y="1959797"/>
                  <a:pt x="4208882" y="1966777"/>
                </a:cubicBezTo>
                <a:cubicBezTo>
                  <a:pt x="4212172" y="1966777"/>
                  <a:pt x="4212172" y="1968732"/>
                  <a:pt x="4212172" y="1972082"/>
                </a:cubicBezTo>
                <a:cubicBezTo>
                  <a:pt x="4207238" y="1974036"/>
                  <a:pt x="4200111" y="1974036"/>
                  <a:pt x="4198466" y="1979062"/>
                </a:cubicBezTo>
                <a:cubicBezTo>
                  <a:pt x="4198466" y="1982692"/>
                  <a:pt x="4196822" y="1987997"/>
                  <a:pt x="4200111" y="1987997"/>
                </a:cubicBezTo>
                <a:lnTo>
                  <a:pt x="4216051" y="1973894"/>
                </a:lnTo>
                <a:lnTo>
                  <a:pt x="4216464" y="1970238"/>
                </a:lnTo>
                <a:cubicBezTo>
                  <a:pt x="4216464" y="1959908"/>
                  <a:pt x="4214750" y="1950276"/>
                  <a:pt x="4215573" y="1940645"/>
                </a:cubicBezTo>
                <a:close/>
                <a:moveTo>
                  <a:pt x="4359642" y="1919313"/>
                </a:moveTo>
                <a:cubicBezTo>
                  <a:pt x="4355256" y="1924618"/>
                  <a:pt x="4350049" y="1929434"/>
                  <a:pt x="4345286" y="1934460"/>
                </a:cubicBezTo>
                <a:lnTo>
                  <a:pt x="4336214" y="1947196"/>
                </a:lnTo>
                <a:lnTo>
                  <a:pt x="4336362" y="1947489"/>
                </a:lnTo>
                <a:lnTo>
                  <a:pt x="4336354" y="1948897"/>
                </a:lnTo>
                <a:lnTo>
                  <a:pt x="4351145" y="1938333"/>
                </a:lnTo>
                <a:cubicBezTo>
                  <a:pt x="4355256" y="1932854"/>
                  <a:pt x="4357860" y="1926293"/>
                  <a:pt x="4359642" y="1919313"/>
                </a:cubicBezTo>
                <a:close/>
                <a:moveTo>
                  <a:pt x="3883242" y="1917358"/>
                </a:moveTo>
                <a:cubicBezTo>
                  <a:pt x="3879678" y="1926293"/>
                  <a:pt x="3872826" y="1927968"/>
                  <a:pt x="3871181" y="1938578"/>
                </a:cubicBezTo>
                <a:lnTo>
                  <a:pt x="3875181" y="1938358"/>
                </a:lnTo>
                <a:lnTo>
                  <a:pt x="3876600" y="1932858"/>
                </a:lnTo>
                <a:lnTo>
                  <a:pt x="3879221" y="1938134"/>
                </a:lnTo>
                <a:lnTo>
                  <a:pt x="3879242" y="1938133"/>
                </a:lnTo>
                <a:cubicBezTo>
                  <a:pt x="3885435" y="1935018"/>
                  <a:pt x="3887080" y="1925386"/>
                  <a:pt x="3893658" y="1922664"/>
                </a:cubicBezTo>
                <a:cubicBezTo>
                  <a:pt x="3893658" y="1917358"/>
                  <a:pt x="3888450" y="1915683"/>
                  <a:pt x="3883242" y="1917358"/>
                </a:cubicBezTo>
                <a:close/>
                <a:moveTo>
                  <a:pt x="4432860" y="1910698"/>
                </a:moveTo>
                <a:cubicBezTo>
                  <a:pt x="4436352" y="1923079"/>
                  <a:pt x="4432860" y="1939119"/>
                  <a:pt x="4424533" y="1949812"/>
                </a:cubicBezTo>
                <a:cubicBezTo>
                  <a:pt x="4412446" y="1941089"/>
                  <a:pt x="4429637" y="1923079"/>
                  <a:pt x="4432860" y="1910698"/>
                </a:cubicBezTo>
                <a:close/>
                <a:moveTo>
                  <a:pt x="4190987" y="1891000"/>
                </a:moveTo>
                <a:cubicBezTo>
                  <a:pt x="4194258" y="1898046"/>
                  <a:pt x="4199437" y="1901427"/>
                  <a:pt x="4197801" y="1914109"/>
                </a:cubicBezTo>
                <a:cubicBezTo>
                  <a:pt x="4171908" y="1912137"/>
                  <a:pt x="4182266" y="1912137"/>
                  <a:pt x="4190987" y="1891000"/>
                </a:cubicBezTo>
                <a:close/>
                <a:moveTo>
                  <a:pt x="3819100" y="1889159"/>
                </a:moveTo>
                <a:cubicBezTo>
                  <a:pt x="3810329" y="1891113"/>
                  <a:pt x="3805395" y="1896139"/>
                  <a:pt x="3801831" y="1905073"/>
                </a:cubicBezTo>
                <a:cubicBezTo>
                  <a:pt x="3810329" y="1903398"/>
                  <a:pt x="3817456" y="1898094"/>
                  <a:pt x="3819100" y="1889159"/>
                </a:cubicBezTo>
                <a:close/>
                <a:moveTo>
                  <a:pt x="4648679" y="1888538"/>
                </a:moveTo>
                <a:cubicBezTo>
                  <a:pt x="4657542" y="1897416"/>
                  <a:pt x="4639814" y="1907958"/>
                  <a:pt x="4631227" y="1902687"/>
                </a:cubicBezTo>
                <a:cubicBezTo>
                  <a:pt x="4632889" y="1892144"/>
                  <a:pt x="4645077" y="1897416"/>
                  <a:pt x="4648679" y="1888538"/>
                </a:cubicBezTo>
                <a:close/>
                <a:moveTo>
                  <a:pt x="3858582" y="1886076"/>
                </a:moveTo>
                <a:cubicBezTo>
                  <a:pt x="3858582" y="1894779"/>
                  <a:pt x="3858582" y="1901799"/>
                  <a:pt x="3850386" y="1900114"/>
                </a:cubicBezTo>
                <a:cubicBezTo>
                  <a:pt x="3851971" y="1893095"/>
                  <a:pt x="3853558" y="1887760"/>
                  <a:pt x="3858582" y="1886076"/>
                </a:cubicBezTo>
                <a:close/>
                <a:moveTo>
                  <a:pt x="3919011" y="1884038"/>
                </a:moveTo>
                <a:cubicBezTo>
                  <a:pt x="3919011" y="1891212"/>
                  <a:pt x="3913835" y="1889280"/>
                  <a:pt x="3915470" y="1898111"/>
                </a:cubicBezTo>
                <a:cubicBezTo>
                  <a:pt x="3915470" y="1898111"/>
                  <a:pt x="3915470" y="1898111"/>
                  <a:pt x="3901577" y="1898111"/>
                </a:cubicBezTo>
                <a:cubicBezTo>
                  <a:pt x="3901577" y="1892868"/>
                  <a:pt x="3899943" y="1887624"/>
                  <a:pt x="3905119" y="1885969"/>
                </a:cubicBezTo>
                <a:cubicBezTo>
                  <a:pt x="3905119" y="1889280"/>
                  <a:pt x="3908660" y="1889280"/>
                  <a:pt x="3913835" y="1889280"/>
                </a:cubicBezTo>
                <a:cubicBezTo>
                  <a:pt x="3913835" y="1885969"/>
                  <a:pt x="3913835" y="1882382"/>
                  <a:pt x="3919011" y="1884038"/>
                </a:cubicBezTo>
                <a:close/>
                <a:moveTo>
                  <a:pt x="346782" y="1881189"/>
                </a:moveTo>
                <a:cubicBezTo>
                  <a:pt x="348347" y="1880817"/>
                  <a:pt x="350101" y="1880900"/>
                  <a:pt x="352042" y="1881568"/>
                </a:cubicBezTo>
                <a:cubicBezTo>
                  <a:pt x="341691" y="1892251"/>
                  <a:pt x="345232" y="1899278"/>
                  <a:pt x="341691" y="1911647"/>
                </a:cubicBezTo>
                <a:cubicBezTo>
                  <a:pt x="334064" y="1908696"/>
                  <a:pt x="335821" y="1883791"/>
                  <a:pt x="346782" y="1881189"/>
                </a:cubicBezTo>
                <a:close/>
                <a:moveTo>
                  <a:pt x="4672003" y="1870071"/>
                </a:moveTo>
                <a:cubicBezTo>
                  <a:pt x="4684141" y="1898173"/>
                  <a:pt x="4661754" y="1929893"/>
                  <a:pt x="4663643" y="1959664"/>
                </a:cubicBezTo>
                <a:cubicBezTo>
                  <a:pt x="4651775" y="1936849"/>
                  <a:pt x="4677129" y="1896226"/>
                  <a:pt x="4672003" y="1870071"/>
                </a:cubicBezTo>
                <a:close/>
                <a:moveTo>
                  <a:pt x="4759077" y="1863916"/>
                </a:moveTo>
                <a:cubicBezTo>
                  <a:pt x="4741709" y="1879696"/>
                  <a:pt x="4750531" y="1898799"/>
                  <a:pt x="4727925" y="1921501"/>
                </a:cubicBezTo>
                <a:cubicBezTo>
                  <a:pt x="4733163" y="1909319"/>
                  <a:pt x="4734817" y="1863916"/>
                  <a:pt x="4759077" y="1863916"/>
                </a:cubicBezTo>
                <a:close/>
                <a:moveTo>
                  <a:pt x="3952938" y="1862471"/>
                </a:moveTo>
                <a:lnTo>
                  <a:pt x="3952078" y="1863333"/>
                </a:lnTo>
                <a:lnTo>
                  <a:pt x="3950473" y="1867665"/>
                </a:lnTo>
                <a:lnTo>
                  <a:pt x="3952371" y="1869740"/>
                </a:lnTo>
                <a:lnTo>
                  <a:pt x="3954342" y="1868662"/>
                </a:lnTo>
                <a:close/>
                <a:moveTo>
                  <a:pt x="4610765" y="1858991"/>
                </a:moveTo>
                <a:cubicBezTo>
                  <a:pt x="4621280" y="1862655"/>
                  <a:pt x="4612425" y="1878436"/>
                  <a:pt x="4607169" y="1882099"/>
                </a:cubicBezTo>
                <a:cubicBezTo>
                  <a:pt x="4598591" y="1878436"/>
                  <a:pt x="4610765" y="1866037"/>
                  <a:pt x="4610765" y="1858991"/>
                </a:cubicBezTo>
                <a:close/>
                <a:moveTo>
                  <a:pt x="3926929" y="1857245"/>
                </a:moveTo>
                <a:cubicBezTo>
                  <a:pt x="3940764" y="1855297"/>
                  <a:pt x="3932186" y="1874781"/>
                  <a:pt x="3928589" y="1880070"/>
                </a:cubicBezTo>
                <a:cubicBezTo>
                  <a:pt x="3930526" y="1871163"/>
                  <a:pt x="3920012" y="1887028"/>
                  <a:pt x="3920012" y="1876451"/>
                </a:cubicBezTo>
                <a:cubicBezTo>
                  <a:pt x="3928589" y="1874781"/>
                  <a:pt x="3918075" y="1867823"/>
                  <a:pt x="3920012" y="1862534"/>
                </a:cubicBezTo>
                <a:cubicBezTo>
                  <a:pt x="3923332" y="1862534"/>
                  <a:pt x="3928589" y="1864204"/>
                  <a:pt x="3928589" y="1860585"/>
                </a:cubicBezTo>
                <a:cubicBezTo>
                  <a:pt x="3926929" y="1860585"/>
                  <a:pt x="3925268" y="1858916"/>
                  <a:pt x="3926929" y="1857245"/>
                </a:cubicBezTo>
                <a:close/>
                <a:moveTo>
                  <a:pt x="4203674" y="1855655"/>
                </a:moveTo>
                <a:cubicBezTo>
                  <a:pt x="4200111" y="1857609"/>
                  <a:pt x="4198466" y="1860959"/>
                  <a:pt x="4198466" y="1864590"/>
                </a:cubicBezTo>
                <a:cubicBezTo>
                  <a:pt x="4198466" y="1871569"/>
                  <a:pt x="4203674" y="1873245"/>
                  <a:pt x="4202030" y="1883854"/>
                </a:cubicBezTo>
                <a:lnTo>
                  <a:pt x="4199038" y="1883538"/>
                </a:lnTo>
                <a:lnTo>
                  <a:pt x="4198221" y="1887022"/>
                </a:lnTo>
                <a:cubicBezTo>
                  <a:pt x="4187621" y="1883329"/>
                  <a:pt x="4187621" y="1877931"/>
                  <a:pt x="4191248" y="1872533"/>
                </a:cubicBezTo>
                <a:lnTo>
                  <a:pt x="4192420" y="1873410"/>
                </a:lnTo>
                <a:lnTo>
                  <a:pt x="4192200" y="1872586"/>
                </a:lnTo>
                <a:lnTo>
                  <a:pt x="4188417" y="1870132"/>
                </a:lnTo>
                <a:lnTo>
                  <a:pt x="4186249" y="1898211"/>
                </a:lnTo>
                <a:cubicBezTo>
                  <a:pt x="4179259" y="1902538"/>
                  <a:pt x="4172751" y="1907842"/>
                  <a:pt x="4166687" y="1913391"/>
                </a:cubicBezTo>
                <a:lnTo>
                  <a:pt x="4149973" y="1929864"/>
                </a:lnTo>
                <a:lnTo>
                  <a:pt x="4149949" y="1931598"/>
                </a:lnTo>
                <a:cubicBezTo>
                  <a:pt x="4155157" y="1924618"/>
                  <a:pt x="4172426" y="1917358"/>
                  <a:pt x="4172426" y="1931598"/>
                </a:cubicBezTo>
                <a:cubicBezTo>
                  <a:pt x="4156802" y="1943883"/>
                  <a:pt x="4139533" y="1954493"/>
                  <a:pt x="4132681" y="1974036"/>
                </a:cubicBezTo>
                <a:cubicBezTo>
                  <a:pt x="4134325" y="1974036"/>
                  <a:pt x="4137889" y="1974036"/>
                  <a:pt x="4137889" y="1977387"/>
                </a:cubicBezTo>
                <a:cubicBezTo>
                  <a:pt x="4130076" y="1980040"/>
                  <a:pt x="4128363" y="1975642"/>
                  <a:pt x="4126856" y="1971035"/>
                </a:cubicBezTo>
                <a:lnTo>
                  <a:pt x="4124282" y="1965412"/>
                </a:lnTo>
                <a:lnTo>
                  <a:pt x="4119402" y="1977536"/>
                </a:lnTo>
                <a:cubicBezTo>
                  <a:pt x="4114178" y="1974187"/>
                  <a:pt x="4116103" y="1970559"/>
                  <a:pt x="4119402" y="1965257"/>
                </a:cubicBezTo>
                <a:lnTo>
                  <a:pt x="4116566" y="1965973"/>
                </a:lnTo>
                <a:lnTo>
                  <a:pt x="4115536" y="1971306"/>
                </a:lnTo>
                <a:lnTo>
                  <a:pt x="4113352" y="1972253"/>
                </a:lnTo>
                <a:lnTo>
                  <a:pt x="4113559" y="1973838"/>
                </a:lnTo>
                <a:cubicBezTo>
                  <a:pt x="4114315" y="1976385"/>
                  <a:pt x="4115123" y="1978879"/>
                  <a:pt x="4114761" y="1980406"/>
                </a:cubicBezTo>
                <a:lnTo>
                  <a:pt x="4112058" y="1980758"/>
                </a:lnTo>
                <a:lnTo>
                  <a:pt x="4115035" y="1981396"/>
                </a:lnTo>
                <a:lnTo>
                  <a:pt x="4117018" y="1985872"/>
                </a:lnTo>
                <a:lnTo>
                  <a:pt x="4118350" y="1986030"/>
                </a:lnTo>
                <a:cubicBezTo>
                  <a:pt x="4119728" y="1986571"/>
                  <a:pt x="4120845" y="1987653"/>
                  <a:pt x="4121327" y="1989815"/>
                </a:cubicBezTo>
                <a:cubicBezTo>
                  <a:pt x="4114315" y="1990722"/>
                  <a:pt x="4108730" y="1991961"/>
                  <a:pt x="4104107" y="1993718"/>
                </a:cubicBezTo>
                <a:lnTo>
                  <a:pt x="4094408" y="1999664"/>
                </a:lnTo>
                <a:lnTo>
                  <a:pt x="4092661" y="2010892"/>
                </a:lnTo>
                <a:lnTo>
                  <a:pt x="4080267" y="2019925"/>
                </a:lnTo>
                <a:lnTo>
                  <a:pt x="4075958" y="2028606"/>
                </a:lnTo>
                <a:lnTo>
                  <a:pt x="4072237" y="2025660"/>
                </a:lnTo>
                <a:lnTo>
                  <a:pt x="4068188" y="2028395"/>
                </a:lnTo>
                <a:lnTo>
                  <a:pt x="4070982" y="2031198"/>
                </a:lnTo>
                <a:cubicBezTo>
                  <a:pt x="4071698" y="2034998"/>
                  <a:pt x="4063981" y="2037391"/>
                  <a:pt x="4071749" y="2042597"/>
                </a:cubicBezTo>
                <a:cubicBezTo>
                  <a:pt x="4069978" y="2046066"/>
                  <a:pt x="4066503" y="2042527"/>
                  <a:pt x="4063062" y="2038780"/>
                </a:cubicBezTo>
                <a:lnTo>
                  <a:pt x="4058935" y="2034645"/>
                </a:lnTo>
                <a:lnTo>
                  <a:pt x="4054834" y="2037415"/>
                </a:lnTo>
                <a:lnTo>
                  <a:pt x="4055514" y="2033750"/>
                </a:lnTo>
                <a:lnTo>
                  <a:pt x="4054578" y="2033713"/>
                </a:lnTo>
                <a:cubicBezTo>
                  <a:pt x="4052806" y="2031077"/>
                  <a:pt x="4052329" y="2028924"/>
                  <a:pt x="4052535" y="2026982"/>
                </a:cubicBezTo>
                <a:lnTo>
                  <a:pt x="4052850" y="2026136"/>
                </a:lnTo>
                <a:lnTo>
                  <a:pt x="4052371" y="2026520"/>
                </a:lnTo>
                <a:lnTo>
                  <a:pt x="4044110" y="2047607"/>
                </a:lnTo>
                <a:cubicBezTo>
                  <a:pt x="4039140" y="2055564"/>
                  <a:pt x="4032219" y="2063102"/>
                  <a:pt x="4023585" y="2067570"/>
                </a:cubicBezTo>
                <a:cubicBezTo>
                  <a:pt x="4013169" y="2070920"/>
                  <a:pt x="4020022" y="2058635"/>
                  <a:pt x="4009605" y="2062265"/>
                </a:cubicBezTo>
                <a:cubicBezTo>
                  <a:pt x="3999189" y="2067570"/>
                  <a:pt x="3993981" y="2067570"/>
                  <a:pt x="3995901" y="2081530"/>
                </a:cubicBezTo>
                <a:cubicBezTo>
                  <a:pt x="3989733" y="2083344"/>
                  <a:pt x="3987540" y="2081599"/>
                  <a:pt x="3986238" y="2078947"/>
                </a:cubicBezTo>
                <a:lnTo>
                  <a:pt x="3985459" y="2077499"/>
                </a:lnTo>
                <a:lnTo>
                  <a:pt x="3962614" y="2101170"/>
                </a:lnTo>
                <a:lnTo>
                  <a:pt x="3950297" y="2108475"/>
                </a:lnTo>
                <a:lnTo>
                  <a:pt x="3947947" y="2115857"/>
                </a:lnTo>
                <a:lnTo>
                  <a:pt x="3944142" y="2119717"/>
                </a:lnTo>
                <a:lnTo>
                  <a:pt x="3950249" y="2116754"/>
                </a:lnTo>
                <a:cubicBezTo>
                  <a:pt x="3952212" y="2117561"/>
                  <a:pt x="3954617" y="2119785"/>
                  <a:pt x="3957689" y="2124231"/>
                </a:cubicBezTo>
                <a:cubicBezTo>
                  <a:pt x="3944583" y="2147782"/>
                  <a:pt x="3919960" y="2147886"/>
                  <a:pt x="3905588" y="2164168"/>
                </a:cubicBezTo>
                <a:lnTo>
                  <a:pt x="3897719" y="2182115"/>
                </a:lnTo>
                <a:lnTo>
                  <a:pt x="3900030" y="2177890"/>
                </a:lnTo>
                <a:cubicBezTo>
                  <a:pt x="3904348" y="2171014"/>
                  <a:pt x="3909968" y="2166127"/>
                  <a:pt x="3922987" y="2166127"/>
                </a:cubicBezTo>
                <a:cubicBezTo>
                  <a:pt x="3930114" y="2169758"/>
                  <a:pt x="3910926" y="2178692"/>
                  <a:pt x="3924906" y="2180367"/>
                </a:cubicBezTo>
                <a:cubicBezTo>
                  <a:pt x="3926551" y="2166127"/>
                  <a:pt x="3928196" y="2164452"/>
                  <a:pt x="3938612" y="2157473"/>
                </a:cubicBezTo>
                <a:cubicBezTo>
                  <a:pt x="3945465" y="2160823"/>
                  <a:pt x="3922987" y="2176737"/>
                  <a:pt x="3938612" y="2176737"/>
                </a:cubicBezTo>
                <a:cubicBezTo>
                  <a:pt x="3938612" y="2164452"/>
                  <a:pt x="3949028" y="2162777"/>
                  <a:pt x="3943820" y="2148538"/>
                </a:cubicBezTo>
                <a:cubicBezTo>
                  <a:pt x="3964652" y="2145188"/>
                  <a:pt x="3936967" y="2164452"/>
                  <a:pt x="3955881" y="2164452"/>
                </a:cubicBezTo>
                <a:cubicBezTo>
                  <a:pt x="3957799" y="2148538"/>
                  <a:pt x="3973149" y="2148538"/>
                  <a:pt x="3959444" y="2141558"/>
                </a:cubicBezTo>
                <a:cubicBezTo>
                  <a:pt x="3976713" y="2145188"/>
                  <a:pt x="3987129" y="2137929"/>
                  <a:pt x="3980276" y="2127319"/>
                </a:cubicBezTo>
                <a:cubicBezTo>
                  <a:pt x="3983565" y="2127319"/>
                  <a:pt x="3987129" y="2125644"/>
                  <a:pt x="3987129" y="2120338"/>
                </a:cubicBezTo>
                <a:cubicBezTo>
                  <a:pt x="3993981" y="2120338"/>
                  <a:pt x="3997545" y="2134578"/>
                  <a:pt x="4006317" y="2123968"/>
                </a:cubicBezTo>
                <a:cubicBezTo>
                  <a:pt x="4006317" y="2116709"/>
                  <a:pt x="4001108" y="2113359"/>
                  <a:pt x="3999189" y="2108053"/>
                </a:cubicBezTo>
                <a:cubicBezTo>
                  <a:pt x="4006317" y="2102749"/>
                  <a:pt x="4020022" y="2085159"/>
                  <a:pt x="4025229" y="2093814"/>
                </a:cubicBezTo>
                <a:cubicBezTo>
                  <a:pt x="4016458" y="2093814"/>
                  <a:pt x="4013169" y="2104424"/>
                  <a:pt x="4006317" y="2108053"/>
                </a:cubicBezTo>
                <a:cubicBezTo>
                  <a:pt x="4028793" y="2102749"/>
                  <a:pt x="4042499" y="2072595"/>
                  <a:pt x="4058123" y="2092139"/>
                </a:cubicBezTo>
                <a:cubicBezTo>
                  <a:pt x="4061686" y="2077900"/>
                  <a:pt x="4078955" y="2079854"/>
                  <a:pt x="4082518" y="2063940"/>
                </a:cubicBezTo>
                <a:cubicBezTo>
                  <a:pt x="4075391" y="2070920"/>
                  <a:pt x="4059768" y="2067570"/>
                  <a:pt x="4059768" y="2083205"/>
                </a:cubicBezTo>
                <a:cubicBezTo>
                  <a:pt x="4059768" y="2083205"/>
                  <a:pt x="4059768" y="2083205"/>
                  <a:pt x="4046061" y="2083205"/>
                </a:cubicBezTo>
                <a:cubicBezTo>
                  <a:pt x="4047706" y="2077900"/>
                  <a:pt x="4047706" y="2074549"/>
                  <a:pt x="4049625" y="2070920"/>
                </a:cubicBezTo>
                <a:cubicBezTo>
                  <a:pt x="4059768" y="2069245"/>
                  <a:pt x="4070184" y="2060310"/>
                  <a:pt x="4084163" y="2055006"/>
                </a:cubicBezTo>
                <a:cubicBezTo>
                  <a:pt x="4087452" y="2058635"/>
                  <a:pt x="4084163" y="2069245"/>
                  <a:pt x="4094579" y="2067570"/>
                </a:cubicBezTo>
                <a:cubicBezTo>
                  <a:pt x="4097868" y="2048025"/>
                  <a:pt x="4122265" y="2041045"/>
                  <a:pt x="4127473" y="2037415"/>
                </a:cubicBezTo>
                <a:cubicBezTo>
                  <a:pt x="4123909" y="2026806"/>
                  <a:pt x="4135969" y="2016196"/>
                  <a:pt x="4125828" y="2010892"/>
                </a:cubicBezTo>
                <a:cubicBezTo>
                  <a:pt x="4127473" y="2009216"/>
                  <a:pt x="4129117" y="2007541"/>
                  <a:pt x="4129117" y="2003911"/>
                </a:cubicBezTo>
                <a:cubicBezTo>
                  <a:pt x="4137889" y="2010892"/>
                  <a:pt x="4148305" y="2002236"/>
                  <a:pt x="4149949" y="2014521"/>
                </a:cubicBezTo>
                <a:cubicBezTo>
                  <a:pt x="4154335" y="2010054"/>
                  <a:pt x="4154746" y="2005168"/>
                  <a:pt x="4153410" y="2000980"/>
                </a:cubicBezTo>
                <a:lnTo>
                  <a:pt x="4147438" y="1993028"/>
                </a:lnTo>
                <a:lnTo>
                  <a:pt x="4147944" y="1994126"/>
                </a:lnTo>
                <a:cubicBezTo>
                  <a:pt x="4147581" y="1995631"/>
                  <a:pt x="4146096" y="1997713"/>
                  <a:pt x="4142681" y="2000792"/>
                </a:cubicBezTo>
                <a:cubicBezTo>
                  <a:pt x="4145959" y="1984837"/>
                  <a:pt x="4130661" y="2000792"/>
                  <a:pt x="4123559" y="2002752"/>
                </a:cubicBezTo>
                <a:cubicBezTo>
                  <a:pt x="4127110" y="1976160"/>
                  <a:pt x="4170272" y="1951246"/>
                  <a:pt x="4183930" y="1930252"/>
                </a:cubicBezTo>
                <a:cubicBezTo>
                  <a:pt x="4189121" y="1928294"/>
                  <a:pt x="4194311" y="1930252"/>
                  <a:pt x="4199501" y="1930252"/>
                </a:cubicBezTo>
                <a:cubicBezTo>
                  <a:pt x="4203052" y="1926614"/>
                  <a:pt x="4197862" y="1922975"/>
                  <a:pt x="4196223" y="1921295"/>
                </a:cubicBezTo>
                <a:cubicBezTo>
                  <a:pt x="4200048" y="1916887"/>
                  <a:pt x="4204538" y="1913686"/>
                  <a:pt x="4209259" y="1910978"/>
                </a:cubicBezTo>
                <a:lnTo>
                  <a:pt x="4221980" y="1904491"/>
                </a:lnTo>
                <a:lnTo>
                  <a:pt x="4224343" y="1891231"/>
                </a:lnTo>
                <a:cubicBezTo>
                  <a:pt x="4224343" y="1886346"/>
                  <a:pt x="4223265" y="1880815"/>
                  <a:pt x="4221886" y="1874960"/>
                </a:cubicBezTo>
                <a:lnTo>
                  <a:pt x="4220102" y="1867334"/>
                </a:lnTo>
                <a:lnTo>
                  <a:pt x="4215290" y="1869105"/>
                </a:lnTo>
                <a:cubicBezTo>
                  <a:pt x="4213748" y="1870261"/>
                  <a:pt x="4212240" y="1872128"/>
                  <a:pt x="4210527" y="1875199"/>
                </a:cubicBezTo>
                <a:cubicBezTo>
                  <a:pt x="4202030" y="1871569"/>
                  <a:pt x="4208882" y="1859284"/>
                  <a:pt x="4203674" y="1855655"/>
                </a:cubicBezTo>
                <a:close/>
                <a:moveTo>
                  <a:pt x="3737074" y="1851642"/>
                </a:moveTo>
                <a:cubicBezTo>
                  <a:pt x="3736457" y="1852095"/>
                  <a:pt x="3736046" y="1853003"/>
                  <a:pt x="3736046" y="1853980"/>
                </a:cubicBezTo>
                <a:cubicBezTo>
                  <a:pt x="3736046" y="1853980"/>
                  <a:pt x="3736046" y="1853980"/>
                  <a:pt x="3730838" y="1852025"/>
                </a:cubicBezTo>
                <a:cubicBezTo>
                  <a:pt x="3736046" y="1859284"/>
                  <a:pt x="3728919" y="1860959"/>
                  <a:pt x="3728919" y="1871569"/>
                </a:cubicBezTo>
                <a:cubicBezTo>
                  <a:pt x="3739335" y="1871569"/>
                  <a:pt x="3742899" y="1860959"/>
                  <a:pt x="3739335" y="1852025"/>
                </a:cubicBezTo>
                <a:cubicBezTo>
                  <a:pt x="3738513" y="1851188"/>
                  <a:pt x="3737690" y="1851188"/>
                  <a:pt x="3737074" y="1851642"/>
                </a:cubicBezTo>
                <a:close/>
                <a:moveTo>
                  <a:pt x="4465032" y="1845448"/>
                </a:moveTo>
                <a:cubicBezTo>
                  <a:pt x="4470193" y="1852388"/>
                  <a:pt x="4461502" y="1863215"/>
                  <a:pt x="4463403" y="1870155"/>
                </a:cubicBezTo>
                <a:cubicBezTo>
                  <a:pt x="4454711" y="1873487"/>
                  <a:pt x="4454711" y="1868489"/>
                  <a:pt x="4446290" y="1864881"/>
                </a:cubicBezTo>
                <a:cubicBezTo>
                  <a:pt x="4459872" y="1861272"/>
                  <a:pt x="4454711" y="1855998"/>
                  <a:pt x="4465032" y="1845448"/>
                </a:cubicBezTo>
                <a:close/>
                <a:moveTo>
                  <a:pt x="3992337" y="1843370"/>
                </a:moveTo>
                <a:cubicBezTo>
                  <a:pt x="3985485" y="1850351"/>
                  <a:pt x="3976713" y="1857609"/>
                  <a:pt x="3975069" y="1871569"/>
                </a:cubicBezTo>
                <a:cubicBezTo>
                  <a:pt x="3983565" y="1864590"/>
                  <a:pt x="3992337" y="1857609"/>
                  <a:pt x="3992337" y="1843370"/>
                </a:cubicBezTo>
                <a:close/>
                <a:moveTo>
                  <a:pt x="3900821" y="1842128"/>
                </a:moveTo>
                <a:cubicBezTo>
                  <a:pt x="3902752" y="1841009"/>
                  <a:pt x="3906612" y="1841948"/>
                  <a:pt x="3911760" y="1848295"/>
                </a:cubicBezTo>
                <a:cubicBezTo>
                  <a:pt x="3911760" y="1853778"/>
                  <a:pt x="3901464" y="1842813"/>
                  <a:pt x="3901464" y="1848295"/>
                </a:cubicBezTo>
                <a:cubicBezTo>
                  <a:pt x="3898891" y="1846420"/>
                  <a:pt x="3898891" y="1843246"/>
                  <a:pt x="3900821" y="1842128"/>
                </a:cubicBezTo>
                <a:close/>
                <a:moveTo>
                  <a:pt x="421089" y="1831243"/>
                </a:moveTo>
                <a:cubicBezTo>
                  <a:pt x="417525" y="1843526"/>
                  <a:pt x="408753" y="1831243"/>
                  <a:pt x="405464" y="1839897"/>
                </a:cubicBezTo>
                <a:cubicBezTo>
                  <a:pt x="413962" y="1843526"/>
                  <a:pt x="393128" y="1859437"/>
                  <a:pt x="401900" y="1861112"/>
                </a:cubicBezTo>
                <a:cubicBezTo>
                  <a:pt x="408753" y="1846876"/>
                  <a:pt x="426298" y="1845201"/>
                  <a:pt x="421089" y="1831243"/>
                </a:cubicBezTo>
                <a:close/>
                <a:moveTo>
                  <a:pt x="4370058" y="1829131"/>
                </a:moveTo>
                <a:cubicBezTo>
                  <a:pt x="4359642" y="1827456"/>
                  <a:pt x="4352516" y="1831085"/>
                  <a:pt x="4347307" y="1839740"/>
                </a:cubicBezTo>
                <a:cubicBezTo>
                  <a:pt x="4350871" y="1852025"/>
                  <a:pt x="4359642" y="1836390"/>
                  <a:pt x="4364850" y="1841695"/>
                </a:cubicBezTo>
                <a:cubicBezTo>
                  <a:pt x="4364850" y="1859284"/>
                  <a:pt x="4354434" y="1853980"/>
                  <a:pt x="4345662" y="1860959"/>
                </a:cubicBezTo>
                <a:cubicBezTo>
                  <a:pt x="4345662" y="1868219"/>
                  <a:pt x="4350871" y="1868219"/>
                  <a:pt x="4345662" y="1871569"/>
                </a:cubicBezTo>
                <a:cubicBezTo>
                  <a:pt x="4359642" y="1875199"/>
                  <a:pt x="4371703" y="1846720"/>
                  <a:pt x="4370058" y="1829131"/>
                </a:cubicBezTo>
                <a:close/>
                <a:moveTo>
                  <a:pt x="4806090" y="1820826"/>
                </a:moveTo>
                <a:cubicBezTo>
                  <a:pt x="4814685" y="1824247"/>
                  <a:pt x="4809582" y="1837077"/>
                  <a:pt x="4806090" y="1847625"/>
                </a:cubicBezTo>
                <a:cubicBezTo>
                  <a:pt x="4790779" y="1847625"/>
                  <a:pt x="4806090" y="1829664"/>
                  <a:pt x="4806090" y="1820826"/>
                </a:cubicBezTo>
                <a:close/>
                <a:moveTo>
                  <a:pt x="4693804" y="1810977"/>
                </a:moveTo>
                <a:cubicBezTo>
                  <a:pt x="4692142" y="1816288"/>
                  <a:pt x="4690826" y="1824673"/>
                  <a:pt x="4688402" y="1833966"/>
                </a:cubicBezTo>
                <a:lnTo>
                  <a:pt x="4676624" y="1861764"/>
                </a:lnTo>
                <a:lnTo>
                  <a:pt x="4676420" y="1862406"/>
                </a:lnTo>
                <a:lnTo>
                  <a:pt x="4676374" y="1862355"/>
                </a:lnTo>
                <a:lnTo>
                  <a:pt x="4676353" y="1862404"/>
                </a:lnTo>
                <a:lnTo>
                  <a:pt x="4676348" y="1862326"/>
                </a:lnTo>
                <a:lnTo>
                  <a:pt x="4671585" y="1856938"/>
                </a:lnTo>
                <a:cubicBezTo>
                  <a:pt x="4671493" y="1854673"/>
                  <a:pt x="4672607" y="1852020"/>
                  <a:pt x="4673990" y="1849150"/>
                </a:cubicBezTo>
                <a:lnTo>
                  <a:pt x="4675399" y="1845965"/>
                </a:lnTo>
                <a:lnTo>
                  <a:pt x="4674587" y="1831974"/>
                </a:lnTo>
                <a:cubicBezTo>
                  <a:pt x="4677669" y="1821598"/>
                  <a:pt x="4684247" y="1812794"/>
                  <a:pt x="4693804" y="1810977"/>
                </a:cubicBezTo>
                <a:close/>
                <a:moveTo>
                  <a:pt x="4627639" y="1806248"/>
                </a:moveTo>
                <a:cubicBezTo>
                  <a:pt x="4629320" y="1806074"/>
                  <a:pt x="4631227" y="1806471"/>
                  <a:pt x="4633372" y="1807586"/>
                </a:cubicBezTo>
                <a:lnTo>
                  <a:pt x="4621386" y="1842707"/>
                </a:lnTo>
                <a:cubicBezTo>
                  <a:pt x="4615190" y="1836609"/>
                  <a:pt x="4615875" y="1807464"/>
                  <a:pt x="4627639" y="1806248"/>
                </a:cubicBezTo>
                <a:close/>
                <a:moveTo>
                  <a:pt x="3983899" y="1802360"/>
                </a:moveTo>
                <a:cubicBezTo>
                  <a:pt x="3996364" y="1810840"/>
                  <a:pt x="3976974" y="1826435"/>
                  <a:pt x="3970049" y="1831633"/>
                </a:cubicBezTo>
                <a:cubicBezTo>
                  <a:pt x="3970049" y="1821236"/>
                  <a:pt x="3983899" y="1807558"/>
                  <a:pt x="3983899" y="1802360"/>
                </a:cubicBezTo>
                <a:close/>
                <a:moveTo>
                  <a:pt x="2876446" y="1798141"/>
                </a:moveTo>
                <a:lnTo>
                  <a:pt x="2876507" y="1798732"/>
                </a:lnTo>
                <a:lnTo>
                  <a:pt x="2880657" y="1798959"/>
                </a:lnTo>
                <a:lnTo>
                  <a:pt x="2880517" y="1798929"/>
                </a:lnTo>
                <a:close/>
                <a:moveTo>
                  <a:pt x="4210527" y="1797581"/>
                </a:moveTo>
                <a:cubicBezTo>
                  <a:pt x="4202030" y="1799256"/>
                  <a:pt x="4207238" y="1800931"/>
                  <a:pt x="4207238" y="1804560"/>
                </a:cubicBezTo>
                <a:cubicBezTo>
                  <a:pt x="4198466" y="1820475"/>
                  <a:pt x="4184487" y="1829131"/>
                  <a:pt x="4191613" y="1843370"/>
                </a:cubicBezTo>
                <a:cubicBezTo>
                  <a:pt x="4202030" y="1834435"/>
                  <a:pt x="4200111" y="1818800"/>
                  <a:pt x="4214090" y="1811541"/>
                </a:cubicBezTo>
                <a:cubicBezTo>
                  <a:pt x="4215735" y="1804560"/>
                  <a:pt x="4212172" y="1800931"/>
                  <a:pt x="4210527" y="1797581"/>
                </a:cubicBezTo>
                <a:close/>
                <a:moveTo>
                  <a:pt x="2882745" y="1794719"/>
                </a:moveTo>
                <a:lnTo>
                  <a:pt x="2882822" y="1795789"/>
                </a:lnTo>
                <a:lnTo>
                  <a:pt x="2883237" y="1799100"/>
                </a:lnTo>
                <a:lnTo>
                  <a:pt x="2893992" y="1799688"/>
                </a:lnTo>
                <a:lnTo>
                  <a:pt x="2893927" y="1798417"/>
                </a:lnTo>
                <a:cubicBezTo>
                  <a:pt x="2892210" y="1793861"/>
                  <a:pt x="2887139" y="1798009"/>
                  <a:pt x="2883736" y="1796704"/>
                </a:cubicBezTo>
                <a:close/>
                <a:moveTo>
                  <a:pt x="4350150" y="1793862"/>
                </a:moveTo>
                <a:lnTo>
                  <a:pt x="4346267" y="1797881"/>
                </a:lnTo>
                <a:cubicBezTo>
                  <a:pt x="4335509" y="1805234"/>
                  <a:pt x="4322862" y="1807558"/>
                  <a:pt x="4334584" y="1816851"/>
                </a:cubicBezTo>
                <a:lnTo>
                  <a:pt x="4328749" y="1816178"/>
                </a:lnTo>
                <a:lnTo>
                  <a:pt x="4329962" y="1831420"/>
                </a:lnTo>
                <a:lnTo>
                  <a:pt x="4341106" y="1818512"/>
                </a:lnTo>
                <a:lnTo>
                  <a:pt x="4351708" y="1811634"/>
                </a:lnTo>
                <a:lnTo>
                  <a:pt x="4346310" y="1808933"/>
                </a:lnTo>
                <a:cubicBezTo>
                  <a:pt x="4345127" y="1806710"/>
                  <a:pt x="4346215" y="1803607"/>
                  <a:pt x="4347600" y="1800559"/>
                </a:cubicBezTo>
                <a:close/>
                <a:moveTo>
                  <a:pt x="2937400" y="1791898"/>
                </a:moveTo>
                <a:cubicBezTo>
                  <a:pt x="2934385" y="1791409"/>
                  <a:pt x="2932671" y="1792369"/>
                  <a:pt x="2931690" y="1794140"/>
                </a:cubicBezTo>
                <a:lnTo>
                  <a:pt x="2930719" y="1799388"/>
                </a:lnTo>
                <a:lnTo>
                  <a:pt x="2930798" y="1799422"/>
                </a:lnTo>
                <a:lnTo>
                  <a:pt x="2930707" y="1799455"/>
                </a:lnTo>
                <a:lnTo>
                  <a:pt x="2930481" y="1800680"/>
                </a:lnTo>
                <a:lnTo>
                  <a:pt x="2937258" y="1796061"/>
                </a:lnTo>
                <a:close/>
                <a:moveTo>
                  <a:pt x="4675950" y="1785124"/>
                </a:moveTo>
                <a:cubicBezTo>
                  <a:pt x="4684876" y="1792237"/>
                  <a:pt x="4686550" y="1799076"/>
                  <a:pt x="4684876" y="1809473"/>
                </a:cubicBezTo>
                <a:cubicBezTo>
                  <a:pt x="4681249" y="1802633"/>
                  <a:pt x="4672324" y="1797435"/>
                  <a:pt x="4675950" y="1785124"/>
                </a:cubicBezTo>
                <a:close/>
                <a:moveTo>
                  <a:pt x="2986081" y="1780714"/>
                </a:moveTo>
                <a:lnTo>
                  <a:pt x="2985880" y="1783351"/>
                </a:lnTo>
                <a:lnTo>
                  <a:pt x="2992714" y="1781297"/>
                </a:lnTo>
                <a:close/>
                <a:moveTo>
                  <a:pt x="2922823" y="1779942"/>
                </a:moveTo>
                <a:lnTo>
                  <a:pt x="2922695" y="1779959"/>
                </a:lnTo>
                <a:lnTo>
                  <a:pt x="2916735" y="1783342"/>
                </a:lnTo>
                <a:lnTo>
                  <a:pt x="2917227" y="1780672"/>
                </a:lnTo>
                <a:lnTo>
                  <a:pt x="2908319" y="1781836"/>
                </a:lnTo>
                <a:cubicBezTo>
                  <a:pt x="2906674" y="1781836"/>
                  <a:pt x="2908319" y="1785185"/>
                  <a:pt x="2908319" y="1785185"/>
                </a:cubicBezTo>
                <a:cubicBezTo>
                  <a:pt x="2903522" y="1785674"/>
                  <a:pt x="2900369" y="1784714"/>
                  <a:pt x="2897850" y="1783218"/>
                </a:cubicBezTo>
                <a:lnTo>
                  <a:pt x="2896511" y="1782176"/>
                </a:lnTo>
                <a:lnTo>
                  <a:pt x="2891625" y="1785991"/>
                </a:lnTo>
                <a:cubicBezTo>
                  <a:pt x="2888977" y="1787012"/>
                  <a:pt x="2885928" y="1786872"/>
                  <a:pt x="2882021" y="1784638"/>
                </a:cubicBezTo>
                <a:lnTo>
                  <a:pt x="2882172" y="1786735"/>
                </a:lnTo>
                <a:lnTo>
                  <a:pt x="2885630" y="1786477"/>
                </a:lnTo>
                <a:cubicBezTo>
                  <a:pt x="2888410" y="1786528"/>
                  <a:pt x="2891323" y="1787070"/>
                  <a:pt x="2894338" y="1788814"/>
                </a:cubicBezTo>
                <a:lnTo>
                  <a:pt x="2897102" y="1799858"/>
                </a:lnTo>
                <a:lnTo>
                  <a:pt x="2911699" y="1800656"/>
                </a:lnTo>
                <a:lnTo>
                  <a:pt x="2915686" y="1799142"/>
                </a:lnTo>
                <a:lnTo>
                  <a:pt x="2919080" y="1798169"/>
                </a:lnTo>
                <a:lnTo>
                  <a:pt x="2917387" y="1791165"/>
                </a:lnTo>
                <a:cubicBezTo>
                  <a:pt x="2917592" y="1788268"/>
                  <a:pt x="2919306" y="1785616"/>
                  <a:pt x="2923692" y="1781288"/>
                </a:cubicBezTo>
                <a:close/>
                <a:moveTo>
                  <a:pt x="2975742" y="1779276"/>
                </a:moveTo>
                <a:cubicBezTo>
                  <a:pt x="2973133" y="1779607"/>
                  <a:pt x="2970735" y="1781107"/>
                  <a:pt x="2968543" y="1785017"/>
                </a:cubicBezTo>
                <a:lnTo>
                  <a:pt x="2967621" y="1782045"/>
                </a:lnTo>
                <a:lnTo>
                  <a:pt x="2962045" y="1789681"/>
                </a:lnTo>
                <a:lnTo>
                  <a:pt x="2978738" y="1785499"/>
                </a:lnTo>
                <a:lnTo>
                  <a:pt x="2983920" y="1783941"/>
                </a:lnTo>
                <a:lnTo>
                  <a:pt x="2980706" y="1780024"/>
                </a:lnTo>
                <a:close/>
                <a:moveTo>
                  <a:pt x="3931759" y="1778036"/>
                </a:moveTo>
                <a:cubicBezTo>
                  <a:pt x="3928196" y="1786971"/>
                  <a:pt x="3917779" y="1781666"/>
                  <a:pt x="3912571" y="1783342"/>
                </a:cubicBezTo>
                <a:cubicBezTo>
                  <a:pt x="3912571" y="1793952"/>
                  <a:pt x="3917779" y="1795627"/>
                  <a:pt x="3928196" y="1795627"/>
                </a:cubicBezTo>
                <a:cubicBezTo>
                  <a:pt x="3926551" y="1786971"/>
                  <a:pt x="3936967" y="1788646"/>
                  <a:pt x="3931759" y="1778036"/>
                </a:cubicBezTo>
                <a:close/>
                <a:moveTo>
                  <a:pt x="2945972" y="1776693"/>
                </a:moveTo>
                <a:lnTo>
                  <a:pt x="2942882" y="1776973"/>
                </a:lnTo>
                <a:lnTo>
                  <a:pt x="2946379" y="1782056"/>
                </a:lnTo>
                <a:lnTo>
                  <a:pt x="2942730" y="1794520"/>
                </a:lnTo>
                <a:lnTo>
                  <a:pt x="2960870" y="1789976"/>
                </a:lnTo>
                <a:lnTo>
                  <a:pt x="2957278" y="1788657"/>
                </a:lnTo>
                <a:lnTo>
                  <a:pt x="2955754" y="1784662"/>
                </a:lnTo>
                <a:lnTo>
                  <a:pt x="2952250" y="1782958"/>
                </a:lnTo>
                <a:cubicBezTo>
                  <a:pt x="2950022" y="1783167"/>
                  <a:pt x="2948961" y="1785470"/>
                  <a:pt x="2948926" y="1783447"/>
                </a:cubicBezTo>
                <a:lnTo>
                  <a:pt x="2949323" y="1779447"/>
                </a:lnTo>
                <a:lnTo>
                  <a:pt x="2947872" y="1779532"/>
                </a:lnTo>
                <a:lnTo>
                  <a:pt x="2948104" y="1778143"/>
                </a:lnTo>
                <a:close/>
                <a:moveTo>
                  <a:pt x="2885051" y="1776015"/>
                </a:moveTo>
                <a:lnTo>
                  <a:pt x="2885167" y="1776656"/>
                </a:lnTo>
                <a:lnTo>
                  <a:pt x="2886676" y="1776549"/>
                </a:lnTo>
                <a:close/>
                <a:moveTo>
                  <a:pt x="2905360" y="1775175"/>
                </a:moveTo>
                <a:lnTo>
                  <a:pt x="2904395" y="1775190"/>
                </a:lnTo>
                <a:lnTo>
                  <a:pt x="2901851" y="1777556"/>
                </a:lnTo>
                <a:lnTo>
                  <a:pt x="2906803" y="1778839"/>
                </a:lnTo>
                <a:lnTo>
                  <a:pt x="2912511" y="1775760"/>
                </a:lnTo>
                <a:lnTo>
                  <a:pt x="2911382" y="1776021"/>
                </a:lnTo>
                <a:cubicBezTo>
                  <a:pt x="2909266" y="1775960"/>
                  <a:pt x="2907313" y="1775489"/>
                  <a:pt x="2905360" y="1775175"/>
                </a:cubicBezTo>
                <a:close/>
                <a:moveTo>
                  <a:pt x="4007806" y="1774872"/>
                </a:moveTo>
                <a:cubicBezTo>
                  <a:pt x="4008909" y="1774807"/>
                  <a:pt x="4010077" y="1775551"/>
                  <a:pt x="4011332" y="1777695"/>
                </a:cubicBezTo>
                <a:cubicBezTo>
                  <a:pt x="4004359" y="1779355"/>
                  <a:pt x="4013285" y="1782951"/>
                  <a:pt x="4007986" y="1784611"/>
                </a:cubicBezTo>
                <a:cubicBezTo>
                  <a:pt x="4004359" y="1776035"/>
                  <a:pt x="4004359" y="1791805"/>
                  <a:pt x="4007986" y="1791805"/>
                </a:cubicBezTo>
                <a:cubicBezTo>
                  <a:pt x="4007986" y="1791805"/>
                  <a:pt x="4007986" y="1791805"/>
                  <a:pt x="4002686" y="1793464"/>
                </a:cubicBezTo>
                <a:cubicBezTo>
                  <a:pt x="4001012" y="1793464"/>
                  <a:pt x="3999059" y="1793464"/>
                  <a:pt x="3999059" y="1789868"/>
                </a:cubicBezTo>
                <a:cubicBezTo>
                  <a:pt x="4004359" y="1788208"/>
                  <a:pt x="3999059" y="1786548"/>
                  <a:pt x="3999059" y="1781291"/>
                </a:cubicBezTo>
                <a:cubicBezTo>
                  <a:pt x="4001779" y="1782537"/>
                  <a:pt x="4004499" y="1775067"/>
                  <a:pt x="4007806" y="1774872"/>
                </a:cubicBezTo>
                <a:close/>
                <a:moveTo>
                  <a:pt x="3004998" y="1774407"/>
                </a:moveTo>
                <a:lnTo>
                  <a:pt x="2995383" y="1780494"/>
                </a:lnTo>
                <a:lnTo>
                  <a:pt x="3005472" y="1777460"/>
                </a:lnTo>
                <a:close/>
                <a:moveTo>
                  <a:pt x="2965253" y="1774407"/>
                </a:moveTo>
                <a:lnTo>
                  <a:pt x="2965165" y="1774464"/>
                </a:lnTo>
                <a:lnTo>
                  <a:pt x="2964818" y="1776521"/>
                </a:lnTo>
                <a:lnTo>
                  <a:pt x="2967342" y="1781143"/>
                </a:lnTo>
                <a:close/>
                <a:moveTo>
                  <a:pt x="4433925" y="1772732"/>
                </a:moveTo>
                <a:cubicBezTo>
                  <a:pt x="4425428" y="1776361"/>
                  <a:pt x="4418301" y="1783342"/>
                  <a:pt x="4415012" y="1790321"/>
                </a:cubicBezTo>
                <a:cubicBezTo>
                  <a:pt x="4416657" y="1793952"/>
                  <a:pt x="4439133" y="1783342"/>
                  <a:pt x="4433925" y="1772732"/>
                </a:cubicBezTo>
                <a:close/>
                <a:moveTo>
                  <a:pt x="3000142" y="1760024"/>
                </a:moveTo>
                <a:lnTo>
                  <a:pt x="2999105" y="1761424"/>
                </a:lnTo>
                <a:cubicBezTo>
                  <a:pt x="2998009" y="1764076"/>
                  <a:pt x="2998009" y="1766729"/>
                  <a:pt x="2999791" y="1769381"/>
                </a:cubicBezTo>
                <a:cubicBezTo>
                  <a:pt x="3002394" y="1770219"/>
                  <a:pt x="3004998" y="1768893"/>
                  <a:pt x="3006951" y="1766694"/>
                </a:cubicBezTo>
                <a:lnTo>
                  <a:pt x="3008313" y="1763379"/>
                </a:lnTo>
                <a:lnTo>
                  <a:pt x="3002418" y="1761653"/>
                </a:lnTo>
                <a:close/>
                <a:moveTo>
                  <a:pt x="4355950" y="1758039"/>
                </a:moveTo>
                <a:cubicBezTo>
                  <a:pt x="4362622" y="1768503"/>
                  <a:pt x="4344207" y="1778693"/>
                  <a:pt x="4342339" y="1773460"/>
                </a:cubicBezTo>
                <a:cubicBezTo>
                  <a:pt x="4349278" y="1770156"/>
                  <a:pt x="4345809" y="1759691"/>
                  <a:pt x="4355950" y="1758039"/>
                </a:cubicBezTo>
                <a:close/>
                <a:moveTo>
                  <a:pt x="4442697" y="1749837"/>
                </a:moveTo>
                <a:cubicBezTo>
                  <a:pt x="4441052" y="1756817"/>
                  <a:pt x="4435844" y="1762122"/>
                  <a:pt x="4435844" y="1771057"/>
                </a:cubicBezTo>
                <a:cubicBezTo>
                  <a:pt x="4446260" y="1765752"/>
                  <a:pt x="4447905" y="1772732"/>
                  <a:pt x="4458321" y="1764076"/>
                </a:cubicBezTo>
                <a:cubicBezTo>
                  <a:pt x="4456676" y="1755142"/>
                  <a:pt x="4446260" y="1758771"/>
                  <a:pt x="4442697" y="1749837"/>
                </a:cubicBezTo>
                <a:close/>
                <a:moveTo>
                  <a:pt x="4001108" y="1749837"/>
                </a:moveTo>
                <a:lnTo>
                  <a:pt x="4000923" y="1750189"/>
                </a:lnTo>
                <a:lnTo>
                  <a:pt x="4001167" y="1749837"/>
                </a:lnTo>
                <a:close/>
                <a:moveTo>
                  <a:pt x="4416657" y="1744532"/>
                </a:moveTo>
                <a:cubicBezTo>
                  <a:pt x="4409804" y="1751513"/>
                  <a:pt x="4406241" y="1758771"/>
                  <a:pt x="4406241" y="1769381"/>
                </a:cubicBezTo>
                <a:cubicBezTo>
                  <a:pt x="4413093" y="1765752"/>
                  <a:pt x="4416657" y="1765752"/>
                  <a:pt x="4416657" y="1772732"/>
                </a:cubicBezTo>
                <a:cubicBezTo>
                  <a:pt x="4428717" y="1769381"/>
                  <a:pt x="4432281" y="1758771"/>
                  <a:pt x="4437489" y="1749837"/>
                </a:cubicBezTo>
                <a:cubicBezTo>
                  <a:pt x="4428717" y="1741182"/>
                  <a:pt x="4428717" y="1764076"/>
                  <a:pt x="4418301" y="1764076"/>
                </a:cubicBezTo>
                <a:cubicBezTo>
                  <a:pt x="4409804" y="1764076"/>
                  <a:pt x="4418301" y="1749837"/>
                  <a:pt x="4416657" y="1744532"/>
                </a:cubicBezTo>
                <a:close/>
                <a:moveTo>
                  <a:pt x="4791704" y="1743266"/>
                </a:moveTo>
                <a:cubicBezTo>
                  <a:pt x="4786322" y="1751747"/>
                  <a:pt x="4780939" y="1760502"/>
                  <a:pt x="4779239" y="1772539"/>
                </a:cubicBezTo>
                <a:cubicBezTo>
                  <a:pt x="4775556" y="1762143"/>
                  <a:pt x="4773857" y="1743266"/>
                  <a:pt x="4791704" y="1743266"/>
                </a:cubicBezTo>
                <a:close/>
                <a:moveTo>
                  <a:pt x="3978357" y="1730572"/>
                </a:moveTo>
                <a:cubicBezTo>
                  <a:pt x="3967941" y="1735877"/>
                  <a:pt x="3978357" y="1742857"/>
                  <a:pt x="3976713" y="1753467"/>
                </a:cubicBezTo>
                <a:cubicBezTo>
                  <a:pt x="3961089" y="1756817"/>
                  <a:pt x="3943820" y="1774407"/>
                  <a:pt x="3959444" y="1788646"/>
                </a:cubicBezTo>
                <a:cubicBezTo>
                  <a:pt x="3945465" y="1790321"/>
                  <a:pt x="3950673" y="1772732"/>
                  <a:pt x="3940257" y="1772732"/>
                </a:cubicBezTo>
                <a:cubicBezTo>
                  <a:pt x="3943820" y="1778036"/>
                  <a:pt x="3943820" y="1788646"/>
                  <a:pt x="3947383" y="1793952"/>
                </a:cubicBezTo>
                <a:cubicBezTo>
                  <a:pt x="3938612" y="1797581"/>
                  <a:pt x="3931759" y="1802886"/>
                  <a:pt x="3931759" y="1815170"/>
                </a:cubicBezTo>
                <a:cubicBezTo>
                  <a:pt x="3921342" y="1816846"/>
                  <a:pt x="3928196" y="1799256"/>
                  <a:pt x="3914490" y="1804560"/>
                </a:cubicBezTo>
                <a:cubicBezTo>
                  <a:pt x="3914490" y="1804560"/>
                  <a:pt x="3914490" y="1804560"/>
                  <a:pt x="3914490" y="1823826"/>
                </a:cubicBezTo>
                <a:cubicBezTo>
                  <a:pt x="3905718" y="1813495"/>
                  <a:pt x="3900510" y="1825780"/>
                  <a:pt x="3890094" y="1827456"/>
                </a:cubicBezTo>
                <a:cubicBezTo>
                  <a:pt x="3890094" y="1831085"/>
                  <a:pt x="3893658" y="1832760"/>
                  <a:pt x="3891739" y="1836390"/>
                </a:cubicBezTo>
                <a:cubicBezTo>
                  <a:pt x="3878034" y="1839740"/>
                  <a:pt x="3865973" y="1852025"/>
                  <a:pt x="3872826" y="1869894"/>
                </a:cubicBezTo>
                <a:cubicBezTo>
                  <a:pt x="3864054" y="1862914"/>
                  <a:pt x="3851993" y="1875199"/>
                  <a:pt x="3857202" y="1882179"/>
                </a:cubicBezTo>
                <a:cubicBezTo>
                  <a:pt x="3836368" y="1875199"/>
                  <a:pt x="3841577" y="1898094"/>
                  <a:pt x="3827872" y="1899769"/>
                </a:cubicBezTo>
                <a:cubicBezTo>
                  <a:pt x="3833079" y="1906750"/>
                  <a:pt x="3825952" y="1901444"/>
                  <a:pt x="3824308" y="1906750"/>
                </a:cubicBezTo>
                <a:cubicBezTo>
                  <a:pt x="3827872" y="1908704"/>
                  <a:pt x="3829516" y="1910379"/>
                  <a:pt x="3831161" y="1912054"/>
                </a:cubicBezTo>
                <a:cubicBezTo>
                  <a:pt x="3829516" y="1917358"/>
                  <a:pt x="3827872" y="1927968"/>
                  <a:pt x="3819100" y="1927968"/>
                </a:cubicBezTo>
                <a:cubicBezTo>
                  <a:pt x="3820745" y="1919313"/>
                  <a:pt x="3831161" y="1915683"/>
                  <a:pt x="3820745" y="1910379"/>
                </a:cubicBezTo>
                <a:cubicBezTo>
                  <a:pt x="3812247" y="1924618"/>
                  <a:pt x="3787852" y="1915683"/>
                  <a:pt x="3779354" y="1927968"/>
                </a:cubicBezTo>
                <a:cubicBezTo>
                  <a:pt x="3775792" y="1935228"/>
                  <a:pt x="3775792" y="1940533"/>
                  <a:pt x="3780999" y="1945558"/>
                </a:cubicBezTo>
                <a:cubicBezTo>
                  <a:pt x="3800186" y="1945558"/>
                  <a:pt x="3779354" y="1929923"/>
                  <a:pt x="3793060" y="1927968"/>
                </a:cubicBezTo>
                <a:cubicBezTo>
                  <a:pt x="3789770" y="1940533"/>
                  <a:pt x="3801831" y="1942208"/>
                  <a:pt x="3803476" y="1950863"/>
                </a:cubicBezTo>
                <a:cubicBezTo>
                  <a:pt x="3793060" y="1942208"/>
                  <a:pt x="3786208" y="1952817"/>
                  <a:pt x="3777436" y="1954493"/>
                </a:cubicBezTo>
                <a:cubicBezTo>
                  <a:pt x="3775792" y="1947512"/>
                  <a:pt x="3775792" y="1938578"/>
                  <a:pt x="3767020" y="1936903"/>
                </a:cubicBezTo>
                <a:cubicBezTo>
                  <a:pt x="3763731" y="1942208"/>
                  <a:pt x="3772228" y="1950863"/>
                  <a:pt x="3763731" y="1950863"/>
                </a:cubicBezTo>
                <a:cubicBezTo>
                  <a:pt x="3763731" y="1947512"/>
                  <a:pt x="3761812" y="1943883"/>
                  <a:pt x="3760167" y="1942208"/>
                </a:cubicBezTo>
                <a:cubicBezTo>
                  <a:pt x="3754960" y="1947512"/>
                  <a:pt x="3749751" y="1956168"/>
                  <a:pt x="3742899" y="1961472"/>
                </a:cubicBezTo>
                <a:cubicBezTo>
                  <a:pt x="3727274" y="1950863"/>
                  <a:pt x="3715213" y="1977387"/>
                  <a:pt x="3699589" y="1977387"/>
                </a:cubicBezTo>
                <a:cubicBezTo>
                  <a:pt x="3703152" y="1979062"/>
                  <a:pt x="3701234" y="1984367"/>
                  <a:pt x="3703152" y="1987997"/>
                </a:cubicBezTo>
                <a:cubicBezTo>
                  <a:pt x="3697944" y="1989672"/>
                  <a:pt x="3692736" y="1986322"/>
                  <a:pt x="3692736" y="1996931"/>
                </a:cubicBezTo>
                <a:cubicBezTo>
                  <a:pt x="3677112" y="1984367"/>
                  <a:pt x="3675468" y="2003911"/>
                  <a:pt x="3665052" y="2010892"/>
                </a:cubicBezTo>
                <a:cubicBezTo>
                  <a:pt x="3665052" y="2002236"/>
                  <a:pt x="3656280" y="2012846"/>
                  <a:pt x="3654636" y="2003911"/>
                </a:cubicBezTo>
                <a:cubicBezTo>
                  <a:pt x="3656280" y="1994976"/>
                  <a:pt x="3659844" y="1991627"/>
                  <a:pt x="3665052" y="1989672"/>
                </a:cubicBezTo>
                <a:cubicBezTo>
                  <a:pt x="3654636" y="1977387"/>
                  <a:pt x="3640656" y="1989672"/>
                  <a:pt x="3633803" y="2002236"/>
                </a:cubicBezTo>
                <a:cubicBezTo>
                  <a:pt x="3640656" y="2002236"/>
                  <a:pt x="3642300" y="1993302"/>
                  <a:pt x="3651072" y="2000282"/>
                </a:cubicBezTo>
                <a:cubicBezTo>
                  <a:pt x="3637092" y="2012846"/>
                  <a:pt x="3621742" y="2018150"/>
                  <a:pt x="3607763" y="2035741"/>
                </a:cubicBezTo>
                <a:cubicBezTo>
                  <a:pt x="3607763" y="2037415"/>
                  <a:pt x="3611326" y="2039091"/>
                  <a:pt x="3614615" y="2041045"/>
                </a:cubicBezTo>
                <a:cubicBezTo>
                  <a:pt x="3614615" y="2041045"/>
                  <a:pt x="3614615" y="2041045"/>
                  <a:pt x="3609408" y="2055006"/>
                </a:cubicBezTo>
                <a:cubicBezTo>
                  <a:pt x="3600910" y="2051655"/>
                  <a:pt x="3607763" y="2042721"/>
                  <a:pt x="3597347" y="2039091"/>
                </a:cubicBezTo>
                <a:cubicBezTo>
                  <a:pt x="3581722" y="2035741"/>
                  <a:pt x="3588576" y="2055006"/>
                  <a:pt x="3574870" y="2046350"/>
                </a:cubicBezTo>
                <a:cubicBezTo>
                  <a:pt x="3573225" y="2060310"/>
                  <a:pt x="3590493" y="2058635"/>
                  <a:pt x="3595702" y="2053330"/>
                </a:cubicBezTo>
                <a:cubicBezTo>
                  <a:pt x="3593783" y="2067570"/>
                  <a:pt x="3576515" y="2055006"/>
                  <a:pt x="3580077" y="2069245"/>
                </a:cubicBezTo>
                <a:cubicBezTo>
                  <a:pt x="3569661" y="2062265"/>
                  <a:pt x="3578433" y="2048025"/>
                  <a:pt x="3560890" y="2042721"/>
                </a:cubicBezTo>
                <a:cubicBezTo>
                  <a:pt x="3555957" y="2055006"/>
                  <a:pt x="3524708" y="2058635"/>
                  <a:pt x="3536769" y="2081530"/>
                </a:cubicBezTo>
                <a:cubicBezTo>
                  <a:pt x="3543622" y="2072595"/>
                  <a:pt x="3550749" y="2069245"/>
                  <a:pt x="3559245" y="2063940"/>
                </a:cubicBezTo>
                <a:cubicBezTo>
                  <a:pt x="3560890" y="2074549"/>
                  <a:pt x="3548829" y="2069245"/>
                  <a:pt x="3555957" y="2079854"/>
                </a:cubicBezTo>
                <a:cubicBezTo>
                  <a:pt x="3548144" y="2079854"/>
                  <a:pt x="3539030" y="2084252"/>
                  <a:pt x="3530567" y="2088195"/>
                </a:cubicBezTo>
                <a:lnTo>
                  <a:pt x="3524021" y="2090915"/>
                </a:lnTo>
                <a:lnTo>
                  <a:pt x="3525295" y="2092837"/>
                </a:lnTo>
                <a:cubicBezTo>
                  <a:pt x="3526508" y="2093483"/>
                  <a:pt x="3527951" y="2093650"/>
                  <a:pt x="3529335" y="2093984"/>
                </a:cubicBezTo>
                <a:lnTo>
                  <a:pt x="3531037" y="2094974"/>
                </a:lnTo>
                <a:lnTo>
                  <a:pt x="3539441" y="2093919"/>
                </a:lnTo>
                <a:cubicBezTo>
                  <a:pt x="3543759" y="2092558"/>
                  <a:pt x="3547185" y="2090324"/>
                  <a:pt x="3548829" y="2086834"/>
                </a:cubicBezTo>
                <a:cubicBezTo>
                  <a:pt x="3547185" y="2093814"/>
                  <a:pt x="3557601" y="2090464"/>
                  <a:pt x="3555957" y="2083205"/>
                </a:cubicBezTo>
                <a:cubicBezTo>
                  <a:pt x="3559245" y="2085159"/>
                  <a:pt x="3560890" y="2086834"/>
                  <a:pt x="3562809" y="2090464"/>
                </a:cubicBezTo>
                <a:cubicBezTo>
                  <a:pt x="3566099" y="2086834"/>
                  <a:pt x="3569661" y="2083205"/>
                  <a:pt x="3571306" y="2077900"/>
                </a:cubicBezTo>
                <a:cubicBezTo>
                  <a:pt x="3583641" y="2086834"/>
                  <a:pt x="3590493" y="2076225"/>
                  <a:pt x="3598992" y="2067570"/>
                </a:cubicBezTo>
                <a:cubicBezTo>
                  <a:pt x="3597347" y="2072595"/>
                  <a:pt x="3606118" y="2074549"/>
                  <a:pt x="3606118" y="2077900"/>
                </a:cubicBezTo>
                <a:cubicBezTo>
                  <a:pt x="3611326" y="2067570"/>
                  <a:pt x="3621742" y="2067570"/>
                  <a:pt x="3630240" y="2065615"/>
                </a:cubicBezTo>
                <a:cubicBezTo>
                  <a:pt x="3639011" y="2062265"/>
                  <a:pt x="3647508" y="2060310"/>
                  <a:pt x="3647508" y="2048025"/>
                </a:cubicBezTo>
                <a:cubicBezTo>
                  <a:pt x="3656280" y="2055006"/>
                  <a:pt x="3657925" y="2042721"/>
                  <a:pt x="3661488" y="2037415"/>
                </a:cubicBezTo>
                <a:lnTo>
                  <a:pt x="3668894" y="2041202"/>
                </a:lnTo>
                <a:lnTo>
                  <a:pt x="3667866" y="2037676"/>
                </a:lnTo>
                <a:cubicBezTo>
                  <a:pt x="3678366" y="2025460"/>
                  <a:pt x="3701021" y="2025460"/>
                  <a:pt x="3706269" y="2016574"/>
                </a:cubicBezTo>
                <a:cubicBezTo>
                  <a:pt x="3706269" y="2022752"/>
                  <a:pt x="3704318" y="2027715"/>
                  <a:pt x="3701525" y="2032092"/>
                </a:cubicBezTo>
                <a:lnTo>
                  <a:pt x="3700509" y="2033339"/>
                </a:lnTo>
                <a:lnTo>
                  <a:pt x="3704634" y="2033001"/>
                </a:lnTo>
                <a:cubicBezTo>
                  <a:pt x="3708823" y="2032355"/>
                  <a:pt x="3712609" y="2031134"/>
                  <a:pt x="3715213" y="2028481"/>
                </a:cubicBezTo>
                <a:cubicBezTo>
                  <a:pt x="3715213" y="2023456"/>
                  <a:pt x="3711650" y="2021501"/>
                  <a:pt x="3711650" y="2018150"/>
                </a:cubicBezTo>
                <a:cubicBezTo>
                  <a:pt x="3722066" y="2014521"/>
                  <a:pt x="3723710" y="2012846"/>
                  <a:pt x="3734127" y="2005586"/>
                </a:cubicBezTo>
                <a:cubicBezTo>
                  <a:pt x="3739335" y="2012846"/>
                  <a:pt x="3727274" y="2018150"/>
                  <a:pt x="3736046" y="2021501"/>
                </a:cubicBezTo>
                <a:cubicBezTo>
                  <a:pt x="3736457" y="2013544"/>
                  <a:pt x="3739147" y="2007576"/>
                  <a:pt x="3743168" y="2002908"/>
                </a:cubicBezTo>
                <a:lnTo>
                  <a:pt x="3743495" y="2002674"/>
                </a:lnTo>
                <a:lnTo>
                  <a:pt x="3743779" y="1996187"/>
                </a:lnTo>
                <a:cubicBezTo>
                  <a:pt x="3746011" y="1986493"/>
                  <a:pt x="3752955" y="1984854"/>
                  <a:pt x="3761877" y="1982103"/>
                </a:cubicBezTo>
                <a:lnTo>
                  <a:pt x="3759909" y="1991450"/>
                </a:lnTo>
                <a:lnTo>
                  <a:pt x="3775710" y="1984987"/>
                </a:lnTo>
                <a:lnTo>
                  <a:pt x="3781609" y="1981798"/>
                </a:lnTo>
                <a:lnTo>
                  <a:pt x="3775444" y="1975231"/>
                </a:lnTo>
                <a:cubicBezTo>
                  <a:pt x="3780548" y="1975231"/>
                  <a:pt x="3778936" y="1969994"/>
                  <a:pt x="3782159" y="1968339"/>
                </a:cubicBezTo>
                <a:lnTo>
                  <a:pt x="3785023" y="1971400"/>
                </a:lnTo>
                <a:lnTo>
                  <a:pt x="3784563" y="1965103"/>
                </a:lnTo>
                <a:cubicBezTo>
                  <a:pt x="3793060" y="1965103"/>
                  <a:pt x="3796624" y="1956168"/>
                  <a:pt x="3803476" y="1952817"/>
                </a:cubicBezTo>
                <a:cubicBezTo>
                  <a:pt x="3801831" y="1961472"/>
                  <a:pt x="3801831" y="1966777"/>
                  <a:pt x="3805395" y="1972082"/>
                </a:cubicBezTo>
                <a:cubicBezTo>
                  <a:pt x="3822663" y="1963288"/>
                  <a:pt x="3837328" y="1947442"/>
                  <a:pt x="3852233" y="1933134"/>
                </a:cubicBezTo>
                <a:lnTo>
                  <a:pt x="3872043" y="1916485"/>
                </a:lnTo>
                <a:lnTo>
                  <a:pt x="3868337" y="1911716"/>
                </a:lnTo>
                <a:cubicBezTo>
                  <a:pt x="3866396" y="1910155"/>
                  <a:pt x="3864624" y="1910155"/>
                  <a:pt x="3863670" y="1913764"/>
                </a:cubicBezTo>
                <a:cubicBezTo>
                  <a:pt x="3855220" y="1901271"/>
                  <a:pt x="3877570" y="1894331"/>
                  <a:pt x="3881113" y="1891000"/>
                </a:cubicBezTo>
                <a:cubicBezTo>
                  <a:pt x="3882749" y="1897940"/>
                  <a:pt x="3879205" y="1901271"/>
                  <a:pt x="3875935" y="1904880"/>
                </a:cubicBezTo>
                <a:cubicBezTo>
                  <a:pt x="3874980" y="1906685"/>
                  <a:pt x="3873686" y="1908420"/>
                  <a:pt x="3873039" y="1910606"/>
                </a:cubicBezTo>
                <a:lnTo>
                  <a:pt x="3873576" y="1915197"/>
                </a:lnTo>
                <a:lnTo>
                  <a:pt x="3875125" y="1913895"/>
                </a:lnTo>
                <a:cubicBezTo>
                  <a:pt x="3883053" y="1908581"/>
                  <a:pt x="3891396" y="1904725"/>
                  <a:pt x="3900510" y="1903398"/>
                </a:cubicBezTo>
                <a:cubicBezTo>
                  <a:pt x="3896947" y="1905073"/>
                  <a:pt x="3891739" y="1906750"/>
                  <a:pt x="3891739" y="1914008"/>
                </a:cubicBezTo>
                <a:cubicBezTo>
                  <a:pt x="3900510" y="1912054"/>
                  <a:pt x="3898866" y="1919313"/>
                  <a:pt x="3905718" y="1917358"/>
                </a:cubicBezTo>
                <a:cubicBezTo>
                  <a:pt x="3904896" y="1908564"/>
                  <a:pt x="3908802" y="1906818"/>
                  <a:pt x="3913359" y="1906610"/>
                </a:cubicBezTo>
                <a:lnTo>
                  <a:pt x="3919694" y="1906747"/>
                </a:lnTo>
                <a:lnTo>
                  <a:pt x="3922554" y="1900998"/>
                </a:lnTo>
                <a:lnTo>
                  <a:pt x="3923925" y="1899014"/>
                </a:lnTo>
                <a:lnTo>
                  <a:pt x="3923329" y="1895337"/>
                </a:lnTo>
                <a:cubicBezTo>
                  <a:pt x="3922233" y="1893138"/>
                  <a:pt x="3921342" y="1890974"/>
                  <a:pt x="3922987" y="1885809"/>
                </a:cubicBezTo>
                <a:lnTo>
                  <a:pt x="3926244" y="1886334"/>
                </a:lnTo>
                <a:lnTo>
                  <a:pt x="3926141" y="1885285"/>
                </a:lnTo>
                <a:lnTo>
                  <a:pt x="3935533" y="1886793"/>
                </a:lnTo>
                <a:lnTo>
                  <a:pt x="3941348" y="1884220"/>
                </a:lnTo>
                <a:lnTo>
                  <a:pt x="3936626" y="1879954"/>
                </a:lnTo>
                <a:lnTo>
                  <a:pt x="3940290" y="1878312"/>
                </a:lnTo>
                <a:lnTo>
                  <a:pt x="3936967" y="1875199"/>
                </a:lnTo>
                <a:cubicBezTo>
                  <a:pt x="3943340" y="1872476"/>
                  <a:pt x="3947863" y="1859861"/>
                  <a:pt x="3952733" y="1856785"/>
                </a:cubicBezTo>
                <a:lnTo>
                  <a:pt x="3954834" y="1857127"/>
                </a:lnTo>
                <a:lnTo>
                  <a:pt x="3956267" y="1855012"/>
                </a:lnTo>
                <a:cubicBezTo>
                  <a:pt x="3959708" y="1851874"/>
                  <a:pt x="3964001" y="1849193"/>
                  <a:pt x="3963046" y="1842986"/>
                </a:cubicBezTo>
                <a:cubicBezTo>
                  <a:pt x="3968225" y="1850180"/>
                  <a:pt x="3967408" y="1854624"/>
                  <a:pt x="3964647" y="1858398"/>
                </a:cubicBezTo>
                <a:lnTo>
                  <a:pt x="3956678" y="1867430"/>
                </a:lnTo>
                <a:lnTo>
                  <a:pt x="3960883" y="1868882"/>
                </a:lnTo>
                <a:cubicBezTo>
                  <a:pt x="3963281" y="1871080"/>
                  <a:pt x="3965474" y="1875060"/>
                  <a:pt x="3971505" y="1876874"/>
                </a:cubicBezTo>
                <a:cubicBezTo>
                  <a:pt x="3975069" y="1868219"/>
                  <a:pt x="3969860" y="1866265"/>
                  <a:pt x="3966297" y="1862914"/>
                </a:cubicBezTo>
                <a:cubicBezTo>
                  <a:pt x="3973149" y="1852025"/>
                  <a:pt x="3990692" y="1839740"/>
                  <a:pt x="4004397" y="1827456"/>
                </a:cubicBezTo>
                <a:cubicBezTo>
                  <a:pt x="3997545" y="1822151"/>
                  <a:pt x="4004397" y="1813495"/>
                  <a:pt x="4002753" y="1804560"/>
                </a:cubicBezTo>
                <a:cubicBezTo>
                  <a:pt x="4013169" y="1800931"/>
                  <a:pt x="4007961" y="1816846"/>
                  <a:pt x="4018377" y="1811541"/>
                </a:cubicBezTo>
                <a:cubicBezTo>
                  <a:pt x="4014813" y="1799256"/>
                  <a:pt x="4020022" y="1792275"/>
                  <a:pt x="4023585" y="1783342"/>
                </a:cubicBezTo>
                <a:cubicBezTo>
                  <a:pt x="4018377" y="1781666"/>
                  <a:pt x="4014813" y="1788646"/>
                  <a:pt x="4014813" y="1783342"/>
                </a:cubicBezTo>
                <a:cubicBezTo>
                  <a:pt x="4023585" y="1781666"/>
                  <a:pt x="4018377" y="1771057"/>
                  <a:pt x="4013169" y="1769381"/>
                </a:cubicBezTo>
                <a:cubicBezTo>
                  <a:pt x="4016595" y="1768404"/>
                  <a:pt x="4017897" y="1765263"/>
                  <a:pt x="4019645" y="1762157"/>
                </a:cubicBezTo>
                <a:lnTo>
                  <a:pt x="4022024" y="1760332"/>
                </a:lnTo>
                <a:lnTo>
                  <a:pt x="4018632" y="1758461"/>
                </a:lnTo>
                <a:cubicBezTo>
                  <a:pt x="4004662" y="1756491"/>
                  <a:pt x="4003019" y="1767185"/>
                  <a:pt x="4004662" y="1772531"/>
                </a:cubicBezTo>
                <a:cubicBezTo>
                  <a:pt x="3995212" y="1769014"/>
                  <a:pt x="3994802" y="1761486"/>
                  <a:pt x="3998465" y="1753713"/>
                </a:cubicBezTo>
                <a:lnTo>
                  <a:pt x="3999068" y="1752848"/>
                </a:lnTo>
                <a:lnTo>
                  <a:pt x="3996893" y="1741706"/>
                </a:lnTo>
                <a:cubicBezTo>
                  <a:pt x="3995832" y="1738390"/>
                  <a:pt x="3994119" y="1735738"/>
                  <a:pt x="3990692" y="1733922"/>
                </a:cubicBezTo>
                <a:cubicBezTo>
                  <a:pt x="3985485" y="1746207"/>
                  <a:pt x="3983565" y="1735877"/>
                  <a:pt x="3978357" y="1730572"/>
                </a:cubicBezTo>
                <a:close/>
                <a:moveTo>
                  <a:pt x="4465128" y="1723568"/>
                </a:moveTo>
                <a:cubicBezTo>
                  <a:pt x="4470199" y="1730903"/>
                  <a:pt x="4465128" y="1741624"/>
                  <a:pt x="4465128" y="1750370"/>
                </a:cubicBezTo>
                <a:lnTo>
                  <a:pt x="4459318" y="1746962"/>
                </a:lnTo>
                <a:lnTo>
                  <a:pt x="4459045" y="1746035"/>
                </a:lnTo>
                <a:lnTo>
                  <a:pt x="4460024" y="1739720"/>
                </a:lnTo>
                <a:cubicBezTo>
                  <a:pt x="4462125" y="1734359"/>
                  <a:pt x="4465928" y="1728082"/>
                  <a:pt x="4465128" y="1723568"/>
                </a:cubicBezTo>
                <a:close/>
                <a:moveTo>
                  <a:pt x="4369469" y="1723568"/>
                </a:moveTo>
                <a:lnTo>
                  <a:pt x="4371080" y="1736352"/>
                </a:lnTo>
                <a:cubicBezTo>
                  <a:pt x="4367589" y="1738057"/>
                  <a:pt x="4360873" y="1741750"/>
                  <a:pt x="4359262" y="1738057"/>
                </a:cubicBezTo>
                <a:cubicBezTo>
                  <a:pt x="4364366" y="1734364"/>
                  <a:pt x="4364366" y="1727261"/>
                  <a:pt x="4369469" y="1723568"/>
                </a:cubicBezTo>
                <a:close/>
                <a:moveTo>
                  <a:pt x="4472027" y="1716333"/>
                </a:moveTo>
                <a:cubicBezTo>
                  <a:pt x="4461611" y="1723313"/>
                  <a:pt x="4461611" y="1730572"/>
                  <a:pt x="4449549" y="1730572"/>
                </a:cubicBezTo>
                <a:cubicBezTo>
                  <a:pt x="4452154" y="1734900"/>
                  <a:pt x="4455649" y="1737972"/>
                  <a:pt x="4457841" y="1741950"/>
                </a:cubicBezTo>
                <a:lnTo>
                  <a:pt x="4459045" y="1746035"/>
                </a:lnTo>
                <a:lnTo>
                  <a:pt x="4458936" y="1746738"/>
                </a:lnTo>
                <a:lnTo>
                  <a:pt x="4459318" y="1746962"/>
                </a:lnTo>
                <a:lnTo>
                  <a:pt x="4459880" y="1748869"/>
                </a:lnTo>
                <a:cubicBezTo>
                  <a:pt x="4460051" y="1751582"/>
                  <a:pt x="4459622" y="1754793"/>
                  <a:pt x="4458321" y="1758771"/>
                </a:cubicBezTo>
                <a:cubicBezTo>
                  <a:pt x="4477235" y="1756817"/>
                  <a:pt x="4465174" y="1733922"/>
                  <a:pt x="4472027" y="1716333"/>
                </a:cubicBezTo>
                <a:close/>
                <a:moveTo>
                  <a:pt x="4021792" y="1716104"/>
                </a:moveTo>
                <a:lnTo>
                  <a:pt x="4017661" y="1720390"/>
                </a:lnTo>
                <a:lnTo>
                  <a:pt x="4017888" y="1725267"/>
                </a:lnTo>
                <a:lnTo>
                  <a:pt x="4018377" y="1725267"/>
                </a:lnTo>
                <a:close/>
                <a:moveTo>
                  <a:pt x="4024952" y="1712824"/>
                </a:moveTo>
                <a:lnTo>
                  <a:pt x="4024406" y="1713391"/>
                </a:lnTo>
                <a:lnTo>
                  <a:pt x="4025037" y="1713193"/>
                </a:lnTo>
                <a:close/>
                <a:moveTo>
                  <a:pt x="4838008" y="1705101"/>
                </a:moveTo>
                <a:cubicBezTo>
                  <a:pt x="4846585" y="1712146"/>
                  <a:pt x="4848522" y="1715810"/>
                  <a:pt x="4841328" y="1726519"/>
                </a:cubicBezTo>
                <a:cubicBezTo>
                  <a:pt x="4825832" y="1728210"/>
                  <a:pt x="4838008" y="1714119"/>
                  <a:pt x="4838008" y="1705101"/>
                </a:cubicBezTo>
                <a:close/>
                <a:moveTo>
                  <a:pt x="3910926" y="1695114"/>
                </a:moveTo>
                <a:cubicBezTo>
                  <a:pt x="3900510" y="1693438"/>
                  <a:pt x="3902155" y="1707398"/>
                  <a:pt x="3912571" y="1705723"/>
                </a:cubicBezTo>
                <a:cubicBezTo>
                  <a:pt x="3916134" y="1700418"/>
                  <a:pt x="3912571" y="1702093"/>
                  <a:pt x="3910926" y="1695114"/>
                </a:cubicBezTo>
                <a:close/>
                <a:moveTo>
                  <a:pt x="4004397" y="1693438"/>
                </a:moveTo>
                <a:cubicBezTo>
                  <a:pt x="3999189" y="1698743"/>
                  <a:pt x="3995284" y="1703141"/>
                  <a:pt x="3991378" y="1707992"/>
                </a:cubicBezTo>
                <a:lnTo>
                  <a:pt x="3985437" y="1715872"/>
                </a:lnTo>
                <a:lnTo>
                  <a:pt x="3989610" y="1716895"/>
                </a:lnTo>
                <a:lnTo>
                  <a:pt x="3995387" y="1712598"/>
                </a:lnTo>
                <a:cubicBezTo>
                  <a:pt x="3999738" y="1707538"/>
                  <a:pt x="4002753" y="1701396"/>
                  <a:pt x="4004397" y="1693438"/>
                </a:cubicBezTo>
                <a:close/>
                <a:moveTo>
                  <a:pt x="4654098" y="1687865"/>
                </a:moveTo>
                <a:cubicBezTo>
                  <a:pt x="4669634" y="1698338"/>
                  <a:pt x="4655734" y="1710466"/>
                  <a:pt x="4652462" y="1724522"/>
                </a:cubicBezTo>
                <a:cubicBezTo>
                  <a:pt x="4642105" y="1714049"/>
                  <a:pt x="4657641" y="1701646"/>
                  <a:pt x="4654098" y="1687865"/>
                </a:cubicBezTo>
                <a:close/>
                <a:moveTo>
                  <a:pt x="4131031" y="1683012"/>
                </a:moveTo>
                <a:cubicBezTo>
                  <a:pt x="4128295" y="1683509"/>
                  <a:pt x="4127062" y="1688482"/>
                  <a:pt x="4125828" y="1684504"/>
                </a:cubicBezTo>
                <a:cubicBezTo>
                  <a:pt x="4120620" y="1691763"/>
                  <a:pt x="4125828" y="1705723"/>
                  <a:pt x="4111848" y="1707398"/>
                </a:cubicBezTo>
                <a:cubicBezTo>
                  <a:pt x="4122265" y="1712703"/>
                  <a:pt x="4135969" y="1696789"/>
                  <a:pt x="4134325" y="1684504"/>
                </a:cubicBezTo>
                <a:cubicBezTo>
                  <a:pt x="4133024" y="1683178"/>
                  <a:pt x="4131944" y="1682846"/>
                  <a:pt x="4131031" y="1683012"/>
                </a:cubicBezTo>
                <a:close/>
                <a:moveTo>
                  <a:pt x="4689716" y="1679248"/>
                </a:moveTo>
                <a:cubicBezTo>
                  <a:pt x="4699858" y="1681220"/>
                  <a:pt x="4692919" y="1698975"/>
                  <a:pt x="4687849" y="1702356"/>
                </a:cubicBezTo>
                <a:cubicBezTo>
                  <a:pt x="4679576" y="1695310"/>
                  <a:pt x="4684646" y="1688265"/>
                  <a:pt x="4689716" y="1679248"/>
                </a:cubicBezTo>
                <a:close/>
                <a:moveTo>
                  <a:pt x="4454757" y="1679199"/>
                </a:moveTo>
                <a:cubicBezTo>
                  <a:pt x="4447905" y="1686458"/>
                  <a:pt x="4449549" y="1696789"/>
                  <a:pt x="4451468" y="1709353"/>
                </a:cubicBezTo>
                <a:cubicBezTo>
                  <a:pt x="4461611" y="1704049"/>
                  <a:pt x="4456676" y="1689809"/>
                  <a:pt x="4454757" y="1679199"/>
                </a:cubicBezTo>
                <a:close/>
                <a:moveTo>
                  <a:pt x="4344018" y="1670544"/>
                </a:moveTo>
                <a:lnTo>
                  <a:pt x="4340402" y="1672280"/>
                </a:lnTo>
                <a:lnTo>
                  <a:pt x="4333351" y="1691552"/>
                </a:lnTo>
                <a:lnTo>
                  <a:pt x="4331029" y="1702469"/>
                </a:lnTo>
                <a:lnTo>
                  <a:pt x="4335452" y="1698952"/>
                </a:lnTo>
                <a:cubicBezTo>
                  <a:pt x="4338262" y="1695672"/>
                  <a:pt x="4341277" y="1692601"/>
                  <a:pt x="4347307" y="1691763"/>
                </a:cubicBezTo>
                <a:cubicBezTo>
                  <a:pt x="4344018" y="1679199"/>
                  <a:pt x="4344018" y="1682829"/>
                  <a:pt x="4344018" y="1670544"/>
                </a:cubicBezTo>
                <a:close/>
                <a:moveTo>
                  <a:pt x="2439132" y="1664587"/>
                </a:moveTo>
                <a:lnTo>
                  <a:pt x="2437654" y="1668076"/>
                </a:lnTo>
                <a:lnTo>
                  <a:pt x="2439680" y="1666364"/>
                </a:lnTo>
                <a:close/>
                <a:moveTo>
                  <a:pt x="4832010" y="1662012"/>
                </a:moveTo>
                <a:cubicBezTo>
                  <a:pt x="4833623" y="1668970"/>
                  <a:pt x="4835233" y="1688453"/>
                  <a:pt x="4828518" y="1693743"/>
                </a:cubicBezTo>
                <a:cubicBezTo>
                  <a:pt x="4825295" y="1684836"/>
                  <a:pt x="4823415" y="1667300"/>
                  <a:pt x="4832010" y="1662012"/>
                </a:cubicBezTo>
                <a:close/>
                <a:moveTo>
                  <a:pt x="4799955" y="1662012"/>
                </a:moveTo>
                <a:cubicBezTo>
                  <a:pt x="4820724" y="1669053"/>
                  <a:pt x="4796402" y="1687076"/>
                  <a:pt x="4806787" y="1702848"/>
                </a:cubicBezTo>
                <a:cubicBezTo>
                  <a:pt x="4803235" y="1704819"/>
                  <a:pt x="4796402" y="1704819"/>
                  <a:pt x="4789570" y="1702848"/>
                </a:cubicBezTo>
                <a:cubicBezTo>
                  <a:pt x="4796402" y="1685105"/>
                  <a:pt x="4798042" y="1681725"/>
                  <a:pt x="4799955" y="1662012"/>
                </a:cubicBezTo>
                <a:close/>
                <a:moveTo>
                  <a:pt x="2437066" y="1657883"/>
                </a:moveTo>
                <a:lnTo>
                  <a:pt x="2436970" y="1659263"/>
                </a:lnTo>
                <a:lnTo>
                  <a:pt x="2437420" y="1659034"/>
                </a:lnTo>
                <a:close/>
                <a:moveTo>
                  <a:pt x="2837414" y="1652901"/>
                </a:moveTo>
                <a:cubicBezTo>
                  <a:pt x="2835712" y="1653360"/>
                  <a:pt x="2834886" y="1655251"/>
                  <a:pt x="2833998" y="1657367"/>
                </a:cubicBezTo>
                <a:lnTo>
                  <a:pt x="2833754" y="1657741"/>
                </a:lnTo>
                <a:lnTo>
                  <a:pt x="2833754" y="1661804"/>
                </a:lnTo>
                <a:cubicBezTo>
                  <a:pt x="2836359" y="1661804"/>
                  <a:pt x="2838551" y="1661385"/>
                  <a:pt x="2840094" y="1659850"/>
                </a:cubicBezTo>
                <a:lnTo>
                  <a:pt x="2841711" y="1654099"/>
                </a:lnTo>
                <a:close/>
                <a:moveTo>
                  <a:pt x="4055167" y="1650931"/>
                </a:moveTo>
                <a:cubicBezTo>
                  <a:pt x="4077357" y="1650931"/>
                  <a:pt x="4053272" y="1663916"/>
                  <a:pt x="4058414" y="1669110"/>
                </a:cubicBezTo>
                <a:cubicBezTo>
                  <a:pt x="4041365" y="1663916"/>
                  <a:pt x="4063555" y="1654683"/>
                  <a:pt x="4055167" y="1650931"/>
                </a:cubicBezTo>
                <a:close/>
                <a:moveTo>
                  <a:pt x="2427486" y="1649905"/>
                </a:moveTo>
                <a:cubicBezTo>
                  <a:pt x="2425088" y="1650342"/>
                  <a:pt x="2422792" y="1651328"/>
                  <a:pt x="2420872" y="1653198"/>
                </a:cubicBezTo>
                <a:lnTo>
                  <a:pt x="2420575" y="1653787"/>
                </a:lnTo>
                <a:lnTo>
                  <a:pt x="2430588" y="1651357"/>
                </a:lnTo>
                <a:lnTo>
                  <a:pt x="2433510" y="1650485"/>
                </a:lnTo>
                <a:close/>
                <a:moveTo>
                  <a:pt x="4427889" y="1649701"/>
                </a:moveTo>
                <a:cubicBezTo>
                  <a:pt x="4427889" y="1660410"/>
                  <a:pt x="4422740" y="1665764"/>
                  <a:pt x="4415968" y="1672809"/>
                </a:cubicBezTo>
                <a:cubicBezTo>
                  <a:pt x="4412446" y="1662100"/>
                  <a:pt x="4421115" y="1656746"/>
                  <a:pt x="4427889" y="1649701"/>
                </a:cubicBezTo>
                <a:close/>
                <a:moveTo>
                  <a:pt x="543432" y="1649701"/>
                </a:moveTo>
                <a:cubicBezTo>
                  <a:pt x="557522" y="1661915"/>
                  <a:pt x="531275" y="1661915"/>
                  <a:pt x="531275" y="1677739"/>
                </a:cubicBezTo>
                <a:cubicBezTo>
                  <a:pt x="519119" y="1674129"/>
                  <a:pt x="540116" y="1658583"/>
                  <a:pt x="543432" y="1649701"/>
                </a:cubicBezTo>
                <a:close/>
                <a:moveTo>
                  <a:pt x="2744068" y="1649072"/>
                </a:moveTo>
                <a:cubicBezTo>
                  <a:pt x="2746691" y="1648769"/>
                  <a:pt x="2750386" y="1656102"/>
                  <a:pt x="2750386" y="1649349"/>
                </a:cubicBezTo>
                <a:cubicBezTo>
                  <a:pt x="2753802" y="1651037"/>
                  <a:pt x="2751963" y="1654695"/>
                  <a:pt x="2751963" y="1658354"/>
                </a:cubicBezTo>
                <a:lnTo>
                  <a:pt x="2750257" y="1658740"/>
                </a:lnTo>
                <a:lnTo>
                  <a:pt x="2747688" y="1658637"/>
                </a:lnTo>
                <a:lnTo>
                  <a:pt x="2746379" y="1657545"/>
                </a:lnTo>
                <a:cubicBezTo>
                  <a:pt x="2745328" y="1655961"/>
                  <a:pt x="2744474" y="1653710"/>
                  <a:pt x="2741978" y="1652725"/>
                </a:cubicBezTo>
                <a:cubicBezTo>
                  <a:pt x="2742437" y="1650122"/>
                  <a:pt x="2743193" y="1649173"/>
                  <a:pt x="2744068" y="1649072"/>
                </a:cubicBezTo>
                <a:close/>
                <a:moveTo>
                  <a:pt x="2539840" y="1647711"/>
                </a:moveTo>
                <a:cubicBezTo>
                  <a:pt x="2536201" y="1660496"/>
                  <a:pt x="2517167" y="1653109"/>
                  <a:pt x="2513528" y="1649700"/>
                </a:cubicBezTo>
                <a:cubicBezTo>
                  <a:pt x="2518846" y="1646007"/>
                  <a:pt x="2531163" y="1655098"/>
                  <a:pt x="2539840" y="1647711"/>
                </a:cubicBezTo>
                <a:close/>
                <a:moveTo>
                  <a:pt x="4367110" y="1647549"/>
                </a:moveTo>
                <a:lnTo>
                  <a:pt x="4356920" y="1652661"/>
                </a:lnTo>
                <a:lnTo>
                  <a:pt x="4357163" y="1654351"/>
                </a:lnTo>
                <a:lnTo>
                  <a:pt x="4361407" y="1653041"/>
                </a:lnTo>
                <a:lnTo>
                  <a:pt x="4360699" y="1655629"/>
                </a:lnTo>
                <a:lnTo>
                  <a:pt x="4365673" y="1651231"/>
                </a:lnTo>
                <a:close/>
                <a:moveTo>
                  <a:pt x="2897896" y="1645959"/>
                </a:moveTo>
                <a:lnTo>
                  <a:pt x="2888189" y="1647832"/>
                </a:lnTo>
                <a:lnTo>
                  <a:pt x="2885874" y="1649918"/>
                </a:lnTo>
                <a:lnTo>
                  <a:pt x="2895435" y="1646800"/>
                </a:lnTo>
                <a:close/>
                <a:moveTo>
                  <a:pt x="4172426" y="1645694"/>
                </a:moveTo>
                <a:lnTo>
                  <a:pt x="4171872" y="1645950"/>
                </a:lnTo>
                <a:lnTo>
                  <a:pt x="4170334" y="1648197"/>
                </a:lnTo>
                <a:lnTo>
                  <a:pt x="4169161" y="1647195"/>
                </a:lnTo>
                <a:lnTo>
                  <a:pt x="4163312" y="1649883"/>
                </a:lnTo>
                <a:cubicBezTo>
                  <a:pt x="4161599" y="1651907"/>
                  <a:pt x="4161188" y="1654629"/>
                  <a:pt x="4162010" y="1658259"/>
                </a:cubicBezTo>
                <a:cubicBezTo>
                  <a:pt x="4170781" y="1656304"/>
                  <a:pt x="4174345" y="1652675"/>
                  <a:pt x="4172426" y="1645694"/>
                </a:cubicBezTo>
                <a:close/>
                <a:moveTo>
                  <a:pt x="3517410" y="1645101"/>
                </a:moveTo>
                <a:cubicBezTo>
                  <a:pt x="3515457" y="1646183"/>
                  <a:pt x="3514155" y="1648347"/>
                  <a:pt x="3512373" y="1651000"/>
                </a:cubicBezTo>
                <a:cubicBezTo>
                  <a:pt x="3519499" y="1659934"/>
                  <a:pt x="3524708" y="1652675"/>
                  <a:pt x="3526353" y="1645694"/>
                </a:cubicBezTo>
                <a:cubicBezTo>
                  <a:pt x="3521966" y="1644019"/>
                  <a:pt x="3519363" y="1644019"/>
                  <a:pt x="3517410" y="1645101"/>
                </a:cubicBezTo>
                <a:close/>
                <a:moveTo>
                  <a:pt x="4662642" y="1638620"/>
                </a:moveTo>
                <a:cubicBezTo>
                  <a:pt x="4681721" y="1647178"/>
                  <a:pt x="4681721" y="1663191"/>
                  <a:pt x="4667821" y="1683896"/>
                </a:cubicBezTo>
                <a:cubicBezTo>
                  <a:pt x="4655828" y="1680583"/>
                  <a:pt x="4655828" y="1680583"/>
                  <a:pt x="4655828" y="1680583"/>
                </a:cubicBezTo>
                <a:cubicBezTo>
                  <a:pt x="4654192" y="1661258"/>
                  <a:pt x="4654192" y="1656012"/>
                  <a:pt x="4662642" y="1638620"/>
                </a:cubicBezTo>
                <a:close/>
                <a:moveTo>
                  <a:pt x="2617938" y="1637484"/>
                </a:moveTo>
                <a:cubicBezTo>
                  <a:pt x="2620237" y="1636774"/>
                  <a:pt x="2622340" y="1637626"/>
                  <a:pt x="2623259" y="1640325"/>
                </a:cubicBezTo>
                <a:cubicBezTo>
                  <a:pt x="2623259" y="1647428"/>
                  <a:pt x="2616427" y="1644018"/>
                  <a:pt x="2614851" y="1649416"/>
                </a:cubicBezTo>
                <a:lnTo>
                  <a:pt x="2613310" y="1645808"/>
                </a:lnTo>
                <a:lnTo>
                  <a:pt x="2590886" y="1654349"/>
                </a:lnTo>
                <a:cubicBezTo>
                  <a:pt x="2592113" y="1642552"/>
                  <a:pt x="2604072" y="1639603"/>
                  <a:pt x="2612158" y="1641078"/>
                </a:cubicBezTo>
                <a:lnTo>
                  <a:pt x="2613685" y="1641757"/>
                </a:lnTo>
                <a:close/>
                <a:moveTo>
                  <a:pt x="4123880" y="1637389"/>
                </a:moveTo>
                <a:cubicBezTo>
                  <a:pt x="4122180" y="1647778"/>
                  <a:pt x="4132945" y="1637389"/>
                  <a:pt x="4132945" y="1646093"/>
                </a:cubicBezTo>
                <a:cubicBezTo>
                  <a:pt x="4129263" y="1651428"/>
                  <a:pt x="4118497" y="1653113"/>
                  <a:pt x="4116797" y="1644409"/>
                </a:cubicBezTo>
                <a:cubicBezTo>
                  <a:pt x="4115098" y="1640758"/>
                  <a:pt x="4122180" y="1640758"/>
                  <a:pt x="4123880" y="1637389"/>
                </a:cubicBezTo>
                <a:close/>
                <a:moveTo>
                  <a:pt x="2554958" y="1633961"/>
                </a:moveTo>
                <a:cubicBezTo>
                  <a:pt x="2556083" y="1634366"/>
                  <a:pt x="2557134" y="1635383"/>
                  <a:pt x="2557988" y="1637177"/>
                </a:cubicBezTo>
                <a:cubicBezTo>
                  <a:pt x="2557988" y="1640488"/>
                  <a:pt x="2556148" y="1638832"/>
                  <a:pt x="2556148" y="1637177"/>
                </a:cubicBezTo>
                <a:cubicBezTo>
                  <a:pt x="2552995" y="1640488"/>
                  <a:pt x="2551155" y="1645731"/>
                  <a:pt x="2546163" y="1642419"/>
                </a:cubicBezTo>
                <a:cubicBezTo>
                  <a:pt x="2547082" y="1638832"/>
                  <a:pt x="2549185" y="1635729"/>
                  <a:pt x="2551484" y="1634418"/>
                </a:cubicBezTo>
                <a:cubicBezTo>
                  <a:pt x="2552635" y="1633763"/>
                  <a:pt x="2553833" y="1633555"/>
                  <a:pt x="2554958" y="1633961"/>
                </a:cubicBezTo>
                <a:close/>
                <a:moveTo>
                  <a:pt x="2923692" y="1631360"/>
                </a:moveTo>
                <a:lnTo>
                  <a:pt x="2923388" y="1631794"/>
                </a:lnTo>
                <a:lnTo>
                  <a:pt x="2916838" y="1633035"/>
                </a:lnTo>
                <a:cubicBezTo>
                  <a:pt x="2923692" y="1631360"/>
                  <a:pt x="2923692" y="1631360"/>
                  <a:pt x="2923692" y="1631360"/>
                </a:cubicBezTo>
                <a:close/>
                <a:moveTo>
                  <a:pt x="2781296" y="1631197"/>
                </a:moveTo>
                <a:cubicBezTo>
                  <a:pt x="2783297" y="1631584"/>
                  <a:pt x="2785135" y="1632637"/>
                  <a:pt x="2786429" y="1634336"/>
                </a:cubicBezTo>
                <a:cubicBezTo>
                  <a:pt x="2782888" y="1641402"/>
                  <a:pt x="2779619" y="1648197"/>
                  <a:pt x="2769268" y="1646295"/>
                </a:cubicBezTo>
                <a:cubicBezTo>
                  <a:pt x="2768314" y="1638684"/>
                  <a:pt x="2771312" y="1633996"/>
                  <a:pt x="2775192" y="1632059"/>
                </a:cubicBezTo>
                <a:cubicBezTo>
                  <a:pt x="2777133" y="1631091"/>
                  <a:pt x="2779295" y="1630810"/>
                  <a:pt x="2781296" y="1631197"/>
                </a:cubicBezTo>
                <a:close/>
                <a:moveTo>
                  <a:pt x="3598244" y="1629791"/>
                </a:moveTo>
                <a:lnTo>
                  <a:pt x="3596113" y="1631176"/>
                </a:lnTo>
                <a:lnTo>
                  <a:pt x="3570099" y="1647103"/>
                </a:lnTo>
                <a:lnTo>
                  <a:pt x="3574374" y="1646988"/>
                </a:lnTo>
                <a:cubicBezTo>
                  <a:pt x="3580961" y="1644698"/>
                  <a:pt x="3586975" y="1640642"/>
                  <a:pt x="3592492" y="1635809"/>
                </a:cubicBezTo>
                <a:close/>
                <a:moveTo>
                  <a:pt x="4877906" y="1628034"/>
                </a:moveTo>
                <a:cubicBezTo>
                  <a:pt x="4885698" y="1629687"/>
                  <a:pt x="4893643" y="1640109"/>
                  <a:pt x="4891199" y="1649418"/>
                </a:cubicBezTo>
                <a:cubicBezTo>
                  <a:pt x="4879248" y="1647443"/>
                  <a:pt x="4879248" y="1647443"/>
                  <a:pt x="4879248" y="1647443"/>
                </a:cubicBezTo>
                <a:cubicBezTo>
                  <a:pt x="4886038" y="1635030"/>
                  <a:pt x="4875717" y="1635030"/>
                  <a:pt x="4870555" y="1629669"/>
                </a:cubicBezTo>
                <a:cubicBezTo>
                  <a:pt x="4872729" y="1627906"/>
                  <a:pt x="4875310" y="1627483"/>
                  <a:pt x="4877906" y="1628034"/>
                </a:cubicBezTo>
                <a:close/>
                <a:moveTo>
                  <a:pt x="2885585" y="1626055"/>
                </a:moveTo>
                <a:cubicBezTo>
                  <a:pt x="2876811" y="1626055"/>
                  <a:pt x="2871603" y="1629406"/>
                  <a:pt x="2871603" y="1640015"/>
                </a:cubicBezTo>
                <a:cubicBezTo>
                  <a:pt x="2880375" y="1640015"/>
                  <a:pt x="2885585" y="1636664"/>
                  <a:pt x="2885585" y="1626055"/>
                </a:cubicBezTo>
                <a:close/>
                <a:moveTo>
                  <a:pt x="3568325" y="1625488"/>
                </a:moveTo>
                <a:cubicBezTo>
                  <a:pt x="3566578" y="1625453"/>
                  <a:pt x="3565276" y="1626290"/>
                  <a:pt x="3566099" y="1629780"/>
                </a:cubicBezTo>
                <a:cubicBezTo>
                  <a:pt x="3573225" y="1635085"/>
                  <a:pt x="3574870" y="1633410"/>
                  <a:pt x="3573225" y="1626430"/>
                </a:cubicBezTo>
                <a:cubicBezTo>
                  <a:pt x="3572266" y="1626430"/>
                  <a:pt x="3570073" y="1625522"/>
                  <a:pt x="3568325" y="1625488"/>
                </a:cubicBezTo>
                <a:close/>
                <a:moveTo>
                  <a:pt x="2830464" y="1624678"/>
                </a:moveTo>
                <a:lnTo>
                  <a:pt x="2831236" y="1630500"/>
                </a:lnTo>
                <a:lnTo>
                  <a:pt x="2834808" y="1629999"/>
                </a:lnTo>
                <a:lnTo>
                  <a:pt x="2834303" y="1627888"/>
                </a:lnTo>
                <a:cubicBezTo>
                  <a:pt x="2833892" y="1625655"/>
                  <a:pt x="2833069" y="1623841"/>
                  <a:pt x="2830464" y="1624678"/>
                </a:cubicBezTo>
                <a:close/>
                <a:moveTo>
                  <a:pt x="4856982" y="1621384"/>
                </a:moveTo>
                <a:cubicBezTo>
                  <a:pt x="4856982" y="1653129"/>
                  <a:pt x="4851725" y="1678132"/>
                  <a:pt x="4843149" y="1704820"/>
                </a:cubicBezTo>
                <a:cubicBezTo>
                  <a:pt x="4834293" y="1676446"/>
                  <a:pt x="4851725" y="1647791"/>
                  <a:pt x="4856982" y="1621384"/>
                </a:cubicBezTo>
                <a:close/>
                <a:moveTo>
                  <a:pt x="2799213" y="1621329"/>
                </a:moveTo>
                <a:cubicBezTo>
                  <a:pt x="2796609" y="1623980"/>
                  <a:pt x="2797020" y="1625725"/>
                  <a:pt x="2797672" y="1627016"/>
                </a:cubicBezTo>
                <a:lnTo>
                  <a:pt x="2797582" y="1629572"/>
                </a:lnTo>
                <a:lnTo>
                  <a:pt x="2797876" y="1633309"/>
                </a:lnTo>
                <a:cubicBezTo>
                  <a:pt x="2796038" y="1641044"/>
                  <a:pt x="2789767" y="1649368"/>
                  <a:pt x="2804160" y="1650624"/>
                </a:cubicBezTo>
                <a:lnTo>
                  <a:pt x="2813261" y="1624571"/>
                </a:lnTo>
                <a:lnTo>
                  <a:pt x="2812920" y="1623003"/>
                </a:lnTo>
                <a:cubicBezTo>
                  <a:pt x="2806067" y="1626633"/>
                  <a:pt x="2804422" y="1621329"/>
                  <a:pt x="2799213" y="1621329"/>
                </a:cubicBezTo>
                <a:close/>
                <a:moveTo>
                  <a:pt x="2654678" y="1618922"/>
                </a:moveTo>
                <a:cubicBezTo>
                  <a:pt x="2651156" y="1628013"/>
                  <a:pt x="2647634" y="1637105"/>
                  <a:pt x="2639236" y="1635116"/>
                </a:cubicBezTo>
                <a:cubicBezTo>
                  <a:pt x="2644384" y="1628013"/>
                  <a:pt x="2647634" y="1620911"/>
                  <a:pt x="2654678" y="1618922"/>
                </a:cubicBezTo>
                <a:close/>
                <a:moveTo>
                  <a:pt x="4671580" y="1617692"/>
                </a:moveTo>
                <a:cubicBezTo>
                  <a:pt x="4678552" y="1619356"/>
                  <a:pt x="4671580" y="1629899"/>
                  <a:pt x="4680506" y="1629899"/>
                </a:cubicBezTo>
                <a:cubicBezTo>
                  <a:pt x="4678552" y="1637112"/>
                  <a:pt x="4671580" y="1637112"/>
                  <a:pt x="4662654" y="1635170"/>
                </a:cubicBezTo>
                <a:cubicBezTo>
                  <a:pt x="4662654" y="1626570"/>
                  <a:pt x="4666279" y="1622963"/>
                  <a:pt x="4671580" y="1617692"/>
                </a:cubicBezTo>
                <a:close/>
                <a:moveTo>
                  <a:pt x="4060839" y="1614211"/>
                </a:moveTo>
                <a:lnTo>
                  <a:pt x="4060226" y="1618756"/>
                </a:lnTo>
                <a:cubicBezTo>
                  <a:pt x="4059665" y="1620444"/>
                  <a:pt x="4058603" y="1621893"/>
                  <a:pt x="4056479" y="1622800"/>
                </a:cubicBezTo>
                <a:cubicBezTo>
                  <a:pt x="4060727" y="1625453"/>
                  <a:pt x="4064153" y="1623288"/>
                  <a:pt x="4066106" y="1619345"/>
                </a:cubicBezTo>
                <a:lnTo>
                  <a:pt x="4066358" y="1614829"/>
                </a:lnTo>
                <a:lnTo>
                  <a:pt x="4066055" y="1614795"/>
                </a:lnTo>
                <a:close/>
                <a:moveTo>
                  <a:pt x="2705716" y="1613998"/>
                </a:moveTo>
                <a:cubicBezTo>
                  <a:pt x="2711016" y="1613998"/>
                  <a:pt x="2714363" y="1615682"/>
                  <a:pt x="2716316" y="1617367"/>
                </a:cubicBezTo>
                <a:cubicBezTo>
                  <a:pt x="2712689" y="1621018"/>
                  <a:pt x="2709064" y="1629722"/>
                  <a:pt x="2705716" y="1622702"/>
                </a:cubicBezTo>
                <a:cubicBezTo>
                  <a:pt x="2705716" y="1613998"/>
                  <a:pt x="2705716" y="1613998"/>
                  <a:pt x="2705716" y="1613998"/>
                </a:cubicBezTo>
                <a:close/>
                <a:moveTo>
                  <a:pt x="2620276" y="1610110"/>
                </a:moveTo>
                <a:lnTo>
                  <a:pt x="2618655" y="1610431"/>
                </a:lnTo>
                <a:lnTo>
                  <a:pt x="2620390" y="1618001"/>
                </a:lnTo>
                <a:lnTo>
                  <a:pt x="2620511" y="1613791"/>
                </a:lnTo>
                <a:cubicBezTo>
                  <a:pt x="2620631" y="1612257"/>
                  <a:pt x="2620692" y="1610826"/>
                  <a:pt x="2620276" y="1610110"/>
                </a:cubicBezTo>
                <a:close/>
                <a:moveTo>
                  <a:pt x="2927093" y="1608640"/>
                </a:moveTo>
                <a:lnTo>
                  <a:pt x="2925213" y="1609021"/>
                </a:lnTo>
                <a:lnTo>
                  <a:pt x="2930189" y="1610393"/>
                </a:lnTo>
                <a:lnTo>
                  <a:pt x="2930255" y="1610274"/>
                </a:lnTo>
                <a:close/>
                <a:moveTo>
                  <a:pt x="2837318" y="1607092"/>
                </a:moveTo>
                <a:lnTo>
                  <a:pt x="2837861" y="1607185"/>
                </a:lnTo>
                <a:lnTo>
                  <a:pt x="2837613" y="1607467"/>
                </a:lnTo>
                <a:close/>
                <a:moveTo>
                  <a:pt x="4066895" y="1605211"/>
                </a:moveTo>
                <a:cubicBezTo>
                  <a:pt x="4064290" y="1605629"/>
                  <a:pt x="4062868" y="1606711"/>
                  <a:pt x="4062067" y="1608155"/>
                </a:cubicBezTo>
                <a:lnTo>
                  <a:pt x="4061283" y="1611803"/>
                </a:lnTo>
                <a:lnTo>
                  <a:pt x="4065136" y="1609073"/>
                </a:lnTo>
                <a:lnTo>
                  <a:pt x="4066758" y="1607657"/>
                </a:lnTo>
                <a:close/>
                <a:moveTo>
                  <a:pt x="2844462" y="1605064"/>
                </a:moveTo>
                <a:lnTo>
                  <a:pt x="2859796" y="1610722"/>
                </a:lnTo>
                <a:cubicBezTo>
                  <a:pt x="2854589" y="1612535"/>
                  <a:pt x="2851573" y="1610791"/>
                  <a:pt x="2848558" y="1609011"/>
                </a:cubicBezTo>
                <a:lnTo>
                  <a:pt x="2842267" y="1607937"/>
                </a:lnTo>
                <a:lnTo>
                  <a:pt x="2842267" y="1613390"/>
                </a:lnTo>
                <a:lnTo>
                  <a:pt x="2842591" y="1613800"/>
                </a:lnTo>
                <a:cubicBezTo>
                  <a:pt x="2848952" y="1617229"/>
                  <a:pt x="2857741" y="1612884"/>
                  <a:pt x="2861441" y="1619374"/>
                </a:cubicBezTo>
                <a:cubicBezTo>
                  <a:pt x="2858975" y="1620352"/>
                  <a:pt x="2857741" y="1622585"/>
                  <a:pt x="2856679" y="1624783"/>
                </a:cubicBezTo>
                <a:lnTo>
                  <a:pt x="2853122" y="1629732"/>
                </a:lnTo>
                <a:lnTo>
                  <a:pt x="2852567" y="1629307"/>
                </a:lnTo>
                <a:lnTo>
                  <a:pt x="2849175" y="1623213"/>
                </a:lnTo>
                <a:cubicBezTo>
                  <a:pt x="2848078" y="1620770"/>
                  <a:pt x="2846776" y="1618537"/>
                  <a:pt x="2844172" y="1617700"/>
                </a:cubicBezTo>
                <a:lnTo>
                  <a:pt x="2837829" y="1629575"/>
                </a:lnTo>
                <a:lnTo>
                  <a:pt x="2840280" y="1629231"/>
                </a:lnTo>
                <a:cubicBezTo>
                  <a:pt x="2844290" y="1628237"/>
                  <a:pt x="2848248" y="1627408"/>
                  <a:pt x="2851632" y="1628590"/>
                </a:cubicBezTo>
                <a:lnTo>
                  <a:pt x="2852567" y="1629307"/>
                </a:lnTo>
                <a:lnTo>
                  <a:pt x="2852943" y="1629982"/>
                </a:lnTo>
                <a:lnTo>
                  <a:pt x="2853122" y="1629732"/>
                </a:lnTo>
                <a:lnTo>
                  <a:pt x="2856213" y="1632102"/>
                </a:lnTo>
                <a:cubicBezTo>
                  <a:pt x="2857552" y="1633929"/>
                  <a:pt x="2858683" y="1636490"/>
                  <a:pt x="2859539" y="1640015"/>
                </a:cubicBezTo>
                <a:cubicBezTo>
                  <a:pt x="2856250" y="1629406"/>
                  <a:pt x="2869958" y="1626055"/>
                  <a:pt x="2873522" y="1610141"/>
                </a:cubicBezTo>
                <a:lnTo>
                  <a:pt x="2864505" y="1607617"/>
                </a:lnTo>
                <a:lnTo>
                  <a:pt x="2861441" y="1607092"/>
                </a:lnTo>
                <a:lnTo>
                  <a:pt x="2861759" y="1606856"/>
                </a:lnTo>
                <a:close/>
                <a:moveTo>
                  <a:pt x="2807985" y="1600114"/>
                </a:moveTo>
                <a:cubicBezTo>
                  <a:pt x="2807985" y="1607092"/>
                  <a:pt x="2811276" y="1605418"/>
                  <a:pt x="2809630" y="1614350"/>
                </a:cubicBezTo>
                <a:cubicBezTo>
                  <a:pt x="2811276" y="1614350"/>
                  <a:pt x="2814839" y="1616025"/>
                  <a:pt x="2814839" y="1612396"/>
                </a:cubicBezTo>
                <a:cubicBezTo>
                  <a:pt x="2812920" y="1609046"/>
                  <a:pt x="2812920" y="1600114"/>
                  <a:pt x="2807985" y="1600114"/>
                </a:cubicBezTo>
                <a:close/>
                <a:moveTo>
                  <a:pt x="2822957" y="1599899"/>
                </a:moveTo>
                <a:lnTo>
                  <a:pt x="2823235" y="1602578"/>
                </a:lnTo>
                <a:lnTo>
                  <a:pt x="2823440" y="1601022"/>
                </a:lnTo>
                <a:close/>
                <a:moveTo>
                  <a:pt x="2787151" y="1598439"/>
                </a:moveTo>
                <a:cubicBezTo>
                  <a:pt x="2792359" y="1609046"/>
                  <a:pt x="2787151" y="1617700"/>
                  <a:pt x="2785232" y="1624678"/>
                </a:cubicBezTo>
                <a:lnTo>
                  <a:pt x="2776577" y="1620154"/>
                </a:lnTo>
                <a:lnTo>
                  <a:pt x="2776257" y="1620404"/>
                </a:lnTo>
                <a:lnTo>
                  <a:pt x="2772564" y="1619227"/>
                </a:lnTo>
                <a:lnTo>
                  <a:pt x="2770738" y="1619144"/>
                </a:lnTo>
                <a:cubicBezTo>
                  <a:pt x="2769075" y="1619654"/>
                  <a:pt x="2767071" y="1620840"/>
                  <a:pt x="2764398" y="1623003"/>
                </a:cubicBezTo>
                <a:cubicBezTo>
                  <a:pt x="2767140" y="1619514"/>
                  <a:pt x="2767619" y="1617351"/>
                  <a:pt x="2767414" y="1615153"/>
                </a:cubicBezTo>
                <a:lnTo>
                  <a:pt x="2766363" y="1607433"/>
                </a:lnTo>
                <a:lnTo>
                  <a:pt x="2766469" y="1607242"/>
                </a:lnTo>
                <a:lnTo>
                  <a:pt x="2771114" y="1611837"/>
                </a:lnTo>
                <a:lnTo>
                  <a:pt x="2772632" y="1611954"/>
                </a:lnTo>
                <a:lnTo>
                  <a:pt x="2775008" y="1606638"/>
                </a:lnTo>
                <a:lnTo>
                  <a:pt x="2773252" y="1603638"/>
                </a:lnTo>
                <a:cubicBezTo>
                  <a:pt x="2771260" y="1602835"/>
                  <a:pt x="2769109" y="1603882"/>
                  <a:pt x="2767174" y="1605976"/>
                </a:cubicBezTo>
                <a:lnTo>
                  <a:pt x="2766469" y="1607242"/>
                </a:lnTo>
                <a:lnTo>
                  <a:pt x="2766317" y="1607092"/>
                </a:lnTo>
                <a:lnTo>
                  <a:pt x="2766363" y="1607433"/>
                </a:lnTo>
                <a:lnTo>
                  <a:pt x="2762380" y="1614594"/>
                </a:lnTo>
                <a:cubicBezTo>
                  <a:pt x="2761245" y="1617978"/>
                  <a:pt x="2760698" y="1621607"/>
                  <a:pt x="2761109" y="1624678"/>
                </a:cubicBezTo>
                <a:cubicBezTo>
                  <a:pt x="2754255" y="1624678"/>
                  <a:pt x="2755900" y="1614350"/>
                  <a:pt x="2747127" y="1617700"/>
                </a:cubicBezTo>
                <a:cubicBezTo>
                  <a:pt x="2745483" y="1623003"/>
                  <a:pt x="2749047" y="1635286"/>
                  <a:pt x="2743838" y="1635286"/>
                </a:cubicBezTo>
                <a:cubicBezTo>
                  <a:pt x="2743838" y="1624678"/>
                  <a:pt x="2745483" y="1616025"/>
                  <a:pt x="2749047" y="1607092"/>
                </a:cubicBezTo>
                <a:cubicBezTo>
                  <a:pt x="2738629" y="1603743"/>
                  <a:pt x="2738629" y="1617700"/>
                  <a:pt x="2731775" y="1617700"/>
                </a:cubicBezTo>
                <a:cubicBezTo>
                  <a:pt x="2733421" y="1614350"/>
                  <a:pt x="2735065" y="1610722"/>
                  <a:pt x="2729857" y="1610722"/>
                </a:cubicBezTo>
                <a:cubicBezTo>
                  <a:pt x="2724648" y="1610722"/>
                  <a:pt x="2735065" y="1619374"/>
                  <a:pt x="2728212" y="1621329"/>
                </a:cubicBezTo>
                <a:cubicBezTo>
                  <a:pt x="2717795" y="1616025"/>
                  <a:pt x="2707378" y="1601788"/>
                  <a:pt x="2698606" y="1617700"/>
                </a:cubicBezTo>
                <a:cubicBezTo>
                  <a:pt x="2698606" y="1609046"/>
                  <a:pt x="2695315" y="1607092"/>
                  <a:pt x="2686543" y="1609046"/>
                </a:cubicBezTo>
                <a:cubicBezTo>
                  <a:pt x="2688188" y="1617700"/>
                  <a:pt x="2686543" y="1619374"/>
                  <a:pt x="2681335" y="1623003"/>
                </a:cubicBezTo>
                <a:cubicBezTo>
                  <a:pt x="2672836" y="1612396"/>
                  <a:pt x="2631168" y="1614350"/>
                  <a:pt x="2622396" y="1619374"/>
                </a:cubicBezTo>
                <a:lnTo>
                  <a:pt x="2620418" y="1618120"/>
                </a:lnTo>
                <a:lnTo>
                  <a:pt x="2622038" y="1625190"/>
                </a:lnTo>
                <a:cubicBezTo>
                  <a:pt x="2620384" y="1630533"/>
                  <a:pt x="2615146" y="1630533"/>
                  <a:pt x="2613492" y="1635877"/>
                </a:cubicBezTo>
                <a:cubicBezTo>
                  <a:pt x="2613492" y="1634190"/>
                  <a:pt x="2613492" y="1630182"/>
                  <a:pt x="2611734" y="1626597"/>
                </a:cubicBezTo>
                <a:lnTo>
                  <a:pt x="2600144" y="1620238"/>
                </a:lnTo>
                <a:lnTo>
                  <a:pt x="2599128" y="1620805"/>
                </a:lnTo>
                <a:lnTo>
                  <a:pt x="2598431" y="1620954"/>
                </a:lnTo>
                <a:lnTo>
                  <a:pt x="2596124" y="1623503"/>
                </a:lnTo>
                <a:lnTo>
                  <a:pt x="2595851" y="1621504"/>
                </a:lnTo>
                <a:lnTo>
                  <a:pt x="2591012" y="1622536"/>
                </a:lnTo>
                <a:cubicBezTo>
                  <a:pt x="2588746" y="1622201"/>
                  <a:pt x="2587032" y="1620770"/>
                  <a:pt x="2586210" y="1617700"/>
                </a:cubicBezTo>
                <a:cubicBezTo>
                  <a:pt x="2591419" y="1617700"/>
                  <a:pt x="2594708" y="1619374"/>
                  <a:pt x="2596628" y="1612396"/>
                </a:cubicBezTo>
                <a:cubicBezTo>
                  <a:pt x="2589500" y="1609046"/>
                  <a:pt x="2584291" y="1614350"/>
                  <a:pt x="2579082" y="1614350"/>
                </a:cubicBezTo>
                <a:cubicBezTo>
                  <a:pt x="2579082" y="1624678"/>
                  <a:pt x="2570584" y="1635286"/>
                  <a:pt x="2568666" y="1624678"/>
                </a:cubicBezTo>
                <a:cubicBezTo>
                  <a:pt x="2572229" y="1624678"/>
                  <a:pt x="2575793" y="1626633"/>
                  <a:pt x="2575793" y="1619374"/>
                </a:cubicBezTo>
                <a:cubicBezTo>
                  <a:pt x="2575793" y="1619374"/>
                  <a:pt x="2575793" y="1619374"/>
                  <a:pt x="2575793" y="1614350"/>
                </a:cubicBezTo>
                <a:cubicBezTo>
                  <a:pt x="2563457" y="1607092"/>
                  <a:pt x="2546187" y="1624678"/>
                  <a:pt x="2525626" y="1617700"/>
                </a:cubicBezTo>
                <a:cubicBezTo>
                  <a:pt x="2525626" y="1628307"/>
                  <a:pt x="2537687" y="1624678"/>
                  <a:pt x="2535769" y="1638914"/>
                </a:cubicBezTo>
                <a:cubicBezTo>
                  <a:pt x="2520417" y="1634448"/>
                  <a:pt x="2507945" y="1632703"/>
                  <a:pt x="2495197" y="1633820"/>
                </a:cubicBezTo>
                <a:lnTo>
                  <a:pt x="2453087" y="1645862"/>
                </a:lnTo>
                <a:lnTo>
                  <a:pt x="2453098" y="1645918"/>
                </a:lnTo>
                <a:lnTo>
                  <a:pt x="2468366" y="1649207"/>
                </a:lnTo>
                <a:cubicBezTo>
                  <a:pt x="2472513" y="1650778"/>
                  <a:pt x="2475597" y="1653011"/>
                  <a:pt x="2477379" y="1656500"/>
                </a:cubicBezTo>
                <a:cubicBezTo>
                  <a:pt x="2470388" y="1656500"/>
                  <a:pt x="2465180" y="1654755"/>
                  <a:pt x="2460177" y="1652767"/>
                </a:cubicBezTo>
                <a:lnTo>
                  <a:pt x="2453981" y="1650750"/>
                </a:lnTo>
                <a:lnTo>
                  <a:pt x="2455976" y="1661661"/>
                </a:lnTo>
                <a:lnTo>
                  <a:pt x="2457879" y="1661610"/>
                </a:lnTo>
                <a:lnTo>
                  <a:pt x="2456133" y="1662511"/>
                </a:lnTo>
                <a:lnTo>
                  <a:pt x="2456256" y="1663188"/>
                </a:lnTo>
                <a:lnTo>
                  <a:pt x="2452195" y="1668877"/>
                </a:lnTo>
                <a:lnTo>
                  <a:pt x="2458328" y="1669449"/>
                </a:lnTo>
                <a:cubicBezTo>
                  <a:pt x="2464303" y="1667682"/>
                  <a:pt x="2462607" y="1659515"/>
                  <a:pt x="2471858" y="1658259"/>
                </a:cubicBezTo>
                <a:cubicBezTo>
                  <a:pt x="2471858" y="1658259"/>
                  <a:pt x="2471858" y="1658259"/>
                  <a:pt x="2482274" y="1666914"/>
                </a:cubicBezTo>
                <a:lnTo>
                  <a:pt x="2489111" y="1666199"/>
                </a:lnTo>
                <a:lnTo>
                  <a:pt x="2489757" y="1665607"/>
                </a:lnTo>
                <a:cubicBezTo>
                  <a:pt x="2491353" y="1664758"/>
                  <a:pt x="2492687" y="1664703"/>
                  <a:pt x="2493762" y="1665250"/>
                </a:cubicBezTo>
                <a:lnTo>
                  <a:pt x="2493903" y="1665699"/>
                </a:lnTo>
                <a:lnTo>
                  <a:pt x="2565055" y="1658259"/>
                </a:lnTo>
                <a:lnTo>
                  <a:pt x="2630598" y="1652294"/>
                </a:lnTo>
                <a:lnTo>
                  <a:pt x="2629019" y="1647263"/>
                </a:lnTo>
                <a:cubicBezTo>
                  <a:pt x="2628385" y="1645026"/>
                  <a:pt x="2627517" y="1644160"/>
                  <a:pt x="2625783" y="1649643"/>
                </a:cubicBezTo>
                <a:cubicBezTo>
                  <a:pt x="2622313" y="1647623"/>
                  <a:pt x="2627383" y="1645891"/>
                  <a:pt x="2627383" y="1640409"/>
                </a:cubicBezTo>
                <a:cubicBezTo>
                  <a:pt x="2630853" y="1642429"/>
                  <a:pt x="2634323" y="1638678"/>
                  <a:pt x="2630853" y="1636947"/>
                </a:cubicBezTo>
                <a:cubicBezTo>
                  <a:pt x="2635923" y="1635937"/>
                  <a:pt x="2638859" y="1637740"/>
                  <a:pt x="2639059" y="1640914"/>
                </a:cubicBezTo>
                <a:lnTo>
                  <a:pt x="2631452" y="1652217"/>
                </a:lnTo>
                <a:lnTo>
                  <a:pt x="2644820" y="1651000"/>
                </a:lnTo>
                <a:cubicBezTo>
                  <a:pt x="2642902" y="1654629"/>
                  <a:pt x="2641257" y="1659934"/>
                  <a:pt x="2646465" y="1658259"/>
                </a:cubicBezTo>
                <a:cubicBezTo>
                  <a:pt x="2646465" y="1658259"/>
                  <a:pt x="2646465" y="1658259"/>
                  <a:pt x="2658526" y="1651000"/>
                </a:cubicBezTo>
                <a:lnTo>
                  <a:pt x="2699186" y="1654700"/>
                </a:lnTo>
                <a:lnTo>
                  <a:pt x="2700884" y="1650598"/>
                </a:lnTo>
                <a:cubicBezTo>
                  <a:pt x="2700221" y="1649140"/>
                  <a:pt x="2697925" y="1647902"/>
                  <a:pt x="2693127" y="1646995"/>
                </a:cubicBezTo>
                <a:cubicBezTo>
                  <a:pt x="2699296" y="1642668"/>
                  <a:pt x="2707109" y="1643994"/>
                  <a:pt x="2713175" y="1648844"/>
                </a:cubicBezTo>
                <a:lnTo>
                  <a:pt x="2716255" y="1656254"/>
                </a:lnTo>
                <a:lnTo>
                  <a:pt x="2738291" y="1658259"/>
                </a:lnTo>
                <a:cubicBezTo>
                  <a:pt x="2738291" y="1658259"/>
                  <a:pt x="2738291" y="1658259"/>
                  <a:pt x="2745707" y="1658558"/>
                </a:cubicBezTo>
                <a:lnTo>
                  <a:pt x="2747688" y="1658637"/>
                </a:lnTo>
                <a:lnTo>
                  <a:pt x="2748333" y="1659176"/>
                </a:lnTo>
                <a:lnTo>
                  <a:pt x="2750257" y="1658740"/>
                </a:lnTo>
                <a:lnTo>
                  <a:pt x="2755869" y="1658966"/>
                </a:lnTo>
                <a:lnTo>
                  <a:pt x="2769871" y="1659529"/>
                </a:lnTo>
                <a:lnTo>
                  <a:pt x="2769616" y="1655929"/>
                </a:lnTo>
                <a:cubicBezTo>
                  <a:pt x="2772221" y="1655510"/>
                  <a:pt x="2773729" y="1656296"/>
                  <a:pt x="2774637" y="1657766"/>
                </a:cubicBezTo>
                <a:lnTo>
                  <a:pt x="2775109" y="1659740"/>
                </a:lnTo>
                <a:lnTo>
                  <a:pt x="2779956" y="1659934"/>
                </a:lnTo>
                <a:cubicBezTo>
                  <a:pt x="2779956" y="1659934"/>
                  <a:pt x="2779956" y="1659934"/>
                  <a:pt x="2782971" y="1659934"/>
                </a:cubicBezTo>
                <a:lnTo>
                  <a:pt x="2789075" y="1659934"/>
                </a:lnTo>
                <a:lnTo>
                  <a:pt x="2784229" y="1658045"/>
                </a:lnTo>
                <a:cubicBezTo>
                  <a:pt x="2782656" y="1656138"/>
                  <a:pt x="2781680" y="1652788"/>
                  <a:pt x="2781680" y="1646995"/>
                </a:cubicBezTo>
                <a:cubicBezTo>
                  <a:pt x="2795387" y="1655929"/>
                  <a:pt x="2792097" y="1636664"/>
                  <a:pt x="2790178" y="1631360"/>
                </a:cubicBezTo>
                <a:cubicBezTo>
                  <a:pt x="2790178" y="1626055"/>
                  <a:pt x="2793742" y="1627730"/>
                  <a:pt x="2793742" y="1631360"/>
                </a:cubicBezTo>
                <a:lnTo>
                  <a:pt x="2796381" y="1627433"/>
                </a:lnTo>
                <a:lnTo>
                  <a:pt x="2793730" y="1621747"/>
                </a:lnTo>
                <a:cubicBezTo>
                  <a:pt x="2792634" y="1618676"/>
                  <a:pt x="2792223" y="1616025"/>
                  <a:pt x="2794004" y="1616025"/>
                </a:cubicBezTo>
                <a:cubicBezTo>
                  <a:pt x="2799213" y="1616025"/>
                  <a:pt x="2804422" y="1616025"/>
                  <a:pt x="2806067" y="1609046"/>
                </a:cubicBezTo>
                <a:cubicBezTo>
                  <a:pt x="2800858" y="1603743"/>
                  <a:pt x="2792359" y="1601788"/>
                  <a:pt x="2787151" y="1598439"/>
                </a:cubicBezTo>
                <a:close/>
                <a:moveTo>
                  <a:pt x="4018377" y="1596276"/>
                </a:moveTo>
                <a:cubicBezTo>
                  <a:pt x="4013169" y="1599905"/>
                  <a:pt x="4009605" y="1606886"/>
                  <a:pt x="4013169" y="1615820"/>
                </a:cubicBezTo>
                <a:cubicBezTo>
                  <a:pt x="4014813" y="1612190"/>
                  <a:pt x="4016458" y="1610515"/>
                  <a:pt x="4016458" y="1606886"/>
                </a:cubicBezTo>
                <a:cubicBezTo>
                  <a:pt x="4018377" y="1605211"/>
                  <a:pt x="4018377" y="1606886"/>
                  <a:pt x="4020022" y="1608840"/>
                </a:cubicBezTo>
                <a:cubicBezTo>
                  <a:pt x="4023585" y="1606886"/>
                  <a:pt x="4020022" y="1601581"/>
                  <a:pt x="4018377" y="1596276"/>
                </a:cubicBezTo>
                <a:close/>
                <a:moveTo>
                  <a:pt x="2841542" y="1593562"/>
                </a:moveTo>
                <a:lnTo>
                  <a:pt x="2828546" y="1601788"/>
                </a:lnTo>
                <a:cubicBezTo>
                  <a:pt x="2832109" y="1601788"/>
                  <a:pt x="2832109" y="1603743"/>
                  <a:pt x="2833754" y="1607092"/>
                </a:cubicBezTo>
                <a:cubicBezTo>
                  <a:pt x="2826901" y="1606255"/>
                  <a:pt x="2824776" y="1611140"/>
                  <a:pt x="2822823" y="1617316"/>
                </a:cubicBezTo>
                <a:lnTo>
                  <a:pt x="2819931" y="1622563"/>
                </a:lnTo>
                <a:lnTo>
                  <a:pt x="2824909" y="1627320"/>
                </a:lnTo>
                <a:lnTo>
                  <a:pt x="2830738" y="1615301"/>
                </a:lnTo>
                <a:lnTo>
                  <a:pt x="2837613" y="1607467"/>
                </a:lnTo>
                <a:lnTo>
                  <a:pt x="2840736" y="1611441"/>
                </a:lnTo>
                <a:lnTo>
                  <a:pt x="2839299" y="1609256"/>
                </a:lnTo>
                <a:lnTo>
                  <a:pt x="2839691" y="1607498"/>
                </a:lnTo>
                <a:lnTo>
                  <a:pt x="2837861" y="1607185"/>
                </a:lnTo>
                <a:lnTo>
                  <a:pt x="2840409" y="1604281"/>
                </a:lnTo>
                <a:lnTo>
                  <a:pt x="2840931" y="1601940"/>
                </a:lnTo>
                <a:close/>
                <a:moveTo>
                  <a:pt x="3612970" y="1590972"/>
                </a:moveTo>
                <a:cubicBezTo>
                  <a:pt x="3606118" y="1590972"/>
                  <a:pt x="3597347" y="1592926"/>
                  <a:pt x="3597347" y="1599905"/>
                </a:cubicBezTo>
                <a:cubicBezTo>
                  <a:pt x="3609408" y="1606886"/>
                  <a:pt x="3598992" y="1605211"/>
                  <a:pt x="3602554" y="1614145"/>
                </a:cubicBezTo>
                <a:cubicBezTo>
                  <a:pt x="3605158" y="1616309"/>
                  <a:pt x="3606889" y="1617269"/>
                  <a:pt x="3608131" y="1617491"/>
                </a:cubicBezTo>
                <a:lnTo>
                  <a:pt x="3610680" y="1616453"/>
                </a:lnTo>
                <a:lnTo>
                  <a:pt x="3615367" y="1611048"/>
                </a:lnTo>
                <a:lnTo>
                  <a:pt x="3609408" y="1605211"/>
                </a:lnTo>
                <a:cubicBezTo>
                  <a:pt x="3611326" y="1603535"/>
                  <a:pt x="3616534" y="1605211"/>
                  <a:pt x="3618179" y="1606886"/>
                </a:cubicBezTo>
                <a:cubicBezTo>
                  <a:pt x="3612970" y="1594601"/>
                  <a:pt x="3616534" y="1598230"/>
                  <a:pt x="3612970" y="1590972"/>
                </a:cubicBezTo>
                <a:close/>
                <a:moveTo>
                  <a:pt x="2906660" y="1590652"/>
                </a:moveTo>
                <a:lnTo>
                  <a:pt x="2903227" y="1593021"/>
                </a:lnTo>
                <a:lnTo>
                  <a:pt x="2900595" y="1599985"/>
                </a:lnTo>
                <a:cubicBezTo>
                  <a:pt x="2899909" y="1604836"/>
                  <a:pt x="2899429" y="1610141"/>
                  <a:pt x="2897647" y="1613771"/>
                </a:cubicBezTo>
                <a:lnTo>
                  <a:pt x="2899908" y="1613290"/>
                </a:lnTo>
                <a:lnTo>
                  <a:pt x="2906194" y="1605696"/>
                </a:lnTo>
                <a:lnTo>
                  <a:pt x="2908007" y="1591888"/>
                </a:lnTo>
                <a:close/>
                <a:moveTo>
                  <a:pt x="2846553" y="1590392"/>
                </a:moveTo>
                <a:lnTo>
                  <a:pt x="2843438" y="1592363"/>
                </a:lnTo>
                <a:lnTo>
                  <a:pt x="2846011" y="1596133"/>
                </a:lnTo>
                <a:cubicBezTo>
                  <a:pt x="2852720" y="1600439"/>
                  <a:pt x="2865983" y="1585781"/>
                  <a:pt x="2864749" y="1603161"/>
                </a:cubicBezTo>
                <a:lnTo>
                  <a:pt x="2868589" y="1601762"/>
                </a:lnTo>
                <a:lnTo>
                  <a:pt x="2871109" y="1599883"/>
                </a:lnTo>
                <a:lnTo>
                  <a:pt x="2873922" y="1599819"/>
                </a:lnTo>
                <a:lnTo>
                  <a:pt x="2878353" y="1598205"/>
                </a:lnTo>
                <a:lnTo>
                  <a:pt x="2881194" y="1593133"/>
                </a:lnTo>
                <a:lnTo>
                  <a:pt x="2865280" y="1591216"/>
                </a:lnTo>
                <a:cubicBezTo>
                  <a:pt x="2859112" y="1590117"/>
                  <a:pt x="2852773" y="1589236"/>
                  <a:pt x="2846553" y="1590392"/>
                </a:cubicBezTo>
                <a:close/>
                <a:moveTo>
                  <a:pt x="4669120" y="1589375"/>
                </a:moveTo>
                <a:cubicBezTo>
                  <a:pt x="4677697" y="1589375"/>
                  <a:pt x="4679634" y="1596429"/>
                  <a:pt x="4686552" y="1598403"/>
                </a:cubicBezTo>
                <a:cubicBezTo>
                  <a:pt x="4684892" y="1607149"/>
                  <a:pt x="4677697" y="1609124"/>
                  <a:pt x="4674377" y="1616178"/>
                </a:cubicBezTo>
                <a:cubicBezTo>
                  <a:pt x="4663862" y="1610818"/>
                  <a:pt x="4670779" y="1609124"/>
                  <a:pt x="4674377" y="1600096"/>
                </a:cubicBezTo>
                <a:cubicBezTo>
                  <a:pt x="4672440" y="1596429"/>
                  <a:pt x="4665522" y="1596429"/>
                  <a:pt x="4669120" y="1589375"/>
                </a:cubicBezTo>
                <a:close/>
                <a:moveTo>
                  <a:pt x="3102406" y="1584203"/>
                </a:moveTo>
                <a:cubicBezTo>
                  <a:pt x="3083217" y="1591181"/>
                  <a:pt x="3065947" y="1587832"/>
                  <a:pt x="3048676" y="1601788"/>
                </a:cubicBezTo>
                <a:cubicBezTo>
                  <a:pt x="3048676" y="1601788"/>
                  <a:pt x="3048676" y="1601788"/>
                  <a:pt x="3048676" y="1593135"/>
                </a:cubicBezTo>
                <a:cubicBezTo>
                  <a:pt x="3034695" y="1596485"/>
                  <a:pt x="3020989" y="1598439"/>
                  <a:pt x="3008927" y="1600114"/>
                </a:cubicBezTo>
                <a:cubicBezTo>
                  <a:pt x="2994946" y="1600114"/>
                  <a:pt x="2981239" y="1598439"/>
                  <a:pt x="2967258" y="1593135"/>
                </a:cubicBezTo>
                <a:cubicBezTo>
                  <a:pt x="2965613" y="1605418"/>
                  <a:pt x="2958485" y="1596485"/>
                  <a:pt x="2955197" y="1591181"/>
                </a:cubicBezTo>
                <a:cubicBezTo>
                  <a:pt x="2953277" y="1598439"/>
                  <a:pt x="2944778" y="1594810"/>
                  <a:pt x="2942861" y="1601788"/>
                </a:cubicBezTo>
                <a:cubicBezTo>
                  <a:pt x="2944778" y="1601788"/>
                  <a:pt x="2946423" y="1601788"/>
                  <a:pt x="2948069" y="1605418"/>
                </a:cubicBezTo>
                <a:cubicBezTo>
                  <a:pt x="2946423" y="1607232"/>
                  <a:pt x="2944710" y="1604999"/>
                  <a:pt x="2943203" y="1603428"/>
                </a:cubicBezTo>
                <a:lnTo>
                  <a:pt x="2942628" y="1603076"/>
                </a:lnTo>
                <a:lnTo>
                  <a:pt x="2943414" y="1608392"/>
                </a:lnTo>
                <a:lnTo>
                  <a:pt x="2946423" y="1610722"/>
                </a:lnTo>
                <a:lnTo>
                  <a:pt x="2943737" y="1610579"/>
                </a:lnTo>
                <a:lnTo>
                  <a:pt x="2944038" y="1612613"/>
                </a:lnTo>
                <a:cubicBezTo>
                  <a:pt x="2943414" y="1614832"/>
                  <a:pt x="2941682" y="1616594"/>
                  <a:pt x="2939052" y="1621102"/>
                </a:cubicBezTo>
                <a:cubicBezTo>
                  <a:pt x="2937113" y="1612085"/>
                  <a:pt x="2924924" y="1615748"/>
                  <a:pt x="2919662" y="1612085"/>
                </a:cubicBezTo>
                <a:lnTo>
                  <a:pt x="2922577" y="1609553"/>
                </a:lnTo>
                <a:lnTo>
                  <a:pt x="2919387" y="1610198"/>
                </a:lnTo>
                <a:cubicBezTo>
                  <a:pt x="2916903" y="1611087"/>
                  <a:pt x="2914581" y="1612091"/>
                  <a:pt x="2912658" y="1612435"/>
                </a:cubicBezTo>
                <a:lnTo>
                  <a:pt x="2909603" y="1611228"/>
                </a:lnTo>
                <a:lnTo>
                  <a:pt x="2908073" y="1613892"/>
                </a:lnTo>
                <a:lnTo>
                  <a:pt x="2907497" y="1621329"/>
                </a:lnTo>
                <a:lnTo>
                  <a:pt x="2907450" y="1621929"/>
                </a:lnTo>
                <a:lnTo>
                  <a:pt x="2908306" y="1628010"/>
                </a:lnTo>
                <a:lnTo>
                  <a:pt x="2911529" y="1641304"/>
                </a:lnTo>
                <a:lnTo>
                  <a:pt x="2918931" y="1638776"/>
                </a:lnTo>
                <a:lnTo>
                  <a:pt x="2918959" y="1638104"/>
                </a:lnTo>
                <a:lnTo>
                  <a:pt x="2923388" y="1631794"/>
                </a:lnTo>
                <a:lnTo>
                  <a:pt x="2947578" y="1627207"/>
                </a:lnTo>
                <a:cubicBezTo>
                  <a:pt x="2959264" y="1625426"/>
                  <a:pt x="2971395" y="1624101"/>
                  <a:pt x="2980990" y="1624101"/>
                </a:cubicBezTo>
                <a:lnTo>
                  <a:pt x="2983040" y="1630733"/>
                </a:lnTo>
                <a:lnTo>
                  <a:pt x="2987568" y="1629544"/>
                </a:lnTo>
                <a:lnTo>
                  <a:pt x="2984280" y="1624101"/>
                </a:lnTo>
                <a:cubicBezTo>
                  <a:pt x="2985103" y="1618935"/>
                  <a:pt x="2986817" y="1621169"/>
                  <a:pt x="2988770" y="1624903"/>
                </a:cubicBezTo>
                <a:lnTo>
                  <a:pt x="2990700" y="1628720"/>
                </a:lnTo>
                <a:lnTo>
                  <a:pt x="2997233" y="1627003"/>
                </a:lnTo>
                <a:cubicBezTo>
                  <a:pt x="3003820" y="1623440"/>
                  <a:pt x="3009543" y="1617839"/>
                  <a:pt x="3013861" y="1609046"/>
                </a:cubicBezTo>
                <a:cubicBezTo>
                  <a:pt x="3019069" y="1612396"/>
                  <a:pt x="3022633" y="1607092"/>
                  <a:pt x="3024278" y="1610722"/>
                </a:cubicBezTo>
                <a:cubicBezTo>
                  <a:pt x="3022633" y="1617700"/>
                  <a:pt x="3010571" y="1610722"/>
                  <a:pt x="3013861" y="1621329"/>
                </a:cubicBezTo>
                <a:cubicBezTo>
                  <a:pt x="3026197" y="1624678"/>
                  <a:pt x="3034695" y="1610722"/>
                  <a:pt x="3045112" y="1605418"/>
                </a:cubicBezTo>
                <a:cubicBezTo>
                  <a:pt x="3065947" y="1598439"/>
                  <a:pt x="3091989" y="1610722"/>
                  <a:pt x="3102406" y="1584203"/>
                </a:cubicBezTo>
                <a:close/>
                <a:moveTo>
                  <a:pt x="4011250" y="1583991"/>
                </a:moveTo>
                <a:cubicBezTo>
                  <a:pt x="4004397" y="1583991"/>
                  <a:pt x="4007961" y="1590972"/>
                  <a:pt x="4002753" y="1592926"/>
                </a:cubicBezTo>
                <a:cubicBezTo>
                  <a:pt x="4007961" y="1599905"/>
                  <a:pt x="4007961" y="1594601"/>
                  <a:pt x="4014813" y="1592926"/>
                </a:cubicBezTo>
                <a:close/>
                <a:moveTo>
                  <a:pt x="3660772" y="1583056"/>
                </a:moveTo>
                <a:lnTo>
                  <a:pt x="3644219" y="1596276"/>
                </a:lnTo>
                <a:lnTo>
                  <a:pt x="3644183" y="1596315"/>
                </a:lnTo>
                <a:lnTo>
                  <a:pt x="3659929" y="1583958"/>
                </a:lnTo>
                <a:close/>
                <a:moveTo>
                  <a:pt x="4101218" y="1581989"/>
                </a:moveTo>
                <a:cubicBezTo>
                  <a:pt x="4106366" y="1587493"/>
                  <a:pt x="4096071" y="1596472"/>
                  <a:pt x="4090923" y="1589231"/>
                </a:cubicBezTo>
                <a:cubicBezTo>
                  <a:pt x="4094445" y="1589231"/>
                  <a:pt x="4092548" y="1585464"/>
                  <a:pt x="4090923" y="1583727"/>
                </a:cubicBezTo>
                <a:cubicBezTo>
                  <a:pt x="4090923" y="1583727"/>
                  <a:pt x="4090923" y="1583727"/>
                  <a:pt x="4101218" y="1581989"/>
                </a:cubicBezTo>
                <a:close/>
                <a:moveTo>
                  <a:pt x="4818515" y="1579191"/>
                </a:moveTo>
                <a:cubicBezTo>
                  <a:pt x="4820567" y="1578887"/>
                  <a:pt x="4820217" y="1584970"/>
                  <a:pt x="4818815" y="1588991"/>
                </a:cubicBezTo>
                <a:cubicBezTo>
                  <a:pt x="4828956" y="1590683"/>
                  <a:pt x="4827355" y="1583630"/>
                  <a:pt x="4834027" y="1590683"/>
                </a:cubicBezTo>
                <a:cubicBezTo>
                  <a:pt x="4828956" y="1596044"/>
                  <a:pt x="4825753" y="1601404"/>
                  <a:pt x="4817214" y="1599711"/>
                </a:cubicBezTo>
                <a:cubicBezTo>
                  <a:pt x="4813745" y="1590683"/>
                  <a:pt x="4818815" y="1592658"/>
                  <a:pt x="4815613" y="1581937"/>
                </a:cubicBezTo>
                <a:cubicBezTo>
                  <a:pt x="4816881" y="1580103"/>
                  <a:pt x="4817831" y="1579292"/>
                  <a:pt x="4818515" y="1579191"/>
                </a:cubicBezTo>
                <a:close/>
                <a:moveTo>
                  <a:pt x="4503764" y="1573115"/>
                </a:moveTo>
                <a:lnTo>
                  <a:pt x="4499124" y="1575327"/>
                </a:lnTo>
                <a:lnTo>
                  <a:pt x="4498367" y="1579245"/>
                </a:lnTo>
                <a:lnTo>
                  <a:pt x="4496771" y="1576449"/>
                </a:lnTo>
                <a:lnTo>
                  <a:pt x="4484154" y="1582465"/>
                </a:lnTo>
                <a:cubicBezTo>
                  <a:pt x="4462503" y="1597400"/>
                  <a:pt x="4439550" y="1610592"/>
                  <a:pt x="4416152" y="1622945"/>
                </a:cubicBezTo>
                <a:lnTo>
                  <a:pt x="4414262" y="1623893"/>
                </a:lnTo>
                <a:lnTo>
                  <a:pt x="4415012" y="1624476"/>
                </a:lnTo>
                <a:lnTo>
                  <a:pt x="4413690" y="1624180"/>
                </a:lnTo>
                <a:lnTo>
                  <a:pt x="4376319" y="1642928"/>
                </a:lnTo>
                <a:lnTo>
                  <a:pt x="4375266" y="1647370"/>
                </a:lnTo>
                <a:cubicBezTo>
                  <a:pt x="4382119" y="1642344"/>
                  <a:pt x="4382119" y="1649325"/>
                  <a:pt x="4385409" y="1642344"/>
                </a:cubicBezTo>
                <a:cubicBezTo>
                  <a:pt x="4390616" y="1663564"/>
                  <a:pt x="4375266" y="1670544"/>
                  <a:pt x="4371703" y="1695114"/>
                </a:cubicBezTo>
                <a:cubicBezTo>
                  <a:pt x="4352516" y="1698743"/>
                  <a:pt x="4356078" y="1728618"/>
                  <a:pt x="4330039" y="1735877"/>
                </a:cubicBezTo>
                <a:cubicBezTo>
                  <a:pt x="4331820" y="1740205"/>
                  <a:pt x="4329696" y="1742787"/>
                  <a:pt x="4327778" y="1745614"/>
                </a:cubicBezTo>
                <a:lnTo>
                  <a:pt x="4326568" y="1748171"/>
                </a:lnTo>
                <a:lnTo>
                  <a:pt x="4326568" y="1755816"/>
                </a:lnTo>
                <a:lnTo>
                  <a:pt x="4326750" y="1756817"/>
                </a:lnTo>
                <a:cubicBezTo>
                  <a:pt x="4330039" y="1755142"/>
                  <a:pt x="4335246" y="1753467"/>
                  <a:pt x="4336891" y="1756817"/>
                </a:cubicBezTo>
                <a:cubicBezTo>
                  <a:pt x="4332163" y="1758143"/>
                  <a:pt x="4329045" y="1760796"/>
                  <a:pt x="4326732" y="1764221"/>
                </a:cubicBezTo>
                <a:lnTo>
                  <a:pt x="4326568" y="1764592"/>
                </a:lnTo>
                <a:lnTo>
                  <a:pt x="4326568" y="1788774"/>
                </a:lnTo>
                <a:lnTo>
                  <a:pt x="4327307" y="1798052"/>
                </a:lnTo>
                <a:lnTo>
                  <a:pt x="4334584" y="1800799"/>
                </a:lnTo>
                <a:cubicBezTo>
                  <a:pt x="4341438" y="1795448"/>
                  <a:pt x="4351858" y="1774043"/>
                  <a:pt x="4358988" y="1777705"/>
                </a:cubicBezTo>
                <a:cubicBezTo>
                  <a:pt x="4351858" y="1783056"/>
                  <a:pt x="4351858" y="1786717"/>
                  <a:pt x="4355422" y="1788407"/>
                </a:cubicBezTo>
                <a:lnTo>
                  <a:pt x="4351125" y="1792853"/>
                </a:lnTo>
                <a:lnTo>
                  <a:pt x="4356687" y="1797009"/>
                </a:lnTo>
                <a:cubicBezTo>
                  <a:pt x="4357804" y="1798323"/>
                  <a:pt x="4358118" y="1799528"/>
                  <a:pt x="4357898" y="1800846"/>
                </a:cubicBezTo>
                <a:lnTo>
                  <a:pt x="4352801" y="1810925"/>
                </a:lnTo>
                <a:lnTo>
                  <a:pt x="4354434" y="1809866"/>
                </a:lnTo>
                <a:cubicBezTo>
                  <a:pt x="4356078" y="1815170"/>
                  <a:pt x="4350871" y="1820475"/>
                  <a:pt x="4356078" y="1820475"/>
                </a:cubicBezTo>
                <a:cubicBezTo>
                  <a:pt x="4366494" y="1811541"/>
                  <a:pt x="4370058" y="1831085"/>
                  <a:pt x="4375266" y="1816846"/>
                </a:cubicBezTo>
                <a:cubicBezTo>
                  <a:pt x="4373348" y="1811541"/>
                  <a:pt x="4364850" y="1813495"/>
                  <a:pt x="4361287" y="1808191"/>
                </a:cubicBezTo>
                <a:cubicBezTo>
                  <a:pt x="4361287" y="1790321"/>
                  <a:pt x="4375266" y="1781666"/>
                  <a:pt x="4380474" y="1767427"/>
                </a:cubicBezTo>
                <a:cubicBezTo>
                  <a:pt x="4371703" y="1769381"/>
                  <a:pt x="4362932" y="1776361"/>
                  <a:pt x="4361287" y="1767427"/>
                </a:cubicBezTo>
                <a:cubicBezTo>
                  <a:pt x="4364850" y="1758771"/>
                  <a:pt x="4375266" y="1753467"/>
                  <a:pt x="4376911" y="1744532"/>
                </a:cubicBezTo>
                <a:cubicBezTo>
                  <a:pt x="4376911" y="1751513"/>
                  <a:pt x="4385409" y="1744532"/>
                  <a:pt x="4387327" y="1749837"/>
                </a:cubicBezTo>
                <a:cubicBezTo>
                  <a:pt x="4376911" y="1753467"/>
                  <a:pt x="4370058" y="1760447"/>
                  <a:pt x="4366494" y="1769381"/>
                </a:cubicBezTo>
                <a:cubicBezTo>
                  <a:pt x="4378555" y="1760447"/>
                  <a:pt x="4375266" y="1755142"/>
                  <a:pt x="4383764" y="1765752"/>
                </a:cubicBezTo>
                <a:lnTo>
                  <a:pt x="4398845" y="1744934"/>
                </a:lnTo>
                <a:lnTo>
                  <a:pt x="4393873" y="1732047"/>
                </a:lnTo>
                <a:cubicBezTo>
                  <a:pt x="4393422" y="1726757"/>
                  <a:pt x="4394738" y="1721470"/>
                  <a:pt x="4398335" y="1716181"/>
                </a:cubicBezTo>
                <a:cubicBezTo>
                  <a:pt x="4412169" y="1721470"/>
                  <a:pt x="4389480" y="1730376"/>
                  <a:pt x="4405252" y="1732047"/>
                </a:cubicBezTo>
                <a:lnTo>
                  <a:pt x="4402782" y="1739500"/>
                </a:lnTo>
                <a:lnTo>
                  <a:pt x="4413093" y="1725267"/>
                </a:lnTo>
                <a:cubicBezTo>
                  <a:pt x="4415012" y="1735877"/>
                  <a:pt x="4427073" y="1737552"/>
                  <a:pt x="4433925" y="1726943"/>
                </a:cubicBezTo>
                <a:cubicBezTo>
                  <a:pt x="4437489" y="1737552"/>
                  <a:pt x="4420220" y="1735877"/>
                  <a:pt x="4423509" y="1744532"/>
                </a:cubicBezTo>
                <a:cubicBezTo>
                  <a:pt x="4433925" y="1746207"/>
                  <a:pt x="4447905" y="1735877"/>
                  <a:pt x="4444341" y="1714658"/>
                </a:cubicBezTo>
                <a:cubicBezTo>
                  <a:pt x="4432281" y="1716333"/>
                  <a:pt x="4433925" y="1719963"/>
                  <a:pt x="4430636" y="1711028"/>
                </a:cubicBezTo>
                <a:cubicBezTo>
                  <a:pt x="4420220" y="1719963"/>
                  <a:pt x="4435844" y="1725267"/>
                  <a:pt x="4420220" y="1732247"/>
                </a:cubicBezTo>
                <a:cubicBezTo>
                  <a:pt x="4420220" y="1725267"/>
                  <a:pt x="4425428" y="1719963"/>
                  <a:pt x="4420220" y="1711028"/>
                </a:cubicBezTo>
                <a:cubicBezTo>
                  <a:pt x="4437489" y="1691763"/>
                  <a:pt x="4461611" y="1666914"/>
                  <a:pt x="4456676" y="1645694"/>
                </a:cubicBezTo>
                <a:cubicBezTo>
                  <a:pt x="4465174" y="1638715"/>
                  <a:pt x="4466819" y="1647370"/>
                  <a:pt x="4475590" y="1640390"/>
                </a:cubicBezTo>
                <a:cubicBezTo>
                  <a:pt x="4475590" y="1637040"/>
                  <a:pt x="4477235" y="1635085"/>
                  <a:pt x="4477235" y="1631734"/>
                </a:cubicBezTo>
                <a:cubicBezTo>
                  <a:pt x="4479153" y="1624476"/>
                  <a:pt x="4465174" y="1626430"/>
                  <a:pt x="4473945" y="1619171"/>
                </a:cubicBezTo>
                <a:cubicBezTo>
                  <a:pt x="4485664" y="1616658"/>
                  <a:pt x="4502161" y="1594199"/>
                  <a:pt x="4504590" y="1577120"/>
                </a:cubicBezTo>
                <a:close/>
                <a:moveTo>
                  <a:pt x="3159427" y="1568291"/>
                </a:moveTo>
                <a:cubicBezTo>
                  <a:pt x="3143801" y="1573595"/>
                  <a:pt x="3112824" y="1571921"/>
                  <a:pt x="3104051" y="1593135"/>
                </a:cubicBezTo>
                <a:cubicBezTo>
                  <a:pt x="3121322" y="1582528"/>
                  <a:pt x="3150928" y="1594810"/>
                  <a:pt x="3159427" y="1568291"/>
                </a:cubicBezTo>
                <a:close/>
                <a:moveTo>
                  <a:pt x="3611326" y="1568077"/>
                </a:moveTo>
                <a:cubicBezTo>
                  <a:pt x="3618179" y="1578686"/>
                  <a:pt x="3616534" y="1583991"/>
                  <a:pt x="3625031" y="1598230"/>
                </a:cubicBezTo>
                <a:cubicBezTo>
                  <a:pt x="3628595" y="1599905"/>
                  <a:pt x="3628595" y="1596276"/>
                  <a:pt x="3633803" y="1598230"/>
                </a:cubicBezTo>
                <a:cubicBezTo>
                  <a:pt x="3632158" y="1592926"/>
                  <a:pt x="3625031" y="1590972"/>
                  <a:pt x="3625031" y="1582316"/>
                </a:cubicBezTo>
                <a:cubicBezTo>
                  <a:pt x="3632158" y="1582316"/>
                  <a:pt x="3630240" y="1589296"/>
                  <a:pt x="3633803" y="1592926"/>
                </a:cubicBezTo>
                <a:cubicBezTo>
                  <a:pt x="3640656" y="1587620"/>
                  <a:pt x="3640656" y="1578686"/>
                  <a:pt x="3639011" y="1569752"/>
                </a:cubicBezTo>
                <a:cubicBezTo>
                  <a:pt x="3628595" y="1571706"/>
                  <a:pt x="3628595" y="1573381"/>
                  <a:pt x="3611326" y="1568077"/>
                </a:cubicBezTo>
                <a:close/>
                <a:moveTo>
                  <a:pt x="4028793" y="1564726"/>
                </a:moveTo>
                <a:cubicBezTo>
                  <a:pt x="4021666" y="1568077"/>
                  <a:pt x="4020022" y="1575057"/>
                  <a:pt x="4025229" y="1582316"/>
                </a:cubicBezTo>
                <a:cubicBezTo>
                  <a:pt x="4026874" y="1577011"/>
                  <a:pt x="4030438" y="1571706"/>
                  <a:pt x="4028793" y="1564726"/>
                </a:cubicBezTo>
                <a:close/>
                <a:moveTo>
                  <a:pt x="3663133" y="1561097"/>
                </a:moveTo>
                <a:cubicBezTo>
                  <a:pt x="3661488" y="1561097"/>
                  <a:pt x="3661488" y="1562772"/>
                  <a:pt x="3661488" y="1564726"/>
                </a:cubicBezTo>
                <a:cubicBezTo>
                  <a:pt x="3661488" y="1568217"/>
                  <a:pt x="3663201" y="1569473"/>
                  <a:pt x="3664915" y="1570764"/>
                </a:cubicBezTo>
                <a:lnTo>
                  <a:pt x="3667629" y="1575715"/>
                </a:lnTo>
                <a:lnTo>
                  <a:pt x="3676125" y="1566623"/>
                </a:lnTo>
                <a:lnTo>
                  <a:pt x="3672162" y="1567924"/>
                </a:lnTo>
                <a:cubicBezTo>
                  <a:pt x="3669574" y="1567466"/>
                  <a:pt x="3666627" y="1565494"/>
                  <a:pt x="3663133" y="1561097"/>
                </a:cubicBezTo>
                <a:close/>
                <a:moveTo>
                  <a:pt x="631747" y="1560463"/>
                </a:moveTo>
                <a:lnTo>
                  <a:pt x="630632" y="1564069"/>
                </a:lnTo>
                <a:cubicBezTo>
                  <a:pt x="630186" y="1566895"/>
                  <a:pt x="629707" y="1569966"/>
                  <a:pt x="625320" y="1569966"/>
                </a:cubicBezTo>
                <a:close/>
                <a:moveTo>
                  <a:pt x="631774" y="1560424"/>
                </a:moveTo>
                <a:lnTo>
                  <a:pt x="631747" y="1560463"/>
                </a:lnTo>
                <a:lnTo>
                  <a:pt x="631758" y="1560427"/>
                </a:lnTo>
                <a:close/>
                <a:moveTo>
                  <a:pt x="4863768" y="1559692"/>
                </a:moveTo>
                <a:cubicBezTo>
                  <a:pt x="4879947" y="1556135"/>
                  <a:pt x="4865721" y="1576928"/>
                  <a:pt x="4867394" y="1585409"/>
                </a:cubicBezTo>
                <a:cubicBezTo>
                  <a:pt x="4862094" y="1580210"/>
                  <a:pt x="4862094" y="1569815"/>
                  <a:pt x="4863768" y="1559692"/>
                </a:cubicBezTo>
                <a:close/>
                <a:moveTo>
                  <a:pt x="4633291" y="1557366"/>
                </a:moveTo>
                <a:cubicBezTo>
                  <a:pt x="4649080" y="1567879"/>
                  <a:pt x="4638555" y="1590565"/>
                  <a:pt x="4633291" y="1606334"/>
                </a:cubicBezTo>
                <a:cubicBezTo>
                  <a:pt x="4622765" y="1595822"/>
                  <a:pt x="4631630" y="1574795"/>
                  <a:pt x="4633291" y="1557366"/>
                </a:cubicBezTo>
                <a:close/>
                <a:moveTo>
                  <a:pt x="3229058" y="1552031"/>
                </a:moveTo>
                <a:cubicBezTo>
                  <a:pt x="3226658" y="1553357"/>
                  <a:pt x="3225356" y="1556009"/>
                  <a:pt x="3227138" y="1559638"/>
                </a:cubicBezTo>
                <a:cubicBezTo>
                  <a:pt x="3228783" y="1557683"/>
                  <a:pt x="3240845" y="1564942"/>
                  <a:pt x="3237556" y="1552380"/>
                </a:cubicBezTo>
                <a:cubicBezTo>
                  <a:pt x="3234951" y="1550705"/>
                  <a:pt x="3231456" y="1550705"/>
                  <a:pt x="3229058" y="1552031"/>
                </a:cubicBezTo>
                <a:close/>
                <a:moveTo>
                  <a:pt x="3657925" y="1550487"/>
                </a:moveTo>
                <a:cubicBezTo>
                  <a:pt x="3651072" y="1548812"/>
                  <a:pt x="3652716" y="1554116"/>
                  <a:pt x="3654636" y="1557467"/>
                </a:cubicBezTo>
                <a:cubicBezTo>
                  <a:pt x="3663133" y="1561097"/>
                  <a:pt x="3663133" y="1555791"/>
                  <a:pt x="3657925" y="1550487"/>
                </a:cubicBezTo>
                <a:close/>
                <a:moveTo>
                  <a:pt x="4588250" y="1548749"/>
                </a:moveTo>
                <a:cubicBezTo>
                  <a:pt x="4589861" y="1559583"/>
                  <a:pt x="4583146" y="1566710"/>
                  <a:pt x="4581534" y="1575548"/>
                </a:cubicBezTo>
                <a:cubicBezTo>
                  <a:pt x="4578043" y="1565000"/>
                  <a:pt x="4578043" y="1555877"/>
                  <a:pt x="4588250" y="1548749"/>
                </a:cubicBezTo>
                <a:close/>
                <a:moveTo>
                  <a:pt x="3678757" y="1545182"/>
                </a:moveTo>
                <a:cubicBezTo>
                  <a:pt x="3678757" y="1548812"/>
                  <a:pt x="3671904" y="1552162"/>
                  <a:pt x="3680676" y="1555791"/>
                </a:cubicBezTo>
                <a:cubicBezTo>
                  <a:pt x="3684376" y="1558514"/>
                  <a:pt x="3684376" y="1552127"/>
                  <a:pt x="3687036" y="1552533"/>
                </a:cubicBezTo>
                <a:lnTo>
                  <a:pt x="3688441" y="1553744"/>
                </a:lnTo>
                <a:lnTo>
                  <a:pt x="3696565" y="1546079"/>
                </a:lnTo>
                <a:lnTo>
                  <a:pt x="3693794" y="1547682"/>
                </a:lnTo>
                <a:cubicBezTo>
                  <a:pt x="3690047" y="1548393"/>
                  <a:pt x="3685267" y="1547834"/>
                  <a:pt x="3678757" y="1545182"/>
                </a:cubicBezTo>
                <a:close/>
                <a:moveTo>
                  <a:pt x="4041218" y="1540548"/>
                </a:moveTo>
                <a:cubicBezTo>
                  <a:pt x="4033777" y="1541989"/>
                  <a:pt x="4029616" y="1554814"/>
                  <a:pt x="4032082" y="1562772"/>
                </a:cubicBezTo>
                <a:cubicBezTo>
                  <a:pt x="4037290" y="1557467"/>
                  <a:pt x="4046061" y="1550487"/>
                  <a:pt x="4049625" y="1543507"/>
                </a:cubicBezTo>
                <a:cubicBezTo>
                  <a:pt x="4046541" y="1540854"/>
                  <a:pt x="4043697" y="1540069"/>
                  <a:pt x="4041218" y="1540548"/>
                </a:cubicBezTo>
                <a:close/>
                <a:moveTo>
                  <a:pt x="4674656" y="1533202"/>
                </a:moveTo>
                <a:cubicBezTo>
                  <a:pt x="4690182" y="1531513"/>
                  <a:pt x="4686641" y="1550930"/>
                  <a:pt x="4671115" y="1547271"/>
                </a:cubicBezTo>
                <a:cubicBezTo>
                  <a:pt x="4674656" y="1533202"/>
                  <a:pt x="4674656" y="1533202"/>
                  <a:pt x="4674656" y="1533202"/>
                </a:cubicBezTo>
                <a:close/>
                <a:moveTo>
                  <a:pt x="3293658" y="1532538"/>
                </a:moveTo>
                <a:lnTo>
                  <a:pt x="3293392" y="1532980"/>
                </a:lnTo>
                <a:lnTo>
                  <a:pt x="3292931" y="1533119"/>
                </a:lnTo>
                <a:close/>
                <a:moveTo>
                  <a:pt x="3296495" y="1527815"/>
                </a:moveTo>
                <a:cubicBezTo>
                  <a:pt x="3296495" y="1529630"/>
                  <a:pt x="3296015" y="1530537"/>
                  <a:pt x="3295329" y="1531200"/>
                </a:cubicBezTo>
                <a:lnTo>
                  <a:pt x="3293658" y="1532538"/>
                </a:lnTo>
                <a:close/>
                <a:moveTo>
                  <a:pt x="3762630" y="1516757"/>
                </a:moveTo>
                <a:lnTo>
                  <a:pt x="3762029" y="1519311"/>
                </a:lnTo>
                <a:lnTo>
                  <a:pt x="3763731" y="1518657"/>
                </a:lnTo>
                <a:close/>
                <a:moveTo>
                  <a:pt x="3699589" y="1515308"/>
                </a:moveTo>
                <a:cubicBezTo>
                  <a:pt x="3692736" y="1515308"/>
                  <a:pt x="3694381" y="1520612"/>
                  <a:pt x="3696026" y="1525917"/>
                </a:cubicBezTo>
                <a:cubicBezTo>
                  <a:pt x="3699589" y="1523963"/>
                  <a:pt x="3703152" y="1522288"/>
                  <a:pt x="3699589" y="1515308"/>
                </a:cubicBezTo>
                <a:close/>
                <a:moveTo>
                  <a:pt x="3456504" y="1509353"/>
                </a:moveTo>
                <a:cubicBezTo>
                  <a:pt x="3463318" y="1520062"/>
                  <a:pt x="3446148" y="1520062"/>
                  <a:pt x="3451325" y="1530771"/>
                </a:cubicBezTo>
                <a:cubicBezTo>
                  <a:pt x="3448737" y="1530771"/>
                  <a:pt x="3446148" y="1531194"/>
                  <a:pt x="3443558" y="1530735"/>
                </a:cubicBezTo>
                <a:lnTo>
                  <a:pt x="3439794" y="1528159"/>
                </a:lnTo>
                <a:lnTo>
                  <a:pt x="3437955" y="1535891"/>
                </a:lnTo>
                <a:cubicBezTo>
                  <a:pt x="3433296" y="1543725"/>
                  <a:pt x="3421750" y="1550013"/>
                  <a:pt x="3415242" y="1547266"/>
                </a:cubicBezTo>
                <a:cubicBezTo>
                  <a:pt x="3415242" y="1542897"/>
                  <a:pt x="3419650" y="1539797"/>
                  <a:pt x="3424934" y="1536908"/>
                </a:cubicBezTo>
                <a:lnTo>
                  <a:pt x="3439570" y="1528005"/>
                </a:lnTo>
                <a:lnTo>
                  <a:pt x="3435790" y="1525416"/>
                </a:lnTo>
                <a:cubicBezTo>
                  <a:pt x="3439334" y="1514707"/>
                  <a:pt x="3454869" y="1516399"/>
                  <a:pt x="3456504" y="1509353"/>
                </a:cubicBezTo>
                <a:close/>
                <a:moveTo>
                  <a:pt x="3789770" y="1494088"/>
                </a:moveTo>
                <a:cubicBezTo>
                  <a:pt x="3787852" y="1501068"/>
                  <a:pt x="3775792" y="1502743"/>
                  <a:pt x="3775792" y="1511678"/>
                </a:cubicBezTo>
                <a:cubicBezTo>
                  <a:pt x="3784563" y="1508048"/>
                  <a:pt x="3798268" y="1501068"/>
                  <a:pt x="3789770" y="1494088"/>
                </a:cubicBezTo>
                <a:close/>
                <a:moveTo>
                  <a:pt x="4073747" y="1490459"/>
                </a:moveTo>
                <a:cubicBezTo>
                  <a:pt x="4063331" y="1497438"/>
                  <a:pt x="4075391" y="1501068"/>
                  <a:pt x="4068539" y="1506373"/>
                </a:cubicBezTo>
                <a:cubicBezTo>
                  <a:pt x="4077311" y="1511678"/>
                  <a:pt x="4078955" y="1497438"/>
                  <a:pt x="4073747" y="1490459"/>
                </a:cubicBezTo>
                <a:close/>
                <a:moveTo>
                  <a:pt x="4683014" y="1476113"/>
                </a:moveTo>
                <a:cubicBezTo>
                  <a:pt x="4695023" y="1488372"/>
                  <a:pt x="4674741" y="1505925"/>
                  <a:pt x="4693155" y="1516512"/>
                </a:cubicBezTo>
                <a:cubicBezTo>
                  <a:pt x="4689952" y="1528772"/>
                  <a:pt x="4683014" y="1514841"/>
                  <a:pt x="4679812" y="1521806"/>
                </a:cubicBezTo>
                <a:cubicBezTo>
                  <a:pt x="4677944" y="1514841"/>
                  <a:pt x="4679812" y="1495337"/>
                  <a:pt x="4683014" y="1476113"/>
                </a:cubicBezTo>
                <a:close/>
                <a:moveTo>
                  <a:pt x="4912708" y="1474997"/>
                </a:moveTo>
                <a:cubicBezTo>
                  <a:pt x="4916028" y="1476369"/>
                  <a:pt x="4916752" y="1488628"/>
                  <a:pt x="4927091" y="1483499"/>
                </a:cubicBezTo>
                <a:lnTo>
                  <a:pt x="4925436" y="1495537"/>
                </a:lnTo>
                <a:cubicBezTo>
                  <a:pt x="4909723" y="1487056"/>
                  <a:pt x="4897593" y="1495537"/>
                  <a:pt x="4895939" y="1478301"/>
                </a:cubicBezTo>
                <a:cubicBezTo>
                  <a:pt x="4895939" y="1483499"/>
                  <a:pt x="4920198" y="1485140"/>
                  <a:pt x="4908068" y="1478301"/>
                </a:cubicBezTo>
                <a:cubicBezTo>
                  <a:pt x="4910205" y="1475291"/>
                  <a:pt x="4911601" y="1474539"/>
                  <a:pt x="4912708" y="1474997"/>
                </a:cubicBezTo>
                <a:close/>
                <a:moveTo>
                  <a:pt x="3539469" y="1467495"/>
                </a:moveTo>
                <a:cubicBezTo>
                  <a:pt x="3520431" y="1491840"/>
                  <a:pt x="3491331" y="1502353"/>
                  <a:pt x="3463592" y="1516463"/>
                </a:cubicBezTo>
                <a:cubicBezTo>
                  <a:pt x="3474198" y="1476347"/>
                  <a:pt x="3518800" y="1491840"/>
                  <a:pt x="3539469" y="1467495"/>
                </a:cubicBezTo>
                <a:close/>
                <a:moveTo>
                  <a:pt x="4657546" y="1458877"/>
                </a:moveTo>
                <a:cubicBezTo>
                  <a:pt x="4647196" y="1476765"/>
                  <a:pt x="4655640" y="1487385"/>
                  <a:pt x="4650464" y="1510304"/>
                </a:cubicBezTo>
                <a:cubicBezTo>
                  <a:pt x="4638479" y="1501360"/>
                  <a:pt x="4643654" y="1473130"/>
                  <a:pt x="4657546" y="1458877"/>
                </a:cubicBezTo>
                <a:close/>
                <a:moveTo>
                  <a:pt x="4165361" y="1458877"/>
                </a:moveTo>
                <a:cubicBezTo>
                  <a:pt x="4172196" y="1462570"/>
                  <a:pt x="4186140" y="1460865"/>
                  <a:pt x="4184226" y="1467968"/>
                </a:cubicBezTo>
                <a:cubicBezTo>
                  <a:pt x="4177390" y="1467968"/>
                  <a:pt x="4168642" y="1466264"/>
                  <a:pt x="4168642" y="1469673"/>
                </a:cubicBezTo>
                <a:cubicBezTo>
                  <a:pt x="4163447" y="1469673"/>
                  <a:pt x="4165361" y="1462570"/>
                  <a:pt x="4165361" y="1458877"/>
                </a:cubicBezTo>
                <a:close/>
                <a:moveTo>
                  <a:pt x="3770421" y="1457206"/>
                </a:moveTo>
                <a:cubicBezTo>
                  <a:pt x="3772354" y="1456559"/>
                  <a:pt x="3774933" y="1456770"/>
                  <a:pt x="3778798" y="1458531"/>
                </a:cubicBezTo>
                <a:lnTo>
                  <a:pt x="3776233" y="1460350"/>
                </a:lnTo>
                <a:lnTo>
                  <a:pt x="3778683" y="1465820"/>
                </a:lnTo>
                <a:cubicBezTo>
                  <a:pt x="3778113" y="1469562"/>
                  <a:pt x="3773747" y="1472638"/>
                  <a:pt x="3770111" y="1471835"/>
                </a:cubicBezTo>
                <a:lnTo>
                  <a:pt x="3767604" y="1469225"/>
                </a:lnTo>
                <a:lnTo>
                  <a:pt x="3764960" y="1478245"/>
                </a:lnTo>
                <a:cubicBezTo>
                  <a:pt x="3761433" y="1478245"/>
                  <a:pt x="3758176" y="1474584"/>
                  <a:pt x="3754649" y="1476555"/>
                </a:cubicBezTo>
                <a:cubicBezTo>
                  <a:pt x="3758176" y="1478245"/>
                  <a:pt x="3759805" y="1479935"/>
                  <a:pt x="3758176" y="1483596"/>
                </a:cubicBezTo>
                <a:cubicBezTo>
                  <a:pt x="3751393" y="1487257"/>
                  <a:pt x="3751393" y="1479935"/>
                  <a:pt x="3746237" y="1479935"/>
                </a:cubicBezTo>
                <a:cubicBezTo>
                  <a:pt x="3747866" y="1481906"/>
                  <a:pt x="3744338" y="1481906"/>
                  <a:pt x="3746237" y="1483596"/>
                </a:cubicBezTo>
                <a:cubicBezTo>
                  <a:pt x="3747866" y="1487257"/>
                  <a:pt x="3753021" y="1485286"/>
                  <a:pt x="3753021" y="1490637"/>
                </a:cubicBezTo>
                <a:cubicBezTo>
                  <a:pt x="3749493" y="1492326"/>
                  <a:pt x="3747866" y="1494298"/>
                  <a:pt x="3746237" y="1494298"/>
                </a:cubicBezTo>
                <a:cubicBezTo>
                  <a:pt x="3744338" y="1485286"/>
                  <a:pt x="3739182" y="1483596"/>
                  <a:pt x="3741082" y="1476555"/>
                </a:cubicBezTo>
                <a:cubicBezTo>
                  <a:pt x="3751393" y="1476555"/>
                  <a:pt x="3759805" y="1476555"/>
                  <a:pt x="3753021" y="1467543"/>
                </a:cubicBezTo>
                <a:cubicBezTo>
                  <a:pt x="3764621" y="1468810"/>
                  <a:pt x="3764621" y="1459146"/>
                  <a:pt x="3770421" y="1457206"/>
                </a:cubicBezTo>
                <a:close/>
                <a:moveTo>
                  <a:pt x="3760218" y="1447797"/>
                </a:moveTo>
                <a:cubicBezTo>
                  <a:pt x="3761872" y="1455010"/>
                  <a:pt x="3758564" y="1458339"/>
                  <a:pt x="3756910" y="1463611"/>
                </a:cubicBezTo>
                <a:cubicBezTo>
                  <a:pt x="3753326" y="1460281"/>
                  <a:pt x="3751672" y="1467217"/>
                  <a:pt x="3746435" y="1460281"/>
                </a:cubicBezTo>
                <a:cubicBezTo>
                  <a:pt x="3761872" y="1461946"/>
                  <a:pt x="3751672" y="1449739"/>
                  <a:pt x="3760218" y="1447797"/>
                </a:cubicBezTo>
                <a:close/>
                <a:moveTo>
                  <a:pt x="4085807" y="1441039"/>
                </a:moveTo>
                <a:cubicBezTo>
                  <a:pt x="4077311" y="1444670"/>
                  <a:pt x="4075391" y="1448019"/>
                  <a:pt x="4070184" y="1453324"/>
                </a:cubicBezTo>
                <a:cubicBezTo>
                  <a:pt x="4073747" y="1462259"/>
                  <a:pt x="4078955" y="1463934"/>
                  <a:pt x="4087452" y="1463934"/>
                </a:cubicBezTo>
                <a:cubicBezTo>
                  <a:pt x="4087452" y="1471193"/>
                  <a:pt x="4087452" y="1479849"/>
                  <a:pt x="4077311" y="1483478"/>
                </a:cubicBezTo>
                <a:cubicBezTo>
                  <a:pt x="4078955" y="1490459"/>
                  <a:pt x="4084163" y="1487108"/>
                  <a:pt x="4087452" y="1492134"/>
                </a:cubicBezTo>
                <a:cubicBezTo>
                  <a:pt x="4087452" y="1476498"/>
                  <a:pt x="4096223" y="1476498"/>
                  <a:pt x="4092661" y="1462259"/>
                </a:cubicBezTo>
                <a:cubicBezTo>
                  <a:pt x="4092661" y="1462259"/>
                  <a:pt x="4092661" y="1462259"/>
                  <a:pt x="4106639" y="1456954"/>
                </a:cubicBezTo>
                <a:cubicBezTo>
                  <a:pt x="4103077" y="1451649"/>
                  <a:pt x="4104995" y="1449974"/>
                  <a:pt x="4108284" y="1446344"/>
                </a:cubicBezTo>
                <a:cubicBezTo>
                  <a:pt x="4099787" y="1444670"/>
                  <a:pt x="4097868" y="1460584"/>
                  <a:pt x="4089371" y="1460584"/>
                </a:cubicBezTo>
                <a:cubicBezTo>
                  <a:pt x="4082518" y="1451649"/>
                  <a:pt x="4091016" y="1448019"/>
                  <a:pt x="4085807" y="1441039"/>
                </a:cubicBezTo>
                <a:close/>
                <a:moveTo>
                  <a:pt x="930433" y="1437932"/>
                </a:moveTo>
                <a:cubicBezTo>
                  <a:pt x="921660" y="1446585"/>
                  <a:pt x="921660" y="1455518"/>
                  <a:pt x="912888" y="1457192"/>
                </a:cubicBezTo>
                <a:cubicBezTo>
                  <a:pt x="916452" y="1460822"/>
                  <a:pt x="914533" y="1464171"/>
                  <a:pt x="918097" y="1467800"/>
                </a:cubicBezTo>
                <a:cubicBezTo>
                  <a:pt x="926869" y="1457192"/>
                  <a:pt x="937286" y="1446585"/>
                  <a:pt x="930433" y="1437932"/>
                </a:cubicBezTo>
                <a:close/>
                <a:moveTo>
                  <a:pt x="3671904" y="1437689"/>
                </a:moveTo>
                <a:cubicBezTo>
                  <a:pt x="3663133" y="1435735"/>
                  <a:pt x="3666696" y="1446344"/>
                  <a:pt x="3671904" y="1448019"/>
                </a:cubicBezTo>
                <a:cubicBezTo>
                  <a:pt x="3682320" y="1449974"/>
                  <a:pt x="3673549" y="1441039"/>
                  <a:pt x="3671904" y="1437689"/>
                </a:cubicBezTo>
                <a:close/>
                <a:moveTo>
                  <a:pt x="4100832" y="1436432"/>
                </a:moveTo>
                <a:lnTo>
                  <a:pt x="4096395" y="1438841"/>
                </a:lnTo>
                <a:cubicBezTo>
                  <a:pt x="4094442" y="1441458"/>
                  <a:pt x="4094442" y="1444530"/>
                  <a:pt x="4096223" y="1448019"/>
                </a:cubicBezTo>
                <a:cubicBezTo>
                  <a:pt x="4098828" y="1446344"/>
                  <a:pt x="4102323" y="1444600"/>
                  <a:pt x="4104927" y="1442192"/>
                </a:cubicBezTo>
                <a:lnTo>
                  <a:pt x="4105617" y="1440177"/>
                </a:lnTo>
                <a:lnTo>
                  <a:pt x="4102405" y="1436475"/>
                </a:lnTo>
                <a:close/>
                <a:moveTo>
                  <a:pt x="4877142" y="1432529"/>
                </a:moveTo>
                <a:cubicBezTo>
                  <a:pt x="4902921" y="1430562"/>
                  <a:pt x="4875514" y="1487629"/>
                  <a:pt x="4873615" y="1501685"/>
                </a:cubicBezTo>
                <a:cubicBezTo>
                  <a:pt x="4863303" y="1483974"/>
                  <a:pt x="4887453" y="1455581"/>
                  <a:pt x="4877142" y="1432529"/>
                </a:cubicBezTo>
                <a:close/>
                <a:moveTo>
                  <a:pt x="4394180" y="1427079"/>
                </a:moveTo>
                <a:cubicBezTo>
                  <a:pt x="4390616" y="1428755"/>
                  <a:pt x="4390616" y="1432385"/>
                  <a:pt x="4387327" y="1435735"/>
                </a:cubicBezTo>
                <a:cubicBezTo>
                  <a:pt x="4387327" y="1435735"/>
                  <a:pt x="4387327" y="1435735"/>
                  <a:pt x="4397743" y="1456954"/>
                </a:cubicBezTo>
                <a:cubicBezTo>
                  <a:pt x="4406241" y="1448019"/>
                  <a:pt x="4404596" y="1428755"/>
                  <a:pt x="4394180" y="1427079"/>
                </a:cubicBezTo>
                <a:close/>
                <a:moveTo>
                  <a:pt x="4950054" y="1424406"/>
                </a:moveTo>
                <a:lnTo>
                  <a:pt x="4950054" y="1424406"/>
                </a:lnTo>
                <a:lnTo>
                  <a:pt x="4938144" y="1438074"/>
                </a:lnTo>
                <a:cubicBezTo>
                  <a:pt x="4934612" y="1442724"/>
                  <a:pt x="4930665" y="1446669"/>
                  <a:pt x="4923740" y="1447515"/>
                </a:cubicBezTo>
                <a:cubicBezTo>
                  <a:pt x="4925403" y="1441315"/>
                  <a:pt x="4928449" y="1436453"/>
                  <a:pt x="4932846" y="1432684"/>
                </a:cubicBezTo>
                <a:close/>
                <a:moveTo>
                  <a:pt x="3774210" y="1423631"/>
                </a:moveTo>
                <a:cubicBezTo>
                  <a:pt x="3788061" y="1421943"/>
                  <a:pt x="3788061" y="1430666"/>
                  <a:pt x="3795262" y="1432636"/>
                </a:cubicBezTo>
                <a:cubicBezTo>
                  <a:pt x="3786398" y="1432636"/>
                  <a:pt x="3796924" y="1439672"/>
                  <a:pt x="3788061" y="1441360"/>
                </a:cubicBezTo>
                <a:cubicBezTo>
                  <a:pt x="3779473" y="1437983"/>
                  <a:pt x="3788061" y="1432636"/>
                  <a:pt x="3781135" y="1430666"/>
                </a:cubicBezTo>
                <a:cubicBezTo>
                  <a:pt x="3777534" y="1430666"/>
                  <a:pt x="3774210" y="1437983"/>
                  <a:pt x="3770609" y="1434324"/>
                </a:cubicBezTo>
                <a:cubicBezTo>
                  <a:pt x="3775872" y="1432636"/>
                  <a:pt x="3775872" y="1427290"/>
                  <a:pt x="3774210" y="1423631"/>
                </a:cubicBezTo>
                <a:close/>
                <a:moveTo>
                  <a:pt x="3601032" y="1423106"/>
                </a:moveTo>
                <a:cubicBezTo>
                  <a:pt x="3609572" y="1445979"/>
                  <a:pt x="3578444" y="1435380"/>
                  <a:pt x="3564393" y="1454905"/>
                </a:cubicBezTo>
                <a:cubicBezTo>
                  <a:pt x="3560813" y="1451278"/>
                  <a:pt x="3564393" y="1447653"/>
                  <a:pt x="3560813" y="1444306"/>
                </a:cubicBezTo>
                <a:cubicBezTo>
                  <a:pt x="3557507" y="1447653"/>
                  <a:pt x="3553926" y="1444306"/>
                  <a:pt x="3550620" y="1447653"/>
                </a:cubicBezTo>
                <a:cubicBezTo>
                  <a:pt x="3559160" y="1419481"/>
                  <a:pt x="3585330" y="1437332"/>
                  <a:pt x="3601032" y="1423106"/>
                </a:cubicBezTo>
                <a:close/>
                <a:moveTo>
                  <a:pt x="4265398" y="1420128"/>
                </a:moveTo>
                <a:lnTo>
                  <a:pt x="4261653" y="1421115"/>
                </a:lnTo>
                <a:lnTo>
                  <a:pt x="4259806" y="1421048"/>
                </a:lnTo>
                <a:lnTo>
                  <a:pt x="4261181" y="1432447"/>
                </a:lnTo>
                <a:lnTo>
                  <a:pt x="4263498" y="1425858"/>
                </a:lnTo>
                <a:close/>
                <a:moveTo>
                  <a:pt x="4850657" y="1419481"/>
                </a:moveTo>
                <a:cubicBezTo>
                  <a:pt x="4852545" y="1428406"/>
                  <a:pt x="4842295" y="1424781"/>
                  <a:pt x="4840407" y="1430080"/>
                </a:cubicBezTo>
                <a:cubicBezTo>
                  <a:pt x="4843913" y="1440680"/>
                  <a:pt x="4852545" y="1424781"/>
                  <a:pt x="4855781" y="1435380"/>
                </a:cubicBezTo>
                <a:cubicBezTo>
                  <a:pt x="4845532" y="1454905"/>
                  <a:pt x="4823415" y="1419481"/>
                  <a:pt x="4850657" y="1419481"/>
                </a:cubicBezTo>
                <a:close/>
                <a:moveTo>
                  <a:pt x="4534359" y="1417273"/>
                </a:moveTo>
                <a:lnTo>
                  <a:pt x="4527123" y="1423572"/>
                </a:lnTo>
                <a:cubicBezTo>
                  <a:pt x="4518078" y="1437497"/>
                  <a:pt x="4520750" y="1454721"/>
                  <a:pt x="4499986" y="1463934"/>
                </a:cubicBezTo>
                <a:cubicBezTo>
                  <a:pt x="4505193" y="1471193"/>
                  <a:pt x="4496422" y="1472869"/>
                  <a:pt x="4498067" y="1479849"/>
                </a:cubicBezTo>
                <a:cubicBezTo>
                  <a:pt x="4498067" y="1479849"/>
                  <a:pt x="4498067" y="1479849"/>
                  <a:pt x="4484361" y="1487108"/>
                </a:cubicBezTo>
                <a:cubicBezTo>
                  <a:pt x="4485184" y="1502045"/>
                  <a:pt x="4476481" y="1514819"/>
                  <a:pt x="4466715" y="1526057"/>
                </a:cubicBezTo>
                <a:lnTo>
                  <a:pt x="4452844" y="1541274"/>
                </a:lnTo>
                <a:lnTo>
                  <a:pt x="4483708" y="1528549"/>
                </a:lnTo>
                <a:lnTo>
                  <a:pt x="4545355" y="1498036"/>
                </a:lnTo>
                <a:lnTo>
                  <a:pt x="4544939" y="1494088"/>
                </a:lnTo>
                <a:lnTo>
                  <a:pt x="4549399" y="1496034"/>
                </a:lnTo>
                <a:lnTo>
                  <a:pt x="4553293" y="1494106"/>
                </a:lnTo>
                <a:lnTo>
                  <a:pt x="4555766" y="1490947"/>
                </a:lnTo>
                <a:cubicBezTo>
                  <a:pt x="4557275" y="1488295"/>
                  <a:pt x="4558885" y="1485311"/>
                  <a:pt x="4560975" y="1483094"/>
                </a:cubicBezTo>
                <a:lnTo>
                  <a:pt x="4561742" y="1482786"/>
                </a:lnTo>
                <a:lnTo>
                  <a:pt x="4563371" y="1473679"/>
                </a:lnTo>
                <a:cubicBezTo>
                  <a:pt x="4563563" y="1461076"/>
                  <a:pt x="4556780" y="1458093"/>
                  <a:pt x="4556780" y="1434223"/>
                </a:cubicBezTo>
                <a:lnTo>
                  <a:pt x="4553097" y="1431288"/>
                </a:lnTo>
                <a:lnTo>
                  <a:pt x="4552581" y="1434469"/>
                </a:lnTo>
                <a:cubicBezTo>
                  <a:pt x="4552897" y="1436886"/>
                  <a:pt x="4554195" y="1439184"/>
                  <a:pt x="4557242" y="1441360"/>
                </a:cubicBezTo>
                <a:cubicBezTo>
                  <a:pt x="4546716" y="1443045"/>
                  <a:pt x="4553641" y="1452030"/>
                  <a:pt x="4548378" y="1457365"/>
                </a:cubicBezTo>
                <a:cubicBezTo>
                  <a:pt x="4539791" y="1453715"/>
                  <a:pt x="4550317" y="1446695"/>
                  <a:pt x="4548378" y="1437991"/>
                </a:cubicBezTo>
                <a:cubicBezTo>
                  <a:pt x="4543115" y="1437991"/>
                  <a:pt x="4537853" y="1443045"/>
                  <a:pt x="4534528" y="1436026"/>
                </a:cubicBezTo>
                <a:lnTo>
                  <a:pt x="4545318" y="1425088"/>
                </a:lnTo>
                <a:lnTo>
                  <a:pt x="4537905" y="1419179"/>
                </a:lnTo>
                <a:close/>
                <a:moveTo>
                  <a:pt x="4607162" y="1416470"/>
                </a:moveTo>
                <a:lnTo>
                  <a:pt x="4596845" y="1434152"/>
                </a:lnTo>
                <a:lnTo>
                  <a:pt x="4602425" y="1440148"/>
                </a:lnTo>
                <a:lnTo>
                  <a:pt x="4612164" y="1428335"/>
                </a:lnTo>
                <a:cubicBezTo>
                  <a:pt x="4613672" y="1422613"/>
                  <a:pt x="4612369" y="1417307"/>
                  <a:pt x="4607162" y="1416470"/>
                </a:cubicBezTo>
                <a:close/>
                <a:moveTo>
                  <a:pt x="4345662" y="1411165"/>
                </a:moveTo>
                <a:cubicBezTo>
                  <a:pt x="4336891" y="1416470"/>
                  <a:pt x="4336891" y="1425125"/>
                  <a:pt x="4331957" y="1432385"/>
                </a:cubicBezTo>
                <a:cubicBezTo>
                  <a:pt x="4338810" y="1434060"/>
                  <a:pt x="4350871" y="1419820"/>
                  <a:pt x="4345662" y="1411165"/>
                </a:cubicBezTo>
                <a:close/>
                <a:moveTo>
                  <a:pt x="4402951" y="1405860"/>
                </a:moveTo>
                <a:cubicBezTo>
                  <a:pt x="4388971" y="1421775"/>
                  <a:pt x="4415012" y="1425125"/>
                  <a:pt x="4420220" y="1444670"/>
                </a:cubicBezTo>
                <a:cubicBezTo>
                  <a:pt x="4418301" y="1455279"/>
                  <a:pt x="4406241" y="1462259"/>
                  <a:pt x="4406241" y="1472869"/>
                </a:cubicBezTo>
                <a:cubicBezTo>
                  <a:pt x="4420220" y="1472869"/>
                  <a:pt x="4415012" y="1449974"/>
                  <a:pt x="4423509" y="1462259"/>
                </a:cubicBezTo>
                <a:cubicBezTo>
                  <a:pt x="4432281" y="1455279"/>
                  <a:pt x="4428717" y="1439364"/>
                  <a:pt x="4441052" y="1439364"/>
                </a:cubicBezTo>
                <a:cubicBezTo>
                  <a:pt x="4441052" y="1432385"/>
                  <a:pt x="4446260" y="1425125"/>
                  <a:pt x="4437489" y="1423450"/>
                </a:cubicBezTo>
                <a:cubicBezTo>
                  <a:pt x="4423509" y="1442714"/>
                  <a:pt x="4406241" y="1419820"/>
                  <a:pt x="4402951" y="1405860"/>
                </a:cubicBezTo>
                <a:close/>
                <a:moveTo>
                  <a:pt x="3813961" y="1398553"/>
                </a:moveTo>
                <a:cubicBezTo>
                  <a:pt x="3817479" y="1410590"/>
                  <a:pt x="3800430" y="1413872"/>
                  <a:pt x="3796912" y="1422627"/>
                </a:cubicBezTo>
                <a:cubicBezTo>
                  <a:pt x="3803678" y="1424269"/>
                  <a:pt x="3803678" y="1415788"/>
                  <a:pt x="3807195" y="1422627"/>
                </a:cubicBezTo>
                <a:cubicBezTo>
                  <a:pt x="3798536" y="1424269"/>
                  <a:pt x="3802054" y="1427826"/>
                  <a:pt x="3791771" y="1426184"/>
                </a:cubicBezTo>
                <a:cubicBezTo>
                  <a:pt x="3800430" y="1415788"/>
                  <a:pt x="3781487" y="1408948"/>
                  <a:pt x="3791771" y="1401835"/>
                </a:cubicBezTo>
                <a:cubicBezTo>
                  <a:pt x="3793394" y="1407033"/>
                  <a:pt x="3796912" y="1412232"/>
                  <a:pt x="3802054" y="1410590"/>
                </a:cubicBezTo>
                <a:cubicBezTo>
                  <a:pt x="3807195" y="1407033"/>
                  <a:pt x="3803678" y="1400193"/>
                  <a:pt x="3813961" y="1398553"/>
                </a:cubicBezTo>
                <a:close/>
                <a:moveTo>
                  <a:pt x="3586982" y="1398553"/>
                </a:moveTo>
                <a:cubicBezTo>
                  <a:pt x="3592246" y="1398553"/>
                  <a:pt x="3597509" y="1401929"/>
                  <a:pt x="3601110" y="1407275"/>
                </a:cubicBezTo>
                <a:cubicBezTo>
                  <a:pt x="3595847" y="1412622"/>
                  <a:pt x="3588645" y="1417969"/>
                  <a:pt x="3583659" y="1416281"/>
                </a:cubicBezTo>
                <a:cubicBezTo>
                  <a:pt x="3574794" y="1409245"/>
                  <a:pt x="3590584" y="1405587"/>
                  <a:pt x="3586982" y="1398553"/>
                </a:cubicBezTo>
                <a:close/>
                <a:moveTo>
                  <a:pt x="4127473" y="1395250"/>
                </a:moveTo>
                <a:cubicBezTo>
                  <a:pt x="4127473" y="1395250"/>
                  <a:pt x="4127473" y="1395250"/>
                  <a:pt x="4120620" y="1398880"/>
                </a:cubicBezTo>
                <a:cubicBezTo>
                  <a:pt x="4127473" y="1407535"/>
                  <a:pt x="4123909" y="1411165"/>
                  <a:pt x="4113493" y="1412840"/>
                </a:cubicBezTo>
                <a:cubicBezTo>
                  <a:pt x="4113493" y="1412840"/>
                  <a:pt x="4113493" y="1412840"/>
                  <a:pt x="4118701" y="1423450"/>
                </a:cubicBezTo>
                <a:cubicBezTo>
                  <a:pt x="4123909" y="1414516"/>
                  <a:pt x="4132681" y="1407535"/>
                  <a:pt x="4127473" y="1395250"/>
                </a:cubicBezTo>
                <a:close/>
                <a:moveTo>
                  <a:pt x="4491969" y="1391228"/>
                </a:moveTo>
                <a:lnTo>
                  <a:pt x="4491214" y="1391621"/>
                </a:lnTo>
                <a:cubicBezTo>
                  <a:pt x="4492105" y="1393854"/>
                  <a:pt x="4493423" y="1395093"/>
                  <a:pt x="4494927" y="1395639"/>
                </a:cubicBezTo>
                <a:lnTo>
                  <a:pt x="4497035" y="1395576"/>
                </a:lnTo>
                <a:close/>
                <a:moveTo>
                  <a:pt x="3628953" y="1386360"/>
                </a:moveTo>
                <a:cubicBezTo>
                  <a:pt x="3625406" y="1386360"/>
                  <a:pt x="3604935" y="1395256"/>
                  <a:pt x="3616944" y="1404151"/>
                </a:cubicBezTo>
                <a:cubicBezTo>
                  <a:pt x="3620219" y="1398869"/>
                  <a:pt x="3634139" y="1393587"/>
                  <a:pt x="3628953" y="1386360"/>
                </a:cubicBezTo>
                <a:close/>
                <a:moveTo>
                  <a:pt x="4175989" y="1381011"/>
                </a:moveTo>
                <a:cubicBezTo>
                  <a:pt x="4168863" y="1377661"/>
                  <a:pt x="4165573" y="1393575"/>
                  <a:pt x="4162010" y="1398880"/>
                </a:cubicBezTo>
                <a:cubicBezTo>
                  <a:pt x="4172426" y="1402231"/>
                  <a:pt x="4174345" y="1386316"/>
                  <a:pt x="4175989" y="1381011"/>
                </a:cubicBezTo>
                <a:close/>
                <a:moveTo>
                  <a:pt x="992662" y="1380598"/>
                </a:moveTo>
                <a:cubicBezTo>
                  <a:pt x="990897" y="1380708"/>
                  <a:pt x="989167" y="1381406"/>
                  <a:pt x="987453" y="1383220"/>
                </a:cubicBezTo>
                <a:cubicBezTo>
                  <a:pt x="991016" y="1388523"/>
                  <a:pt x="997870" y="1384895"/>
                  <a:pt x="991016" y="1393827"/>
                </a:cubicBezTo>
                <a:cubicBezTo>
                  <a:pt x="987453" y="1388523"/>
                  <a:pt x="983889" y="1386570"/>
                  <a:pt x="978680" y="1390199"/>
                </a:cubicBezTo>
                <a:cubicBezTo>
                  <a:pt x="982245" y="1404435"/>
                  <a:pt x="952912" y="1422021"/>
                  <a:pt x="935367" y="1429000"/>
                </a:cubicBezTo>
                <a:cubicBezTo>
                  <a:pt x="940576" y="1437932"/>
                  <a:pt x="942494" y="1435978"/>
                  <a:pt x="944140" y="1442956"/>
                </a:cubicBezTo>
                <a:cubicBezTo>
                  <a:pt x="963055" y="1411413"/>
                  <a:pt x="992661" y="1407785"/>
                  <a:pt x="1009932" y="1381266"/>
                </a:cubicBezTo>
                <a:cubicBezTo>
                  <a:pt x="1003558" y="1385244"/>
                  <a:pt x="997956" y="1380271"/>
                  <a:pt x="992662" y="1380598"/>
                </a:cubicBezTo>
                <a:close/>
                <a:moveTo>
                  <a:pt x="4297145" y="1379336"/>
                </a:moveTo>
                <a:cubicBezTo>
                  <a:pt x="4285084" y="1384640"/>
                  <a:pt x="4286729" y="1395250"/>
                  <a:pt x="4285084" y="1404185"/>
                </a:cubicBezTo>
                <a:cubicBezTo>
                  <a:pt x="4288374" y="1405860"/>
                  <a:pt x="4291938" y="1404185"/>
                  <a:pt x="4297145" y="1400556"/>
                </a:cubicBezTo>
                <a:cubicBezTo>
                  <a:pt x="4290293" y="1391621"/>
                  <a:pt x="4303998" y="1388271"/>
                  <a:pt x="4297145" y="1379336"/>
                </a:cubicBezTo>
                <a:close/>
                <a:moveTo>
                  <a:pt x="3879678" y="1367051"/>
                </a:moveTo>
                <a:cubicBezTo>
                  <a:pt x="3876389" y="1370401"/>
                  <a:pt x="3871181" y="1377661"/>
                  <a:pt x="3879678" y="1381011"/>
                </a:cubicBezTo>
                <a:cubicBezTo>
                  <a:pt x="3886531" y="1377661"/>
                  <a:pt x="3888450" y="1368726"/>
                  <a:pt x="3879678" y="1367051"/>
                </a:cubicBezTo>
                <a:close/>
                <a:moveTo>
                  <a:pt x="4775301" y="1362850"/>
                </a:moveTo>
                <a:cubicBezTo>
                  <a:pt x="4783841" y="1362850"/>
                  <a:pt x="4783841" y="1362850"/>
                  <a:pt x="4783841" y="1362850"/>
                </a:cubicBezTo>
                <a:cubicBezTo>
                  <a:pt x="4785442" y="1366520"/>
                  <a:pt x="4787043" y="1369909"/>
                  <a:pt x="4787043" y="1375274"/>
                </a:cubicBezTo>
                <a:cubicBezTo>
                  <a:pt x="4770230" y="1371885"/>
                  <a:pt x="4790513" y="1387981"/>
                  <a:pt x="4777170" y="1393345"/>
                </a:cubicBezTo>
                <a:cubicBezTo>
                  <a:pt x="4772098" y="1386004"/>
                  <a:pt x="4772098" y="1368215"/>
                  <a:pt x="4775301" y="1362850"/>
                </a:cubicBezTo>
                <a:close/>
                <a:moveTo>
                  <a:pt x="3682102" y="1362850"/>
                </a:moveTo>
                <a:cubicBezTo>
                  <a:pt x="3699025" y="1364514"/>
                  <a:pt x="3683714" y="1378663"/>
                  <a:pt x="3673507" y="1382270"/>
                </a:cubicBezTo>
                <a:cubicBezTo>
                  <a:pt x="3670284" y="1373392"/>
                  <a:pt x="3685326" y="1366456"/>
                  <a:pt x="3682102" y="1362850"/>
                </a:cubicBezTo>
                <a:close/>
                <a:moveTo>
                  <a:pt x="4741051" y="1357925"/>
                </a:moveTo>
                <a:cubicBezTo>
                  <a:pt x="4751817" y="1357925"/>
                  <a:pt x="4748134" y="1373418"/>
                  <a:pt x="4742751" y="1378582"/>
                </a:cubicBezTo>
                <a:cubicBezTo>
                  <a:pt x="4733969" y="1376951"/>
                  <a:pt x="4742751" y="1363089"/>
                  <a:pt x="4741051" y="1357925"/>
                </a:cubicBezTo>
                <a:close/>
                <a:moveTo>
                  <a:pt x="4399388" y="1356441"/>
                </a:moveTo>
                <a:cubicBezTo>
                  <a:pt x="4394180" y="1363421"/>
                  <a:pt x="4395825" y="1372355"/>
                  <a:pt x="4394180" y="1381011"/>
                </a:cubicBezTo>
                <a:cubicBezTo>
                  <a:pt x="4399388" y="1374031"/>
                  <a:pt x="4408159" y="1367051"/>
                  <a:pt x="4399388" y="1356441"/>
                </a:cubicBezTo>
                <a:close/>
                <a:moveTo>
                  <a:pt x="3835343" y="1354232"/>
                </a:moveTo>
                <a:cubicBezTo>
                  <a:pt x="3840446" y="1361266"/>
                  <a:pt x="3825137" y="1364643"/>
                  <a:pt x="3838835" y="1369991"/>
                </a:cubicBezTo>
                <a:cubicBezTo>
                  <a:pt x="3828628" y="1373648"/>
                  <a:pt x="3827017" y="1361266"/>
                  <a:pt x="3818421" y="1368302"/>
                </a:cubicBezTo>
                <a:cubicBezTo>
                  <a:pt x="3811706" y="1357609"/>
                  <a:pt x="3828628" y="1361266"/>
                  <a:pt x="3835343" y="1354232"/>
                </a:cubicBezTo>
                <a:close/>
                <a:moveTo>
                  <a:pt x="4865529" y="1352214"/>
                </a:moveTo>
                <a:cubicBezTo>
                  <a:pt x="4889323" y="1352214"/>
                  <a:pt x="4889323" y="1352214"/>
                  <a:pt x="4889323" y="1352214"/>
                </a:cubicBezTo>
                <a:cubicBezTo>
                  <a:pt x="4892837" y="1355846"/>
                  <a:pt x="4894460" y="1361154"/>
                  <a:pt x="4891216" y="1369815"/>
                </a:cubicBezTo>
                <a:cubicBezTo>
                  <a:pt x="4884186" y="1366463"/>
                  <a:pt x="4891216" y="1350538"/>
                  <a:pt x="4872289" y="1355846"/>
                </a:cubicBezTo>
                <a:cubicBezTo>
                  <a:pt x="4889323" y="1387695"/>
                  <a:pt x="4853634" y="1394679"/>
                  <a:pt x="4879318" y="1415910"/>
                </a:cubicBezTo>
                <a:cubicBezTo>
                  <a:pt x="4875805" y="1415910"/>
                  <a:pt x="4875805" y="1421219"/>
                  <a:pt x="4875805" y="1422896"/>
                </a:cubicBezTo>
                <a:cubicBezTo>
                  <a:pt x="4872289" y="1421219"/>
                  <a:pt x="4867152" y="1419263"/>
                  <a:pt x="4860392" y="1419263"/>
                </a:cubicBezTo>
                <a:cubicBezTo>
                  <a:pt x="4856878" y="1387695"/>
                  <a:pt x="4867152" y="1385739"/>
                  <a:pt x="4865529" y="1352214"/>
                </a:cubicBezTo>
                <a:close/>
                <a:moveTo>
                  <a:pt x="1110540" y="1349722"/>
                </a:moveTo>
                <a:cubicBezTo>
                  <a:pt x="1100122" y="1355026"/>
                  <a:pt x="1094914" y="1362005"/>
                  <a:pt x="1080933" y="1362005"/>
                </a:cubicBezTo>
                <a:cubicBezTo>
                  <a:pt x="1086141" y="1379591"/>
                  <a:pt x="1108621" y="1358376"/>
                  <a:pt x="1110540" y="1349722"/>
                </a:cubicBezTo>
                <a:close/>
                <a:moveTo>
                  <a:pt x="4837249" y="1349308"/>
                </a:moveTo>
                <a:cubicBezTo>
                  <a:pt x="4850678" y="1361662"/>
                  <a:pt x="4835368" y="1379351"/>
                  <a:pt x="4849067" y="1393671"/>
                </a:cubicBezTo>
                <a:cubicBezTo>
                  <a:pt x="4830533" y="1393671"/>
                  <a:pt x="4855782" y="1400690"/>
                  <a:pt x="4847455" y="1413045"/>
                </a:cubicBezTo>
                <a:cubicBezTo>
                  <a:pt x="4828653" y="1406025"/>
                  <a:pt x="4838860" y="1384686"/>
                  <a:pt x="4827041" y="1366997"/>
                </a:cubicBezTo>
                <a:cubicBezTo>
                  <a:pt x="4845575" y="1368681"/>
                  <a:pt x="4827041" y="1352677"/>
                  <a:pt x="4837249" y="1349308"/>
                </a:cubicBezTo>
                <a:close/>
                <a:moveTo>
                  <a:pt x="4648700" y="1345118"/>
                </a:moveTo>
                <a:lnTo>
                  <a:pt x="4648302" y="1351242"/>
                </a:lnTo>
                <a:lnTo>
                  <a:pt x="4654033" y="1349461"/>
                </a:lnTo>
                <a:cubicBezTo>
                  <a:pt x="4652321" y="1349880"/>
                  <a:pt x="4650916" y="1349200"/>
                  <a:pt x="4649909" y="1348052"/>
                </a:cubicBezTo>
                <a:close/>
                <a:moveTo>
                  <a:pt x="1039265" y="1344419"/>
                </a:moveTo>
                <a:cubicBezTo>
                  <a:pt x="1030767" y="1362005"/>
                  <a:pt x="1013496" y="1363680"/>
                  <a:pt x="1006642" y="1379591"/>
                </a:cubicBezTo>
                <a:cubicBezTo>
                  <a:pt x="1023913" y="1367309"/>
                  <a:pt x="1035975" y="1368983"/>
                  <a:pt x="1044473" y="1351398"/>
                </a:cubicBezTo>
                <a:cubicBezTo>
                  <a:pt x="1044473" y="1351398"/>
                  <a:pt x="1044473" y="1351398"/>
                  <a:pt x="1039265" y="1344419"/>
                </a:cubicBezTo>
                <a:close/>
                <a:moveTo>
                  <a:pt x="4528371" y="1344383"/>
                </a:moveTo>
                <a:cubicBezTo>
                  <a:pt x="4530071" y="1347765"/>
                  <a:pt x="4535453" y="1353119"/>
                  <a:pt x="4531770" y="1356783"/>
                </a:cubicBezTo>
                <a:cubicBezTo>
                  <a:pt x="4530071" y="1347765"/>
                  <a:pt x="4519306" y="1367492"/>
                  <a:pt x="4517606" y="1358474"/>
                </a:cubicBezTo>
                <a:cubicBezTo>
                  <a:pt x="4522989" y="1353119"/>
                  <a:pt x="4521006" y="1347765"/>
                  <a:pt x="4528371" y="1344383"/>
                </a:cubicBezTo>
                <a:close/>
                <a:moveTo>
                  <a:pt x="3652972" y="1344383"/>
                </a:moveTo>
                <a:cubicBezTo>
                  <a:pt x="3658158" y="1367178"/>
                  <a:pt x="3634139" y="1363564"/>
                  <a:pt x="3627315" y="1379410"/>
                </a:cubicBezTo>
                <a:cubicBezTo>
                  <a:pt x="3642601" y="1393587"/>
                  <a:pt x="3654882" y="1354946"/>
                  <a:pt x="3673715" y="1344383"/>
                </a:cubicBezTo>
                <a:cubicBezTo>
                  <a:pt x="3675626" y="1347719"/>
                  <a:pt x="3677264" y="1356614"/>
                  <a:pt x="3672078" y="1353001"/>
                </a:cubicBezTo>
                <a:cubicBezTo>
                  <a:pt x="3672078" y="1358283"/>
                  <a:pt x="3677264" y="1354946"/>
                  <a:pt x="3675626" y="1365233"/>
                </a:cubicBezTo>
                <a:cubicBezTo>
                  <a:pt x="3644511" y="1388305"/>
                  <a:pt x="3644511" y="1414437"/>
                  <a:pt x="3608211" y="1421665"/>
                </a:cubicBezTo>
                <a:cubicBezTo>
                  <a:pt x="3604935" y="1416383"/>
                  <a:pt x="3616944" y="1400538"/>
                  <a:pt x="3601387" y="1402206"/>
                </a:cubicBezTo>
                <a:cubicBezTo>
                  <a:pt x="3618582" y="1379410"/>
                  <a:pt x="3630591" y="1358283"/>
                  <a:pt x="3652972" y="1344383"/>
                </a:cubicBezTo>
                <a:close/>
                <a:moveTo>
                  <a:pt x="4815162" y="1338227"/>
                </a:moveTo>
                <a:cubicBezTo>
                  <a:pt x="4818413" y="1345167"/>
                  <a:pt x="4821935" y="1360991"/>
                  <a:pt x="4815162" y="1366266"/>
                </a:cubicBezTo>
                <a:cubicBezTo>
                  <a:pt x="4811641" y="1360991"/>
                  <a:pt x="4806492" y="1345167"/>
                  <a:pt x="4815162" y="1338227"/>
                </a:cubicBezTo>
                <a:close/>
                <a:moveTo>
                  <a:pt x="3843945" y="1337841"/>
                </a:moveTo>
                <a:cubicBezTo>
                  <a:pt x="3844635" y="1337932"/>
                  <a:pt x="3845516" y="1338487"/>
                  <a:pt x="3846828" y="1339805"/>
                </a:cubicBezTo>
                <a:cubicBezTo>
                  <a:pt x="3845171" y="1339805"/>
                  <a:pt x="3846828" y="1343412"/>
                  <a:pt x="3848486" y="1345076"/>
                </a:cubicBezTo>
                <a:cubicBezTo>
                  <a:pt x="3836329" y="1345076"/>
                  <a:pt x="3853735" y="1353955"/>
                  <a:pt x="3841578" y="1353955"/>
                </a:cubicBezTo>
                <a:cubicBezTo>
                  <a:pt x="3834672" y="1346741"/>
                  <a:pt x="3850420" y="1343412"/>
                  <a:pt x="3836329" y="1341470"/>
                </a:cubicBezTo>
                <a:cubicBezTo>
                  <a:pt x="3839783" y="1341470"/>
                  <a:pt x="3841095" y="1339735"/>
                  <a:pt x="3842201" y="1338661"/>
                </a:cubicBezTo>
                <a:cubicBezTo>
                  <a:pt x="3842753" y="1338123"/>
                  <a:pt x="3843254" y="1337750"/>
                  <a:pt x="3843945" y="1337841"/>
                </a:cubicBezTo>
                <a:close/>
                <a:moveTo>
                  <a:pt x="3753315" y="1333547"/>
                </a:moveTo>
                <a:cubicBezTo>
                  <a:pt x="3744544" y="1335222"/>
                  <a:pt x="3741254" y="1344157"/>
                  <a:pt x="3749751" y="1347507"/>
                </a:cubicBezTo>
                <a:cubicBezTo>
                  <a:pt x="3756878" y="1344157"/>
                  <a:pt x="3761812" y="1340527"/>
                  <a:pt x="3753315" y="1333547"/>
                </a:cubicBezTo>
                <a:close/>
                <a:moveTo>
                  <a:pt x="4151681" y="1329610"/>
                </a:moveTo>
                <a:cubicBezTo>
                  <a:pt x="4160746" y="1334964"/>
                  <a:pt x="4157063" y="1343982"/>
                  <a:pt x="4153664" y="1352718"/>
                </a:cubicBezTo>
                <a:cubicBezTo>
                  <a:pt x="4148281" y="1347364"/>
                  <a:pt x="4142899" y="1334964"/>
                  <a:pt x="4151681" y="1329610"/>
                </a:cubicBezTo>
                <a:close/>
                <a:moveTo>
                  <a:pt x="4648986" y="1328984"/>
                </a:moveTo>
                <a:lnTo>
                  <a:pt x="4649567" y="1331796"/>
                </a:lnTo>
                <a:lnTo>
                  <a:pt x="4648913" y="1341858"/>
                </a:lnTo>
                <a:lnTo>
                  <a:pt x="4649370" y="1340627"/>
                </a:lnTo>
                <a:cubicBezTo>
                  <a:pt x="4650316" y="1340143"/>
                  <a:pt x="4651841" y="1340458"/>
                  <a:pt x="4654033" y="1342202"/>
                </a:cubicBezTo>
                <a:cubicBezTo>
                  <a:pt x="4654856" y="1338712"/>
                  <a:pt x="4653966" y="1335641"/>
                  <a:pt x="4652218" y="1332779"/>
                </a:cubicBezTo>
                <a:close/>
                <a:moveTo>
                  <a:pt x="4418301" y="1324612"/>
                </a:moveTo>
                <a:cubicBezTo>
                  <a:pt x="4409804" y="1328242"/>
                  <a:pt x="4416657" y="1335222"/>
                  <a:pt x="4408159" y="1338852"/>
                </a:cubicBezTo>
                <a:cubicBezTo>
                  <a:pt x="4413093" y="1340527"/>
                  <a:pt x="4418301" y="1336897"/>
                  <a:pt x="4423509" y="1335222"/>
                </a:cubicBezTo>
                <a:cubicBezTo>
                  <a:pt x="4423509" y="1335222"/>
                  <a:pt x="4423509" y="1335222"/>
                  <a:pt x="4418301" y="1324612"/>
                </a:cubicBezTo>
                <a:close/>
                <a:moveTo>
                  <a:pt x="3896947" y="1322937"/>
                </a:moveTo>
                <a:cubicBezTo>
                  <a:pt x="3890094" y="1326567"/>
                  <a:pt x="3884886" y="1329917"/>
                  <a:pt x="3888450" y="1336897"/>
                </a:cubicBezTo>
                <a:cubicBezTo>
                  <a:pt x="3891739" y="1333547"/>
                  <a:pt x="3902155" y="1329917"/>
                  <a:pt x="3896947" y="1322937"/>
                </a:cubicBezTo>
                <a:close/>
                <a:moveTo>
                  <a:pt x="4563956" y="1318470"/>
                </a:moveTo>
                <a:cubicBezTo>
                  <a:pt x="4560084" y="1317562"/>
                  <a:pt x="4555355" y="1319307"/>
                  <a:pt x="4555355" y="1324612"/>
                </a:cubicBezTo>
                <a:cubicBezTo>
                  <a:pt x="4557000" y="1331872"/>
                  <a:pt x="4563853" y="1322937"/>
                  <a:pt x="4567416" y="1328242"/>
                </a:cubicBezTo>
                <a:cubicBezTo>
                  <a:pt x="4570843" y="1322937"/>
                  <a:pt x="4567827" y="1319377"/>
                  <a:pt x="4563956" y="1318470"/>
                </a:cubicBezTo>
                <a:close/>
                <a:moveTo>
                  <a:pt x="1032412" y="1317900"/>
                </a:moveTo>
                <a:cubicBezTo>
                  <a:pt x="1023913" y="1324879"/>
                  <a:pt x="1015141" y="1330183"/>
                  <a:pt x="1018704" y="1337161"/>
                </a:cubicBezTo>
                <a:cubicBezTo>
                  <a:pt x="1025558" y="1328508"/>
                  <a:pt x="1029121" y="1337161"/>
                  <a:pt x="1035975" y="1328508"/>
                </a:cubicBezTo>
                <a:cubicBezTo>
                  <a:pt x="1032412" y="1324879"/>
                  <a:pt x="1030767" y="1321530"/>
                  <a:pt x="1032412" y="1317900"/>
                </a:cubicBezTo>
                <a:close/>
                <a:moveTo>
                  <a:pt x="3593435" y="1313605"/>
                </a:moveTo>
                <a:cubicBezTo>
                  <a:pt x="3598693" y="1326390"/>
                  <a:pt x="3584857" y="1328094"/>
                  <a:pt x="3579600" y="1331787"/>
                </a:cubicBezTo>
                <a:cubicBezTo>
                  <a:pt x="3576003" y="1324401"/>
                  <a:pt x="3590115" y="1320992"/>
                  <a:pt x="3593435" y="1313605"/>
                </a:cubicBezTo>
                <a:close/>
                <a:moveTo>
                  <a:pt x="4811833" y="1312374"/>
                </a:moveTo>
                <a:cubicBezTo>
                  <a:pt x="4834024" y="1312374"/>
                  <a:pt x="4818598" y="1333816"/>
                  <a:pt x="4810209" y="1339177"/>
                </a:cubicBezTo>
                <a:cubicBezTo>
                  <a:pt x="4798031" y="1333816"/>
                  <a:pt x="4815351" y="1323095"/>
                  <a:pt x="4811833" y="1312374"/>
                </a:cubicBezTo>
                <a:close/>
                <a:moveTo>
                  <a:pt x="4532934" y="1310897"/>
                </a:moveTo>
                <a:cubicBezTo>
                  <a:pt x="4530936" y="1310356"/>
                  <a:pt x="4528828" y="1310410"/>
                  <a:pt x="4526468" y="1311254"/>
                </a:cubicBezTo>
                <a:cubicBezTo>
                  <a:pt x="4523319" y="1312380"/>
                  <a:pt x="4519722" y="1314910"/>
                  <a:pt x="4515336" y="1319308"/>
                </a:cubicBezTo>
                <a:cubicBezTo>
                  <a:pt x="4518900" y="1322937"/>
                  <a:pt x="4524107" y="1314002"/>
                  <a:pt x="4527671" y="1319308"/>
                </a:cubicBezTo>
                <a:cubicBezTo>
                  <a:pt x="4524107" y="1329917"/>
                  <a:pt x="4518900" y="1335222"/>
                  <a:pt x="4508483" y="1338852"/>
                </a:cubicBezTo>
                <a:cubicBezTo>
                  <a:pt x="4509306" y="1344157"/>
                  <a:pt x="4505879" y="1348135"/>
                  <a:pt x="4503309" y="1352323"/>
                </a:cubicBezTo>
                <a:lnTo>
                  <a:pt x="4501832" y="1356129"/>
                </a:lnTo>
                <a:lnTo>
                  <a:pt x="4503064" y="1358288"/>
                </a:lnTo>
                <a:lnTo>
                  <a:pt x="4514760" y="1365889"/>
                </a:lnTo>
                <a:lnTo>
                  <a:pt x="4522463" y="1361746"/>
                </a:lnTo>
                <a:cubicBezTo>
                  <a:pt x="4523285" y="1363491"/>
                  <a:pt x="4523046" y="1364904"/>
                  <a:pt x="4522330" y="1366157"/>
                </a:cubicBezTo>
                <a:lnTo>
                  <a:pt x="4519749" y="1369133"/>
                </a:lnTo>
                <a:lnTo>
                  <a:pt x="4524482" y="1372208"/>
                </a:lnTo>
                <a:lnTo>
                  <a:pt x="4524724" y="1371972"/>
                </a:lnTo>
                <a:cubicBezTo>
                  <a:pt x="4525273" y="1371187"/>
                  <a:pt x="4525770" y="1370795"/>
                  <a:pt x="4526455" y="1371261"/>
                </a:cubicBezTo>
                <a:lnTo>
                  <a:pt x="4528921" y="1375093"/>
                </a:lnTo>
                <a:lnTo>
                  <a:pt x="4529440" y="1375431"/>
                </a:lnTo>
                <a:lnTo>
                  <a:pt x="4539732" y="1352812"/>
                </a:lnTo>
                <a:cubicBezTo>
                  <a:pt x="4544939" y="1352812"/>
                  <a:pt x="4539732" y="1358117"/>
                  <a:pt x="4543021" y="1361746"/>
                </a:cubicBezTo>
                <a:cubicBezTo>
                  <a:pt x="4553437" y="1358117"/>
                  <a:pt x="4553437" y="1352812"/>
                  <a:pt x="4555355" y="1347507"/>
                </a:cubicBezTo>
                <a:cubicBezTo>
                  <a:pt x="4543021" y="1347507"/>
                  <a:pt x="4551793" y="1344157"/>
                  <a:pt x="4548229" y="1333547"/>
                </a:cubicBezTo>
                <a:cubicBezTo>
                  <a:pt x="4544939" y="1333547"/>
                  <a:pt x="4541377" y="1335222"/>
                  <a:pt x="4536168" y="1338852"/>
                </a:cubicBezTo>
                <a:cubicBezTo>
                  <a:pt x="4534523" y="1333547"/>
                  <a:pt x="4543021" y="1331872"/>
                  <a:pt x="4541377" y="1326567"/>
                </a:cubicBezTo>
                <a:cubicBezTo>
                  <a:pt x="4544939" y="1326567"/>
                  <a:pt x="4546584" y="1331872"/>
                  <a:pt x="4551793" y="1326567"/>
                </a:cubicBezTo>
                <a:cubicBezTo>
                  <a:pt x="4543929" y="1319499"/>
                  <a:pt x="4538927" y="1312520"/>
                  <a:pt x="4532934" y="1310897"/>
                </a:cubicBezTo>
                <a:close/>
                <a:moveTo>
                  <a:pt x="4149594" y="1308249"/>
                </a:moveTo>
                <a:cubicBezTo>
                  <a:pt x="4147174" y="1308541"/>
                  <a:pt x="4144810" y="1309326"/>
                  <a:pt x="4143097" y="1310652"/>
                </a:cubicBezTo>
                <a:cubicBezTo>
                  <a:pt x="4151594" y="1322937"/>
                  <a:pt x="4139533" y="1312327"/>
                  <a:pt x="4132681" y="1317632"/>
                </a:cubicBezTo>
                <a:cubicBezTo>
                  <a:pt x="4139533" y="1333547"/>
                  <a:pt x="4120620" y="1340527"/>
                  <a:pt x="4125828" y="1356441"/>
                </a:cubicBezTo>
                <a:cubicBezTo>
                  <a:pt x="4120620" y="1354766"/>
                  <a:pt x="4117057" y="1356441"/>
                  <a:pt x="4115412" y="1360071"/>
                </a:cubicBezTo>
                <a:cubicBezTo>
                  <a:pt x="4122265" y="1367051"/>
                  <a:pt x="4125828" y="1375706"/>
                  <a:pt x="4115412" y="1372355"/>
                </a:cubicBezTo>
                <a:cubicBezTo>
                  <a:pt x="4118701" y="1379336"/>
                  <a:pt x="4129117" y="1377661"/>
                  <a:pt x="4122265" y="1391621"/>
                </a:cubicBezTo>
                <a:cubicBezTo>
                  <a:pt x="4135969" y="1386316"/>
                  <a:pt x="4131036" y="1375706"/>
                  <a:pt x="4122265" y="1363421"/>
                </a:cubicBezTo>
                <a:cubicBezTo>
                  <a:pt x="4123909" y="1356441"/>
                  <a:pt x="4134325" y="1352812"/>
                  <a:pt x="4137889" y="1347507"/>
                </a:cubicBezTo>
                <a:cubicBezTo>
                  <a:pt x="4137889" y="1351136"/>
                  <a:pt x="4135969" y="1352812"/>
                  <a:pt x="4139533" y="1352812"/>
                </a:cubicBezTo>
                <a:cubicBezTo>
                  <a:pt x="4134325" y="1360071"/>
                  <a:pt x="4131036" y="1377661"/>
                  <a:pt x="4141178" y="1384640"/>
                </a:cubicBezTo>
                <a:cubicBezTo>
                  <a:pt x="4153513" y="1379336"/>
                  <a:pt x="4143097" y="1368726"/>
                  <a:pt x="4144741" y="1361746"/>
                </a:cubicBezTo>
                <a:cubicBezTo>
                  <a:pt x="4144741" y="1361746"/>
                  <a:pt x="4144741" y="1361746"/>
                  <a:pt x="4158721" y="1356441"/>
                </a:cubicBezTo>
                <a:cubicBezTo>
                  <a:pt x="4156802" y="1342202"/>
                  <a:pt x="4172426" y="1322937"/>
                  <a:pt x="4149949" y="1315957"/>
                </a:cubicBezTo>
                <a:cubicBezTo>
                  <a:pt x="4153513" y="1312327"/>
                  <a:pt x="4155157" y="1315957"/>
                  <a:pt x="4156802" y="1317632"/>
                </a:cubicBezTo>
                <a:cubicBezTo>
                  <a:pt x="4162010" y="1313165"/>
                  <a:pt x="4160296" y="1310094"/>
                  <a:pt x="4156425" y="1308803"/>
                </a:cubicBezTo>
                <a:cubicBezTo>
                  <a:pt x="4154489" y="1308157"/>
                  <a:pt x="4152014" y="1307957"/>
                  <a:pt x="4149594" y="1308249"/>
                </a:cubicBezTo>
                <a:close/>
                <a:moveTo>
                  <a:pt x="3858742" y="1307450"/>
                </a:moveTo>
                <a:cubicBezTo>
                  <a:pt x="3877912" y="1324685"/>
                  <a:pt x="3853539" y="1324685"/>
                  <a:pt x="3848336" y="1336723"/>
                </a:cubicBezTo>
                <a:cubicBezTo>
                  <a:pt x="3843133" y="1326600"/>
                  <a:pt x="3858742" y="1321402"/>
                  <a:pt x="3853539" y="1309091"/>
                </a:cubicBezTo>
                <a:cubicBezTo>
                  <a:pt x="3855456" y="1312648"/>
                  <a:pt x="3857100" y="1311006"/>
                  <a:pt x="3858742" y="1307450"/>
                </a:cubicBezTo>
                <a:close/>
                <a:moveTo>
                  <a:pt x="4276397" y="1304987"/>
                </a:moveTo>
                <a:cubicBezTo>
                  <a:pt x="4290096" y="1306718"/>
                  <a:pt x="4281500" y="1315951"/>
                  <a:pt x="4279889" y="1323165"/>
                </a:cubicBezTo>
                <a:cubicBezTo>
                  <a:pt x="4266189" y="1321434"/>
                  <a:pt x="4279889" y="1315951"/>
                  <a:pt x="4276397" y="1304987"/>
                </a:cubicBezTo>
                <a:close/>
                <a:moveTo>
                  <a:pt x="3869511" y="1288982"/>
                </a:moveTo>
                <a:cubicBezTo>
                  <a:pt x="3873209" y="1292458"/>
                  <a:pt x="3878613" y="1288982"/>
                  <a:pt x="3880318" y="1292458"/>
                </a:cubicBezTo>
                <a:cubicBezTo>
                  <a:pt x="3867805" y="1292458"/>
                  <a:pt x="3873209" y="1303466"/>
                  <a:pt x="3867805" y="1299990"/>
                </a:cubicBezTo>
                <a:cubicBezTo>
                  <a:pt x="3869511" y="1296224"/>
                  <a:pt x="3866099" y="1290720"/>
                  <a:pt x="3869511" y="1288982"/>
                </a:cubicBezTo>
                <a:close/>
                <a:moveTo>
                  <a:pt x="3767907" y="1282827"/>
                </a:moveTo>
                <a:cubicBezTo>
                  <a:pt x="3764494" y="1291404"/>
                  <a:pt x="3759090" y="1300256"/>
                  <a:pt x="3755393" y="1307172"/>
                </a:cubicBezTo>
                <a:cubicBezTo>
                  <a:pt x="3753687" y="1298319"/>
                  <a:pt x="3759090" y="1284487"/>
                  <a:pt x="3767907" y="1282827"/>
                </a:cubicBezTo>
                <a:close/>
                <a:moveTo>
                  <a:pt x="4470382" y="1282453"/>
                </a:moveTo>
                <a:cubicBezTo>
                  <a:pt x="4458321" y="1291108"/>
                  <a:pt x="4470382" y="1305347"/>
                  <a:pt x="4465174" y="1317632"/>
                </a:cubicBezTo>
                <a:cubicBezTo>
                  <a:pt x="4475590" y="1307022"/>
                  <a:pt x="4468737" y="1292783"/>
                  <a:pt x="4479153" y="1284128"/>
                </a:cubicBezTo>
                <a:cubicBezTo>
                  <a:pt x="4477235" y="1280498"/>
                  <a:pt x="4472027" y="1285803"/>
                  <a:pt x="4470382" y="1282453"/>
                </a:cubicBezTo>
                <a:close/>
                <a:moveTo>
                  <a:pt x="4340455" y="1278823"/>
                </a:moveTo>
                <a:cubicBezTo>
                  <a:pt x="4328394" y="1285803"/>
                  <a:pt x="4324830" y="1294737"/>
                  <a:pt x="4330039" y="1305347"/>
                </a:cubicBezTo>
                <a:cubicBezTo>
                  <a:pt x="4338810" y="1298088"/>
                  <a:pt x="4344018" y="1289433"/>
                  <a:pt x="4340455" y="1278823"/>
                </a:cubicBezTo>
                <a:close/>
                <a:moveTo>
                  <a:pt x="4891802" y="1276671"/>
                </a:moveTo>
                <a:cubicBezTo>
                  <a:pt x="4895070" y="1280053"/>
                  <a:pt x="4900246" y="1280053"/>
                  <a:pt x="4907328" y="1280053"/>
                </a:cubicBezTo>
                <a:cubicBezTo>
                  <a:pt x="4908962" y="1290762"/>
                  <a:pt x="4900246" y="1290762"/>
                  <a:pt x="4898612" y="1299781"/>
                </a:cubicBezTo>
                <a:cubicBezTo>
                  <a:pt x="4891802" y="1296117"/>
                  <a:pt x="4889895" y="1287098"/>
                  <a:pt x="4891802" y="1276671"/>
                </a:cubicBezTo>
                <a:close/>
                <a:moveTo>
                  <a:pt x="3881440" y="1273332"/>
                </a:moveTo>
                <a:cubicBezTo>
                  <a:pt x="3883357" y="1272994"/>
                  <a:pt x="3885175" y="1272977"/>
                  <a:pt x="3886421" y="1273388"/>
                </a:cubicBezTo>
                <a:cubicBezTo>
                  <a:pt x="3893623" y="1278586"/>
                  <a:pt x="3881435" y="1283784"/>
                  <a:pt x="3874233" y="1282142"/>
                </a:cubicBezTo>
                <a:cubicBezTo>
                  <a:pt x="3869039" y="1278244"/>
                  <a:pt x="3875687" y="1274346"/>
                  <a:pt x="3881440" y="1273332"/>
                </a:cubicBezTo>
                <a:close/>
                <a:moveTo>
                  <a:pt x="4506085" y="1260378"/>
                </a:moveTo>
                <a:cubicBezTo>
                  <a:pt x="4502949" y="1262158"/>
                  <a:pt x="4501973" y="1270377"/>
                  <a:pt x="4498067" y="1271843"/>
                </a:cubicBezTo>
                <a:cubicBezTo>
                  <a:pt x="4498067" y="1271843"/>
                  <a:pt x="4498067" y="1271843"/>
                  <a:pt x="4505193" y="1284128"/>
                </a:cubicBezTo>
                <a:cubicBezTo>
                  <a:pt x="4513691" y="1273518"/>
                  <a:pt x="4518900" y="1287479"/>
                  <a:pt x="4522463" y="1275194"/>
                </a:cubicBezTo>
                <a:cubicBezTo>
                  <a:pt x="4518900" y="1264584"/>
                  <a:pt x="4508483" y="1280498"/>
                  <a:pt x="4505193" y="1277148"/>
                </a:cubicBezTo>
                <a:cubicBezTo>
                  <a:pt x="4505193" y="1271843"/>
                  <a:pt x="4512047" y="1268214"/>
                  <a:pt x="4510128" y="1261233"/>
                </a:cubicBezTo>
                <a:cubicBezTo>
                  <a:pt x="4508415" y="1259907"/>
                  <a:pt x="4507130" y="1259785"/>
                  <a:pt x="4506085" y="1260378"/>
                </a:cubicBezTo>
                <a:close/>
                <a:moveTo>
                  <a:pt x="4322329" y="1253280"/>
                </a:moveTo>
                <a:cubicBezTo>
                  <a:pt x="4323940" y="1263450"/>
                  <a:pt x="4301914" y="1265324"/>
                  <a:pt x="4295199" y="1260239"/>
                </a:cubicBezTo>
                <a:cubicBezTo>
                  <a:pt x="4300303" y="1255154"/>
                  <a:pt x="4315613" y="1256759"/>
                  <a:pt x="4322329" y="1253280"/>
                </a:cubicBezTo>
                <a:close/>
                <a:moveTo>
                  <a:pt x="3947383" y="1252299"/>
                </a:moveTo>
                <a:cubicBezTo>
                  <a:pt x="3936967" y="1250623"/>
                  <a:pt x="3930114" y="1262909"/>
                  <a:pt x="3933404" y="1268214"/>
                </a:cubicBezTo>
                <a:cubicBezTo>
                  <a:pt x="3945465" y="1264584"/>
                  <a:pt x="3938612" y="1257603"/>
                  <a:pt x="3947383" y="1252299"/>
                </a:cubicBezTo>
                <a:close/>
                <a:moveTo>
                  <a:pt x="4871898" y="1252049"/>
                </a:moveTo>
                <a:cubicBezTo>
                  <a:pt x="4878883" y="1261053"/>
                  <a:pt x="4887209" y="1275123"/>
                  <a:pt x="4882105" y="1289475"/>
                </a:cubicBezTo>
                <a:cubicBezTo>
                  <a:pt x="4863303" y="1291163"/>
                  <a:pt x="4878883" y="1262741"/>
                  <a:pt x="4858469" y="1266399"/>
                </a:cubicBezTo>
                <a:cubicBezTo>
                  <a:pt x="4858469" y="1262741"/>
                  <a:pt x="4863303" y="1264430"/>
                  <a:pt x="4866795" y="1262741"/>
                </a:cubicBezTo>
                <a:cubicBezTo>
                  <a:pt x="4871898" y="1262741"/>
                  <a:pt x="4870287" y="1255707"/>
                  <a:pt x="4871898" y="1252049"/>
                </a:cubicBezTo>
                <a:close/>
                <a:moveTo>
                  <a:pt x="4385241" y="1246204"/>
                </a:moveTo>
                <a:cubicBezTo>
                  <a:pt x="4383335" y="1245877"/>
                  <a:pt x="4381159" y="1246505"/>
                  <a:pt x="4378555" y="1248669"/>
                </a:cubicBezTo>
                <a:cubicBezTo>
                  <a:pt x="4382119" y="1255929"/>
                  <a:pt x="4387327" y="1250623"/>
                  <a:pt x="4388971" y="1259279"/>
                </a:cubicBezTo>
                <a:cubicBezTo>
                  <a:pt x="4385409" y="1262909"/>
                  <a:pt x="4383764" y="1261233"/>
                  <a:pt x="4380474" y="1257603"/>
                </a:cubicBezTo>
                <a:cubicBezTo>
                  <a:pt x="4375266" y="1261233"/>
                  <a:pt x="4378555" y="1268214"/>
                  <a:pt x="4383764" y="1273518"/>
                </a:cubicBezTo>
                <a:cubicBezTo>
                  <a:pt x="4387327" y="1268214"/>
                  <a:pt x="4390616" y="1273518"/>
                  <a:pt x="4392535" y="1277148"/>
                </a:cubicBezTo>
                <a:cubicBezTo>
                  <a:pt x="4392535" y="1277148"/>
                  <a:pt x="4392535" y="1277148"/>
                  <a:pt x="4393837" y="1276240"/>
                </a:cubicBezTo>
                <a:lnTo>
                  <a:pt x="4396349" y="1274490"/>
                </a:lnTo>
                <a:lnTo>
                  <a:pt x="4394227" y="1268542"/>
                </a:lnTo>
                <a:lnTo>
                  <a:pt x="4394030" y="1267750"/>
                </a:lnTo>
                <a:lnTo>
                  <a:pt x="4388971" y="1266538"/>
                </a:lnTo>
                <a:cubicBezTo>
                  <a:pt x="4387190" y="1262909"/>
                  <a:pt x="4388904" y="1262909"/>
                  <a:pt x="4391507" y="1262909"/>
                </a:cubicBezTo>
                <a:lnTo>
                  <a:pt x="4392693" y="1262362"/>
                </a:lnTo>
                <a:lnTo>
                  <a:pt x="4389340" y="1248847"/>
                </a:lnTo>
                <a:close/>
                <a:moveTo>
                  <a:pt x="4479153" y="1245319"/>
                </a:moveTo>
                <a:cubicBezTo>
                  <a:pt x="4472027" y="1248669"/>
                  <a:pt x="4470382" y="1255929"/>
                  <a:pt x="4473945" y="1261233"/>
                </a:cubicBezTo>
                <a:cubicBezTo>
                  <a:pt x="4480798" y="1252299"/>
                  <a:pt x="4480798" y="1268214"/>
                  <a:pt x="4487651" y="1259279"/>
                </a:cubicBezTo>
                <a:cubicBezTo>
                  <a:pt x="4489570" y="1253974"/>
                  <a:pt x="4484361" y="1245319"/>
                  <a:pt x="4479153" y="1245319"/>
                </a:cubicBezTo>
                <a:close/>
                <a:moveTo>
                  <a:pt x="4671580" y="1244662"/>
                </a:moveTo>
                <a:cubicBezTo>
                  <a:pt x="4680506" y="1247945"/>
                  <a:pt x="4671580" y="1265454"/>
                  <a:pt x="4671580" y="1273935"/>
                </a:cubicBezTo>
                <a:cubicBezTo>
                  <a:pt x="4666279" y="1263539"/>
                  <a:pt x="4662654" y="1253143"/>
                  <a:pt x="4671580" y="1244662"/>
                </a:cubicBezTo>
                <a:close/>
                <a:moveTo>
                  <a:pt x="4501630" y="1240014"/>
                </a:moveTo>
                <a:cubicBezTo>
                  <a:pt x="4494777" y="1243364"/>
                  <a:pt x="4491214" y="1248669"/>
                  <a:pt x="4494777" y="1253974"/>
                </a:cubicBezTo>
                <a:cubicBezTo>
                  <a:pt x="4499986" y="1250623"/>
                  <a:pt x="4503275" y="1253974"/>
                  <a:pt x="4506838" y="1250623"/>
                </a:cubicBezTo>
                <a:close/>
                <a:moveTo>
                  <a:pt x="4332556" y="1238507"/>
                </a:moveTo>
                <a:cubicBezTo>
                  <a:pt x="4334256" y="1242200"/>
                  <a:pt x="4339638" y="1247597"/>
                  <a:pt x="4335955" y="1249302"/>
                </a:cubicBezTo>
                <a:cubicBezTo>
                  <a:pt x="4332556" y="1247597"/>
                  <a:pt x="4327174" y="1249302"/>
                  <a:pt x="4321791" y="1245893"/>
                </a:cubicBezTo>
                <a:cubicBezTo>
                  <a:pt x="4328874" y="1240495"/>
                  <a:pt x="4330573" y="1245893"/>
                  <a:pt x="4332556" y="1238507"/>
                </a:cubicBezTo>
                <a:close/>
                <a:moveTo>
                  <a:pt x="4184487" y="1236384"/>
                </a:moveTo>
                <a:cubicBezTo>
                  <a:pt x="4177634" y="1241690"/>
                  <a:pt x="4175989" y="1246994"/>
                  <a:pt x="4175989" y="1253974"/>
                </a:cubicBezTo>
                <a:cubicBezTo>
                  <a:pt x="4170781" y="1257603"/>
                  <a:pt x="4172426" y="1246994"/>
                  <a:pt x="4174345" y="1245319"/>
                </a:cubicBezTo>
                <a:cubicBezTo>
                  <a:pt x="4163655" y="1246994"/>
                  <a:pt x="4165573" y="1268214"/>
                  <a:pt x="4165573" y="1277148"/>
                </a:cubicBezTo>
                <a:cubicBezTo>
                  <a:pt x="4149949" y="1278823"/>
                  <a:pt x="4168863" y="1282453"/>
                  <a:pt x="4149949" y="1285803"/>
                </a:cubicBezTo>
                <a:cubicBezTo>
                  <a:pt x="4155157" y="1303393"/>
                  <a:pt x="4168863" y="1303393"/>
                  <a:pt x="4167218" y="1322937"/>
                </a:cubicBezTo>
                <a:cubicBezTo>
                  <a:pt x="4174345" y="1317632"/>
                  <a:pt x="4179553" y="1305347"/>
                  <a:pt x="4167218" y="1300042"/>
                </a:cubicBezTo>
                <a:cubicBezTo>
                  <a:pt x="4188050" y="1298088"/>
                  <a:pt x="4174345" y="1280498"/>
                  <a:pt x="4186405" y="1269889"/>
                </a:cubicBezTo>
                <a:cubicBezTo>
                  <a:pt x="4174345" y="1266538"/>
                  <a:pt x="4181197" y="1257603"/>
                  <a:pt x="4177634" y="1250623"/>
                </a:cubicBezTo>
                <a:cubicBezTo>
                  <a:pt x="4184487" y="1246994"/>
                  <a:pt x="4191613" y="1243364"/>
                  <a:pt x="4184487" y="1236384"/>
                </a:cubicBezTo>
                <a:close/>
                <a:moveTo>
                  <a:pt x="3905716" y="1230808"/>
                </a:moveTo>
                <a:cubicBezTo>
                  <a:pt x="3905716" y="1236163"/>
                  <a:pt x="3902194" y="1250536"/>
                  <a:pt x="3890273" y="1245181"/>
                </a:cubicBezTo>
                <a:cubicBezTo>
                  <a:pt x="3898943" y="1241517"/>
                  <a:pt x="3893795" y="1227426"/>
                  <a:pt x="3905716" y="1230808"/>
                </a:cubicBezTo>
                <a:close/>
                <a:moveTo>
                  <a:pt x="4215735" y="1229405"/>
                </a:moveTo>
                <a:cubicBezTo>
                  <a:pt x="4210527" y="1231080"/>
                  <a:pt x="4212172" y="1236384"/>
                  <a:pt x="4215735" y="1240014"/>
                </a:cubicBezTo>
                <a:cubicBezTo>
                  <a:pt x="4215735" y="1240014"/>
                  <a:pt x="4215735" y="1240014"/>
                  <a:pt x="4226151" y="1234709"/>
                </a:cubicBezTo>
                <a:cubicBezTo>
                  <a:pt x="4224506" y="1225774"/>
                  <a:pt x="4217380" y="1238059"/>
                  <a:pt x="4215735" y="1229405"/>
                </a:cubicBezTo>
                <a:close/>
                <a:moveTo>
                  <a:pt x="3858358" y="1227426"/>
                </a:moveTo>
                <a:cubicBezTo>
                  <a:pt x="3865466" y="1227426"/>
                  <a:pt x="3863552" y="1230766"/>
                  <a:pt x="3870660" y="1236052"/>
                </a:cubicBezTo>
                <a:cubicBezTo>
                  <a:pt x="3860271" y="1244958"/>
                  <a:pt x="3858358" y="1258871"/>
                  <a:pt x="3863552" y="1267775"/>
                </a:cubicBezTo>
                <a:cubicBezTo>
                  <a:pt x="3860271" y="1264157"/>
                  <a:pt x="3855077" y="1264157"/>
                  <a:pt x="3851522" y="1260818"/>
                </a:cubicBezTo>
                <a:cubicBezTo>
                  <a:pt x="3860271" y="1255531"/>
                  <a:pt x="3865466" y="1248296"/>
                  <a:pt x="3855077" y="1237722"/>
                </a:cubicBezTo>
                <a:cubicBezTo>
                  <a:pt x="3858358" y="1232713"/>
                  <a:pt x="3868746" y="1239670"/>
                  <a:pt x="3865466" y="1234383"/>
                </a:cubicBezTo>
                <a:cubicBezTo>
                  <a:pt x="3863552" y="1230766"/>
                  <a:pt x="3847968" y="1229096"/>
                  <a:pt x="3858358" y="1227426"/>
                </a:cubicBezTo>
                <a:close/>
                <a:moveTo>
                  <a:pt x="3650285" y="1226614"/>
                </a:moveTo>
                <a:cubicBezTo>
                  <a:pt x="3652455" y="1226294"/>
                  <a:pt x="3654772" y="1226547"/>
                  <a:pt x="3656854" y="1227485"/>
                </a:cubicBezTo>
                <a:cubicBezTo>
                  <a:pt x="3660345" y="1236429"/>
                  <a:pt x="3643423" y="1230946"/>
                  <a:pt x="3645035" y="1241911"/>
                </a:cubicBezTo>
                <a:cubicBezTo>
                  <a:pt x="3638588" y="1233687"/>
                  <a:pt x="3643776" y="1227574"/>
                  <a:pt x="3650285" y="1226614"/>
                </a:cubicBezTo>
                <a:close/>
                <a:moveTo>
                  <a:pt x="4424122" y="1225052"/>
                </a:moveTo>
                <a:lnTo>
                  <a:pt x="4426544" y="1234571"/>
                </a:lnTo>
                <a:lnTo>
                  <a:pt x="4427547" y="1229073"/>
                </a:lnTo>
                <a:close/>
                <a:moveTo>
                  <a:pt x="4177634" y="1222424"/>
                </a:moveTo>
                <a:cubicBezTo>
                  <a:pt x="4168863" y="1233034"/>
                  <a:pt x="4189695" y="1231080"/>
                  <a:pt x="4194903" y="1240014"/>
                </a:cubicBezTo>
                <a:cubicBezTo>
                  <a:pt x="4196822" y="1236384"/>
                  <a:pt x="4196822" y="1233034"/>
                  <a:pt x="4193258" y="1229405"/>
                </a:cubicBezTo>
                <a:cubicBezTo>
                  <a:pt x="4184487" y="1234709"/>
                  <a:pt x="4188050" y="1220470"/>
                  <a:pt x="4177634" y="1222424"/>
                </a:cubicBezTo>
                <a:close/>
                <a:moveTo>
                  <a:pt x="3654894" y="1212214"/>
                </a:moveTo>
                <a:cubicBezTo>
                  <a:pt x="3656056" y="1212363"/>
                  <a:pt x="3657435" y="1213138"/>
                  <a:pt x="3659144" y="1214942"/>
                </a:cubicBezTo>
                <a:cubicBezTo>
                  <a:pt x="3657303" y="1214942"/>
                  <a:pt x="3655727" y="1214942"/>
                  <a:pt x="3654151" y="1218693"/>
                </a:cubicBezTo>
                <a:cubicBezTo>
                  <a:pt x="3654151" y="1220424"/>
                  <a:pt x="3657303" y="1224175"/>
                  <a:pt x="3654151" y="1225907"/>
                </a:cubicBezTo>
                <a:cubicBezTo>
                  <a:pt x="3647318" y="1225907"/>
                  <a:pt x="3650734" y="1222445"/>
                  <a:pt x="3647318" y="1216962"/>
                </a:cubicBezTo>
                <a:cubicBezTo>
                  <a:pt x="3649880" y="1216962"/>
                  <a:pt x="3651408" y="1211768"/>
                  <a:pt x="3654894" y="1212214"/>
                </a:cubicBezTo>
                <a:close/>
                <a:moveTo>
                  <a:pt x="985808" y="1210152"/>
                </a:moveTo>
                <a:cubicBezTo>
                  <a:pt x="977036" y="1220759"/>
                  <a:pt x="973472" y="1215456"/>
                  <a:pt x="968264" y="1213780"/>
                </a:cubicBezTo>
                <a:cubicBezTo>
                  <a:pt x="959765" y="1228016"/>
                  <a:pt x="940576" y="1229692"/>
                  <a:pt x="926869" y="1243648"/>
                </a:cubicBezTo>
                <a:cubicBezTo>
                  <a:pt x="930433" y="1248952"/>
                  <a:pt x="932078" y="1256210"/>
                  <a:pt x="928513" y="1264863"/>
                </a:cubicBezTo>
                <a:cubicBezTo>
                  <a:pt x="935367" y="1256210"/>
                  <a:pt x="947703" y="1247278"/>
                  <a:pt x="958121" y="1240299"/>
                </a:cubicBezTo>
                <a:cubicBezTo>
                  <a:pt x="970182" y="1231367"/>
                  <a:pt x="980600" y="1222713"/>
                  <a:pt x="985808" y="1210152"/>
                </a:cubicBezTo>
                <a:close/>
                <a:moveTo>
                  <a:pt x="3954236" y="1209860"/>
                </a:moveTo>
                <a:cubicBezTo>
                  <a:pt x="3945465" y="1213490"/>
                  <a:pt x="3942175" y="1222424"/>
                  <a:pt x="3949028" y="1224099"/>
                </a:cubicBezTo>
                <a:cubicBezTo>
                  <a:pt x="3954236" y="1220470"/>
                  <a:pt x="3961089" y="1217119"/>
                  <a:pt x="3954236" y="1209860"/>
                </a:cubicBezTo>
                <a:close/>
                <a:moveTo>
                  <a:pt x="4231359" y="1206510"/>
                </a:moveTo>
                <a:cubicBezTo>
                  <a:pt x="4220943" y="1209860"/>
                  <a:pt x="4233004" y="1218795"/>
                  <a:pt x="4236567" y="1218795"/>
                </a:cubicBezTo>
                <a:cubicBezTo>
                  <a:pt x="4243420" y="1217119"/>
                  <a:pt x="4238212" y="1202880"/>
                  <a:pt x="4231359" y="1206510"/>
                </a:cubicBezTo>
                <a:close/>
                <a:moveTo>
                  <a:pt x="3907296" y="1206498"/>
                </a:moveTo>
                <a:cubicBezTo>
                  <a:pt x="3910897" y="1209874"/>
                  <a:pt x="3917822" y="1206498"/>
                  <a:pt x="3921424" y="1213532"/>
                </a:cubicBezTo>
                <a:cubicBezTo>
                  <a:pt x="3912560" y="1215221"/>
                  <a:pt x="3921424" y="1225914"/>
                  <a:pt x="3912560" y="1220567"/>
                </a:cubicBezTo>
                <a:cubicBezTo>
                  <a:pt x="3914499" y="1218879"/>
                  <a:pt x="3912560" y="1209874"/>
                  <a:pt x="3909236" y="1211844"/>
                </a:cubicBezTo>
                <a:cubicBezTo>
                  <a:pt x="3907296" y="1215221"/>
                  <a:pt x="3900371" y="1222537"/>
                  <a:pt x="3895108" y="1217190"/>
                </a:cubicBezTo>
                <a:cubicBezTo>
                  <a:pt x="3898709" y="1213532"/>
                  <a:pt x="3902033" y="1209874"/>
                  <a:pt x="3907296" y="1206498"/>
                </a:cubicBezTo>
                <a:close/>
                <a:moveTo>
                  <a:pt x="3802463" y="1206498"/>
                </a:moveTo>
                <a:cubicBezTo>
                  <a:pt x="3804169" y="1212001"/>
                  <a:pt x="3798765" y="1215477"/>
                  <a:pt x="3795352" y="1220981"/>
                </a:cubicBezTo>
                <a:cubicBezTo>
                  <a:pt x="3789949" y="1213739"/>
                  <a:pt x="3795352" y="1209974"/>
                  <a:pt x="3802463" y="1206498"/>
                </a:cubicBezTo>
                <a:close/>
                <a:moveTo>
                  <a:pt x="4097868" y="1204834"/>
                </a:moveTo>
                <a:cubicBezTo>
                  <a:pt x="4089371" y="1208185"/>
                  <a:pt x="4094579" y="1215165"/>
                  <a:pt x="4092661" y="1220470"/>
                </a:cubicBezTo>
                <a:cubicBezTo>
                  <a:pt x="4103077" y="1224099"/>
                  <a:pt x="4101432" y="1209860"/>
                  <a:pt x="4097868" y="1204834"/>
                </a:cubicBezTo>
                <a:close/>
                <a:moveTo>
                  <a:pt x="4512839" y="1203940"/>
                </a:moveTo>
                <a:cubicBezTo>
                  <a:pt x="4507456" y="1204975"/>
                  <a:pt x="4504576" y="1215234"/>
                  <a:pt x="4508483" y="1220470"/>
                </a:cubicBezTo>
                <a:cubicBezTo>
                  <a:pt x="4515336" y="1215165"/>
                  <a:pt x="4513691" y="1209860"/>
                  <a:pt x="4518900" y="1206510"/>
                </a:cubicBezTo>
                <a:cubicBezTo>
                  <a:pt x="4516707" y="1204277"/>
                  <a:pt x="4514633" y="1203596"/>
                  <a:pt x="4512839" y="1203940"/>
                </a:cubicBezTo>
                <a:close/>
                <a:moveTo>
                  <a:pt x="4695800" y="1200292"/>
                </a:moveTo>
                <a:cubicBezTo>
                  <a:pt x="4696206" y="1199646"/>
                  <a:pt x="4697019" y="1199646"/>
                  <a:pt x="4698645" y="1201412"/>
                </a:cubicBezTo>
                <a:cubicBezTo>
                  <a:pt x="4695393" y="1206578"/>
                  <a:pt x="4695393" y="1213372"/>
                  <a:pt x="4690247" y="1218537"/>
                </a:cubicBezTo>
                <a:cubicBezTo>
                  <a:pt x="4688350" y="1215003"/>
                  <a:pt x="4683202" y="1209839"/>
                  <a:pt x="4686725" y="1206578"/>
                </a:cubicBezTo>
                <a:cubicBezTo>
                  <a:pt x="4688350" y="1208209"/>
                  <a:pt x="4691871" y="1206578"/>
                  <a:pt x="4695393" y="1203044"/>
                </a:cubicBezTo>
                <a:cubicBezTo>
                  <a:pt x="4695393" y="1202229"/>
                  <a:pt x="4695393" y="1200937"/>
                  <a:pt x="4695800" y="1200292"/>
                </a:cubicBezTo>
                <a:close/>
                <a:moveTo>
                  <a:pt x="4492859" y="1199530"/>
                </a:moveTo>
                <a:cubicBezTo>
                  <a:pt x="4484361" y="1204834"/>
                  <a:pt x="4487651" y="1211815"/>
                  <a:pt x="4480798" y="1218795"/>
                </a:cubicBezTo>
                <a:cubicBezTo>
                  <a:pt x="4489570" y="1222424"/>
                  <a:pt x="4498067" y="1206510"/>
                  <a:pt x="4492859" y="1199530"/>
                </a:cubicBezTo>
                <a:close/>
                <a:moveTo>
                  <a:pt x="3666097" y="1190493"/>
                </a:moveTo>
                <a:cubicBezTo>
                  <a:pt x="3674845" y="1199191"/>
                  <a:pt x="3666097" y="1204355"/>
                  <a:pt x="3660902" y="1211150"/>
                </a:cubicBezTo>
                <a:cubicBezTo>
                  <a:pt x="3655708" y="1207617"/>
                  <a:pt x="3666097" y="1197288"/>
                  <a:pt x="3655708" y="1199191"/>
                </a:cubicBezTo>
                <a:cubicBezTo>
                  <a:pt x="3652154" y="1194026"/>
                  <a:pt x="3664456" y="1195657"/>
                  <a:pt x="3666097" y="1190493"/>
                </a:cubicBezTo>
                <a:close/>
                <a:moveTo>
                  <a:pt x="1003079" y="1189215"/>
                </a:moveTo>
                <a:cubicBezTo>
                  <a:pt x="994307" y="1196194"/>
                  <a:pt x="987453" y="1201498"/>
                  <a:pt x="989098" y="1208477"/>
                </a:cubicBezTo>
                <a:cubicBezTo>
                  <a:pt x="994307" y="1208477"/>
                  <a:pt x="1004724" y="1196194"/>
                  <a:pt x="1003079" y="1189215"/>
                </a:cubicBezTo>
                <a:close/>
                <a:moveTo>
                  <a:pt x="4442697" y="1181660"/>
                </a:moveTo>
                <a:cubicBezTo>
                  <a:pt x="4439133" y="1186965"/>
                  <a:pt x="4432281" y="1192270"/>
                  <a:pt x="4428717" y="1199530"/>
                </a:cubicBezTo>
                <a:cubicBezTo>
                  <a:pt x="4428717" y="1199530"/>
                  <a:pt x="4428717" y="1199530"/>
                  <a:pt x="4435844" y="1209860"/>
                </a:cubicBezTo>
                <a:cubicBezTo>
                  <a:pt x="4441052" y="1206510"/>
                  <a:pt x="4444341" y="1206510"/>
                  <a:pt x="4446260" y="1209860"/>
                </a:cubicBezTo>
                <a:cubicBezTo>
                  <a:pt x="4446260" y="1201205"/>
                  <a:pt x="4442697" y="1190595"/>
                  <a:pt x="4442697" y="1181660"/>
                </a:cubicBezTo>
                <a:close/>
                <a:moveTo>
                  <a:pt x="3820941" y="1181498"/>
                </a:moveTo>
                <a:lnTo>
                  <a:pt x="3820920" y="1181605"/>
                </a:lnTo>
                <a:lnTo>
                  <a:pt x="3820852" y="1181604"/>
                </a:lnTo>
                <a:close/>
                <a:moveTo>
                  <a:pt x="982245" y="1180283"/>
                </a:moveTo>
                <a:lnTo>
                  <a:pt x="970182" y="1190891"/>
                </a:lnTo>
                <a:cubicBezTo>
                  <a:pt x="973472" y="1201498"/>
                  <a:pt x="991016" y="1187262"/>
                  <a:pt x="982245" y="1180283"/>
                </a:cubicBezTo>
                <a:close/>
                <a:moveTo>
                  <a:pt x="4347495" y="1178181"/>
                </a:moveTo>
                <a:cubicBezTo>
                  <a:pt x="4356561" y="1181464"/>
                  <a:pt x="4351178" y="1197058"/>
                  <a:pt x="4352878" y="1207455"/>
                </a:cubicBezTo>
                <a:cubicBezTo>
                  <a:pt x="4347495" y="1202256"/>
                  <a:pt x="4347495" y="1202256"/>
                  <a:pt x="4338713" y="1197058"/>
                </a:cubicBezTo>
                <a:cubicBezTo>
                  <a:pt x="4342113" y="1186663"/>
                  <a:pt x="4351178" y="1188577"/>
                  <a:pt x="4347495" y="1178181"/>
                </a:cubicBezTo>
                <a:close/>
                <a:moveTo>
                  <a:pt x="4508483" y="1173006"/>
                </a:moveTo>
                <a:cubicBezTo>
                  <a:pt x="4505193" y="1176356"/>
                  <a:pt x="4501630" y="1178310"/>
                  <a:pt x="4499986" y="1176356"/>
                </a:cubicBezTo>
                <a:cubicBezTo>
                  <a:pt x="4496422" y="1188920"/>
                  <a:pt x="4492859" y="1194225"/>
                  <a:pt x="4499986" y="1204834"/>
                </a:cubicBezTo>
                <a:cubicBezTo>
                  <a:pt x="4496422" y="1194225"/>
                  <a:pt x="4512047" y="1185291"/>
                  <a:pt x="4508483" y="1173006"/>
                </a:cubicBezTo>
                <a:close/>
                <a:moveTo>
                  <a:pt x="3822663" y="1173006"/>
                </a:moveTo>
                <a:cubicBezTo>
                  <a:pt x="3826912" y="1174681"/>
                  <a:pt x="3824719" y="1177333"/>
                  <a:pt x="3822766" y="1179323"/>
                </a:cubicBezTo>
                <a:lnTo>
                  <a:pt x="3820941" y="1181498"/>
                </a:lnTo>
                <a:close/>
                <a:moveTo>
                  <a:pt x="3712637" y="1163408"/>
                </a:moveTo>
                <a:cubicBezTo>
                  <a:pt x="3719576" y="1172436"/>
                  <a:pt x="3702763" y="1179489"/>
                  <a:pt x="3704363" y="1190210"/>
                </a:cubicBezTo>
                <a:cubicBezTo>
                  <a:pt x="3699294" y="1181182"/>
                  <a:pt x="3711036" y="1167076"/>
                  <a:pt x="3712637" y="1163408"/>
                </a:cubicBezTo>
                <a:close/>
                <a:moveTo>
                  <a:pt x="1151935" y="1162697"/>
                </a:moveTo>
                <a:cubicBezTo>
                  <a:pt x="1146726" y="1169676"/>
                  <a:pt x="1131374" y="1174980"/>
                  <a:pt x="1133019" y="1180283"/>
                </a:cubicBezTo>
                <a:cubicBezTo>
                  <a:pt x="1141517" y="1180283"/>
                  <a:pt x="1150289" y="1169676"/>
                  <a:pt x="1151935" y="1162697"/>
                </a:cubicBezTo>
                <a:close/>
                <a:moveTo>
                  <a:pt x="4553437" y="1160441"/>
                </a:moveTo>
                <a:cubicBezTo>
                  <a:pt x="4530961" y="1167700"/>
                  <a:pt x="4532879" y="1199530"/>
                  <a:pt x="4532879" y="1209860"/>
                </a:cubicBezTo>
                <a:cubicBezTo>
                  <a:pt x="4527671" y="1202880"/>
                  <a:pt x="4522463" y="1206510"/>
                  <a:pt x="4518900" y="1220470"/>
                </a:cubicBezTo>
                <a:cubicBezTo>
                  <a:pt x="4522463" y="1222424"/>
                  <a:pt x="4525752" y="1222424"/>
                  <a:pt x="4530961" y="1218795"/>
                </a:cubicBezTo>
                <a:cubicBezTo>
                  <a:pt x="4524107" y="1233034"/>
                  <a:pt x="4510128" y="1253974"/>
                  <a:pt x="4518900" y="1262909"/>
                </a:cubicBezTo>
                <a:cubicBezTo>
                  <a:pt x="4529316" y="1250623"/>
                  <a:pt x="4529316" y="1240014"/>
                  <a:pt x="4544939" y="1233034"/>
                </a:cubicBezTo>
                <a:cubicBezTo>
                  <a:pt x="4546584" y="1222424"/>
                  <a:pt x="4553437" y="1213490"/>
                  <a:pt x="4541377" y="1201205"/>
                </a:cubicBezTo>
                <a:cubicBezTo>
                  <a:pt x="4546584" y="1202880"/>
                  <a:pt x="4551793" y="1206510"/>
                  <a:pt x="4558645" y="1204834"/>
                </a:cubicBezTo>
                <a:cubicBezTo>
                  <a:pt x="4562209" y="1199530"/>
                  <a:pt x="4563853" y="1194225"/>
                  <a:pt x="4563853" y="1186965"/>
                </a:cubicBezTo>
                <a:cubicBezTo>
                  <a:pt x="4558645" y="1183616"/>
                  <a:pt x="4555355" y="1178310"/>
                  <a:pt x="4550148" y="1178310"/>
                </a:cubicBezTo>
                <a:cubicBezTo>
                  <a:pt x="4553437" y="1169376"/>
                  <a:pt x="4546584" y="1171051"/>
                  <a:pt x="4553437" y="1160441"/>
                </a:cubicBezTo>
                <a:close/>
                <a:moveTo>
                  <a:pt x="3933045" y="1159715"/>
                </a:moveTo>
                <a:cubicBezTo>
                  <a:pt x="3936670" y="1161646"/>
                  <a:pt x="3940017" y="1161646"/>
                  <a:pt x="3941970" y="1164958"/>
                </a:cubicBezTo>
                <a:cubicBezTo>
                  <a:pt x="3936670" y="1168545"/>
                  <a:pt x="3934718" y="1175443"/>
                  <a:pt x="3927744" y="1170201"/>
                </a:cubicBezTo>
                <a:cubicBezTo>
                  <a:pt x="3931371" y="1168545"/>
                  <a:pt x="3934718" y="1168545"/>
                  <a:pt x="3936670" y="1168545"/>
                </a:cubicBezTo>
                <a:cubicBezTo>
                  <a:pt x="3934718" y="1164958"/>
                  <a:pt x="3929697" y="1161646"/>
                  <a:pt x="3933045" y="1159715"/>
                </a:cubicBezTo>
                <a:close/>
                <a:moveTo>
                  <a:pt x="4286045" y="1147404"/>
                </a:moveTo>
                <a:cubicBezTo>
                  <a:pt x="4287674" y="1154906"/>
                  <a:pt x="4279255" y="1158368"/>
                  <a:pt x="4282786" y="1165582"/>
                </a:cubicBezTo>
                <a:cubicBezTo>
                  <a:pt x="4270563" y="1156637"/>
                  <a:pt x="4263772" y="1156637"/>
                  <a:pt x="4286045" y="1147404"/>
                </a:cubicBezTo>
                <a:close/>
                <a:moveTo>
                  <a:pt x="4424035" y="1143583"/>
                </a:moveTo>
                <a:lnTo>
                  <a:pt x="4421757" y="1152795"/>
                </a:lnTo>
                <a:lnTo>
                  <a:pt x="4425291" y="1156009"/>
                </a:lnTo>
                <a:cubicBezTo>
                  <a:pt x="4428306" y="1157579"/>
                  <a:pt x="4431321" y="1158906"/>
                  <a:pt x="4433925" y="1162396"/>
                </a:cubicBezTo>
                <a:cubicBezTo>
                  <a:pt x="4444341" y="1160441"/>
                  <a:pt x="4430636" y="1153461"/>
                  <a:pt x="4441052" y="1151786"/>
                </a:cubicBezTo>
                <a:cubicBezTo>
                  <a:pt x="4439133" y="1144806"/>
                  <a:pt x="4432281" y="1153461"/>
                  <a:pt x="4428717" y="1150111"/>
                </a:cubicBezTo>
                <a:close/>
                <a:moveTo>
                  <a:pt x="3730300" y="1138785"/>
                </a:moveTo>
                <a:cubicBezTo>
                  <a:pt x="3735293" y="1147509"/>
                  <a:pt x="3728460" y="1154826"/>
                  <a:pt x="3725308" y="1158202"/>
                </a:cubicBezTo>
                <a:cubicBezTo>
                  <a:pt x="3723468" y="1151166"/>
                  <a:pt x="3730300" y="1145820"/>
                  <a:pt x="3730300" y="1138785"/>
                </a:cubicBezTo>
                <a:close/>
                <a:moveTo>
                  <a:pt x="4518900" y="1135871"/>
                </a:moveTo>
                <a:cubicBezTo>
                  <a:pt x="4503275" y="1135871"/>
                  <a:pt x="4512047" y="1158766"/>
                  <a:pt x="4503275" y="1165746"/>
                </a:cubicBezTo>
                <a:cubicBezTo>
                  <a:pt x="4513691" y="1173006"/>
                  <a:pt x="4513691" y="1137546"/>
                  <a:pt x="4525752" y="1157091"/>
                </a:cubicBezTo>
                <a:cubicBezTo>
                  <a:pt x="4532879" y="1153461"/>
                  <a:pt x="4527671" y="1148156"/>
                  <a:pt x="4532879" y="1144806"/>
                </a:cubicBezTo>
                <a:cubicBezTo>
                  <a:pt x="4525752" y="1144806"/>
                  <a:pt x="4518900" y="1144806"/>
                  <a:pt x="4513691" y="1141177"/>
                </a:cubicBezTo>
                <a:close/>
                <a:moveTo>
                  <a:pt x="4429289" y="1128958"/>
                </a:moveTo>
                <a:lnTo>
                  <a:pt x="4428295" y="1131207"/>
                </a:lnTo>
                <a:lnTo>
                  <a:pt x="4429523" y="1129926"/>
                </a:lnTo>
                <a:close/>
                <a:moveTo>
                  <a:pt x="3946097" y="1127126"/>
                </a:moveTo>
                <a:cubicBezTo>
                  <a:pt x="3948889" y="1127343"/>
                  <a:pt x="3951476" y="1128212"/>
                  <a:pt x="3954063" y="1129950"/>
                </a:cubicBezTo>
                <a:cubicBezTo>
                  <a:pt x="3942078" y="1133716"/>
                  <a:pt x="3954063" y="1139220"/>
                  <a:pt x="3945348" y="1140958"/>
                </a:cubicBezTo>
                <a:cubicBezTo>
                  <a:pt x="3934996" y="1139220"/>
                  <a:pt x="3947255" y="1133716"/>
                  <a:pt x="3936904" y="1128212"/>
                </a:cubicBezTo>
                <a:cubicBezTo>
                  <a:pt x="3940309" y="1127343"/>
                  <a:pt x="3943305" y="1126909"/>
                  <a:pt x="3946097" y="1127126"/>
                </a:cubicBezTo>
                <a:close/>
                <a:moveTo>
                  <a:pt x="3903673" y="1125013"/>
                </a:moveTo>
                <a:cubicBezTo>
                  <a:pt x="3901778" y="1127032"/>
                  <a:pt x="3906924" y="1139728"/>
                  <a:pt x="3896629" y="1135978"/>
                </a:cubicBezTo>
                <a:cubicBezTo>
                  <a:pt x="3900152" y="1134246"/>
                  <a:pt x="3891482" y="1121550"/>
                  <a:pt x="3903673" y="1125013"/>
                </a:cubicBezTo>
                <a:close/>
                <a:moveTo>
                  <a:pt x="4509443" y="1122435"/>
                </a:moveTo>
                <a:cubicBezTo>
                  <a:pt x="4507729" y="1123098"/>
                  <a:pt x="4506016" y="1124424"/>
                  <a:pt x="4505193" y="1125261"/>
                </a:cubicBezTo>
                <a:cubicBezTo>
                  <a:pt x="4505193" y="1125261"/>
                  <a:pt x="4505193" y="1125261"/>
                  <a:pt x="4510128" y="1135871"/>
                </a:cubicBezTo>
                <a:cubicBezTo>
                  <a:pt x="4522463" y="1128892"/>
                  <a:pt x="4510128" y="1127217"/>
                  <a:pt x="4513691" y="1123586"/>
                </a:cubicBezTo>
                <a:cubicBezTo>
                  <a:pt x="4512869" y="1121772"/>
                  <a:pt x="4511156" y="1121772"/>
                  <a:pt x="4509443" y="1122435"/>
                </a:cubicBezTo>
                <a:close/>
                <a:moveTo>
                  <a:pt x="4903004" y="1119550"/>
                </a:moveTo>
                <a:cubicBezTo>
                  <a:pt x="4903004" y="1124910"/>
                  <a:pt x="4897828" y="1126885"/>
                  <a:pt x="4897828" y="1131964"/>
                </a:cubicBezTo>
                <a:cubicBezTo>
                  <a:pt x="4904638" y="1130270"/>
                  <a:pt x="4906545" y="1133938"/>
                  <a:pt x="4906545" y="1137324"/>
                </a:cubicBezTo>
                <a:cubicBezTo>
                  <a:pt x="4892653" y="1144659"/>
                  <a:pt x="4887478" y="1117857"/>
                  <a:pt x="4903004" y="1119550"/>
                </a:cubicBezTo>
                <a:close/>
                <a:moveTo>
                  <a:pt x="4793027" y="1112932"/>
                </a:moveTo>
                <a:cubicBezTo>
                  <a:pt x="4803792" y="1112932"/>
                  <a:pt x="4802093" y="1123445"/>
                  <a:pt x="4802093" y="1133958"/>
                </a:cubicBezTo>
                <a:cubicBezTo>
                  <a:pt x="4785944" y="1137278"/>
                  <a:pt x="4787644" y="1119849"/>
                  <a:pt x="4793027" y="1112932"/>
                </a:cubicBezTo>
                <a:close/>
                <a:moveTo>
                  <a:pt x="2987570" y="1108365"/>
                </a:moveTo>
                <a:cubicBezTo>
                  <a:pt x="2983894" y="1109451"/>
                  <a:pt x="2980759" y="1116778"/>
                  <a:pt x="2979320" y="1122222"/>
                </a:cubicBezTo>
                <a:cubicBezTo>
                  <a:pt x="2984529" y="1116639"/>
                  <a:pt x="2989737" y="1123897"/>
                  <a:pt x="2991382" y="1109660"/>
                </a:cubicBezTo>
                <a:cubicBezTo>
                  <a:pt x="2990080" y="1108335"/>
                  <a:pt x="2988795" y="1108003"/>
                  <a:pt x="2987570" y="1108365"/>
                </a:cubicBezTo>
                <a:close/>
                <a:moveTo>
                  <a:pt x="1491588" y="1092074"/>
                </a:moveTo>
                <a:cubicBezTo>
                  <a:pt x="1482816" y="1104356"/>
                  <a:pt x="1472398" y="1092074"/>
                  <a:pt x="1469109" y="1101007"/>
                </a:cubicBezTo>
                <a:cubicBezTo>
                  <a:pt x="1472398" y="1099053"/>
                  <a:pt x="1475962" y="1099053"/>
                  <a:pt x="1477607" y="1104356"/>
                </a:cubicBezTo>
                <a:cubicBezTo>
                  <a:pt x="1488025" y="1092074"/>
                  <a:pt x="1491588" y="1104356"/>
                  <a:pt x="1496797" y="1095703"/>
                </a:cubicBezTo>
                <a:cubicBezTo>
                  <a:pt x="1493233" y="1095703"/>
                  <a:pt x="1491588" y="1095703"/>
                  <a:pt x="1491588" y="1092074"/>
                </a:cubicBezTo>
                <a:close/>
                <a:moveTo>
                  <a:pt x="1585068" y="1086771"/>
                </a:moveTo>
                <a:cubicBezTo>
                  <a:pt x="1578215" y="1088445"/>
                  <a:pt x="1573006" y="1092074"/>
                  <a:pt x="1571361" y="1095703"/>
                </a:cubicBezTo>
                <a:cubicBezTo>
                  <a:pt x="1573006" y="1101007"/>
                  <a:pt x="1576570" y="1104356"/>
                  <a:pt x="1581779" y="1104356"/>
                </a:cubicBezTo>
                <a:cubicBezTo>
                  <a:pt x="1579859" y="1097378"/>
                  <a:pt x="1590277" y="1093749"/>
                  <a:pt x="1585068" y="1086771"/>
                </a:cubicBezTo>
                <a:close/>
                <a:moveTo>
                  <a:pt x="4257325" y="1085848"/>
                </a:moveTo>
                <a:cubicBezTo>
                  <a:pt x="4250611" y="1094730"/>
                  <a:pt x="4270755" y="1106946"/>
                  <a:pt x="4260549" y="1113886"/>
                </a:cubicBezTo>
                <a:cubicBezTo>
                  <a:pt x="4257325" y="1112220"/>
                  <a:pt x="4255714" y="1108611"/>
                  <a:pt x="4252223" y="1112220"/>
                </a:cubicBezTo>
                <a:cubicBezTo>
                  <a:pt x="4242015" y="1103337"/>
                  <a:pt x="4247118" y="1087514"/>
                  <a:pt x="4257325" y="1085848"/>
                </a:cubicBezTo>
                <a:close/>
                <a:moveTo>
                  <a:pt x="4481089" y="1084616"/>
                </a:moveTo>
                <a:cubicBezTo>
                  <a:pt x="4484693" y="1087937"/>
                  <a:pt x="4463623" y="1117815"/>
                  <a:pt x="4468891" y="1128328"/>
                </a:cubicBezTo>
                <a:cubicBezTo>
                  <a:pt x="4465356" y="1129642"/>
                  <a:pt x="4464022" y="1127896"/>
                  <a:pt x="4464091" y="1124455"/>
                </a:cubicBezTo>
                <a:lnTo>
                  <a:pt x="4465015" y="1120872"/>
                </a:lnTo>
                <a:lnTo>
                  <a:pt x="4465204" y="1120397"/>
                </a:lnTo>
                <a:lnTo>
                  <a:pt x="4465337" y="1119623"/>
                </a:lnTo>
                <a:lnTo>
                  <a:pt x="4467712" y="1110414"/>
                </a:lnTo>
                <a:cubicBezTo>
                  <a:pt x="4471870" y="1099487"/>
                  <a:pt x="4478455" y="1087245"/>
                  <a:pt x="4481089" y="1084616"/>
                </a:cubicBezTo>
                <a:close/>
                <a:moveTo>
                  <a:pt x="2838141" y="1082862"/>
                </a:moveTo>
                <a:cubicBezTo>
                  <a:pt x="2836838" y="1081955"/>
                  <a:pt x="2835536" y="1081467"/>
                  <a:pt x="2833754" y="1083141"/>
                </a:cubicBezTo>
                <a:cubicBezTo>
                  <a:pt x="2832109" y="1095703"/>
                  <a:pt x="2840882" y="1092074"/>
                  <a:pt x="2842527" y="1085095"/>
                </a:cubicBezTo>
                <a:cubicBezTo>
                  <a:pt x="2840745" y="1085095"/>
                  <a:pt x="2839442" y="1083770"/>
                  <a:pt x="2838141" y="1082862"/>
                </a:cubicBezTo>
                <a:close/>
                <a:moveTo>
                  <a:pt x="1616319" y="1078117"/>
                </a:moveTo>
                <a:cubicBezTo>
                  <a:pt x="1617965" y="1085095"/>
                  <a:pt x="1604258" y="1086771"/>
                  <a:pt x="1605902" y="1093749"/>
                </a:cubicBezTo>
                <a:cubicBezTo>
                  <a:pt x="1611111" y="1093749"/>
                  <a:pt x="1612756" y="1095703"/>
                  <a:pt x="1614401" y="1097378"/>
                </a:cubicBezTo>
                <a:cubicBezTo>
                  <a:pt x="1625092" y="1095703"/>
                  <a:pt x="1621528" y="1090400"/>
                  <a:pt x="1630300" y="1088445"/>
                </a:cubicBezTo>
                <a:cubicBezTo>
                  <a:pt x="1630300" y="1079792"/>
                  <a:pt x="1617965" y="1088445"/>
                  <a:pt x="1616319" y="1081467"/>
                </a:cubicBezTo>
                <a:cubicBezTo>
                  <a:pt x="1617965" y="1079792"/>
                  <a:pt x="1619609" y="1078117"/>
                  <a:pt x="1616319" y="1078117"/>
                </a:cubicBezTo>
                <a:close/>
                <a:moveTo>
                  <a:pt x="1644538" y="1075452"/>
                </a:moveTo>
                <a:cubicBezTo>
                  <a:pt x="1637496" y="1076407"/>
                  <a:pt x="1629684" y="1081955"/>
                  <a:pt x="1633590" y="1088445"/>
                </a:cubicBezTo>
                <a:cubicBezTo>
                  <a:pt x="1642363" y="1085095"/>
                  <a:pt x="1652780" y="1083141"/>
                  <a:pt x="1650861" y="1076163"/>
                </a:cubicBezTo>
                <a:cubicBezTo>
                  <a:pt x="1649147" y="1075326"/>
                  <a:pt x="1646886" y="1075134"/>
                  <a:pt x="1644538" y="1075452"/>
                </a:cubicBezTo>
                <a:close/>
                <a:moveTo>
                  <a:pt x="4791998" y="1073537"/>
                </a:moveTo>
                <a:cubicBezTo>
                  <a:pt x="4814681" y="1078811"/>
                  <a:pt x="4791998" y="1091025"/>
                  <a:pt x="4800744" y="1101574"/>
                </a:cubicBezTo>
                <a:cubicBezTo>
                  <a:pt x="4788719" y="1101574"/>
                  <a:pt x="4788719" y="1101574"/>
                  <a:pt x="4788719" y="1101574"/>
                </a:cubicBezTo>
                <a:cubicBezTo>
                  <a:pt x="4790359" y="1094634"/>
                  <a:pt x="4783527" y="1077145"/>
                  <a:pt x="4791998" y="1073537"/>
                </a:cubicBezTo>
                <a:close/>
                <a:moveTo>
                  <a:pt x="3724470" y="1073537"/>
                </a:moveTo>
                <a:cubicBezTo>
                  <a:pt x="3731653" y="1092291"/>
                  <a:pt x="3708999" y="1087127"/>
                  <a:pt x="3696565" y="1094193"/>
                </a:cubicBezTo>
                <a:cubicBezTo>
                  <a:pt x="3693250" y="1081962"/>
                  <a:pt x="3715905" y="1080332"/>
                  <a:pt x="3724470" y="1073537"/>
                </a:cubicBezTo>
                <a:close/>
                <a:moveTo>
                  <a:pt x="3079752" y="1069843"/>
                </a:moveTo>
                <a:cubicBezTo>
                  <a:pt x="3081363" y="1078934"/>
                  <a:pt x="3072768" y="1077230"/>
                  <a:pt x="3069545" y="1080639"/>
                </a:cubicBezTo>
                <a:cubicBezTo>
                  <a:pt x="3069545" y="1071831"/>
                  <a:pt x="3074648" y="1073536"/>
                  <a:pt x="3079752" y="1069843"/>
                </a:cubicBezTo>
                <a:close/>
                <a:moveTo>
                  <a:pt x="3853638" y="1068862"/>
                </a:moveTo>
                <a:cubicBezTo>
                  <a:pt x="3862410" y="1079472"/>
                  <a:pt x="3838013" y="1093433"/>
                  <a:pt x="3855557" y="1100692"/>
                </a:cubicBezTo>
                <a:cubicBezTo>
                  <a:pt x="3845140" y="1104042"/>
                  <a:pt x="3843222" y="1111022"/>
                  <a:pt x="3846784" y="1116328"/>
                </a:cubicBezTo>
                <a:cubicBezTo>
                  <a:pt x="3839932" y="1118282"/>
                  <a:pt x="3843222" y="1127217"/>
                  <a:pt x="3836368" y="1121912"/>
                </a:cubicBezTo>
                <a:cubicBezTo>
                  <a:pt x="3845140" y="1105997"/>
                  <a:pt x="3843222" y="1088128"/>
                  <a:pt x="3853638" y="1068862"/>
                </a:cubicBezTo>
                <a:close/>
                <a:moveTo>
                  <a:pt x="2958062" y="1068612"/>
                </a:moveTo>
                <a:cubicBezTo>
                  <a:pt x="2958062" y="1076969"/>
                  <a:pt x="2954716" y="1075140"/>
                  <a:pt x="2952763" y="1076969"/>
                </a:cubicBezTo>
                <a:cubicBezTo>
                  <a:pt x="2951088" y="1068612"/>
                  <a:pt x="2954716" y="1070179"/>
                  <a:pt x="2958062" y="1068612"/>
                </a:cubicBezTo>
                <a:close/>
                <a:moveTo>
                  <a:pt x="2970170" y="1066907"/>
                </a:moveTo>
                <a:cubicBezTo>
                  <a:pt x="2968356" y="1070316"/>
                  <a:pt x="2970170" y="1079407"/>
                  <a:pt x="2966802" y="1079407"/>
                </a:cubicBezTo>
                <a:cubicBezTo>
                  <a:pt x="2966802" y="1072305"/>
                  <a:pt x="2966802" y="1064919"/>
                  <a:pt x="2970170" y="1066907"/>
                </a:cubicBezTo>
                <a:close/>
                <a:moveTo>
                  <a:pt x="4885992" y="1063688"/>
                </a:moveTo>
                <a:cubicBezTo>
                  <a:pt x="4882391" y="1081183"/>
                  <a:pt x="4882391" y="1105897"/>
                  <a:pt x="4882391" y="1137277"/>
                </a:cubicBezTo>
                <a:cubicBezTo>
                  <a:pt x="4879067" y="1135611"/>
                  <a:pt x="4859677" y="1070630"/>
                  <a:pt x="4885992" y="1063688"/>
                </a:cubicBezTo>
                <a:close/>
                <a:moveTo>
                  <a:pt x="4480682" y="1061225"/>
                </a:moveTo>
                <a:cubicBezTo>
                  <a:pt x="4489748" y="1064607"/>
                  <a:pt x="4487765" y="1068271"/>
                  <a:pt x="4493148" y="1077289"/>
                </a:cubicBezTo>
                <a:cubicBezTo>
                  <a:pt x="4480682" y="1084334"/>
                  <a:pt x="4475300" y="1069962"/>
                  <a:pt x="4480682" y="1061225"/>
                </a:cubicBezTo>
                <a:close/>
                <a:moveTo>
                  <a:pt x="4253233" y="1059994"/>
                </a:moveTo>
                <a:cubicBezTo>
                  <a:pt x="4255140" y="1067061"/>
                  <a:pt x="4267125" y="1075487"/>
                  <a:pt x="4256775" y="1080651"/>
                </a:cubicBezTo>
                <a:cubicBezTo>
                  <a:pt x="4248058" y="1073856"/>
                  <a:pt x="4255140" y="1067061"/>
                  <a:pt x="4253233" y="1059994"/>
                </a:cubicBezTo>
                <a:close/>
                <a:moveTo>
                  <a:pt x="2733052" y="1059641"/>
                </a:moveTo>
                <a:cubicBezTo>
                  <a:pt x="2733626" y="1060008"/>
                  <a:pt x="2734243" y="1061229"/>
                  <a:pt x="2735065" y="1063881"/>
                </a:cubicBezTo>
                <a:lnTo>
                  <a:pt x="2732997" y="1059669"/>
                </a:lnTo>
                <a:close/>
                <a:moveTo>
                  <a:pt x="4530117" y="1057931"/>
                </a:moveTo>
                <a:cubicBezTo>
                  <a:pt x="4527311" y="1056631"/>
                  <a:pt x="4524039" y="1056508"/>
                  <a:pt x="4520544" y="1058253"/>
                </a:cubicBezTo>
                <a:cubicBezTo>
                  <a:pt x="4529316" y="1063558"/>
                  <a:pt x="4534523" y="1072493"/>
                  <a:pt x="4522463" y="1070538"/>
                </a:cubicBezTo>
                <a:cubicBezTo>
                  <a:pt x="4524107" y="1075843"/>
                  <a:pt x="4527671" y="1082823"/>
                  <a:pt x="4536168" y="1082823"/>
                </a:cubicBezTo>
                <a:cubicBezTo>
                  <a:pt x="4542747" y="1076332"/>
                  <a:pt x="4538532" y="1061830"/>
                  <a:pt x="4530117" y="1057931"/>
                </a:cubicBezTo>
                <a:close/>
                <a:moveTo>
                  <a:pt x="3041743" y="1056301"/>
                </a:moveTo>
                <a:cubicBezTo>
                  <a:pt x="3043417" y="1059563"/>
                  <a:pt x="3047044" y="1056301"/>
                  <a:pt x="3048717" y="1066629"/>
                </a:cubicBezTo>
                <a:cubicBezTo>
                  <a:pt x="3041743" y="1066629"/>
                  <a:pt x="3041743" y="1076957"/>
                  <a:pt x="3036444" y="1069891"/>
                </a:cubicBezTo>
                <a:cubicBezTo>
                  <a:pt x="3034491" y="1059563"/>
                  <a:pt x="3045090" y="1069891"/>
                  <a:pt x="3041743" y="1056301"/>
                </a:cubicBezTo>
                <a:close/>
                <a:moveTo>
                  <a:pt x="2709777" y="1055646"/>
                </a:moveTo>
                <a:cubicBezTo>
                  <a:pt x="2705665" y="1055437"/>
                  <a:pt x="2701348" y="1056762"/>
                  <a:pt x="2696961" y="1060252"/>
                </a:cubicBezTo>
                <a:cubicBezTo>
                  <a:pt x="2705733" y="1065556"/>
                  <a:pt x="2712587" y="1063881"/>
                  <a:pt x="2721359" y="1060252"/>
                </a:cubicBezTo>
                <a:cubicBezTo>
                  <a:pt x="2717795" y="1057600"/>
                  <a:pt x="2713888" y="1055856"/>
                  <a:pt x="2709777" y="1055646"/>
                </a:cubicBezTo>
                <a:close/>
                <a:moveTo>
                  <a:pt x="1662751" y="1050900"/>
                </a:moveTo>
                <a:cubicBezTo>
                  <a:pt x="1659085" y="1050691"/>
                  <a:pt x="1656069" y="1052436"/>
                  <a:pt x="1656069" y="1058577"/>
                </a:cubicBezTo>
                <a:cubicBezTo>
                  <a:pt x="1659633" y="1056902"/>
                  <a:pt x="1675259" y="1060252"/>
                  <a:pt x="1673339" y="1054949"/>
                </a:cubicBezTo>
                <a:cubicBezTo>
                  <a:pt x="1670735" y="1053273"/>
                  <a:pt x="1666418" y="1051110"/>
                  <a:pt x="1662751" y="1050900"/>
                </a:cubicBezTo>
                <a:close/>
                <a:moveTo>
                  <a:pt x="2917777" y="1048286"/>
                </a:moveTo>
                <a:cubicBezTo>
                  <a:pt x="2918811" y="1047967"/>
                  <a:pt x="2919865" y="1048251"/>
                  <a:pt x="2920859" y="1048820"/>
                </a:cubicBezTo>
                <a:cubicBezTo>
                  <a:pt x="2922846" y="1049956"/>
                  <a:pt x="2924589" y="1052229"/>
                  <a:pt x="2925426" y="1053081"/>
                </a:cubicBezTo>
                <a:cubicBezTo>
                  <a:pt x="2923753" y="1062172"/>
                  <a:pt x="2922079" y="1047683"/>
                  <a:pt x="2914826" y="1051376"/>
                </a:cubicBezTo>
                <a:cubicBezTo>
                  <a:pt x="2915733" y="1049530"/>
                  <a:pt x="2916744" y="1048606"/>
                  <a:pt x="2917777" y="1048286"/>
                </a:cubicBezTo>
                <a:close/>
                <a:moveTo>
                  <a:pt x="4392727" y="1047683"/>
                </a:moveTo>
                <a:cubicBezTo>
                  <a:pt x="4394384" y="1051376"/>
                  <a:pt x="4397976" y="1053081"/>
                  <a:pt x="4401292" y="1054785"/>
                </a:cubicBezTo>
                <a:cubicBezTo>
                  <a:pt x="4397976" y="1056774"/>
                  <a:pt x="4396042" y="1060183"/>
                  <a:pt x="4396042" y="1062172"/>
                </a:cubicBezTo>
                <a:cubicBezTo>
                  <a:pt x="4394384" y="1056774"/>
                  <a:pt x="4382228" y="1051376"/>
                  <a:pt x="4392727" y="1047683"/>
                </a:cubicBezTo>
                <a:close/>
                <a:moveTo>
                  <a:pt x="1157050" y="1047683"/>
                </a:moveTo>
                <a:cubicBezTo>
                  <a:pt x="1155370" y="1056701"/>
                  <a:pt x="1137736" y="1062056"/>
                  <a:pt x="1134096" y="1070792"/>
                </a:cubicBezTo>
                <a:cubicBezTo>
                  <a:pt x="1130738" y="1060083"/>
                  <a:pt x="1148373" y="1051346"/>
                  <a:pt x="1157050" y="1047683"/>
                </a:cubicBezTo>
                <a:close/>
                <a:moveTo>
                  <a:pt x="2795925" y="1045569"/>
                </a:moveTo>
                <a:cubicBezTo>
                  <a:pt x="2792410" y="1047205"/>
                  <a:pt x="2787870" y="1053064"/>
                  <a:pt x="2788795" y="1054949"/>
                </a:cubicBezTo>
                <a:cubicBezTo>
                  <a:pt x="2792359" y="1047970"/>
                  <a:pt x="2795649" y="1053273"/>
                  <a:pt x="2799213" y="1053273"/>
                </a:cubicBezTo>
                <a:cubicBezTo>
                  <a:pt x="2800104" y="1048877"/>
                  <a:pt x="2799796" y="1046574"/>
                  <a:pt x="2798858" y="1045645"/>
                </a:cubicBezTo>
                <a:cubicBezTo>
                  <a:pt x="2798154" y="1044948"/>
                  <a:pt x="2797097" y="1045024"/>
                  <a:pt x="2795925" y="1045569"/>
                </a:cubicBezTo>
                <a:close/>
                <a:moveTo>
                  <a:pt x="3091823" y="1042758"/>
                </a:moveTo>
                <a:cubicBezTo>
                  <a:pt x="3093448" y="1062178"/>
                  <a:pt x="3086675" y="1053301"/>
                  <a:pt x="3078005" y="1054966"/>
                </a:cubicBezTo>
                <a:cubicBezTo>
                  <a:pt x="3079902" y="1046364"/>
                  <a:pt x="3090197" y="1049694"/>
                  <a:pt x="3091823" y="1042758"/>
                </a:cubicBezTo>
                <a:close/>
                <a:moveTo>
                  <a:pt x="4149412" y="1041124"/>
                </a:moveTo>
                <a:cubicBezTo>
                  <a:pt x="4151293" y="1041124"/>
                  <a:pt x="4152972" y="1041952"/>
                  <a:pt x="4154717" y="1043608"/>
                </a:cubicBezTo>
                <a:cubicBezTo>
                  <a:pt x="4151226" y="1045539"/>
                  <a:pt x="4151226" y="1056025"/>
                  <a:pt x="4146122" y="1052437"/>
                </a:cubicBezTo>
                <a:cubicBezTo>
                  <a:pt x="4149614" y="1047194"/>
                  <a:pt x="4148002" y="1043608"/>
                  <a:pt x="4142899" y="1043608"/>
                </a:cubicBezTo>
                <a:cubicBezTo>
                  <a:pt x="4145451" y="1041952"/>
                  <a:pt x="4147532" y="1041124"/>
                  <a:pt x="4149412" y="1041124"/>
                </a:cubicBezTo>
                <a:close/>
                <a:moveTo>
                  <a:pt x="3119316" y="1040171"/>
                </a:moveTo>
                <a:cubicBezTo>
                  <a:pt x="3121285" y="1039972"/>
                  <a:pt x="3123137" y="1040840"/>
                  <a:pt x="3124869" y="1043893"/>
                </a:cubicBezTo>
                <a:cubicBezTo>
                  <a:pt x="3119606" y="1051111"/>
                  <a:pt x="3110742" y="1059716"/>
                  <a:pt x="3100494" y="1052776"/>
                </a:cubicBezTo>
                <a:cubicBezTo>
                  <a:pt x="3100494" y="1049167"/>
                  <a:pt x="3100494" y="1045836"/>
                  <a:pt x="3098554" y="1040561"/>
                </a:cubicBezTo>
                <a:cubicBezTo>
                  <a:pt x="3106448" y="1050972"/>
                  <a:pt x="3113408" y="1040770"/>
                  <a:pt x="3119316" y="1040171"/>
                </a:cubicBezTo>
                <a:close/>
                <a:moveTo>
                  <a:pt x="2593509" y="1039351"/>
                </a:moveTo>
                <a:cubicBezTo>
                  <a:pt x="2590459" y="1040014"/>
                  <a:pt x="2587854" y="1042666"/>
                  <a:pt x="2587854" y="1047970"/>
                </a:cubicBezTo>
                <a:cubicBezTo>
                  <a:pt x="2593064" y="1046295"/>
                  <a:pt x="2601836" y="1053273"/>
                  <a:pt x="2601836" y="1042666"/>
                </a:cubicBezTo>
                <a:cubicBezTo>
                  <a:pt x="2600054" y="1040014"/>
                  <a:pt x="2596559" y="1038689"/>
                  <a:pt x="2593509" y="1039351"/>
                </a:cubicBezTo>
                <a:close/>
                <a:moveTo>
                  <a:pt x="1499558" y="1039065"/>
                </a:moveTo>
                <a:cubicBezTo>
                  <a:pt x="1502761" y="1048157"/>
                  <a:pt x="1502761" y="1048157"/>
                  <a:pt x="1502761" y="1048157"/>
                </a:cubicBezTo>
                <a:cubicBezTo>
                  <a:pt x="1492619" y="1057247"/>
                  <a:pt x="1494487" y="1039065"/>
                  <a:pt x="1484347" y="1046452"/>
                </a:cubicBezTo>
                <a:cubicBezTo>
                  <a:pt x="1482478" y="1041053"/>
                  <a:pt x="1497690" y="1039065"/>
                  <a:pt x="1499558" y="1039065"/>
                </a:cubicBezTo>
                <a:close/>
                <a:moveTo>
                  <a:pt x="1429095" y="1039065"/>
                </a:moveTo>
                <a:cubicBezTo>
                  <a:pt x="1432647" y="1054938"/>
                  <a:pt x="1411879" y="1049647"/>
                  <a:pt x="1403407" y="1062178"/>
                </a:cubicBezTo>
                <a:cubicBezTo>
                  <a:pt x="1401494" y="1051596"/>
                  <a:pt x="1423903" y="1047976"/>
                  <a:pt x="1429095" y="1039065"/>
                </a:cubicBezTo>
                <a:close/>
                <a:moveTo>
                  <a:pt x="2961128" y="1037807"/>
                </a:moveTo>
                <a:cubicBezTo>
                  <a:pt x="2962639" y="1038290"/>
                  <a:pt x="2964385" y="1040084"/>
                  <a:pt x="2965325" y="1040084"/>
                </a:cubicBezTo>
                <a:cubicBezTo>
                  <a:pt x="2963445" y="1048638"/>
                  <a:pt x="2960222" y="1038152"/>
                  <a:pt x="2958341" y="1043395"/>
                </a:cubicBezTo>
                <a:cubicBezTo>
                  <a:pt x="2958341" y="1038153"/>
                  <a:pt x="2959617" y="1037324"/>
                  <a:pt x="2961128" y="1037807"/>
                </a:cubicBezTo>
                <a:close/>
                <a:moveTo>
                  <a:pt x="1813834" y="1035897"/>
                </a:moveTo>
                <a:cubicBezTo>
                  <a:pt x="1806912" y="1037013"/>
                  <a:pt x="1799990" y="1040991"/>
                  <a:pt x="1799990" y="1046295"/>
                </a:cubicBezTo>
                <a:cubicBezTo>
                  <a:pt x="1812052" y="1046295"/>
                  <a:pt x="1813697" y="1040991"/>
                  <a:pt x="1827678" y="1042666"/>
                </a:cubicBezTo>
                <a:cubicBezTo>
                  <a:pt x="1827678" y="1036525"/>
                  <a:pt x="1820756" y="1034780"/>
                  <a:pt x="1813834" y="1035897"/>
                </a:cubicBezTo>
                <a:close/>
                <a:moveTo>
                  <a:pt x="4933054" y="1035372"/>
                </a:moveTo>
                <a:cubicBezTo>
                  <a:pt x="4957312" y="1035372"/>
                  <a:pt x="4934961" y="1044108"/>
                  <a:pt x="4938233" y="1056790"/>
                </a:cubicBezTo>
                <a:cubicBezTo>
                  <a:pt x="4929784" y="1058481"/>
                  <a:pt x="4936597" y="1042417"/>
                  <a:pt x="4933054" y="1035372"/>
                </a:cubicBezTo>
                <a:close/>
                <a:moveTo>
                  <a:pt x="3042415" y="1032910"/>
                </a:moveTo>
                <a:cubicBezTo>
                  <a:pt x="3042415" y="1038180"/>
                  <a:pt x="3040804" y="1043451"/>
                  <a:pt x="3044027" y="1045393"/>
                </a:cubicBezTo>
                <a:cubicBezTo>
                  <a:pt x="3047518" y="1052330"/>
                  <a:pt x="3038924" y="1041787"/>
                  <a:pt x="3037312" y="1045393"/>
                </a:cubicBezTo>
                <a:cubicBezTo>
                  <a:pt x="3035700" y="1036515"/>
                  <a:pt x="3040804" y="1034851"/>
                  <a:pt x="3042415" y="1032910"/>
                </a:cubicBezTo>
                <a:close/>
                <a:moveTo>
                  <a:pt x="3734285" y="1030447"/>
                </a:moveTo>
                <a:cubicBezTo>
                  <a:pt x="3736181" y="1035794"/>
                  <a:pt x="3741329" y="1041140"/>
                  <a:pt x="3737807" y="1048175"/>
                </a:cubicBezTo>
                <a:cubicBezTo>
                  <a:pt x="3734285" y="1048175"/>
                  <a:pt x="3731033" y="1048175"/>
                  <a:pt x="3727511" y="1049864"/>
                </a:cubicBezTo>
                <a:cubicBezTo>
                  <a:pt x="3725885" y="1041140"/>
                  <a:pt x="3729137" y="1033824"/>
                  <a:pt x="3734285" y="1030447"/>
                </a:cubicBezTo>
                <a:close/>
                <a:moveTo>
                  <a:pt x="2849517" y="1027139"/>
                </a:moveTo>
                <a:cubicBezTo>
                  <a:pt x="2846912" y="1026476"/>
                  <a:pt x="2844308" y="1026894"/>
                  <a:pt x="2842527" y="1030383"/>
                </a:cubicBezTo>
                <a:cubicBezTo>
                  <a:pt x="2846090" y="1030383"/>
                  <a:pt x="2852943" y="1039037"/>
                  <a:pt x="2856508" y="1030383"/>
                </a:cubicBezTo>
                <a:cubicBezTo>
                  <a:pt x="2854726" y="1029547"/>
                  <a:pt x="2852121" y="1027802"/>
                  <a:pt x="2849517" y="1027139"/>
                </a:cubicBezTo>
                <a:close/>
                <a:moveTo>
                  <a:pt x="1567798" y="1026755"/>
                </a:moveTo>
                <a:cubicBezTo>
                  <a:pt x="1562589" y="1025080"/>
                  <a:pt x="1555736" y="1028709"/>
                  <a:pt x="1552172" y="1033734"/>
                </a:cubicBezTo>
                <a:cubicBezTo>
                  <a:pt x="1553817" y="1046295"/>
                  <a:pt x="1573006" y="1035687"/>
                  <a:pt x="1567798" y="1026755"/>
                </a:cubicBezTo>
                <a:close/>
                <a:moveTo>
                  <a:pt x="1874769" y="1025809"/>
                </a:moveTo>
                <a:cubicBezTo>
                  <a:pt x="1865285" y="1026372"/>
                  <a:pt x="1853720" y="1031291"/>
                  <a:pt x="1853720" y="1039037"/>
                </a:cubicBezTo>
                <a:cubicBezTo>
                  <a:pt x="1865782" y="1033734"/>
                  <a:pt x="1870991" y="1039037"/>
                  <a:pt x="1881408" y="1035687"/>
                </a:cubicBezTo>
                <a:cubicBezTo>
                  <a:pt x="1879489" y="1032059"/>
                  <a:pt x="1884699" y="1030383"/>
                  <a:pt x="1883052" y="1026755"/>
                </a:cubicBezTo>
                <a:cubicBezTo>
                  <a:pt x="1880859" y="1025918"/>
                  <a:pt x="1877930" y="1025621"/>
                  <a:pt x="1874769" y="1025809"/>
                </a:cubicBezTo>
                <a:close/>
                <a:moveTo>
                  <a:pt x="2781942" y="1025080"/>
                </a:moveTo>
                <a:cubicBezTo>
                  <a:pt x="2787151" y="1023405"/>
                  <a:pt x="2776734" y="1035687"/>
                  <a:pt x="2781942" y="1037362"/>
                </a:cubicBezTo>
                <a:cubicBezTo>
                  <a:pt x="2785232" y="1028709"/>
                  <a:pt x="2795649" y="1039037"/>
                  <a:pt x="2795649" y="1026755"/>
                </a:cubicBezTo>
                <a:cubicBezTo>
                  <a:pt x="2792359" y="1026755"/>
                  <a:pt x="2785232" y="1023405"/>
                  <a:pt x="2781942" y="1025080"/>
                </a:cubicBezTo>
                <a:close/>
                <a:moveTo>
                  <a:pt x="3075319" y="1021467"/>
                </a:moveTo>
                <a:cubicBezTo>
                  <a:pt x="3071827" y="1037291"/>
                  <a:pt x="3054905" y="1023410"/>
                  <a:pt x="3053294" y="1046174"/>
                </a:cubicBezTo>
                <a:cubicBezTo>
                  <a:pt x="3051681" y="1038957"/>
                  <a:pt x="3048190" y="1042565"/>
                  <a:pt x="3046578" y="1033682"/>
                </a:cubicBezTo>
                <a:cubicBezTo>
                  <a:pt x="3056786" y="1037291"/>
                  <a:pt x="3054905" y="1019802"/>
                  <a:pt x="3063500" y="1028685"/>
                </a:cubicBezTo>
                <a:cubicBezTo>
                  <a:pt x="3063500" y="1018136"/>
                  <a:pt x="3071827" y="1023410"/>
                  <a:pt x="3075319" y="1021467"/>
                </a:cubicBezTo>
                <a:close/>
                <a:moveTo>
                  <a:pt x="2196869" y="1021102"/>
                </a:moveTo>
                <a:cubicBezTo>
                  <a:pt x="2193169" y="1021940"/>
                  <a:pt x="2189673" y="1024103"/>
                  <a:pt x="2187892" y="1026755"/>
                </a:cubicBezTo>
                <a:cubicBezTo>
                  <a:pt x="2189537" y="1030383"/>
                  <a:pt x="2210371" y="1033734"/>
                  <a:pt x="2207081" y="1023405"/>
                </a:cubicBezTo>
                <a:cubicBezTo>
                  <a:pt x="2204477" y="1020753"/>
                  <a:pt x="2200571" y="1020265"/>
                  <a:pt x="2196869" y="1021102"/>
                </a:cubicBezTo>
                <a:close/>
                <a:moveTo>
                  <a:pt x="4818274" y="1018136"/>
                </a:moveTo>
                <a:cubicBezTo>
                  <a:pt x="4837644" y="1025057"/>
                  <a:pt x="4832386" y="1056619"/>
                  <a:pt x="4837644" y="1075722"/>
                </a:cubicBezTo>
                <a:cubicBezTo>
                  <a:pt x="4814954" y="1074061"/>
                  <a:pt x="4828789" y="1033640"/>
                  <a:pt x="4818274" y="1018136"/>
                </a:cubicBezTo>
                <a:close/>
                <a:moveTo>
                  <a:pt x="4209275" y="1018136"/>
                </a:moveTo>
                <a:cubicBezTo>
                  <a:pt x="4212525" y="1018136"/>
                  <a:pt x="4217673" y="1019777"/>
                  <a:pt x="4221195" y="1024975"/>
                </a:cubicBezTo>
                <a:cubicBezTo>
                  <a:pt x="4216047" y="1030173"/>
                  <a:pt x="4212525" y="1026617"/>
                  <a:pt x="4209275" y="1026617"/>
                </a:cubicBezTo>
                <a:cubicBezTo>
                  <a:pt x="4210900" y="1028532"/>
                  <a:pt x="4209275" y="1030173"/>
                  <a:pt x="4207649" y="1028532"/>
                </a:cubicBezTo>
                <a:cubicBezTo>
                  <a:pt x="4212525" y="1024975"/>
                  <a:pt x="4205753" y="1021419"/>
                  <a:pt x="4209275" y="1018136"/>
                </a:cubicBezTo>
                <a:close/>
                <a:moveTo>
                  <a:pt x="3085560" y="1018136"/>
                </a:moveTo>
                <a:cubicBezTo>
                  <a:pt x="3087373" y="1025156"/>
                  <a:pt x="3087373" y="1030491"/>
                  <a:pt x="3085560" y="1033860"/>
                </a:cubicBezTo>
                <a:cubicBezTo>
                  <a:pt x="3083445" y="1030491"/>
                  <a:pt x="3087373" y="1025156"/>
                  <a:pt x="3083445" y="1025156"/>
                </a:cubicBezTo>
                <a:cubicBezTo>
                  <a:pt x="3081632" y="1019820"/>
                  <a:pt x="3083445" y="1018136"/>
                  <a:pt x="3085560" y="1018136"/>
                </a:cubicBezTo>
                <a:close/>
                <a:moveTo>
                  <a:pt x="2264101" y="1018102"/>
                </a:moveTo>
                <a:cubicBezTo>
                  <a:pt x="2246831" y="1019776"/>
                  <a:pt x="2220787" y="1014472"/>
                  <a:pt x="2213934" y="1026755"/>
                </a:cubicBezTo>
                <a:cubicBezTo>
                  <a:pt x="2232849" y="1025080"/>
                  <a:pt x="2238058" y="1025080"/>
                  <a:pt x="2258893" y="1030383"/>
                </a:cubicBezTo>
                <a:cubicBezTo>
                  <a:pt x="2266020" y="1023405"/>
                  <a:pt x="2257248" y="1025080"/>
                  <a:pt x="2264101" y="1018102"/>
                </a:cubicBezTo>
                <a:close/>
                <a:moveTo>
                  <a:pt x="2718383" y="1018062"/>
                </a:moveTo>
                <a:cubicBezTo>
                  <a:pt x="2715104" y="1031978"/>
                  <a:pt x="2723573" y="1014443"/>
                  <a:pt x="2721934" y="1025019"/>
                </a:cubicBezTo>
                <a:cubicBezTo>
                  <a:pt x="2716744" y="1035596"/>
                  <a:pt x="2699531" y="1021402"/>
                  <a:pt x="2692428" y="1035596"/>
                </a:cubicBezTo>
                <a:cubicBezTo>
                  <a:pt x="2690789" y="1038936"/>
                  <a:pt x="2695979" y="1038936"/>
                  <a:pt x="2697619" y="1038936"/>
                </a:cubicBezTo>
                <a:cubicBezTo>
                  <a:pt x="2697619" y="1042555"/>
                  <a:pt x="2694204" y="1042555"/>
                  <a:pt x="2691199" y="1040364"/>
                </a:cubicBezTo>
                <a:lnTo>
                  <a:pt x="2689280" y="1037913"/>
                </a:lnTo>
                <a:lnTo>
                  <a:pt x="2687460" y="1035134"/>
                </a:lnTo>
                <a:lnTo>
                  <a:pt x="2687237" y="1028638"/>
                </a:lnTo>
                <a:cubicBezTo>
                  <a:pt x="2692428" y="1030308"/>
                  <a:pt x="2695979" y="1031978"/>
                  <a:pt x="2694340" y="1019731"/>
                </a:cubicBezTo>
                <a:cubicBezTo>
                  <a:pt x="2699531" y="1028638"/>
                  <a:pt x="2709913" y="1021402"/>
                  <a:pt x="2718383" y="1018062"/>
                </a:cubicBezTo>
                <a:close/>
                <a:moveTo>
                  <a:pt x="2683689" y="1016084"/>
                </a:moveTo>
                <a:cubicBezTo>
                  <a:pt x="2682071" y="1026480"/>
                  <a:pt x="2682071" y="1026480"/>
                  <a:pt x="2682071" y="1026480"/>
                </a:cubicBezTo>
                <a:cubicBezTo>
                  <a:pt x="2678565" y="1021282"/>
                  <a:pt x="2651323" y="1024839"/>
                  <a:pt x="2671821" y="1021282"/>
                </a:cubicBezTo>
                <a:cubicBezTo>
                  <a:pt x="2675058" y="1019641"/>
                  <a:pt x="2678565" y="1014443"/>
                  <a:pt x="2683689" y="1016084"/>
                </a:cubicBezTo>
                <a:close/>
                <a:moveTo>
                  <a:pt x="2737974" y="1015547"/>
                </a:moveTo>
                <a:cubicBezTo>
                  <a:pt x="2738827" y="1015565"/>
                  <a:pt x="2739797" y="1016181"/>
                  <a:pt x="2740710" y="1017194"/>
                </a:cubicBezTo>
                <a:cubicBezTo>
                  <a:pt x="2742536" y="1019222"/>
                  <a:pt x="2744139" y="1022843"/>
                  <a:pt x="2744139" y="1026464"/>
                </a:cubicBezTo>
                <a:cubicBezTo>
                  <a:pt x="2739268" y="1026464"/>
                  <a:pt x="2739268" y="1019222"/>
                  <a:pt x="2735934" y="1017485"/>
                </a:cubicBezTo>
                <a:cubicBezTo>
                  <a:pt x="2736383" y="1016108"/>
                  <a:pt x="2737121" y="1015529"/>
                  <a:pt x="2737974" y="1015547"/>
                </a:cubicBezTo>
                <a:close/>
                <a:moveTo>
                  <a:pt x="2576833" y="1015291"/>
                </a:moveTo>
                <a:cubicBezTo>
                  <a:pt x="2583751" y="1011981"/>
                  <a:pt x="2585687" y="1025777"/>
                  <a:pt x="2589008" y="1017223"/>
                </a:cubicBezTo>
                <a:cubicBezTo>
                  <a:pt x="2597862" y="1024121"/>
                  <a:pt x="2578493" y="1020534"/>
                  <a:pt x="2580430" y="1027709"/>
                </a:cubicBezTo>
                <a:cubicBezTo>
                  <a:pt x="2575172" y="1027709"/>
                  <a:pt x="2575172" y="1022466"/>
                  <a:pt x="2576833" y="1015291"/>
                </a:cubicBezTo>
                <a:close/>
                <a:moveTo>
                  <a:pt x="4262211" y="1010749"/>
                </a:moveTo>
                <a:cubicBezTo>
                  <a:pt x="4267456" y="1012580"/>
                  <a:pt x="4274425" y="1017084"/>
                  <a:pt x="4278979" y="1021765"/>
                </a:cubicBezTo>
                <a:lnTo>
                  <a:pt x="4279339" y="1022313"/>
                </a:lnTo>
                <a:lnTo>
                  <a:pt x="4286465" y="1020916"/>
                </a:lnTo>
                <a:cubicBezTo>
                  <a:pt x="4286056" y="1023538"/>
                  <a:pt x="4284677" y="1025176"/>
                  <a:pt x="4282700" y="1026159"/>
                </a:cubicBezTo>
                <a:lnTo>
                  <a:pt x="4281959" y="1026292"/>
                </a:lnTo>
                <a:lnTo>
                  <a:pt x="4283482" y="1028606"/>
                </a:lnTo>
                <a:cubicBezTo>
                  <a:pt x="4284033" y="1030722"/>
                  <a:pt x="4283464" y="1032570"/>
                  <a:pt x="4281255" y="1033837"/>
                </a:cubicBezTo>
                <a:cubicBezTo>
                  <a:pt x="4274356" y="1025109"/>
                  <a:pt x="4277943" y="1057206"/>
                  <a:pt x="4267455" y="1053545"/>
                </a:cubicBezTo>
                <a:cubicBezTo>
                  <a:pt x="4269111" y="1062555"/>
                  <a:pt x="4276011" y="1060585"/>
                  <a:pt x="4270768" y="1067905"/>
                </a:cubicBezTo>
                <a:cubicBezTo>
                  <a:pt x="4267455" y="1064245"/>
                  <a:pt x="4269111" y="1071284"/>
                  <a:pt x="4263867" y="1073255"/>
                </a:cubicBezTo>
                <a:cubicBezTo>
                  <a:pt x="4259589" y="1061570"/>
                  <a:pt x="4259175" y="1051716"/>
                  <a:pt x="4259830" y="1041897"/>
                </a:cubicBezTo>
                <a:lnTo>
                  <a:pt x="4261020" y="1026326"/>
                </a:lnTo>
                <a:lnTo>
                  <a:pt x="4258937" y="1026159"/>
                </a:lnTo>
                <a:lnTo>
                  <a:pt x="4261187" y="1024144"/>
                </a:lnTo>
                <a:close/>
                <a:moveTo>
                  <a:pt x="1663651" y="1008575"/>
                </a:moveTo>
                <a:cubicBezTo>
                  <a:pt x="1657560" y="1009884"/>
                  <a:pt x="1652780" y="1016217"/>
                  <a:pt x="1652780" y="1021451"/>
                </a:cubicBezTo>
                <a:cubicBezTo>
                  <a:pt x="1661278" y="1019776"/>
                  <a:pt x="1668131" y="1016148"/>
                  <a:pt x="1670050" y="1009169"/>
                </a:cubicBezTo>
                <a:cubicBezTo>
                  <a:pt x="1667857" y="1008262"/>
                  <a:pt x="1665681" y="1008139"/>
                  <a:pt x="1663651" y="1008575"/>
                </a:cubicBezTo>
                <a:close/>
                <a:moveTo>
                  <a:pt x="3008364" y="1006671"/>
                </a:moveTo>
                <a:cubicBezTo>
                  <a:pt x="3008364" y="1008364"/>
                  <a:pt x="3010038" y="1010057"/>
                  <a:pt x="3010038" y="1010057"/>
                </a:cubicBezTo>
                <a:lnTo>
                  <a:pt x="3008364" y="1006734"/>
                </a:lnTo>
                <a:close/>
                <a:moveTo>
                  <a:pt x="4013621" y="1006582"/>
                </a:moveTo>
                <a:cubicBezTo>
                  <a:pt x="4027786" y="1004594"/>
                  <a:pt x="4013621" y="1013686"/>
                  <a:pt x="4027786" y="1015390"/>
                </a:cubicBezTo>
                <a:cubicBezTo>
                  <a:pt x="4024386" y="1019083"/>
                  <a:pt x="4022403" y="1020788"/>
                  <a:pt x="4022403" y="1022776"/>
                </a:cubicBezTo>
                <a:cubicBezTo>
                  <a:pt x="4019003" y="1013686"/>
                  <a:pt x="4009938" y="1013686"/>
                  <a:pt x="4013621" y="1006582"/>
                </a:cubicBezTo>
                <a:close/>
                <a:moveTo>
                  <a:pt x="1701301" y="1005540"/>
                </a:moveTo>
                <a:cubicBezTo>
                  <a:pt x="1690885" y="1012798"/>
                  <a:pt x="1680467" y="1003865"/>
                  <a:pt x="1678548" y="1016148"/>
                </a:cubicBezTo>
                <a:cubicBezTo>
                  <a:pt x="1687320" y="1016148"/>
                  <a:pt x="1696093" y="1012798"/>
                  <a:pt x="1701301" y="1005540"/>
                </a:cubicBezTo>
                <a:close/>
                <a:moveTo>
                  <a:pt x="3006852" y="1003731"/>
                </a:moveTo>
                <a:lnTo>
                  <a:pt x="3008364" y="1006734"/>
                </a:lnTo>
                <a:lnTo>
                  <a:pt x="3008364" y="1010057"/>
                </a:lnTo>
                <a:cubicBezTo>
                  <a:pt x="3008364" y="1017392"/>
                  <a:pt x="3001112" y="1012032"/>
                  <a:pt x="2999438" y="1019085"/>
                </a:cubicBezTo>
                <a:cubicBezTo>
                  <a:pt x="2999438" y="1017816"/>
                  <a:pt x="3003360" y="1003374"/>
                  <a:pt x="3006852" y="1003731"/>
                </a:cubicBezTo>
                <a:close/>
                <a:moveTo>
                  <a:pt x="2356349" y="1002262"/>
                </a:moveTo>
                <a:cubicBezTo>
                  <a:pt x="2359715" y="1002922"/>
                  <a:pt x="2365556" y="1008510"/>
                  <a:pt x="2369416" y="1007268"/>
                </a:cubicBezTo>
                <a:cubicBezTo>
                  <a:pt x="2369416" y="1014167"/>
                  <a:pt x="2357497" y="1008924"/>
                  <a:pt x="2353974" y="1010579"/>
                </a:cubicBezTo>
                <a:cubicBezTo>
                  <a:pt x="2355600" y="1007268"/>
                  <a:pt x="2357497" y="1005336"/>
                  <a:pt x="2353974" y="1003680"/>
                </a:cubicBezTo>
                <a:cubicBezTo>
                  <a:pt x="2354382" y="1002370"/>
                  <a:pt x="2355228" y="1002043"/>
                  <a:pt x="2356349" y="1002262"/>
                </a:cubicBezTo>
                <a:close/>
                <a:moveTo>
                  <a:pt x="2974054" y="1002131"/>
                </a:moveTo>
                <a:cubicBezTo>
                  <a:pt x="2976170" y="1003863"/>
                  <a:pt x="2977983" y="1013096"/>
                  <a:pt x="2979796" y="1013096"/>
                </a:cubicBezTo>
                <a:cubicBezTo>
                  <a:pt x="2979796" y="1020310"/>
                  <a:pt x="2977983" y="1020310"/>
                  <a:pt x="2976170" y="1020310"/>
                </a:cubicBezTo>
                <a:cubicBezTo>
                  <a:pt x="2974054" y="1011076"/>
                  <a:pt x="2976170" y="1009345"/>
                  <a:pt x="2974054" y="1002131"/>
                </a:cubicBezTo>
                <a:close/>
                <a:moveTo>
                  <a:pt x="2970126" y="1002131"/>
                </a:moveTo>
                <a:cubicBezTo>
                  <a:pt x="2970126" y="1007388"/>
                  <a:pt x="2971939" y="1012645"/>
                  <a:pt x="2973751" y="1010708"/>
                </a:cubicBezTo>
                <a:cubicBezTo>
                  <a:pt x="2971939" y="1014304"/>
                  <a:pt x="2973751" y="1026477"/>
                  <a:pt x="2970126" y="1026477"/>
                </a:cubicBezTo>
                <a:cubicBezTo>
                  <a:pt x="2968011" y="1015965"/>
                  <a:pt x="2971939" y="1017901"/>
                  <a:pt x="2971939" y="1014304"/>
                </a:cubicBezTo>
                <a:cubicBezTo>
                  <a:pt x="2970126" y="1010708"/>
                  <a:pt x="2970126" y="1009048"/>
                  <a:pt x="2968011" y="1005452"/>
                </a:cubicBezTo>
                <a:cubicBezTo>
                  <a:pt x="2968011" y="1002131"/>
                  <a:pt x="2970126" y="1003791"/>
                  <a:pt x="2970126" y="1002131"/>
                </a:cubicBezTo>
                <a:close/>
                <a:moveTo>
                  <a:pt x="4161762" y="1001011"/>
                </a:moveTo>
                <a:lnTo>
                  <a:pt x="4160028" y="1001049"/>
                </a:lnTo>
                <a:lnTo>
                  <a:pt x="4162010" y="1001854"/>
                </a:lnTo>
                <a:close/>
                <a:moveTo>
                  <a:pt x="3686040" y="993258"/>
                </a:moveTo>
                <a:cubicBezTo>
                  <a:pt x="3681106" y="1000515"/>
                  <a:pt x="3684396" y="1002190"/>
                  <a:pt x="3679187" y="1007494"/>
                </a:cubicBezTo>
                <a:cubicBezTo>
                  <a:pt x="3691249" y="1016148"/>
                  <a:pt x="3689604" y="998561"/>
                  <a:pt x="3686040" y="993258"/>
                </a:cubicBezTo>
                <a:close/>
                <a:moveTo>
                  <a:pt x="4146386" y="992920"/>
                </a:moveTo>
                <a:lnTo>
                  <a:pt x="4146206" y="993437"/>
                </a:lnTo>
                <a:lnTo>
                  <a:pt x="4146591" y="993463"/>
                </a:lnTo>
                <a:close/>
                <a:moveTo>
                  <a:pt x="4070184" y="992920"/>
                </a:moveTo>
                <a:cubicBezTo>
                  <a:pt x="4063331" y="998225"/>
                  <a:pt x="4068539" y="1001854"/>
                  <a:pt x="4068539" y="1007159"/>
                </a:cubicBezTo>
                <a:cubicBezTo>
                  <a:pt x="4070184" y="1005205"/>
                  <a:pt x="4080600" y="1001854"/>
                  <a:pt x="4070184" y="992920"/>
                </a:cubicBezTo>
                <a:close/>
                <a:moveTo>
                  <a:pt x="4584685" y="989569"/>
                </a:moveTo>
                <a:cubicBezTo>
                  <a:pt x="4583041" y="1001854"/>
                  <a:pt x="4576187" y="992920"/>
                  <a:pt x="4569061" y="1000179"/>
                </a:cubicBezTo>
                <a:cubicBezTo>
                  <a:pt x="4579477" y="1007159"/>
                  <a:pt x="4560564" y="1012464"/>
                  <a:pt x="4567416" y="1019444"/>
                </a:cubicBezTo>
                <a:cubicBezTo>
                  <a:pt x="4572625" y="1007159"/>
                  <a:pt x="4598664" y="1005205"/>
                  <a:pt x="4584685" y="989569"/>
                </a:cubicBezTo>
                <a:close/>
                <a:moveTo>
                  <a:pt x="1858476" y="987358"/>
                </a:moveTo>
                <a:cubicBezTo>
                  <a:pt x="1858476" y="991052"/>
                  <a:pt x="1860113" y="992756"/>
                  <a:pt x="1861748" y="992756"/>
                </a:cubicBezTo>
                <a:cubicBezTo>
                  <a:pt x="1853296" y="998154"/>
                  <a:pt x="1841027" y="998154"/>
                  <a:pt x="1825758" y="1001847"/>
                </a:cubicBezTo>
                <a:cubicBezTo>
                  <a:pt x="1830667" y="994745"/>
                  <a:pt x="1851387" y="994745"/>
                  <a:pt x="1858476" y="987358"/>
                </a:cubicBezTo>
                <a:close/>
                <a:moveTo>
                  <a:pt x="1393062" y="986127"/>
                </a:moveTo>
                <a:cubicBezTo>
                  <a:pt x="1396382" y="992922"/>
                  <a:pt x="1396382" y="992922"/>
                  <a:pt x="1396382" y="992922"/>
                </a:cubicBezTo>
                <a:cubicBezTo>
                  <a:pt x="1391125" y="987758"/>
                  <a:pt x="1375629" y="1006784"/>
                  <a:pt x="1373693" y="994825"/>
                </a:cubicBezTo>
                <a:close/>
                <a:moveTo>
                  <a:pt x="2983342" y="985343"/>
                </a:moveTo>
                <a:cubicBezTo>
                  <a:pt x="2987708" y="983809"/>
                  <a:pt x="2992491" y="986040"/>
                  <a:pt x="2995125" y="995803"/>
                </a:cubicBezTo>
                <a:cubicBezTo>
                  <a:pt x="2998728" y="995803"/>
                  <a:pt x="2998728" y="994129"/>
                  <a:pt x="3003996" y="995803"/>
                </a:cubicBezTo>
                <a:cubicBezTo>
                  <a:pt x="3000392" y="1008075"/>
                  <a:pt x="2988193" y="1011701"/>
                  <a:pt x="2981262" y="1011701"/>
                </a:cubicBezTo>
                <a:cubicBezTo>
                  <a:pt x="2981262" y="1001103"/>
                  <a:pt x="2993461" y="1006402"/>
                  <a:pt x="2996787" y="1004450"/>
                </a:cubicBezTo>
                <a:cubicBezTo>
                  <a:pt x="2996787" y="995803"/>
                  <a:pt x="2989857" y="994129"/>
                  <a:pt x="2988193" y="988830"/>
                </a:cubicBezTo>
                <a:cubicBezTo>
                  <a:pt x="2989857" y="997476"/>
                  <a:pt x="2979321" y="995803"/>
                  <a:pt x="2974054" y="997476"/>
                </a:cubicBezTo>
                <a:cubicBezTo>
                  <a:pt x="2975025" y="992176"/>
                  <a:pt x="2978975" y="986877"/>
                  <a:pt x="2983342" y="985343"/>
                </a:cubicBezTo>
                <a:close/>
                <a:moveTo>
                  <a:pt x="3327472" y="982650"/>
                </a:moveTo>
                <a:cubicBezTo>
                  <a:pt x="3327472" y="987954"/>
                  <a:pt x="3329391" y="993258"/>
                  <a:pt x="3324182" y="996886"/>
                </a:cubicBezTo>
                <a:cubicBezTo>
                  <a:pt x="3331035" y="1003865"/>
                  <a:pt x="3334599" y="993258"/>
                  <a:pt x="3332680" y="989908"/>
                </a:cubicBezTo>
                <a:cubicBezTo>
                  <a:pt x="3327472" y="991582"/>
                  <a:pt x="3332680" y="986279"/>
                  <a:pt x="3327472" y="982650"/>
                </a:cubicBezTo>
                <a:close/>
                <a:moveTo>
                  <a:pt x="3743915" y="982434"/>
                </a:moveTo>
                <a:cubicBezTo>
                  <a:pt x="3745822" y="987831"/>
                  <a:pt x="3750997" y="991525"/>
                  <a:pt x="3747456" y="996923"/>
                </a:cubicBezTo>
                <a:cubicBezTo>
                  <a:pt x="3740646" y="993230"/>
                  <a:pt x="3738740" y="1000616"/>
                  <a:pt x="3731930" y="995218"/>
                </a:cubicBezTo>
                <a:cubicBezTo>
                  <a:pt x="3740646" y="993230"/>
                  <a:pt x="3745822" y="993230"/>
                  <a:pt x="3743915" y="982434"/>
                </a:cubicBezTo>
                <a:close/>
                <a:moveTo>
                  <a:pt x="3721856" y="982434"/>
                </a:moveTo>
                <a:cubicBezTo>
                  <a:pt x="3730451" y="994926"/>
                  <a:pt x="3718364" y="1007140"/>
                  <a:pt x="3713261" y="1010471"/>
                </a:cubicBezTo>
                <a:cubicBezTo>
                  <a:pt x="3706546" y="1003532"/>
                  <a:pt x="3721856" y="992982"/>
                  <a:pt x="3721856" y="982434"/>
                </a:cubicBezTo>
                <a:close/>
                <a:moveTo>
                  <a:pt x="1884060" y="982434"/>
                </a:moveTo>
                <a:cubicBezTo>
                  <a:pt x="1882459" y="986127"/>
                  <a:pt x="1882459" y="989821"/>
                  <a:pt x="1885929" y="989821"/>
                </a:cubicBezTo>
                <a:cubicBezTo>
                  <a:pt x="1878990" y="996923"/>
                  <a:pt x="1878990" y="984423"/>
                  <a:pt x="1865647" y="993230"/>
                </a:cubicBezTo>
                <a:cubicBezTo>
                  <a:pt x="1865647" y="986127"/>
                  <a:pt x="1875788" y="984423"/>
                  <a:pt x="1884060" y="982434"/>
                </a:cubicBezTo>
                <a:close/>
                <a:moveTo>
                  <a:pt x="1862956" y="978740"/>
                </a:moveTo>
                <a:cubicBezTo>
                  <a:pt x="1850904" y="989253"/>
                  <a:pt x="1821597" y="987316"/>
                  <a:pt x="1807628" y="1003086"/>
                </a:cubicBezTo>
                <a:cubicBezTo>
                  <a:pt x="1814749" y="985656"/>
                  <a:pt x="1844056" y="983996"/>
                  <a:pt x="1862956" y="978740"/>
                </a:cubicBezTo>
                <a:close/>
                <a:moveTo>
                  <a:pt x="2999883" y="975483"/>
                </a:moveTo>
                <a:cubicBezTo>
                  <a:pt x="3005121" y="977176"/>
                  <a:pt x="3006775" y="980843"/>
                  <a:pt x="3012013" y="982536"/>
                </a:cubicBezTo>
                <a:cubicBezTo>
                  <a:pt x="3013667" y="996925"/>
                  <a:pt x="2998229" y="970123"/>
                  <a:pt x="3005121" y="993258"/>
                </a:cubicBezTo>
                <a:cubicBezTo>
                  <a:pt x="3003467" y="989872"/>
                  <a:pt x="2999883" y="980843"/>
                  <a:pt x="2999883" y="975483"/>
                </a:cubicBezTo>
                <a:close/>
                <a:moveTo>
                  <a:pt x="1957939" y="975471"/>
                </a:moveTo>
                <a:cubicBezTo>
                  <a:pt x="1963183" y="973816"/>
                  <a:pt x="1964839" y="979058"/>
                  <a:pt x="1971740" y="977127"/>
                </a:cubicBezTo>
                <a:cubicBezTo>
                  <a:pt x="1964839" y="987613"/>
                  <a:pt x="1959595" y="984301"/>
                  <a:pt x="1945794" y="989545"/>
                </a:cubicBezTo>
                <a:cubicBezTo>
                  <a:pt x="1936962" y="987613"/>
                  <a:pt x="1963183" y="985957"/>
                  <a:pt x="1957939" y="975471"/>
                </a:cubicBezTo>
                <a:close/>
                <a:moveTo>
                  <a:pt x="3022706" y="975047"/>
                </a:moveTo>
                <a:cubicBezTo>
                  <a:pt x="3024518" y="983403"/>
                  <a:pt x="3020893" y="980009"/>
                  <a:pt x="3018778" y="981575"/>
                </a:cubicBezTo>
                <a:cubicBezTo>
                  <a:pt x="3018778" y="976614"/>
                  <a:pt x="3020893" y="975047"/>
                  <a:pt x="3022706" y="975047"/>
                </a:cubicBezTo>
                <a:close/>
                <a:moveTo>
                  <a:pt x="3015453" y="973816"/>
                </a:moveTo>
                <a:cubicBezTo>
                  <a:pt x="3017266" y="984612"/>
                  <a:pt x="3015453" y="984612"/>
                  <a:pt x="3013338" y="984612"/>
                </a:cubicBezTo>
                <a:cubicBezTo>
                  <a:pt x="3011526" y="979214"/>
                  <a:pt x="3011526" y="973816"/>
                  <a:pt x="3015453" y="973816"/>
                </a:cubicBezTo>
                <a:close/>
                <a:moveTo>
                  <a:pt x="1598504" y="970957"/>
                </a:moveTo>
                <a:cubicBezTo>
                  <a:pt x="1607058" y="967661"/>
                  <a:pt x="1603746" y="981395"/>
                  <a:pt x="1613955" y="974528"/>
                </a:cubicBezTo>
                <a:cubicBezTo>
                  <a:pt x="1607058" y="984966"/>
                  <a:pt x="1573948" y="1000626"/>
                  <a:pt x="1563464" y="995406"/>
                </a:cubicBezTo>
                <a:cubicBezTo>
                  <a:pt x="1565396" y="988538"/>
                  <a:pt x="1570638" y="984966"/>
                  <a:pt x="1579191" y="981395"/>
                </a:cubicBezTo>
                <a:cubicBezTo>
                  <a:pt x="1567051" y="993758"/>
                  <a:pt x="1612300" y="981395"/>
                  <a:pt x="1598504" y="970957"/>
                </a:cubicBezTo>
                <a:close/>
                <a:moveTo>
                  <a:pt x="3358724" y="968693"/>
                </a:moveTo>
                <a:cubicBezTo>
                  <a:pt x="3360368" y="972043"/>
                  <a:pt x="3355433" y="975671"/>
                  <a:pt x="3353514" y="975671"/>
                </a:cubicBezTo>
                <a:cubicBezTo>
                  <a:pt x="3362287" y="986279"/>
                  <a:pt x="3363932" y="968693"/>
                  <a:pt x="3358724" y="968693"/>
                </a:cubicBezTo>
                <a:close/>
                <a:moveTo>
                  <a:pt x="4199440" y="967661"/>
                </a:moveTo>
                <a:cubicBezTo>
                  <a:pt x="4184130" y="983441"/>
                  <a:pt x="4192725" y="1002544"/>
                  <a:pt x="4170699" y="1025246"/>
                </a:cubicBezTo>
                <a:cubicBezTo>
                  <a:pt x="4174191" y="1013064"/>
                  <a:pt x="4177414" y="967661"/>
                  <a:pt x="4199440" y="967661"/>
                </a:cubicBezTo>
                <a:close/>
                <a:moveTo>
                  <a:pt x="3033598" y="966494"/>
                </a:moveTo>
                <a:cubicBezTo>
                  <a:pt x="3034900" y="966838"/>
                  <a:pt x="3036279" y="970354"/>
                  <a:pt x="3037504" y="969131"/>
                </a:cubicBezTo>
                <a:cubicBezTo>
                  <a:pt x="3042680" y="984624"/>
                  <a:pt x="3032329" y="965598"/>
                  <a:pt x="3037504" y="977829"/>
                </a:cubicBezTo>
                <a:cubicBezTo>
                  <a:pt x="3039139" y="984624"/>
                  <a:pt x="3033964" y="979460"/>
                  <a:pt x="3033964" y="975926"/>
                </a:cubicBezTo>
                <a:cubicBezTo>
                  <a:pt x="3023613" y="982993"/>
                  <a:pt x="3029060" y="970762"/>
                  <a:pt x="3033964" y="972665"/>
                </a:cubicBezTo>
                <a:cubicBezTo>
                  <a:pt x="3033964" y="972665"/>
                  <a:pt x="3033964" y="969131"/>
                  <a:pt x="3032329" y="967500"/>
                </a:cubicBezTo>
                <a:cubicBezTo>
                  <a:pt x="3032738" y="966616"/>
                  <a:pt x="3033164" y="966379"/>
                  <a:pt x="3033598" y="966494"/>
                </a:cubicBezTo>
                <a:close/>
                <a:moveTo>
                  <a:pt x="3042676" y="963445"/>
                </a:moveTo>
                <a:cubicBezTo>
                  <a:pt x="3044318" y="962374"/>
                  <a:pt x="3046815" y="963244"/>
                  <a:pt x="3049310" y="964983"/>
                </a:cubicBezTo>
                <a:cubicBezTo>
                  <a:pt x="3049310" y="966589"/>
                  <a:pt x="3049310" y="970068"/>
                  <a:pt x="3051150" y="973548"/>
                </a:cubicBezTo>
                <a:cubicBezTo>
                  <a:pt x="3044318" y="966589"/>
                  <a:pt x="3046158" y="970068"/>
                  <a:pt x="3041165" y="973548"/>
                </a:cubicBezTo>
                <a:cubicBezTo>
                  <a:pt x="3040246" y="967526"/>
                  <a:pt x="3041034" y="964515"/>
                  <a:pt x="3042676" y="963445"/>
                </a:cubicBezTo>
                <a:close/>
                <a:moveTo>
                  <a:pt x="1655055" y="961505"/>
                </a:moveTo>
                <a:cubicBezTo>
                  <a:pt x="1655055" y="975993"/>
                  <a:pt x="1637884" y="966902"/>
                  <a:pt x="1627526" y="972300"/>
                </a:cubicBezTo>
                <a:cubicBezTo>
                  <a:pt x="1629434" y="963493"/>
                  <a:pt x="1644698" y="970596"/>
                  <a:pt x="1655055" y="961505"/>
                </a:cubicBezTo>
                <a:close/>
                <a:moveTo>
                  <a:pt x="4081221" y="960620"/>
                </a:moveTo>
                <a:cubicBezTo>
                  <a:pt x="4079247" y="960847"/>
                  <a:pt x="4076762" y="962068"/>
                  <a:pt x="4073747" y="964720"/>
                </a:cubicBezTo>
                <a:cubicBezTo>
                  <a:pt x="4085807" y="968350"/>
                  <a:pt x="4068539" y="966396"/>
                  <a:pt x="4063331" y="970026"/>
                </a:cubicBezTo>
                <a:cubicBezTo>
                  <a:pt x="4064975" y="971701"/>
                  <a:pt x="4066895" y="973655"/>
                  <a:pt x="4064975" y="975330"/>
                </a:cubicBezTo>
                <a:cubicBezTo>
                  <a:pt x="4063331" y="973515"/>
                  <a:pt x="4061618" y="973097"/>
                  <a:pt x="4059905" y="972678"/>
                </a:cubicBezTo>
                <a:lnTo>
                  <a:pt x="4057784" y="971568"/>
                </a:lnTo>
                <a:lnTo>
                  <a:pt x="4057552" y="974185"/>
                </a:lnTo>
                <a:lnTo>
                  <a:pt x="4055232" y="977104"/>
                </a:lnTo>
                <a:lnTo>
                  <a:pt x="4063331" y="977005"/>
                </a:lnTo>
                <a:cubicBezTo>
                  <a:pt x="4063331" y="982311"/>
                  <a:pt x="4066895" y="994875"/>
                  <a:pt x="4075391" y="989569"/>
                </a:cubicBezTo>
                <a:cubicBezTo>
                  <a:pt x="4077173" y="987755"/>
                  <a:pt x="4074569" y="985521"/>
                  <a:pt x="4072171" y="983078"/>
                </a:cubicBezTo>
                <a:lnTo>
                  <a:pt x="4070454" y="980807"/>
                </a:lnTo>
                <a:lnTo>
                  <a:pt x="4069274" y="980405"/>
                </a:lnTo>
                <a:lnTo>
                  <a:pt x="4069377" y="979382"/>
                </a:lnTo>
                <a:lnTo>
                  <a:pt x="4069301" y="979283"/>
                </a:lnTo>
                <a:lnTo>
                  <a:pt x="4069455" y="978596"/>
                </a:lnTo>
                <a:lnTo>
                  <a:pt x="4069669" y="976446"/>
                </a:lnTo>
                <a:cubicBezTo>
                  <a:pt x="4070766" y="973488"/>
                  <a:pt x="4072537" y="970315"/>
                  <a:pt x="4068996" y="969449"/>
                </a:cubicBezTo>
                <a:cubicBezTo>
                  <a:pt x="4070766" y="968079"/>
                  <a:pt x="4072325" y="967735"/>
                  <a:pt x="4073582" y="968106"/>
                </a:cubicBezTo>
                <a:cubicBezTo>
                  <a:pt x="4075468" y="968660"/>
                  <a:pt x="4076676" y="970818"/>
                  <a:pt x="4076908" y="973512"/>
                </a:cubicBezTo>
                <a:lnTo>
                  <a:pt x="4076273" y="975678"/>
                </a:lnTo>
                <a:lnTo>
                  <a:pt x="4078715" y="973760"/>
                </a:lnTo>
                <a:cubicBezTo>
                  <a:pt x="4081080" y="971352"/>
                  <a:pt x="4083204" y="969188"/>
                  <a:pt x="4085807" y="973655"/>
                </a:cubicBezTo>
                <a:cubicBezTo>
                  <a:pt x="4088480" y="968210"/>
                  <a:pt x="4087144" y="959939"/>
                  <a:pt x="4081221" y="960620"/>
                </a:cubicBezTo>
                <a:close/>
                <a:moveTo>
                  <a:pt x="4412767" y="959042"/>
                </a:moveTo>
                <a:cubicBezTo>
                  <a:pt x="4418150" y="964316"/>
                  <a:pt x="4411068" y="971257"/>
                  <a:pt x="4421833" y="976531"/>
                </a:cubicBezTo>
                <a:cubicBezTo>
                  <a:pt x="4407667" y="987080"/>
                  <a:pt x="4403985" y="964316"/>
                  <a:pt x="4412767" y="959042"/>
                </a:cubicBezTo>
                <a:close/>
                <a:moveTo>
                  <a:pt x="1818887" y="958235"/>
                </a:moveTo>
                <a:cubicBezTo>
                  <a:pt x="1821460" y="957136"/>
                  <a:pt x="1824915" y="957136"/>
                  <a:pt x="1827488" y="958923"/>
                </a:cubicBezTo>
                <a:cubicBezTo>
                  <a:pt x="1829114" y="964146"/>
                  <a:pt x="1817193" y="983389"/>
                  <a:pt x="1815568" y="971019"/>
                </a:cubicBezTo>
                <a:lnTo>
                  <a:pt x="1822341" y="969370"/>
                </a:lnTo>
                <a:cubicBezTo>
                  <a:pt x="1822341" y="964146"/>
                  <a:pt x="1818819" y="964146"/>
                  <a:pt x="1815568" y="964146"/>
                </a:cubicBezTo>
                <a:cubicBezTo>
                  <a:pt x="1814620" y="961535"/>
                  <a:pt x="1816314" y="959336"/>
                  <a:pt x="1818887" y="958235"/>
                </a:cubicBezTo>
                <a:close/>
                <a:moveTo>
                  <a:pt x="4241486" y="955349"/>
                </a:moveTo>
                <a:cubicBezTo>
                  <a:pt x="4250203" y="960747"/>
                  <a:pt x="4236311" y="973531"/>
                  <a:pt x="4231136" y="971543"/>
                </a:cubicBezTo>
                <a:cubicBezTo>
                  <a:pt x="4232770" y="966145"/>
                  <a:pt x="4231136" y="960747"/>
                  <a:pt x="4241486" y="955349"/>
                </a:cubicBezTo>
                <a:close/>
                <a:moveTo>
                  <a:pt x="2163930" y="955349"/>
                </a:moveTo>
                <a:cubicBezTo>
                  <a:pt x="2153530" y="960747"/>
                  <a:pt x="2136289" y="973531"/>
                  <a:pt x="2120689" y="966145"/>
                </a:cubicBezTo>
                <a:cubicBezTo>
                  <a:pt x="2131089" y="959042"/>
                  <a:pt x="2151888" y="960747"/>
                  <a:pt x="2163930" y="955349"/>
                </a:cubicBezTo>
                <a:close/>
                <a:moveTo>
                  <a:pt x="1677143" y="954575"/>
                </a:moveTo>
                <a:cubicBezTo>
                  <a:pt x="1684061" y="963580"/>
                  <a:pt x="1666628" y="961610"/>
                  <a:pt x="1673546" y="968927"/>
                </a:cubicBezTo>
                <a:cubicBezTo>
                  <a:pt x="1664968" y="972303"/>
                  <a:pt x="1666628" y="961610"/>
                  <a:pt x="1661371" y="963580"/>
                </a:cubicBezTo>
                <a:cubicBezTo>
                  <a:pt x="1661371" y="952887"/>
                  <a:pt x="1666628" y="959921"/>
                  <a:pt x="1677143" y="954575"/>
                </a:cubicBezTo>
                <a:close/>
                <a:moveTo>
                  <a:pt x="1862088" y="951737"/>
                </a:moveTo>
                <a:cubicBezTo>
                  <a:pt x="1865185" y="951553"/>
                  <a:pt x="1867686" y="951656"/>
                  <a:pt x="1868997" y="952065"/>
                </a:cubicBezTo>
                <a:cubicBezTo>
                  <a:pt x="1865685" y="958906"/>
                  <a:pt x="1841121" y="962462"/>
                  <a:pt x="1834220" y="960548"/>
                </a:cubicBezTo>
                <a:cubicBezTo>
                  <a:pt x="1838153" y="955418"/>
                  <a:pt x="1852799" y="952288"/>
                  <a:pt x="1862088" y="951737"/>
                </a:cubicBezTo>
                <a:close/>
                <a:moveTo>
                  <a:pt x="3907699" y="949193"/>
                </a:moveTo>
                <a:cubicBezTo>
                  <a:pt x="3912962" y="956133"/>
                  <a:pt x="3904375" y="966682"/>
                  <a:pt x="3906037" y="973900"/>
                </a:cubicBezTo>
                <a:cubicBezTo>
                  <a:pt x="3897173" y="977232"/>
                  <a:pt x="3897173" y="971957"/>
                  <a:pt x="3886648" y="968626"/>
                </a:cubicBezTo>
                <a:cubicBezTo>
                  <a:pt x="3902437" y="965017"/>
                  <a:pt x="3897173" y="959742"/>
                  <a:pt x="3907699" y="949193"/>
                </a:cubicBezTo>
                <a:close/>
                <a:moveTo>
                  <a:pt x="4288705" y="947141"/>
                </a:moveTo>
                <a:cubicBezTo>
                  <a:pt x="4292247" y="955846"/>
                  <a:pt x="4299062" y="941807"/>
                  <a:pt x="4300970" y="950792"/>
                </a:cubicBezTo>
                <a:cubicBezTo>
                  <a:pt x="4295791" y="955846"/>
                  <a:pt x="4297427" y="959496"/>
                  <a:pt x="4288705" y="964831"/>
                </a:cubicBezTo>
                <a:cubicBezTo>
                  <a:pt x="4293883" y="970165"/>
                  <a:pt x="4290614" y="980835"/>
                  <a:pt x="4300970" y="982520"/>
                </a:cubicBezTo>
                <a:cubicBezTo>
                  <a:pt x="4300970" y="989820"/>
                  <a:pt x="4295791" y="984485"/>
                  <a:pt x="4288705" y="991505"/>
                </a:cubicBezTo>
                <a:cubicBezTo>
                  <a:pt x="4287070" y="998524"/>
                  <a:pt x="4300970" y="996840"/>
                  <a:pt x="4293883" y="1005544"/>
                </a:cubicBezTo>
                <a:cubicBezTo>
                  <a:pt x="4287070" y="1000490"/>
                  <a:pt x="4280256" y="1005544"/>
                  <a:pt x="4273442" y="996840"/>
                </a:cubicBezTo>
                <a:cubicBezTo>
                  <a:pt x="4283799" y="980835"/>
                  <a:pt x="4276713" y="966515"/>
                  <a:pt x="4288705" y="950792"/>
                </a:cubicBezTo>
                <a:cubicBezTo>
                  <a:pt x="4287070" y="948826"/>
                  <a:pt x="4287070" y="948826"/>
                  <a:pt x="4288705" y="947141"/>
                </a:cubicBezTo>
                <a:close/>
                <a:moveTo>
                  <a:pt x="4444341" y="947131"/>
                </a:moveTo>
                <a:cubicBezTo>
                  <a:pt x="4440092" y="950621"/>
                  <a:pt x="4436666" y="957671"/>
                  <a:pt x="4435364" y="965628"/>
                </a:cubicBezTo>
                <a:lnTo>
                  <a:pt x="4438775" y="987296"/>
                </a:lnTo>
                <a:lnTo>
                  <a:pt x="4439837" y="986351"/>
                </a:lnTo>
                <a:lnTo>
                  <a:pt x="4443793" y="968246"/>
                </a:lnTo>
                <a:lnTo>
                  <a:pt x="4443825" y="967004"/>
                </a:lnTo>
                <a:lnTo>
                  <a:pt x="4443691" y="960392"/>
                </a:lnTo>
                <a:lnTo>
                  <a:pt x="4444031" y="959077"/>
                </a:lnTo>
                <a:close/>
                <a:moveTo>
                  <a:pt x="3343596" y="946455"/>
                </a:moveTo>
                <a:cubicBezTo>
                  <a:pt x="3345526" y="945553"/>
                  <a:pt x="3349386" y="946923"/>
                  <a:pt x="3354534" y="953272"/>
                </a:cubicBezTo>
                <a:cubicBezTo>
                  <a:pt x="3354534" y="958754"/>
                  <a:pt x="3344239" y="947789"/>
                  <a:pt x="3344239" y="953272"/>
                </a:cubicBezTo>
                <a:cubicBezTo>
                  <a:pt x="3341665" y="950530"/>
                  <a:pt x="3341665" y="947356"/>
                  <a:pt x="3343596" y="946455"/>
                </a:cubicBezTo>
                <a:close/>
                <a:moveTo>
                  <a:pt x="3769533" y="946446"/>
                </a:moveTo>
                <a:cubicBezTo>
                  <a:pt x="3769703" y="947153"/>
                  <a:pt x="3769364" y="948566"/>
                  <a:pt x="3768689" y="950085"/>
                </a:cubicBezTo>
                <a:lnTo>
                  <a:pt x="3766182" y="953804"/>
                </a:lnTo>
                <a:lnTo>
                  <a:pt x="3768522" y="954381"/>
                </a:lnTo>
                <a:cubicBezTo>
                  <a:pt x="3771599" y="956300"/>
                  <a:pt x="3774973" y="958959"/>
                  <a:pt x="3778801" y="960921"/>
                </a:cubicBezTo>
                <a:cubicBezTo>
                  <a:pt x="3771818" y="966154"/>
                  <a:pt x="3765102" y="966154"/>
                  <a:pt x="3754895" y="957617"/>
                </a:cubicBezTo>
                <a:lnTo>
                  <a:pt x="3759600" y="952730"/>
                </a:lnTo>
                <a:lnTo>
                  <a:pt x="3758522" y="950636"/>
                </a:lnTo>
                <a:cubicBezTo>
                  <a:pt x="3760228" y="948705"/>
                  <a:pt x="3767338" y="952292"/>
                  <a:pt x="3767338" y="947049"/>
                </a:cubicBezTo>
                <a:cubicBezTo>
                  <a:pt x="3768689" y="945738"/>
                  <a:pt x="3769364" y="945738"/>
                  <a:pt x="3769533" y="946446"/>
                </a:cubicBezTo>
                <a:close/>
                <a:moveTo>
                  <a:pt x="4184187" y="946396"/>
                </a:moveTo>
                <a:cubicBezTo>
                  <a:pt x="4185374" y="945762"/>
                  <a:pt x="4186463" y="945762"/>
                  <a:pt x="4187349" y="947080"/>
                </a:cubicBezTo>
                <a:cubicBezTo>
                  <a:pt x="4180540" y="954021"/>
                  <a:pt x="4178905" y="962905"/>
                  <a:pt x="4175364" y="969845"/>
                </a:cubicBezTo>
                <a:cubicBezTo>
                  <a:pt x="4168282" y="962905"/>
                  <a:pt x="4173730" y="957630"/>
                  <a:pt x="4173730" y="950690"/>
                </a:cubicBezTo>
                <a:cubicBezTo>
                  <a:pt x="4176181" y="955895"/>
                  <a:pt x="4180625" y="948295"/>
                  <a:pt x="4184187" y="946396"/>
                </a:cubicBezTo>
                <a:close/>
                <a:moveTo>
                  <a:pt x="3365561" y="946056"/>
                </a:moveTo>
                <a:cubicBezTo>
                  <a:pt x="3368684" y="947159"/>
                  <a:pt x="3373561" y="951724"/>
                  <a:pt x="3373561" y="946594"/>
                </a:cubicBezTo>
                <a:cubicBezTo>
                  <a:pt x="3378709" y="951793"/>
                  <a:pt x="3370040" y="955076"/>
                  <a:pt x="3363266" y="946594"/>
                </a:cubicBezTo>
                <a:cubicBezTo>
                  <a:pt x="3363673" y="945705"/>
                  <a:pt x="3364519" y="945688"/>
                  <a:pt x="3365561" y="946056"/>
                </a:cubicBezTo>
                <a:close/>
                <a:moveTo>
                  <a:pt x="4523737" y="943038"/>
                </a:moveTo>
                <a:cubicBezTo>
                  <a:pt x="4534251" y="953759"/>
                  <a:pt x="4528994" y="960812"/>
                  <a:pt x="4523737" y="969840"/>
                </a:cubicBezTo>
                <a:cubicBezTo>
                  <a:pt x="4516820" y="964480"/>
                  <a:pt x="4522077" y="960812"/>
                  <a:pt x="4516820" y="957427"/>
                </a:cubicBezTo>
                <a:cubicBezTo>
                  <a:pt x="4514882" y="957427"/>
                  <a:pt x="4513222" y="960812"/>
                  <a:pt x="4511562" y="959119"/>
                </a:cubicBezTo>
                <a:cubicBezTo>
                  <a:pt x="4522077" y="955452"/>
                  <a:pt x="4516820" y="952065"/>
                  <a:pt x="4523737" y="943038"/>
                </a:cubicBezTo>
                <a:close/>
                <a:moveTo>
                  <a:pt x="2139398" y="940576"/>
                </a:moveTo>
                <a:cubicBezTo>
                  <a:pt x="2144591" y="940576"/>
                  <a:pt x="2142951" y="947703"/>
                  <a:pt x="2144591" y="953120"/>
                </a:cubicBezTo>
                <a:cubicBezTo>
                  <a:pt x="2134206" y="953120"/>
                  <a:pt x="2113437" y="967375"/>
                  <a:pt x="2116990" y="949413"/>
                </a:cubicBezTo>
                <a:cubicBezTo>
                  <a:pt x="2127375" y="951410"/>
                  <a:pt x="2141311" y="958537"/>
                  <a:pt x="2139398" y="940576"/>
                </a:cubicBezTo>
                <a:close/>
                <a:moveTo>
                  <a:pt x="2573910" y="936190"/>
                </a:moveTo>
                <a:cubicBezTo>
                  <a:pt x="2576826" y="935758"/>
                  <a:pt x="2579879" y="935879"/>
                  <a:pt x="2582501" y="936776"/>
                </a:cubicBezTo>
                <a:cubicBezTo>
                  <a:pt x="2589402" y="943675"/>
                  <a:pt x="2563181" y="935120"/>
                  <a:pt x="2566769" y="948917"/>
                </a:cubicBezTo>
                <a:cubicBezTo>
                  <a:pt x="2557661" y="943744"/>
                  <a:pt x="2565165" y="937483"/>
                  <a:pt x="2573910" y="936190"/>
                </a:cubicBezTo>
                <a:close/>
                <a:moveTo>
                  <a:pt x="2515679" y="936061"/>
                </a:moveTo>
                <a:cubicBezTo>
                  <a:pt x="2514077" y="946457"/>
                  <a:pt x="2514077" y="946457"/>
                  <a:pt x="2514077" y="946457"/>
                </a:cubicBezTo>
                <a:cubicBezTo>
                  <a:pt x="2510607" y="942901"/>
                  <a:pt x="2502068" y="942901"/>
                  <a:pt x="2495396" y="942901"/>
                </a:cubicBezTo>
                <a:cubicBezTo>
                  <a:pt x="2496997" y="934420"/>
                  <a:pt x="2509007" y="937702"/>
                  <a:pt x="2515679" y="936061"/>
                </a:cubicBezTo>
                <a:close/>
                <a:moveTo>
                  <a:pt x="3692621" y="934420"/>
                </a:moveTo>
                <a:cubicBezTo>
                  <a:pt x="3714738" y="946789"/>
                  <a:pt x="3689115" y="962814"/>
                  <a:pt x="3685608" y="969841"/>
                </a:cubicBezTo>
                <a:cubicBezTo>
                  <a:pt x="3682371" y="955504"/>
                  <a:pt x="3694240" y="946789"/>
                  <a:pt x="3692621" y="934420"/>
                </a:cubicBezTo>
                <a:close/>
                <a:moveTo>
                  <a:pt x="4773511" y="929495"/>
                </a:moveTo>
                <a:cubicBezTo>
                  <a:pt x="4778582" y="929495"/>
                  <a:pt x="4778582" y="934659"/>
                  <a:pt x="4773511" y="936290"/>
                </a:cubicBezTo>
                <a:cubicBezTo>
                  <a:pt x="4776980" y="937921"/>
                  <a:pt x="4778582" y="941455"/>
                  <a:pt x="4782051" y="941455"/>
                </a:cubicBezTo>
                <a:cubicBezTo>
                  <a:pt x="4780183" y="946619"/>
                  <a:pt x="4775113" y="948250"/>
                  <a:pt x="4766840" y="950152"/>
                </a:cubicBezTo>
                <a:cubicBezTo>
                  <a:pt x="4761770" y="937921"/>
                  <a:pt x="4775113" y="937921"/>
                  <a:pt x="4773511" y="929495"/>
                </a:cubicBezTo>
                <a:close/>
                <a:moveTo>
                  <a:pt x="4603873" y="927587"/>
                </a:moveTo>
                <a:cubicBezTo>
                  <a:pt x="4596746" y="936521"/>
                  <a:pt x="4612369" y="941826"/>
                  <a:pt x="4596746" y="945455"/>
                </a:cubicBezTo>
                <a:cubicBezTo>
                  <a:pt x="4607162" y="959416"/>
                  <a:pt x="4617578" y="925912"/>
                  <a:pt x="4603873" y="927587"/>
                </a:cubicBezTo>
                <a:close/>
                <a:moveTo>
                  <a:pt x="4299732" y="926687"/>
                </a:moveTo>
                <a:cubicBezTo>
                  <a:pt x="4300350" y="925889"/>
                  <a:pt x="4300817" y="925974"/>
                  <a:pt x="4301301" y="927673"/>
                </a:cubicBezTo>
                <a:cubicBezTo>
                  <a:pt x="4292446" y="936370"/>
                  <a:pt x="4308218" y="932837"/>
                  <a:pt x="4301301" y="941534"/>
                </a:cubicBezTo>
                <a:cubicBezTo>
                  <a:pt x="4296043" y="939903"/>
                  <a:pt x="4290787" y="941534"/>
                  <a:pt x="4285529" y="938001"/>
                </a:cubicBezTo>
                <a:cubicBezTo>
                  <a:pt x="4294660" y="939428"/>
                  <a:pt x="4297877" y="929082"/>
                  <a:pt x="4299732" y="926687"/>
                </a:cubicBezTo>
                <a:close/>
                <a:moveTo>
                  <a:pt x="1668348" y="926226"/>
                </a:moveTo>
                <a:cubicBezTo>
                  <a:pt x="1663103" y="936712"/>
                  <a:pt x="1645715" y="929813"/>
                  <a:pt x="1638815" y="940300"/>
                </a:cubicBezTo>
                <a:cubicBezTo>
                  <a:pt x="1633570" y="924571"/>
                  <a:pt x="1658135" y="931469"/>
                  <a:pt x="1668348" y="926226"/>
                </a:cubicBezTo>
                <a:close/>
                <a:moveTo>
                  <a:pt x="4871491" y="924571"/>
                </a:moveTo>
                <a:cubicBezTo>
                  <a:pt x="4871491" y="942345"/>
                  <a:pt x="4871491" y="942345"/>
                  <a:pt x="4871491" y="942345"/>
                </a:cubicBezTo>
                <a:cubicBezTo>
                  <a:pt x="4867938" y="940652"/>
                  <a:pt x="4864658" y="938677"/>
                  <a:pt x="4859467" y="940652"/>
                </a:cubicBezTo>
                <a:lnTo>
                  <a:pt x="4859467" y="951373"/>
                </a:lnTo>
                <a:cubicBezTo>
                  <a:pt x="4840337" y="951373"/>
                  <a:pt x="4862746" y="926264"/>
                  <a:pt x="4871491" y="924571"/>
                </a:cubicBezTo>
                <a:close/>
                <a:moveTo>
                  <a:pt x="4247655" y="924571"/>
                </a:moveTo>
                <a:cubicBezTo>
                  <a:pt x="4256251" y="927956"/>
                  <a:pt x="4251147" y="940652"/>
                  <a:pt x="4247655" y="951373"/>
                </a:cubicBezTo>
                <a:cubicBezTo>
                  <a:pt x="4232345" y="951373"/>
                  <a:pt x="4246044" y="933317"/>
                  <a:pt x="4247655" y="924571"/>
                </a:cubicBezTo>
                <a:close/>
                <a:moveTo>
                  <a:pt x="3789021" y="924348"/>
                </a:moveTo>
                <a:cubicBezTo>
                  <a:pt x="3789869" y="927912"/>
                  <a:pt x="3784095" y="942723"/>
                  <a:pt x="3781131" y="957534"/>
                </a:cubicBezTo>
                <a:cubicBezTo>
                  <a:pt x="3766983" y="955594"/>
                  <a:pt x="3784737" y="945339"/>
                  <a:pt x="3770588" y="941736"/>
                </a:cubicBezTo>
                <a:cubicBezTo>
                  <a:pt x="3778079" y="932520"/>
                  <a:pt x="3782812" y="927254"/>
                  <a:pt x="3785617" y="924950"/>
                </a:cubicBezTo>
                <a:cubicBezTo>
                  <a:pt x="3787721" y="923222"/>
                  <a:pt x="3788739" y="923160"/>
                  <a:pt x="3789021" y="924348"/>
                </a:cubicBezTo>
                <a:close/>
                <a:moveTo>
                  <a:pt x="4813002" y="922109"/>
                </a:moveTo>
                <a:cubicBezTo>
                  <a:pt x="4823600" y="936051"/>
                  <a:pt x="4825553" y="960589"/>
                  <a:pt x="4825553" y="987079"/>
                </a:cubicBezTo>
                <a:cubicBezTo>
                  <a:pt x="4816628" y="967839"/>
                  <a:pt x="4811327" y="950272"/>
                  <a:pt x="4813002" y="922109"/>
                </a:cubicBezTo>
                <a:close/>
                <a:moveTo>
                  <a:pt x="2657787" y="914594"/>
                </a:moveTo>
                <a:cubicBezTo>
                  <a:pt x="2658852" y="914659"/>
                  <a:pt x="2660032" y="915220"/>
                  <a:pt x="2661324" y="915892"/>
                </a:cubicBezTo>
                <a:cubicBezTo>
                  <a:pt x="2663908" y="917238"/>
                  <a:pt x="2666941" y="919030"/>
                  <a:pt x="2670387" y="918203"/>
                </a:cubicBezTo>
                <a:cubicBezTo>
                  <a:pt x="2663495" y="926757"/>
                  <a:pt x="2659911" y="919859"/>
                  <a:pt x="2654949" y="916271"/>
                </a:cubicBezTo>
                <a:cubicBezTo>
                  <a:pt x="2655776" y="914961"/>
                  <a:pt x="2656724" y="914529"/>
                  <a:pt x="2657787" y="914594"/>
                </a:cubicBezTo>
                <a:close/>
                <a:moveTo>
                  <a:pt x="2734566" y="912730"/>
                </a:moveTo>
                <a:cubicBezTo>
                  <a:pt x="2735978" y="912455"/>
                  <a:pt x="2737597" y="912792"/>
                  <a:pt x="2739280" y="913467"/>
                </a:cubicBezTo>
                <a:cubicBezTo>
                  <a:pt x="2742644" y="914816"/>
                  <a:pt x="2746256" y="917516"/>
                  <a:pt x="2748947" y="919363"/>
                </a:cubicBezTo>
                <a:cubicBezTo>
                  <a:pt x="2745264" y="923056"/>
                  <a:pt x="2736199" y="915669"/>
                  <a:pt x="2731100" y="915669"/>
                </a:cubicBezTo>
                <a:cubicBezTo>
                  <a:pt x="2731950" y="913893"/>
                  <a:pt x="2733154" y="913005"/>
                  <a:pt x="2734566" y="912730"/>
                </a:cubicBezTo>
                <a:close/>
                <a:moveTo>
                  <a:pt x="4301129" y="906105"/>
                </a:moveTo>
                <a:lnTo>
                  <a:pt x="4308212" y="914983"/>
                </a:lnTo>
                <a:cubicBezTo>
                  <a:pt x="4302829" y="920254"/>
                  <a:pt x="4295747" y="925525"/>
                  <a:pt x="4290364" y="918588"/>
                </a:cubicBezTo>
                <a:cubicBezTo>
                  <a:pt x="4297447" y="914983"/>
                  <a:pt x="4292064" y="909710"/>
                  <a:pt x="4301129" y="906105"/>
                </a:cubicBezTo>
                <a:close/>
                <a:moveTo>
                  <a:pt x="2688559" y="905865"/>
                </a:moveTo>
                <a:cubicBezTo>
                  <a:pt x="2690674" y="906309"/>
                  <a:pt x="2692822" y="907609"/>
                  <a:pt x="2694569" y="907609"/>
                </a:cubicBezTo>
                <a:cubicBezTo>
                  <a:pt x="2692689" y="914448"/>
                  <a:pt x="2685974" y="912806"/>
                  <a:pt x="2682750" y="909250"/>
                </a:cubicBezTo>
                <a:cubicBezTo>
                  <a:pt x="2684362" y="905831"/>
                  <a:pt x="2686444" y="905420"/>
                  <a:pt x="2688559" y="905865"/>
                </a:cubicBezTo>
                <a:close/>
                <a:moveTo>
                  <a:pt x="1641808" y="905742"/>
                </a:moveTo>
                <a:cubicBezTo>
                  <a:pt x="1646408" y="905111"/>
                  <a:pt x="1650835" y="907357"/>
                  <a:pt x="1652634" y="913534"/>
                </a:cubicBezTo>
                <a:cubicBezTo>
                  <a:pt x="1647376" y="909883"/>
                  <a:pt x="1636861" y="916903"/>
                  <a:pt x="1629944" y="915218"/>
                </a:cubicBezTo>
                <a:cubicBezTo>
                  <a:pt x="1632434" y="909883"/>
                  <a:pt x="1637208" y="906374"/>
                  <a:pt x="1641808" y="905742"/>
                </a:cubicBezTo>
                <a:close/>
                <a:moveTo>
                  <a:pt x="1936685" y="902821"/>
                </a:moveTo>
                <a:cubicBezTo>
                  <a:pt x="1935025" y="909661"/>
                  <a:pt x="1924511" y="911303"/>
                  <a:pt x="1913996" y="913217"/>
                </a:cubicBezTo>
                <a:cubicBezTo>
                  <a:pt x="1922574" y="908019"/>
                  <a:pt x="1926171" y="901180"/>
                  <a:pt x="1936685" y="902821"/>
                </a:cubicBezTo>
                <a:close/>
                <a:moveTo>
                  <a:pt x="2590463" y="900669"/>
                </a:moveTo>
                <a:cubicBezTo>
                  <a:pt x="2594059" y="901765"/>
                  <a:pt x="2594792" y="905498"/>
                  <a:pt x="2601486" y="904200"/>
                </a:cubicBezTo>
                <a:cubicBezTo>
                  <a:pt x="2597860" y="916896"/>
                  <a:pt x="2592560" y="902469"/>
                  <a:pt x="2583634" y="909682"/>
                </a:cubicBezTo>
                <a:cubicBezTo>
                  <a:pt x="2585587" y="900737"/>
                  <a:pt x="2585587" y="900737"/>
                  <a:pt x="2585587" y="900737"/>
                </a:cubicBezTo>
                <a:cubicBezTo>
                  <a:pt x="2587748" y="900232"/>
                  <a:pt x="2589265" y="900304"/>
                  <a:pt x="2590463" y="900669"/>
                </a:cubicBezTo>
                <a:close/>
                <a:moveTo>
                  <a:pt x="3747721" y="898718"/>
                </a:moveTo>
                <a:cubicBezTo>
                  <a:pt x="3759464" y="903989"/>
                  <a:pt x="3754393" y="914531"/>
                  <a:pt x="3749322" y="918138"/>
                </a:cubicBezTo>
                <a:cubicBezTo>
                  <a:pt x="3739182" y="910925"/>
                  <a:pt x="3754393" y="907596"/>
                  <a:pt x="3747721" y="898718"/>
                </a:cubicBezTo>
                <a:close/>
                <a:moveTo>
                  <a:pt x="2657878" y="898108"/>
                </a:moveTo>
                <a:cubicBezTo>
                  <a:pt x="2659621" y="897258"/>
                  <a:pt x="2660946" y="898142"/>
                  <a:pt x="2661923" y="902491"/>
                </a:cubicBezTo>
                <a:cubicBezTo>
                  <a:pt x="2656623" y="904122"/>
                  <a:pt x="2651323" y="914449"/>
                  <a:pt x="2651323" y="904122"/>
                </a:cubicBezTo>
                <a:cubicBezTo>
                  <a:pt x="2653973" y="901540"/>
                  <a:pt x="2656135" y="898957"/>
                  <a:pt x="2657878" y="898108"/>
                </a:cubicBezTo>
                <a:close/>
                <a:moveTo>
                  <a:pt x="4881469" y="896256"/>
                </a:moveTo>
                <a:cubicBezTo>
                  <a:pt x="4904124" y="911787"/>
                  <a:pt x="4881469" y="945349"/>
                  <a:pt x="4898875" y="966151"/>
                </a:cubicBezTo>
                <a:cubicBezTo>
                  <a:pt x="4865721" y="955611"/>
                  <a:pt x="4893626" y="924269"/>
                  <a:pt x="4881469" y="896256"/>
                </a:cubicBezTo>
                <a:close/>
                <a:moveTo>
                  <a:pt x="3792651" y="896256"/>
                </a:moveTo>
                <a:cubicBezTo>
                  <a:pt x="3802973" y="903290"/>
                  <a:pt x="3799713" y="904978"/>
                  <a:pt x="3794552" y="915672"/>
                </a:cubicBezTo>
                <a:cubicBezTo>
                  <a:pt x="3779070" y="913984"/>
                  <a:pt x="3792651" y="901602"/>
                  <a:pt x="3792651" y="896256"/>
                </a:cubicBezTo>
                <a:close/>
                <a:moveTo>
                  <a:pt x="4258200" y="893793"/>
                </a:moveTo>
                <a:cubicBezTo>
                  <a:pt x="4268340" y="893793"/>
                  <a:pt x="4256598" y="914449"/>
                  <a:pt x="4248058" y="909286"/>
                </a:cubicBezTo>
                <a:cubicBezTo>
                  <a:pt x="4249926" y="900860"/>
                  <a:pt x="4256598" y="900860"/>
                  <a:pt x="4258200" y="893793"/>
                </a:cubicBezTo>
                <a:close/>
                <a:moveTo>
                  <a:pt x="3934902" y="892562"/>
                </a:moveTo>
                <a:cubicBezTo>
                  <a:pt x="3940081" y="892562"/>
                  <a:pt x="3943623" y="896190"/>
                  <a:pt x="3948802" y="899541"/>
                </a:cubicBezTo>
                <a:cubicBezTo>
                  <a:pt x="3943623" y="904844"/>
                  <a:pt x="3941988" y="908473"/>
                  <a:pt x="3947167" y="913777"/>
                </a:cubicBezTo>
                <a:cubicBezTo>
                  <a:pt x="3943623" y="915452"/>
                  <a:pt x="3941988" y="915452"/>
                  <a:pt x="3938446" y="915452"/>
                </a:cubicBezTo>
                <a:cubicBezTo>
                  <a:pt x="3943623" y="922709"/>
                  <a:pt x="3938446" y="926060"/>
                  <a:pt x="3950437" y="926060"/>
                </a:cubicBezTo>
                <a:cubicBezTo>
                  <a:pt x="3940081" y="931364"/>
                  <a:pt x="3941988" y="936667"/>
                  <a:pt x="3941988" y="940297"/>
                </a:cubicBezTo>
                <a:cubicBezTo>
                  <a:pt x="3936810" y="931364"/>
                  <a:pt x="3940081" y="920756"/>
                  <a:pt x="3922909" y="920756"/>
                </a:cubicBezTo>
                <a:cubicBezTo>
                  <a:pt x="3928088" y="913777"/>
                  <a:pt x="3931631" y="908473"/>
                  <a:pt x="3940081" y="906519"/>
                </a:cubicBezTo>
                <a:cubicBezTo>
                  <a:pt x="3938446" y="903169"/>
                  <a:pt x="3926452" y="899541"/>
                  <a:pt x="3931631" y="896190"/>
                </a:cubicBezTo>
                <a:cubicBezTo>
                  <a:pt x="3936810" y="899541"/>
                  <a:pt x="3933267" y="894237"/>
                  <a:pt x="3934902" y="892562"/>
                </a:cubicBezTo>
                <a:close/>
                <a:moveTo>
                  <a:pt x="3715932" y="892562"/>
                </a:moveTo>
                <a:cubicBezTo>
                  <a:pt x="3715932" y="911994"/>
                  <a:pt x="3710550" y="926358"/>
                  <a:pt x="3701485" y="935370"/>
                </a:cubicBezTo>
                <a:cubicBezTo>
                  <a:pt x="3698085" y="921007"/>
                  <a:pt x="3705168" y="904953"/>
                  <a:pt x="3715932" y="892562"/>
                </a:cubicBezTo>
                <a:close/>
                <a:moveTo>
                  <a:pt x="3431496" y="891806"/>
                </a:moveTo>
                <a:cubicBezTo>
                  <a:pt x="3433426" y="890958"/>
                  <a:pt x="3437285" y="891350"/>
                  <a:pt x="3441559" y="893831"/>
                </a:cubicBezTo>
                <a:cubicBezTo>
                  <a:pt x="3439904" y="897225"/>
                  <a:pt x="3434666" y="893831"/>
                  <a:pt x="3433012" y="897225"/>
                </a:cubicBezTo>
                <a:cubicBezTo>
                  <a:pt x="3429566" y="894744"/>
                  <a:pt x="3429566" y="892655"/>
                  <a:pt x="3431496" y="891806"/>
                </a:cubicBezTo>
                <a:close/>
                <a:moveTo>
                  <a:pt x="4609080" y="888777"/>
                </a:moveTo>
                <a:cubicBezTo>
                  <a:pt x="4600309" y="894083"/>
                  <a:pt x="4605517" y="899387"/>
                  <a:pt x="4610725" y="906367"/>
                </a:cubicBezTo>
                <a:cubicBezTo>
                  <a:pt x="4615933" y="903017"/>
                  <a:pt x="4614014" y="899387"/>
                  <a:pt x="4617578" y="896037"/>
                </a:cubicBezTo>
                <a:cubicBezTo>
                  <a:pt x="4615933" y="888777"/>
                  <a:pt x="4612369" y="890732"/>
                  <a:pt x="4609080" y="888777"/>
                </a:cubicBezTo>
                <a:close/>
                <a:moveTo>
                  <a:pt x="2549376" y="886955"/>
                </a:moveTo>
                <a:cubicBezTo>
                  <a:pt x="2552741" y="886554"/>
                  <a:pt x="2557203" y="887423"/>
                  <a:pt x="2561594" y="887423"/>
                </a:cubicBezTo>
                <a:cubicBezTo>
                  <a:pt x="2561594" y="890903"/>
                  <a:pt x="2558193" y="889029"/>
                  <a:pt x="2554511" y="889029"/>
                </a:cubicBezTo>
                <a:cubicBezTo>
                  <a:pt x="2552812" y="890903"/>
                  <a:pt x="2552812" y="892508"/>
                  <a:pt x="2554511" y="892508"/>
                </a:cubicBezTo>
                <a:cubicBezTo>
                  <a:pt x="2552812" y="895988"/>
                  <a:pt x="2547429" y="894114"/>
                  <a:pt x="2543746" y="894114"/>
                </a:cubicBezTo>
                <a:cubicBezTo>
                  <a:pt x="2543746" y="889029"/>
                  <a:pt x="2546012" y="887356"/>
                  <a:pt x="2549376" y="886955"/>
                </a:cubicBezTo>
                <a:close/>
                <a:moveTo>
                  <a:pt x="2646953" y="886407"/>
                </a:moveTo>
                <a:cubicBezTo>
                  <a:pt x="2650579" y="886407"/>
                  <a:pt x="2648626" y="889963"/>
                  <a:pt x="2652253" y="889963"/>
                </a:cubicBezTo>
                <a:cubicBezTo>
                  <a:pt x="2650579" y="898444"/>
                  <a:pt x="2650579" y="898444"/>
                  <a:pt x="2650579" y="898444"/>
                </a:cubicBezTo>
                <a:cubicBezTo>
                  <a:pt x="2648626" y="895161"/>
                  <a:pt x="2645279" y="895161"/>
                  <a:pt x="2646953" y="886407"/>
                </a:cubicBezTo>
                <a:close/>
                <a:moveTo>
                  <a:pt x="2001604" y="886407"/>
                </a:moveTo>
                <a:cubicBezTo>
                  <a:pt x="2001604" y="889993"/>
                  <a:pt x="2003244" y="891649"/>
                  <a:pt x="2006795" y="891649"/>
                </a:cubicBezTo>
                <a:cubicBezTo>
                  <a:pt x="1994775" y="902134"/>
                  <a:pt x="1980841" y="898547"/>
                  <a:pt x="1967181" y="895236"/>
                </a:cubicBezTo>
                <a:cubicBezTo>
                  <a:pt x="1975650" y="886407"/>
                  <a:pt x="1989584" y="893305"/>
                  <a:pt x="2001604" y="886407"/>
                </a:cubicBezTo>
                <a:close/>
                <a:moveTo>
                  <a:pt x="2325218" y="880400"/>
                </a:moveTo>
                <a:cubicBezTo>
                  <a:pt x="2321556" y="881304"/>
                  <a:pt x="2318544" y="883114"/>
                  <a:pt x="2316765" y="885757"/>
                </a:cubicBezTo>
                <a:cubicBezTo>
                  <a:pt x="2321967" y="891044"/>
                  <a:pt x="2339217" y="889096"/>
                  <a:pt x="2337573" y="880470"/>
                </a:cubicBezTo>
                <a:cubicBezTo>
                  <a:pt x="2333193" y="879496"/>
                  <a:pt x="2328881" y="879496"/>
                  <a:pt x="2325218" y="880400"/>
                </a:cubicBezTo>
                <a:close/>
                <a:moveTo>
                  <a:pt x="2398296" y="880251"/>
                </a:moveTo>
                <a:cubicBezTo>
                  <a:pt x="2405279" y="880251"/>
                  <a:pt x="2405279" y="880251"/>
                  <a:pt x="2405279" y="880251"/>
                </a:cubicBezTo>
                <a:cubicBezTo>
                  <a:pt x="2403399" y="883562"/>
                  <a:pt x="2405279" y="883562"/>
                  <a:pt x="2406890" y="883562"/>
                </a:cubicBezTo>
                <a:cubicBezTo>
                  <a:pt x="2400176" y="887149"/>
                  <a:pt x="2393192" y="894048"/>
                  <a:pt x="2382985" y="895979"/>
                </a:cubicBezTo>
                <a:cubicBezTo>
                  <a:pt x="2382985" y="885493"/>
                  <a:pt x="2396684" y="892392"/>
                  <a:pt x="2398296" y="880251"/>
                </a:cubicBezTo>
                <a:close/>
                <a:moveTo>
                  <a:pt x="3671941" y="877788"/>
                </a:moveTo>
                <a:cubicBezTo>
                  <a:pt x="3675533" y="879777"/>
                  <a:pt x="3677191" y="879777"/>
                  <a:pt x="3677191" y="877788"/>
                </a:cubicBezTo>
                <a:cubicBezTo>
                  <a:pt x="3680783" y="879777"/>
                  <a:pt x="3680783" y="883187"/>
                  <a:pt x="3682441" y="881481"/>
                </a:cubicBezTo>
                <a:cubicBezTo>
                  <a:pt x="3689347" y="886880"/>
                  <a:pt x="3677191" y="888584"/>
                  <a:pt x="3671941" y="885175"/>
                </a:cubicBezTo>
                <a:cubicBezTo>
                  <a:pt x="3670284" y="883187"/>
                  <a:pt x="3670284" y="879777"/>
                  <a:pt x="3671941" y="877788"/>
                </a:cubicBezTo>
                <a:close/>
                <a:moveTo>
                  <a:pt x="2126061" y="877788"/>
                </a:moveTo>
                <a:cubicBezTo>
                  <a:pt x="2127673" y="890020"/>
                  <a:pt x="2127673" y="890020"/>
                  <a:pt x="2127673" y="890020"/>
                </a:cubicBezTo>
                <a:cubicBezTo>
                  <a:pt x="2127673" y="881321"/>
                  <a:pt x="2105647" y="879690"/>
                  <a:pt x="2115854" y="888117"/>
                </a:cubicBezTo>
                <a:cubicBezTo>
                  <a:pt x="2112363" y="898445"/>
                  <a:pt x="2107527" y="882952"/>
                  <a:pt x="2098932" y="886487"/>
                </a:cubicBezTo>
                <a:cubicBezTo>
                  <a:pt x="2104036" y="881321"/>
                  <a:pt x="2114243" y="877788"/>
                  <a:pt x="2126061" y="877788"/>
                </a:cubicBezTo>
                <a:close/>
                <a:moveTo>
                  <a:pt x="3842913" y="877098"/>
                </a:moveTo>
                <a:cubicBezTo>
                  <a:pt x="3848417" y="878586"/>
                  <a:pt x="3851629" y="885348"/>
                  <a:pt x="3848935" y="892273"/>
                </a:cubicBezTo>
                <a:cubicBezTo>
                  <a:pt x="3840370" y="890542"/>
                  <a:pt x="3833463" y="886791"/>
                  <a:pt x="3836778" y="877558"/>
                </a:cubicBezTo>
                <a:cubicBezTo>
                  <a:pt x="3838988" y="876692"/>
                  <a:pt x="3841078" y="876602"/>
                  <a:pt x="3842913" y="877098"/>
                </a:cubicBezTo>
                <a:close/>
                <a:moveTo>
                  <a:pt x="3634230" y="876856"/>
                </a:moveTo>
                <a:cubicBezTo>
                  <a:pt x="3635874" y="882159"/>
                  <a:pt x="3634230" y="885788"/>
                  <a:pt x="3642728" y="891091"/>
                </a:cubicBezTo>
                <a:cubicBezTo>
                  <a:pt x="3644646" y="885788"/>
                  <a:pt x="3646292" y="882159"/>
                  <a:pt x="3641083" y="878530"/>
                </a:cubicBezTo>
                <a:cubicBezTo>
                  <a:pt x="3639437" y="878530"/>
                  <a:pt x="3637518" y="878530"/>
                  <a:pt x="3634230" y="876856"/>
                </a:cubicBezTo>
                <a:close/>
                <a:moveTo>
                  <a:pt x="3945396" y="874095"/>
                </a:moveTo>
                <a:cubicBezTo>
                  <a:pt x="3954065" y="879578"/>
                  <a:pt x="3948918" y="886791"/>
                  <a:pt x="3947292" y="892273"/>
                </a:cubicBezTo>
                <a:cubicBezTo>
                  <a:pt x="3948918" y="886791"/>
                  <a:pt x="3938623" y="881308"/>
                  <a:pt x="3945396" y="874095"/>
                </a:cubicBezTo>
                <a:close/>
                <a:moveTo>
                  <a:pt x="4210501" y="872380"/>
                </a:moveTo>
                <a:cubicBezTo>
                  <a:pt x="4212280" y="871743"/>
                  <a:pt x="4214213" y="871863"/>
                  <a:pt x="4216354" y="873172"/>
                </a:cubicBezTo>
                <a:cubicBezTo>
                  <a:pt x="4205857" y="876476"/>
                  <a:pt x="4204198" y="888593"/>
                  <a:pt x="4197292" y="886941"/>
                </a:cubicBezTo>
                <a:cubicBezTo>
                  <a:pt x="4201227" y="883017"/>
                  <a:pt x="4205166" y="874291"/>
                  <a:pt x="4210501" y="872380"/>
                </a:cubicBezTo>
                <a:close/>
                <a:moveTo>
                  <a:pt x="4555247" y="871633"/>
                </a:moveTo>
                <a:cubicBezTo>
                  <a:pt x="4562056" y="880388"/>
                  <a:pt x="4546530" y="887227"/>
                  <a:pt x="4548164" y="895982"/>
                </a:cubicBezTo>
                <a:cubicBezTo>
                  <a:pt x="4542989" y="887227"/>
                  <a:pt x="4544895" y="880388"/>
                  <a:pt x="4555247" y="871633"/>
                </a:cubicBezTo>
                <a:close/>
                <a:moveTo>
                  <a:pt x="2456440" y="865477"/>
                </a:moveTo>
                <a:cubicBezTo>
                  <a:pt x="2445905" y="869033"/>
                  <a:pt x="2437033" y="874232"/>
                  <a:pt x="2426499" y="877515"/>
                </a:cubicBezTo>
                <a:cubicBezTo>
                  <a:pt x="2431766" y="867392"/>
                  <a:pt x="2442301" y="865477"/>
                  <a:pt x="2456440" y="865477"/>
                </a:cubicBezTo>
                <a:close/>
                <a:moveTo>
                  <a:pt x="2394798" y="859322"/>
                </a:moveTo>
                <a:cubicBezTo>
                  <a:pt x="2391239" y="873513"/>
                  <a:pt x="2372073" y="859322"/>
                  <a:pt x="2368788" y="864609"/>
                </a:cubicBezTo>
                <a:cubicBezTo>
                  <a:pt x="2368788" y="873513"/>
                  <a:pt x="2377275" y="871565"/>
                  <a:pt x="2386036" y="871565"/>
                </a:cubicBezTo>
                <a:cubicBezTo>
                  <a:pt x="2382477" y="873513"/>
                  <a:pt x="2380834" y="880470"/>
                  <a:pt x="2384394" y="880470"/>
                </a:cubicBezTo>
                <a:cubicBezTo>
                  <a:pt x="2370430" y="892714"/>
                  <a:pt x="2361668" y="871565"/>
                  <a:pt x="2341133" y="880470"/>
                </a:cubicBezTo>
                <a:cubicBezTo>
                  <a:pt x="2351538" y="883809"/>
                  <a:pt x="2353180" y="891044"/>
                  <a:pt x="2372073" y="892714"/>
                </a:cubicBezTo>
                <a:cubicBezTo>
                  <a:pt x="2360025" y="896331"/>
                  <a:pt x="2347978" y="896331"/>
                  <a:pt x="2337573" y="896331"/>
                </a:cubicBezTo>
                <a:cubicBezTo>
                  <a:pt x="2323610" y="894383"/>
                  <a:pt x="2309920" y="892714"/>
                  <a:pt x="2295955" y="887426"/>
                </a:cubicBezTo>
                <a:cubicBezTo>
                  <a:pt x="2311562" y="899670"/>
                  <a:pt x="2285551" y="885757"/>
                  <a:pt x="2278706" y="894383"/>
                </a:cubicBezTo>
                <a:cubicBezTo>
                  <a:pt x="2271861" y="891044"/>
                  <a:pt x="2287467" y="889096"/>
                  <a:pt x="2275421" y="883809"/>
                </a:cubicBezTo>
                <a:cubicBezTo>
                  <a:pt x="2271861" y="887426"/>
                  <a:pt x="2268301" y="891044"/>
                  <a:pt x="2265016" y="894383"/>
                </a:cubicBezTo>
                <a:cubicBezTo>
                  <a:pt x="2249409" y="882140"/>
                  <a:pt x="2225041" y="889096"/>
                  <a:pt x="2204507" y="891044"/>
                </a:cubicBezTo>
                <a:cubicBezTo>
                  <a:pt x="2214637" y="868226"/>
                  <a:pt x="2252695" y="883809"/>
                  <a:pt x="2265016" y="876852"/>
                </a:cubicBezTo>
                <a:cubicBezTo>
                  <a:pt x="2254611" y="859322"/>
                  <a:pt x="2216553" y="880470"/>
                  <a:pt x="2194101" y="869896"/>
                </a:cubicBezTo>
                <a:cubicBezTo>
                  <a:pt x="2180138" y="873513"/>
                  <a:pt x="2195744" y="882140"/>
                  <a:pt x="2186982" y="889096"/>
                </a:cubicBezTo>
                <a:cubicBezTo>
                  <a:pt x="2176578" y="885757"/>
                  <a:pt x="2160971" y="880470"/>
                  <a:pt x="2156043" y="891044"/>
                </a:cubicBezTo>
                <a:cubicBezTo>
                  <a:pt x="2147282" y="885757"/>
                  <a:pt x="2168091" y="878522"/>
                  <a:pt x="2180138" y="880470"/>
                </a:cubicBezTo>
                <a:cubicBezTo>
                  <a:pt x="2180138" y="876852"/>
                  <a:pt x="2176578" y="878522"/>
                  <a:pt x="2173292" y="876852"/>
                </a:cubicBezTo>
                <a:cubicBezTo>
                  <a:pt x="2173292" y="875183"/>
                  <a:pt x="2176578" y="875183"/>
                  <a:pt x="2180138" y="873513"/>
                </a:cubicBezTo>
                <a:cubicBezTo>
                  <a:pt x="2174936" y="869896"/>
                  <a:pt x="2164531" y="869896"/>
                  <a:pt x="2159329" y="866278"/>
                </a:cubicBezTo>
                <a:cubicBezTo>
                  <a:pt x="2202589" y="864609"/>
                  <a:pt x="2242290" y="862939"/>
                  <a:pt x="2282266" y="862939"/>
                </a:cubicBezTo>
                <a:cubicBezTo>
                  <a:pt x="2318407" y="860991"/>
                  <a:pt x="2354823" y="860991"/>
                  <a:pt x="2394798" y="859322"/>
                </a:cubicBezTo>
                <a:close/>
                <a:moveTo>
                  <a:pt x="4233270" y="846496"/>
                </a:moveTo>
                <a:cubicBezTo>
                  <a:pt x="4227888" y="855125"/>
                  <a:pt x="4222506" y="864032"/>
                  <a:pt x="4220805" y="876279"/>
                </a:cubicBezTo>
                <a:cubicBezTo>
                  <a:pt x="4217123" y="865702"/>
                  <a:pt x="4215423" y="844548"/>
                  <a:pt x="4233270" y="846496"/>
                </a:cubicBezTo>
                <a:close/>
                <a:moveTo>
                  <a:pt x="3931389" y="843317"/>
                </a:moveTo>
                <a:cubicBezTo>
                  <a:pt x="3946814" y="846975"/>
                  <a:pt x="3926247" y="870050"/>
                  <a:pt x="3926247" y="882431"/>
                </a:cubicBezTo>
                <a:cubicBezTo>
                  <a:pt x="3910822" y="871738"/>
                  <a:pt x="3936530" y="854009"/>
                  <a:pt x="3931389" y="843317"/>
                </a:cubicBezTo>
                <a:close/>
                <a:moveTo>
                  <a:pt x="4498729" y="830350"/>
                </a:moveTo>
                <a:cubicBezTo>
                  <a:pt x="4501845" y="829480"/>
                  <a:pt x="4504961" y="829480"/>
                  <a:pt x="4507653" y="830417"/>
                </a:cubicBezTo>
                <a:cubicBezTo>
                  <a:pt x="4503970" y="833628"/>
                  <a:pt x="4505953" y="837107"/>
                  <a:pt x="4503970" y="840587"/>
                </a:cubicBezTo>
                <a:cubicBezTo>
                  <a:pt x="4498587" y="837107"/>
                  <a:pt x="4493204" y="840587"/>
                  <a:pt x="4489805" y="835502"/>
                </a:cubicBezTo>
                <a:cubicBezTo>
                  <a:pt x="4492496" y="832959"/>
                  <a:pt x="4495612" y="831220"/>
                  <a:pt x="4498729" y="830350"/>
                </a:cubicBezTo>
                <a:close/>
                <a:moveTo>
                  <a:pt x="3957569" y="828544"/>
                </a:moveTo>
                <a:lnTo>
                  <a:pt x="3966147" y="835502"/>
                </a:lnTo>
                <a:cubicBezTo>
                  <a:pt x="3959229" y="838714"/>
                  <a:pt x="3950375" y="840587"/>
                  <a:pt x="3943457" y="838714"/>
                </a:cubicBezTo>
                <a:cubicBezTo>
                  <a:pt x="3950375" y="835502"/>
                  <a:pt x="3957569" y="835502"/>
                  <a:pt x="3957569" y="828544"/>
                </a:cubicBezTo>
                <a:close/>
                <a:moveTo>
                  <a:pt x="3906693" y="827313"/>
                </a:moveTo>
                <a:cubicBezTo>
                  <a:pt x="3911764" y="834366"/>
                  <a:pt x="3906693" y="845087"/>
                  <a:pt x="3906693" y="854115"/>
                </a:cubicBezTo>
                <a:cubicBezTo>
                  <a:pt x="3891482" y="852422"/>
                  <a:pt x="3906693" y="836341"/>
                  <a:pt x="3906693" y="827313"/>
                </a:cubicBezTo>
                <a:close/>
                <a:moveTo>
                  <a:pt x="4173712" y="824851"/>
                </a:moveTo>
                <a:cubicBezTo>
                  <a:pt x="4178888" y="831885"/>
                  <a:pt x="4175348" y="837232"/>
                  <a:pt x="4171807" y="844267"/>
                </a:cubicBezTo>
                <a:cubicBezTo>
                  <a:pt x="4159821" y="837232"/>
                  <a:pt x="4171807" y="831885"/>
                  <a:pt x="4173712" y="824851"/>
                </a:cubicBezTo>
                <a:close/>
                <a:moveTo>
                  <a:pt x="3839900" y="819926"/>
                </a:moveTo>
                <a:cubicBezTo>
                  <a:pt x="3853735" y="825214"/>
                  <a:pt x="3831046" y="833842"/>
                  <a:pt x="3846818" y="835791"/>
                </a:cubicBezTo>
                <a:cubicBezTo>
                  <a:pt x="3841560" y="851657"/>
                  <a:pt x="3841560" y="851657"/>
                  <a:pt x="3841560" y="851657"/>
                </a:cubicBezTo>
                <a:cubicBezTo>
                  <a:pt x="3834643" y="841080"/>
                  <a:pt x="3832983" y="830502"/>
                  <a:pt x="3839900" y="819926"/>
                </a:cubicBezTo>
                <a:close/>
                <a:moveTo>
                  <a:pt x="3666382" y="819900"/>
                </a:moveTo>
                <a:cubicBezTo>
                  <a:pt x="3652270" y="821593"/>
                  <a:pt x="3655866" y="832313"/>
                  <a:pt x="3652270" y="843035"/>
                </a:cubicBezTo>
                <a:cubicBezTo>
                  <a:pt x="3645352" y="834006"/>
                  <a:pt x="3643692" y="816232"/>
                  <a:pt x="3666382" y="819900"/>
                </a:cubicBezTo>
                <a:close/>
                <a:moveTo>
                  <a:pt x="3424625" y="818767"/>
                </a:moveTo>
                <a:cubicBezTo>
                  <a:pt x="3427832" y="818353"/>
                  <a:pt x="3431890" y="819105"/>
                  <a:pt x="3436719" y="821703"/>
                </a:cubicBezTo>
                <a:cubicBezTo>
                  <a:pt x="3428042" y="821703"/>
                  <a:pt x="3422723" y="826902"/>
                  <a:pt x="3421044" y="835656"/>
                </a:cubicBezTo>
                <a:cubicBezTo>
                  <a:pt x="3413066" y="831758"/>
                  <a:pt x="3415008" y="820012"/>
                  <a:pt x="3424625" y="818767"/>
                </a:cubicBezTo>
                <a:close/>
                <a:moveTo>
                  <a:pt x="4492928" y="808846"/>
                </a:moveTo>
                <a:cubicBezTo>
                  <a:pt x="4498000" y="814192"/>
                  <a:pt x="4491328" y="821227"/>
                  <a:pt x="4487859" y="828262"/>
                </a:cubicBezTo>
                <a:cubicBezTo>
                  <a:pt x="4477717" y="821227"/>
                  <a:pt x="4487859" y="814192"/>
                  <a:pt x="4492928" y="808846"/>
                </a:cubicBezTo>
                <a:close/>
                <a:moveTo>
                  <a:pt x="4279573" y="808846"/>
                </a:moveTo>
                <a:cubicBezTo>
                  <a:pt x="4288151" y="815891"/>
                  <a:pt x="4290087" y="819555"/>
                  <a:pt x="4281232" y="830265"/>
                </a:cubicBezTo>
                <a:cubicBezTo>
                  <a:pt x="4267398" y="831955"/>
                  <a:pt x="4279573" y="817864"/>
                  <a:pt x="4279573" y="808846"/>
                </a:cubicBezTo>
                <a:close/>
                <a:moveTo>
                  <a:pt x="3780827" y="807362"/>
                </a:moveTo>
                <a:cubicBezTo>
                  <a:pt x="3782992" y="805980"/>
                  <a:pt x="3785990" y="805585"/>
                  <a:pt x="3790426" y="807371"/>
                </a:cubicBezTo>
                <a:cubicBezTo>
                  <a:pt x="3792089" y="827974"/>
                  <a:pt x="3769356" y="821106"/>
                  <a:pt x="3772682" y="833193"/>
                </a:cubicBezTo>
                <a:cubicBezTo>
                  <a:pt x="3762147" y="831545"/>
                  <a:pt x="3762147" y="831545"/>
                  <a:pt x="3762147" y="831545"/>
                </a:cubicBezTo>
                <a:cubicBezTo>
                  <a:pt x="3767415" y="814238"/>
                  <a:pt x="3767415" y="814238"/>
                  <a:pt x="3767415" y="814238"/>
                </a:cubicBezTo>
                <a:cubicBezTo>
                  <a:pt x="3775316" y="824540"/>
                  <a:pt x="3774328" y="811508"/>
                  <a:pt x="3780827" y="807362"/>
                </a:cubicBezTo>
                <a:close/>
                <a:moveTo>
                  <a:pt x="4508257" y="805577"/>
                </a:moveTo>
                <a:cubicBezTo>
                  <a:pt x="4504856" y="810819"/>
                  <a:pt x="4517323" y="816062"/>
                  <a:pt x="4504856" y="819650"/>
                </a:cubicBezTo>
                <a:cubicBezTo>
                  <a:pt x="4499475" y="816062"/>
                  <a:pt x="4501174" y="803921"/>
                  <a:pt x="4508257" y="805577"/>
                </a:cubicBezTo>
                <a:close/>
                <a:moveTo>
                  <a:pt x="3965102" y="805153"/>
                </a:moveTo>
                <a:cubicBezTo>
                  <a:pt x="3972184" y="810395"/>
                  <a:pt x="3972184" y="815638"/>
                  <a:pt x="3963119" y="820880"/>
                </a:cubicBezTo>
                <a:cubicBezTo>
                  <a:pt x="3958020" y="819225"/>
                  <a:pt x="3963119" y="815638"/>
                  <a:pt x="3954337" y="812327"/>
                </a:cubicBezTo>
                <a:cubicBezTo>
                  <a:pt x="3958020" y="810395"/>
                  <a:pt x="3961419" y="807083"/>
                  <a:pt x="3965102" y="805153"/>
                </a:cubicBezTo>
                <a:close/>
                <a:moveTo>
                  <a:pt x="3659271" y="800228"/>
                </a:moveTo>
                <a:cubicBezTo>
                  <a:pt x="3660883" y="803921"/>
                  <a:pt x="3667598" y="818410"/>
                  <a:pt x="3655779" y="814717"/>
                </a:cubicBezTo>
                <a:cubicBezTo>
                  <a:pt x="3660883" y="809319"/>
                  <a:pt x="3657391" y="807615"/>
                  <a:pt x="3659271" y="800228"/>
                </a:cubicBezTo>
                <a:close/>
                <a:moveTo>
                  <a:pt x="3591985" y="795304"/>
                </a:moveTo>
                <a:cubicBezTo>
                  <a:pt x="3597089" y="797053"/>
                  <a:pt x="3591985" y="802593"/>
                  <a:pt x="3598701" y="804342"/>
                </a:cubicBezTo>
                <a:cubicBezTo>
                  <a:pt x="3597089" y="806092"/>
                  <a:pt x="3590374" y="802593"/>
                  <a:pt x="3586882" y="800551"/>
                </a:cubicBezTo>
                <a:cubicBezTo>
                  <a:pt x="3590374" y="800551"/>
                  <a:pt x="3591985" y="798802"/>
                  <a:pt x="3591985" y="795304"/>
                </a:cubicBezTo>
                <a:close/>
                <a:moveTo>
                  <a:pt x="4095663" y="791610"/>
                </a:moveTo>
                <a:cubicBezTo>
                  <a:pt x="4111199" y="800218"/>
                  <a:pt x="4097299" y="814381"/>
                  <a:pt x="4094028" y="828266"/>
                </a:cubicBezTo>
                <a:cubicBezTo>
                  <a:pt x="4083670" y="817991"/>
                  <a:pt x="4097299" y="805494"/>
                  <a:pt x="4095663" y="791610"/>
                </a:cubicBezTo>
                <a:close/>
                <a:moveTo>
                  <a:pt x="3568436" y="785296"/>
                </a:moveTo>
                <a:cubicBezTo>
                  <a:pt x="3564873" y="785296"/>
                  <a:pt x="3559665" y="792275"/>
                  <a:pt x="3564873" y="793949"/>
                </a:cubicBezTo>
                <a:cubicBezTo>
                  <a:pt x="3566517" y="793949"/>
                  <a:pt x="3568436" y="793949"/>
                  <a:pt x="3571726" y="795904"/>
                </a:cubicBezTo>
                <a:cubicBezTo>
                  <a:pt x="3570081" y="797579"/>
                  <a:pt x="3570081" y="799253"/>
                  <a:pt x="3571726" y="799253"/>
                </a:cubicBezTo>
                <a:cubicBezTo>
                  <a:pt x="3571726" y="793949"/>
                  <a:pt x="3578853" y="795904"/>
                  <a:pt x="3578853" y="792275"/>
                </a:cubicBezTo>
                <a:cubicBezTo>
                  <a:pt x="3570081" y="790600"/>
                  <a:pt x="3573645" y="786972"/>
                  <a:pt x="3568436" y="785296"/>
                </a:cubicBezTo>
                <a:close/>
                <a:moveTo>
                  <a:pt x="3603569" y="782992"/>
                </a:moveTo>
                <a:cubicBezTo>
                  <a:pt x="3608373" y="788390"/>
                  <a:pt x="3591559" y="786685"/>
                  <a:pt x="3595029" y="793787"/>
                </a:cubicBezTo>
                <a:cubicBezTo>
                  <a:pt x="3588090" y="788390"/>
                  <a:pt x="3598231" y="782992"/>
                  <a:pt x="3603569" y="782992"/>
                </a:cubicBezTo>
                <a:close/>
                <a:moveTo>
                  <a:pt x="4180773" y="770681"/>
                </a:moveTo>
                <a:cubicBezTo>
                  <a:pt x="4190979" y="770681"/>
                  <a:pt x="4187487" y="781167"/>
                  <a:pt x="4185876" y="786409"/>
                </a:cubicBezTo>
                <a:cubicBezTo>
                  <a:pt x="4180773" y="781167"/>
                  <a:pt x="4179160" y="775924"/>
                  <a:pt x="4180773" y="770681"/>
                </a:cubicBezTo>
                <a:close/>
                <a:moveTo>
                  <a:pt x="3664845" y="770681"/>
                </a:moveTo>
                <a:cubicBezTo>
                  <a:pt x="3673627" y="784634"/>
                  <a:pt x="3668244" y="782719"/>
                  <a:pt x="3666545" y="799954"/>
                </a:cubicBezTo>
                <a:cubicBezTo>
                  <a:pt x="3655779" y="793115"/>
                  <a:pt x="3662862" y="781077"/>
                  <a:pt x="3664845" y="770681"/>
                </a:cubicBezTo>
                <a:close/>
                <a:moveTo>
                  <a:pt x="3746276" y="767034"/>
                </a:moveTo>
                <a:cubicBezTo>
                  <a:pt x="3744693" y="766604"/>
                  <a:pt x="3743201" y="766717"/>
                  <a:pt x="3741770" y="767152"/>
                </a:cubicBezTo>
                <a:cubicBezTo>
                  <a:pt x="3738906" y="768021"/>
                  <a:pt x="3736284" y="770178"/>
                  <a:pt x="3733661" y="771847"/>
                </a:cubicBezTo>
                <a:cubicBezTo>
                  <a:pt x="3737249" y="779082"/>
                  <a:pt x="3749394" y="779082"/>
                  <a:pt x="3751325" y="770177"/>
                </a:cubicBezTo>
                <a:cubicBezTo>
                  <a:pt x="3749532" y="768439"/>
                  <a:pt x="3747859" y="767464"/>
                  <a:pt x="3746276" y="767034"/>
                </a:cubicBezTo>
                <a:close/>
                <a:moveTo>
                  <a:pt x="4273022" y="765757"/>
                </a:moveTo>
                <a:cubicBezTo>
                  <a:pt x="4276175" y="772715"/>
                  <a:pt x="4278015" y="792198"/>
                  <a:pt x="4271182" y="797488"/>
                </a:cubicBezTo>
                <a:cubicBezTo>
                  <a:pt x="4268029" y="788581"/>
                  <a:pt x="4266189" y="771045"/>
                  <a:pt x="4273022" y="765757"/>
                </a:cubicBezTo>
                <a:close/>
                <a:moveTo>
                  <a:pt x="4241521" y="765757"/>
                </a:moveTo>
                <a:cubicBezTo>
                  <a:pt x="4262290" y="772797"/>
                  <a:pt x="4237968" y="790821"/>
                  <a:pt x="4248353" y="806593"/>
                </a:cubicBezTo>
                <a:cubicBezTo>
                  <a:pt x="4243160" y="808564"/>
                  <a:pt x="4237968" y="808564"/>
                  <a:pt x="4231136" y="806593"/>
                </a:cubicBezTo>
                <a:cubicBezTo>
                  <a:pt x="4237968" y="788850"/>
                  <a:pt x="4237968" y="785470"/>
                  <a:pt x="4241521" y="765757"/>
                </a:cubicBezTo>
                <a:close/>
                <a:moveTo>
                  <a:pt x="3802974" y="756786"/>
                </a:moveTo>
                <a:cubicBezTo>
                  <a:pt x="3796200" y="770980"/>
                  <a:pt x="3799722" y="776269"/>
                  <a:pt x="3791054" y="785176"/>
                </a:cubicBezTo>
                <a:cubicBezTo>
                  <a:pt x="3787532" y="781558"/>
                  <a:pt x="3789428" y="753445"/>
                  <a:pt x="3802974" y="756786"/>
                </a:cubicBezTo>
                <a:close/>
                <a:moveTo>
                  <a:pt x="4631672" y="754676"/>
                </a:moveTo>
                <a:cubicBezTo>
                  <a:pt x="4643802" y="763560"/>
                  <a:pt x="4642147" y="772166"/>
                  <a:pt x="4645456" y="782715"/>
                </a:cubicBezTo>
                <a:cubicBezTo>
                  <a:pt x="4634980" y="770500"/>
                  <a:pt x="4630018" y="761616"/>
                  <a:pt x="4631672" y="754676"/>
                </a:cubicBezTo>
                <a:close/>
                <a:moveTo>
                  <a:pt x="3667122" y="754676"/>
                </a:moveTo>
                <a:cubicBezTo>
                  <a:pt x="3672423" y="754676"/>
                  <a:pt x="3676049" y="766714"/>
                  <a:pt x="3665449" y="763431"/>
                </a:cubicBezTo>
                <a:cubicBezTo>
                  <a:pt x="3670749" y="759874"/>
                  <a:pt x="3667122" y="759874"/>
                  <a:pt x="3667122" y="754676"/>
                </a:cubicBezTo>
                <a:close/>
                <a:moveTo>
                  <a:pt x="3497263" y="754676"/>
                </a:moveTo>
                <a:cubicBezTo>
                  <a:pt x="3517711" y="754676"/>
                  <a:pt x="3495354" y="767372"/>
                  <a:pt x="3498899" y="772855"/>
                </a:cubicBezTo>
                <a:cubicBezTo>
                  <a:pt x="3481721" y="767372"/>
                  <a:pt x="3505714" y="758428"/>
                  <a:pt x="3497263" y="754676"/>
                </a:cubicBezTo>
                <a:close/>
                <a:moveTo>
                  <a:pt x="3443890" y="739717"/>
                </a:moveTo>
                <a:cubicBezTo>
                  <a:pt x="3446755" y="741811"/>
                  <a:pt x="3445754" y="751434"/>
                  <a:pt x="3449557" y="746232"/>
                </a:cubicBezTo>
                <a:cubicBezTo>
                  <a:pt x="3459698" y="747897"/>
                  <a:pt x="3447956" y="753168"/>
                  <a:pt x="3447956" y="753168"/>
                </a:cubicBezTo>
                <a:cubicBezTo>
                  <a:pt x="3439416" y="751226"/>
                  <a:pt x="3447956" y="744290"/>
                  <a:pt x="3439416" y="740961"/>
                </a:cubicBezTo>
                <a:cubicBezTo>
                  <a:pt x="3441552" y="739158"/>
                  <a:pt x="3442935" y="739019"/>
                  <a:pt x="3443890" y="739717"/>
                </a:cubicBezTo>
                <a:close/>
                <a:moveTo>
                  <a:pt x="4149949" y="737171"/>
                </a:moveTo>
                <a:cubicBezTo>
                  <a:pt x="4135969" y="742475"/>
                  <a:pt x="4156802" y="747781"/>
                  <a:pt x="4143097" y="753085"/>
                </a:cubicBezTo>
                <a:cubicBezTo>
                  <a:pt x="4146386" y="756436"/>
                  <a:pt x="4151594" y="754761"/>
                  <a:pt x="4148305" y="758390"/>
                </a:cubicBezTo>
                <a:cubicBezTo>
                  <a:pt x="4156802" y="758390"/>
                  <a:pt x="4160365" y="742475"/>
                  <a:pt x="4149949" y="737171"/>
                </a:cubicBezTo>
                <a:close/>
                <a:moveTo>
                  <a:pt x="3454301" y="733748"/>
                </a:moveTo>
                <a:cubicBezTo>
                  <a:pt x="3464524" y="735736"/>
                  <a:pt x="3461208" y="742838"/>
                  <a:pt x="3455959" y="744543"/>
                </a:cubicBezTo>
                <a:cubicBezTo>
                  <a:pt x="3445459" y="742838"/>
                  <a:pt x="3449052" y="735736"/>
                  <a:pt x="3454301" y="733748"/>
                </a:cubicBezTo>
                <a:close/>
                <a:moveTo>
                  <a:pt x="4319472" y="731779"/>
                </a:moveTo>
                <a:cubicBezTo>
                  <a:pt x="4327264" y="733432"/>
                  <a:pt x="4335210" y="743853"/>
                  <a:pt x="4332765" y="753163"/>
                </a:cubicBezTo>
                <a:cubicBezTo>
                  <a:pt x="4320813" y="751188"/>
                  <a:pt x="4320813" y="751188"/>
                  <a:pt x="4320813" y="751188"/>
                </a:cubicBezTo>
                <a:cubicBezTo>
                  <a:pt x="4325975" y="738774"/>
                  <a:pt x="4317282" y="738774"/>
                  <a:pt x="4312122" y="733414"/>
                </a:cubicBezTo>
                <a:cubicBezTo>
                  <a:pt x="4314294" y="731651"/>
                  <a:pt x="4316875" y="731227"/>
                  <a:pt x="4319472" y="731779"/>
                </a:cubicBezTo>
                <a:close/>
                <a:moveTo>
                  <a:pt x="3615226" y="731285"/>
                </a:moveTo>
                <a:cubicBezTo>
                  <a:pt x="3627701" y="734944"/>
                  <a:pt x="3617167" y="747325"/>
                  <a:pt x="3613563" y="750702"/>
                </a:cubicBezTo>
                <a:cubicBezTo>
                  <a:pt x="3597760" y="745636"/>
                  <a:pt x="3617167" y="741978"/>
                  <a:pt x="3615226" y="731285"/>
                </a:cubicBezTo>
                <a:close/>
                <a:moveTo>
                  <a:pt x="4130431" y="729523"/>
                </a:moveTo>
                <a:cubicBezTo>
                  <a:pt x="4121590" y="732834"/>
                  <a:pt x="4138996" y="738077"/>
                  <a:pt x="4130431" y="743321"/>
                </a:cubicBezTo>
                <a:cubicBezTo>
                  <a:pt x="4119932" y="740009"/>
                  <a:pt x="4123247" y="727592"/>
                  <a:pt x="4130431" y="729523"/>
                </a:cubicBezTo>
                <a:close/>
                <a:moveTo>
                  <a:pt x="4631774" y="726361"/>
                </a:moveTo>
                <a:cubicBezTo>
                  <a:pt x="4640557" y="731525"/>
                  <a:pt x="4637156" y="738320"/>
                  <a:pt x="4644240" y="738320"/>
                </a:cubicBezTo>
                <a:cubicBezTo>
                  <a:pt x="4638856" y="741853"/>
                  <a:pt x="4640557" y="747018"/>
                  <a:pt x="4637156" y="745387"/>
                </a:cubicBezTo>
                <a:cubicBezTo>
                  <a:pt x="4635173" y="740222"/>
                  <a:pt x="4626391" y="740222"/>
                  <a:pt x="4631774" y="726361"/>
                </a:cubicBezTo>
                <a:close/>
                <a:moveTo>
                  <a:pt x="4298549" y="725129"/>
                </a:moveTo>
                <a:cubicBezTo>
                  <a:pt x="4298549" y="756874"/>
                  <a:pt x="4293291" y="781876"/>
                  <a:pt x="4284714" y="808565"/>
                </a:cubicBezTo>
                <a:cubicBezTo>
                  <a:pt x="4275859" y="780190"/>
                  <a:pt x="4293291" y="749851"/>
                  <a:pt x="4298549" y="725129"/>
                </a:cubicBezTo>
                <a:close/>
                <a:moveTo>
                  <a:pt x="3700226" y="724984"/>
                </a:moveTo>
                <a:cubicBezTo>
                  <a:pt x="3704543" y="724984"/>
                  <a:pt x="3709724" y="725889"/>
                  <a:pt x="3713177" y="725054"/>
                </a:cubicBezTo>
                <a:cubicBezTo>
                  <a:pt x="3708203" y="742585"/>
                  <a:pt x="3725609" y="763733"/>
                  <a:pt x="3699363" y="777646"/>
                </a:cubicBezTo>
                <a:cubicBezTo>
                  <a:pt x="3701021" y="782934"/>
                  <a:pt x="3704612" y="777646"/>
                  <a:pt x="3711518" y="779594"/>
                </a:cubicBezTo>
                <a:cubicBezTo>
                  <a:pt x="3713177" y="786550"/>
                  <a:pt x="3692456" y="786550"/>
                  <a:pt x="3701021" y="790168"/>
                </a:cubicBezTo>
                <a:cubicBezTo>
                  <a:pt x="3697705" y="795455"/>
                  <a:pt x="3695771" y="784880"/>
                  <a:pt x="3685272" y="786550"/>
                </a:cubicBezTo>
                <a:cubicBezTo>
                  <a:pt x="3683615" y="791838"/>
                  <a:pt x="3683615" y="791838"/>
                  <a:pt x="3683615" y="791838"/>
                </a:cubicBezTo>
                <a:cubicBezTo>
                  <a:pt x="3685272" y="795455"/>
                  <a:pt x="3690521" y="791838"/>
                  <a:pt x="3694113" y="798794"/>
                </a:cubicBezTo>
                <a:cubicBezTo>
                  <a:pt x="3676707" y="802412"/>
                  <a:pt x="3667866" y="784880"/>
                  <a:pt x="3681957" y="769020"/>
                </a:cubicBezTo>
                <a:cubicBezTo>
                  <a:pt x="3683615" y="770690"/>
                  <a:pt x="3687206" y="772360"/>
                  <a:pt x="3692456" y="774307"/>
                </a:cubicBezTo>
                <a:cubicBezTo>
                  <a:pt x="3701021" y="772360"/>
                  <a:pt x="3699363" y="760116"/>
                  <a:pt x="3706269" y="756498"/>
                </a:cubicBezTo>
                <a:cubicBezTo>
                  <a:pt x="3702954" y="749541"/>
                  <a:pt x="3699363" y="746202"/>
                  <a:pt x="3687206" y="747872"/>
                </a:cubicBezTo>
                <a:cubicBezTo>
                  <a:pt x="3685272" y="737297"/>
                  <a:pt x="3695771" y="737297"/>
                  <a:pt x="3702954" y="733680"/>
                </a:cubicBezTo>
                <a:cubicBezTo>
                  <a:pt x="3706269" y="725054"/>
                  <a:pt x="3688864" y="737297"/>
                  <a:pt x="3692456" y="730341"/>
                </a:cubicBezTo>
                <a:cubicBezTo>
                  <a:pt x="3692456" y="725889"/>
                  <a:pt x="3695909" y="724984"/>
                  <a:pt x="3700226" y="724984"/>
                </a:cubicBezTo>
                <a:close/>
                <a:moveTo>
                  <a:pt x="4112510" y="721436"/>
                </a:moveTo>
                <a:cubicBezTo>
                  <a:pt x="4121576" y="723101"/>
                  <a:pt x="4114210" y="733643"/>
                  <a:pt x="4123276" y="733643"/>
                </a:cubicBezTo>
                <a:cubicBezTo>
                  <a:pt x="4121576" y="740857"/>
                  <a:pt x="4114210" y="740857"/>
                  <a:pt x="4105427" y="738915"/>
                </a:cubicBezTo>
                <a:cubicBezTo>
                  <a:pt x="4105427" y="730314"/>
                  <a:pt x="4108828" y="726708"/>
                  <a:pt x="4112510" y="721436"/>
                </a:cubicBezTo>
                <a:close/>
                <a:moveTo>
                  <a:pt x="3792832" y="719410"/>
                </a:moveTo>
                <a:cubicBezTo>
                  <a:pt x="3798077" y="717435"/>
                  <a:pt x="3800008" y="731823"/>
                  <a:pt x="3803321" y="722796"/>
                </a:cubicBezTo>
                <a:cubicBezTo>
                  <a:pt x="3808565" y="724770"/>
                  <a:pt x="3805253" y="730131"/>
                  <a:pt x="3810221" y="730131"/>
                </a:cubicBezTo>
                <a:cubicBezTo>
                  <a:pt x="3803321" y="740852"/>
                  <a:pt x="3794765" y="714050"/>
                  <a:pt x="3792832" y="733517"/>
                </a:cubicBezTo>
                <a:cubicBezTo>
                  <a:pt x="3775444" y="731823"/>
                  <a:pt x="3785932" y="722796"/>
                  <a:pt x="3792832" y="719410"/>
                </a:cubicBezTo>
                <a:close/>
                <a:moveTo>
                  <a:pt x="3475521" y="715691"/>
                </a:moveTo>
                <a:cubicBezTo>
                  <a:pt x="3482193" y="714050"/>
                  <a:pt x="3492335" y="719248"/>
                  <a:pt x="3492335" y="726087"/>
                </a:cubicBezTo>
                <a:cubicBezTo>
                  <a:pt x="3480592" y="724445"/>
                  <a:pt x="3472052" y="720889"/>
                  <a:pt x="3475521" y="715691"/>
                </a:cubicBezTo>
                <a:close/>
                <a:moveTo>
                  <a:pt x="3770371" y="710356"/>
                </a:moveTo>
                <a:cubicBezTo>
                  <a:pt x="3773959" y="735120"/>
                  <a:pt x="3765127" y="763222"/>
                  <a:pt x="3754638" y="798280"/>
                </a:cubicBezTo>
                <a:cubicBezTo>
                  <a:pt x="3744150" y="826382"/>
                  <a:pt x="3735594" y="863388"/>
                  <a:pt x="3714617" y="889821"/>
                </a:cubicBezTo>
                <a:cubicBezTo>
                  <a:pt x="3704128" y="882587"/>
                  <a:pt x="3725105" y="858102"/>
                  <a:pt x="3725105" y="836955"/>
                </a:cubicBezTo>
                <a:cubicBezTo>
                  <a:pt x="3726762" y="821095"/>
                  <a:pt x="3723173" y="824713"/>
                  <a:pt x="3730349" y="812470"/>
                </a:cubicBezTo>
                <a:cubicBezTo>
                  <a:pt x="3730349" y="808853"/>
                  <a:pt x="3725105" y="791324"/>
                  <a:pt x="3719861" y="807184"/>
                </a:cubicBezTo>
                <a:cubicBezTo>
                  <a:pt x="3716273" y="789654"/>
                  <a:pt x="3740838" y="770177"/>
                  <a:pt x="3730349" y="754318"/>
                </a:cubicBezTo>
                <a:cubicBezTo>
                  <a:pt x="3740838" y="759605"/>
                  <a:pt x="3740838" y="755987"/>
                  <a:pt x="3749394" y="761274"/>
                </a:cubicBezTo>
                <a:cubicBezTo>
                  <a:pt x="3749394" y="761274"/>
                  <a:pt x="3749394" y="761274"/>
                  <a:pt x="3751325" y="750701"/>
                </a:cubicBezTo>
                <a:cubicBezTo>
                  <a:pt x="3752982" y="747362"/>
                  <a:pt x="3746082" y="747362"/>
                  <a:pt x="3740838" y="745692"/>
                </a:cubicBezTo>
                <a:cubicBezTo>
                  <a:pt x="3765127" y="743745"/>
                  <a:pt x="3759883" y="719260"/>
                  <a:pt x="3770371" y="710356"/>
                </a:cubicBezTo>
                <a:close/>
                <a:moveTo>
                  <a:pt x="3830701" y="707096"/>
                </a:moveTo>
                <a:cubicBezTo>
                  <a:pt x="3850108" y="709038"/>
                  <a:pt x="3829039" y="721245"/>
                  <a:pt x="3827375" y="724852"/>
                </a:cubicBezTo>
                <a:cubicBezTo>
                  <a:pt x="3820167" y="722910"/>
                  <a:pt x="3825434" y="705431"/>
                  <a:pt x="3830701" y="707096"/>
                </a:cubicBezTo>
                <a:close/>
                <a:moveTo>
                  <a:pt x="3513954" y="706663"/>
                </a:moveTo>
                <a:cubicBezTo>
                  <a:pt x="3527385" y="712060"/>
                  <a:pt x="3510463" y="715754"/>
                  <a:pt x="3519058" y="719447"/>
                </a:cubicBezTo>
                <a:cubicBezTo>
                  <a:pt x="3517178" y="721152"/>
                  <a:pt x="3515566" y="719447"/>
                  <a:pt x="3515566" y="719447"/>
                </a:cubicBezTo>
                <a:cubicBezTo>
                  <a:pt x="3508851" y="717459"/>
                  <a:pt x="3507240" y="719447"/>
                  <a:pt x="3498644" y="717459"/>
                </a:cubicBezTo>
                <a:cubicBezTo>
                  <a:pt x="3502135" y="712060"/>
                  <a:pt x="3512075" y="714050"/>
                  <a:pt x="3513954" y="706663"/>
                </a:cubicBezTo>
                <a:close/>
                <a:moveTo>
                  <a:pt x="4127473" y="700037"/>
                </a:moveTo>
                <a:lnTo>
                  <a:pt x="4126917" y="700394"/>
                </a:lnTo>
                <a:lnTo>
                  <a:pt x="4127407" y="700694"/>
                </a:lnTo>
                <a:close/>
                <a:moveTo>
                  <a:pt x="4146386" y="691382"/>
                </a:moveTo>
                <a:lnTo>
                  <a:pt x="4152413" y="698864"/>
                </a:lnTo>
                <a:lnTo>
                  <a:pt x="4153384" y="697958"/>
                </a:lnTo>
                <a:cubicBezTo>
                  <a:pt x="4156704" y="699623"/>
                  <a:pt x="4161962" y="703230"/>
                  <a:pt x="4160302" y="708501"/>
                </a:cubicBezTo>
                <a:lnTo>
                  <a:pt x="4154978" y="709048"/>
                </a:lnTo>
                <a:lnTo>
                  <a:pt x="4155157" y="710647"/>
                </a:lnTo>
                <a:cubicBezTo>
                  <a:pt x="4156802" y="708971"/>
                  <a:pt x="4158721" y="710647"/>
                  <a:pt x="4162010" y="708971"/>
                </a:cubicBezTo>
                <a:cubicBezTo>
                  <a:pt x="4167218" y="703666"/>
                  <a:pt x="4155157" y="694732"/>
                  <a:pt x="4165573" y="694732"/>
                </a:cubicBezTo>
                <a:cubicBezTo>
                  <a:pt x="4170781" y="707017"/>
                  <a:pt x="4160365" y="719581"/>
                  <a:pt x="4167218" y="731866"/>
                </a:cubicBezTo>
                <a:cubicBezTo>
                  <a:pt x="4170781" y="733541"/>
                  <a:pt x="4175989" y="724886"/>
                  <a:pt x="4179553" y="728236"/>
                </a:cubicBezTo>
                <a:cubicBezTo>
                  <a:pt x="4172426" y="733541"/>
                  <a:pt x="4181197" y="737171"/>
                  <a:pt x="4170781" y="742475"/>
                </a:cubicBezTo>
                <a:cubicBezTo>
                  <a:pt x="4167218" y="740800"/>
                  <a:pt x="4165573" y="737171"/>
                  <a:pt x="4162010" y="738846"/>
                </a:cubicBezTo>
                <a:cubicBezTo>
                  <a:pt x="4162010" y="746105"/>
                  <a:pt x="4167218" y="763695"/>
                  <a:pt x="4175989" y="758390"/>
                </a:cubicBezTo>
                <a:cubicBezTo>
                  <a:pt x="4167218" y="763695"/>
                  <a:pt x="4172426" y="767046"/>
                  <a:pt x="4163655" y="772350"/>
                </a:cubicBezTo>
                <a:cubicBezTo>
                  <a:pt x="4155157" y="767046"/>
                  <a:pt x="4172426" y="760065"/>
                  <a:pt x="4162010" y="754761"/>
                </a:cubicBezTo>
                <a:cubicBezTo>
                  <a:pt x="4153513" y="765370"/>
                  <a:pt x="4156802" y="769000"/>
                  <a:pt x="4141178" y="777656"/>
                </a:cubicBezTo>
                <a:cubicBezTo>
                  <a:pt x="4143097" y="781285"/>
                  <a:pt x="4144741" y="782960"/>
                  <a:pt x="4144741" y="784914"/>
                </a:cubicBezTo>
                <a:cubicBezTo>
                  <a:pt x="4151594" y="784914"/>
                  <a:pt x="4148305" y="782960"/>
                  <a:pt x="4153513" y="777656"/>
                </a:cubicBezTo>
                <a:cubicBezTo>
                  <a:pt x="4156802" y="781285"/>
                  <a:pt x="4160365" y="781285"/>
                  <a:pt x="4163655" y="779610"/>
                </a:cubicBezTo>
                <a:cubicBezTo>
                  <a:pt x="4172426" y="784914"/>
                  <a:pt x="4165573" y="791895"/>
                  <a:pt x="4170781" y="797199"/>
                </a:cubicBezTo>
                <a:cubicBezTo>
                  <a:pt x="4182842" y="793570"/>
                  <a:pt x="4172426" y="779610"/>
                  <a:pt x="4182842" y="788264"/>
                </a:cubicBezTo>
                <a:cubicBezTo>
                  <a:pt x="4181197" y="797199"/>
                  <a:pt x="4179553" y="816464"/>
                  <a:pt x="4172426" y="820094"/>
                </a:cubicBezTo>
                <a:cubicBezTo>
                  <a:pt x="4175989" y="816464"/>
                  <a:pt x="4170781" y="811160"/>
                  <a:pt x="4165573" y="807809"/>
                </a:cubicBezTo>
                <a:cubicBezTo>
                  <a:pt x="4153513" y="821768"/>
                  <a:pt x="4165573" y="841313"/>
                  <a:pt x="4155157" y="848294"/>
                </a:cubicBezTo>
                <a:cubicBezTo>
                  <a:pt x="4158721" y="851923"/>
                  <a:pt x="4162010" y="849968"/>
                  <a:pt x="4165573" y="846618"/>
                </a:cubicBezTo>
                <a:cubicBezTo>
                  <a:pt x="4174345" y="851923"/>
                  <a:pt x="4172426" y="857228"/>
                  <a:pt x="4172426" y="864208"/>
                </a:cubicBezTo>
                <a:cubicBezTo>
                  <a:pt x="4153513" y="876493"/>
                  <a:pt x="4160365" y="896037"/>
                  <a:pt x="4163655" y="916977"/>
                </a:cubicBezTo>
                <a:cubicBezTo>
                  <a:pt x="4160365" y="913627"/>
                  <a:pt x="4163655" y="903017"/>
                  <a:pt x="4155157" y="906367"/>
                </a:cubicBezTo>
                <a:cubicBezTo>
                  <a:pt x="4144741" y="913627"/>
                  <a:pt x="4160365" y="922561"/>
                  <a:pt x="4156802" y="929541"/>
                </a:cubicBezTo>
                <a:cubicBezTo>
                  <a:pt x="4151594" y="929541"/>
                  <a:pt x="4148305" y="922561"/>
                  <a:pt x="4143097" y="929541"/>
                </a:cubicBezTo>
                <a:cubicBezTo>
                  <a:pt x="4143097" y="929541"/>
                  <a:pt x="4143097" y="929541"/>
                  <a:pt x="4151594" y="936521"/>
                </a:cubicBezTo>
                <a:cubicBezTo>
                  <a:pt x="4135969" y="947131"/>
                  <a:pt x="4162010" y="959416"/>
                  <a:pt x="4158721" y="971701"/>
                </a:cubicBezTo>
                <a:cubicBezTo>
                  <a:pt x="4150908" y="976167"/>
                  <a:pt x="4148305" y="983707"/>
                  <a:pt x="4149366" y="990127"/>
                </a:cubicBezTo>
                <a:lnTo>
                  <a:pt x="4151194" y="993769"/>
                </a:lnTo>
                <a:lnTo>
                  <a:pt x="4159797" y="994343"/>
                </a:lnTo>
                <a:lnTo>
                  <a:pt x="4159646" y="993828"/>
                </a:lnTo>
                <a:cubicBezTo>
                  <a:pt x="4158584" y="991175"/>
                  <a:pt x="4158584" y="989430"/>
                  <a:pt x="4163655" y="991244"/>
                </a:cubicBezTo>
                <a:cubicBezTo>
                  <a:pt x="4158721" y="998225"/>
                  <a:pt x="4172426" y="987615"/>
                  <a:pt x="4174345" y="992920"/>
                </a:cubicBezTo>
                <a:lnTo>
                  <a:pt x="4169180" y="998734"/>
                </a:lnTo>
                <a:lnTo>
                  <a:pt x="4170422" y="1000828"/>
                </a:lnTo>
                <a:lnTo>
                  <a:pt x="4167261" y="1000895"/>
                </a:lnTo>
                <a:lnTo>
                  <a:pt x="4158721" y="1010509"/>
                </a:lnTo>
                <a:cubicBezTo>
                  <a:pt x="4153513" y="1006182"/>
                  <a:pt x="4151320" y="1004437"/>
                  <a:pt x="4149983" y="1002448"/>
                </a:cubicBezTo>
                <a:lnTo>
                  <a:pt x="4148995" y="999828"/>
                </a:lnTo>
                <a:lnTo>
                  <a:pt x="4146738" y="999117"/>
                </a:lnTo>
                <a:lnTo>
                  <a:pt x="4145320" y="995980"/>
                </a:lnTo>
                <a:lnTo>
                  <a:pt x="4137752" y="1017700"/>
                </a:lnTo>
                <a:cubicBezTo>
                  <a:pt x="4137341" y="1025657"/>
                  <a:pt x="4139533" y="1032706"/>
                  <a:pt x="4144741" y="1037034"/>
                </a:cubicBezTo>
                <a:cubicBezTo>
                  <a:pt x="4139533" y="1033404"/>
                  <a:pt x="4132681" y="1045968"/>
                  <a:pt x="4131036" y="1047643"/>
                </a:cubicBezTo>
                <a:cubicBezTo>
                  <a:pt x="4146386" y="1051274"/>
                  <a:pt x="4125828" y="1063558"/>
                  <a:pt x="4129117" y="1070538"/>
                </a:cubicBezTo>
                <a:cubicBezTo>
                  <a:pt x="4132681" y="1072493"/>
                  <a:pt x="4144741" y="1081147"/>
                  <a:pt x="4141178" y="1084778"/>
                </a:cubicBezTo>
                <a:cubicBezTo>
                  <a:pt x="4134325" y="1082823"/>
                  <a:pt x="4129117" y="1081147"/>
                  <a:pt x="4122265" y="1084778"/>
                </a:cubicBezTo>
                <a:cubicBezTo>
                  <a:pt x="4132681" y="1097062"/>
                  <a:pt x="4108284" y="1097062"/>
                  <a:pt x="4120620" y="1109347"/>
                </a:cubicBezTo>
                <a:cubicBezTo>
                  <a:pt x="4122265" y="1102367"/>
                  <a:pt x="4125828" y="1107673"/>
                  <a:pt x="4131036" y="1109347"/>
                </a:cubicBezTo>
                <a:cubicBezTo>
                  <a:pt x="4127473" y="1118282"/>
                  <a:pt x="4127473" y="1135871"/>
                  <a:pt x="4117057" y="1123586"/>
                </a:cubicBezTo>
                <a:cubicBezTo>
                  <a:pt x="4122265" y="1135871"/>
                  <a:pt x="4125828" y="1155415"/>
                  <a:pt x="4113493" y="1169376"/>
                </a:cubicBezTo>
                <a:cubicBezTo>
                  <a:pt x="4113493" y="1169376"/>
                  <a:pt x="4113493" y="1169376"/>
                  <a:pt x="4120620" y="1176356"/>
                </a:cubicBezTo>
                <a:cubicBezTo>
                  <a:pt x="4111848" y="1185291"/>
                  <a:pt x="4111848" y="1169376"/>
                  <a:pt x="4106639" y="1173006"/>
                </a:cubicBezTo>
                <a:cubicBezTo>
                  <a:pt x="4104995" y="1186965"/>
                  <a:pt x="4113493" y="1195900"/>
                  <a:pt x="4106639" y="1211815"/>
                </a:cubicBezTo>
                <a:cubicBezTo>
                  <a:pt x="4115412" y="1208185"/>
                  <a:pt x="4106639" y="1202880"/>
                  <a:pt x="4115412" y="1199530"/>
                </a:cubicBezTo>
                <a:cubicBezTo>
                  <a:pt x="4110203" y="1208185"/>
                  <a:pt x="4117057" y="1227729"/>
                  <a:pt x="4104995" y="1229405"/>
                </a:cubicBezTo>
                <a:cubicBezTo>
                  <a:pt x="4108284" y="1227729"/>
                  <a:pt x="4108284" y="1215165"/>
                  <a:pt x="4104995" y="1218795"/>
                </a:cubicBezTo>
                <a:cubicBezTo>
                  <a:pt x="4101432" y="1225774"/>
                  <a:pt x="4094579" y="1233034"/>
                  <a:pt x="4101432" y="1243364"/>
                </a:cubicBezTo>
                <a:cubicBezTo>
                  <a:pt x="4104995" y="1238059"/>
                  <a:pt x="4104995" y="1231080"/>
                  <a:pt x="4111848" y="1238059"/>
                </a:cubicBezTo>
                <a:cubicBezTo>
                  <a:pt x="4106639" y="1243364"/>
                  <a:pt x="4110203" y="1252299"/>
                  <a:pt x="4099787" y="1246994"/>
                </a:cubicBezTo>
                <a:cubicBezTo>
                  <a:pt x="4113493" y="1252299"/>
                  <a:pt x="4103077" y="1255929"/>
                  <a:pt x="4104995" y="1264584"/>
                </a:cubicBezTo>
                <a:cubicBezTo>
                  <a:pt x="4108421" y="1262909"/>
                  <a:pt x="4110546" y="1260744"/>
                  <a:pt x="4112910" y="1258546"/>
                </a:cubicBezTo>
                <a:lnTo>
                  <a:pt x="4117853" y="1255244"/>
                </a:lnTo>
                <a:lnTo>
                  <a:pt x="4119233" y="1250821"/>
                </a:lnTo>
                <a:lnTo>
                  <a:pt x="4120944" y="1248636"/>
                </a:lnTo>
                <a:lnTo>
                  <a:pt x="4120277" y="1246785"/>
                </a:lnTo>
                <a:cubicBezTo>
                  <a:pt x="4120483" y="1244830"/>
                  <a:pt x="4120483" y="1242667"/>
                  <a:pt x="4117057" y="1240014"/>
                </a:cubicBezTo>
                <a:cubicBezTo>
                  <a:pt x="4148305" y="1233034"/>
                  <a:pt x="4120620" y="1199530"/>
                  <a:pt x="4148305" y="1185291"/>
                </a:cubicBezTo>
                <a:cubicBezTo>
                  <a:pt x="4141178" y="1173006"/>
                  <a:pt x="4162010" y="1164071"/>
                  <a:pt x="4151594" y="1151786"/>
                </a:cubicBezTo>
                <a:cubicBezTo>
                  <a:pt x="4160365" y="1134196"/>
                  <a:pt x="4168863" y="1114652"/>
                  <a:pt x="4168863" y="1095388"/>
                </a:cubicBezTo>
                <a:cubicBezTo>
                  <a:pt x="4174345" y="1097062"/>
                  <a:pt x="4179553" y="1091757"/>
                  <a:pt x="4184487" y="1095388"/>
                </a:cubicBezTo>
                <a:cubicBezTo>
                  <a:pt x="4184487" y="1090082"/>
                  <a:pt x="4191613" y="1086453"/>
                  <a:pt x="4186405" y="1081147"/>
                </a:cubicBezTo>
                <a:cubicBezTo>
                  <a:pt x="4194903" y="1074168"/>
                  <a:pt x="4202030" y="1075843"/>
                  <a:pt x="4208882" y="1074168"/>
                </a:cubicBezTo>
                <a:cubicBezTo>
                  <a:pt x="4203674" y="1068862"/>
                  <a:pt x="4200111" y="1063558"/>
                  <a:pt x="4194903" y="1061883"/>
                </a:cubicBezTo>
                <a:cubicBezTo>
                  <a:pt x="4196822" y="1051274"/>
                  <a:pt x="4207238" y="1047643"/>
                  <a:pt x="4210527" y="1045968"/>
                </a:cubicBezTo>
                <a:cubicBezTo>
                  <a:pt x="4203674" y="1040664"/>
                  <a:pt x="4200111" y="1040664"/>
                  <a:pt x="4203674" y="1033404"/>
                </a:cubicBezTo>
                <a:cubicBezTo>
                  <a:pt x="4214090" y="1035358"/>
                  <a:pt x="4210527" y="1047643"/>
                  <a:pt x="4220943" y="1044014"/>
                </a:cubicBezTo>
                <a:cubicBezTo>
                  <a:pt x="4219298" y="1037034"/>
                  <a:pt x="4214090" y="1024749"/>
                  <a:pt x="4227796" y="1026424"/>
                </a:cubicBezTo>
                <a:cubicBezTo>
                  <a:pt x="4224506" y="1021119"/>
                  <a:pt x="4226151" y="1017769"/>
                  <a:pt x="4224506" y="1012464"/>
                </a:cubicBezTo>
                <a:cubicBezTo>
                  <a:pt x="4217380" y="1014139"/>
                  <a:pt x="4212172" y="1014139"/>
                  <a:pt x="4207238" y="1005205"/>
                </a:cubicBezTo>
                <a:cubicBezTo>
                  <a:pt x="4214090" y="1000179"/>
                  <a:pt x="4210527" y="1010509"/>
                  <a:pt x="4220943" y="1005205"/>
                </a:cubicBezTo>
                <a:cubicBezTo>
                  <a:pt x="4214090" y="992920"/>
                  <a:pt x="4227796" y="987615"/>
                  <a:pt x="4227796" y="973655"/>
                </a:cubicBezTo>
                <a:cubicBezTo>
                  <a:pt x="4236567" y="982311"/>
                  <a:pt x="4234922" y="985940"/>
                  <a:pt x="4245338" y="984265"/>
                </a:cubicBezTo>
                <a:cubicBezTo>
                  <a:pt x="4240130" y="987615"/>
                  <a:pt x="4250547" y="991244"/>
                  <a:pt x="4252191" y="994875"/>
                </a:cubicBezTo>
                <a:cubicBezTo>
                  <a:pt x="4246983" y="1001854"/>
                  <a:pt x="4248628" y="1008835"/>
                  <a:pt x="4246983" y="1015815"/>
                </a:cubicBezTo>
                <a:cubicBezTo>
                  <a:pt x="4240130" y="1012464"/>
                  <a:pt x="4246983" y="1001854"/>
                  <a:pt x="4238212" y="1005205"/>
                </a:cubicBezTo>
                <a:cubicBezTo>
                  <a:pt x="4246983" y="1014139"/>
                  <a:pt x="4224506" y="1023074"/>
                  <a:pt x="4241775" y="1026424"/>
                </a:cubicBezTo>
                <a:cubicBezTo>
                  <a:pt x="4227796" y="1038709"/>
                  <a:pt x="4224506" y="1047643"/>
                  <a:pt x="4217380" y="1061883"/>
                </a:cubicBezTo>
                <a:lnTo>
                  <a:pt x="4220104" y="1064051"/>
                </a:lnTo>
                <a:lnTo>
                  <a:pt x="4224812" y="1056060"/>
                </a:lnTo>
                <a:cubicBezTo>
                  <a:pt x="4228708" y="1054317"/>
                  <a:pt x="4234381" y="1053428"/>
                  <a:pt x="4240533" y="1052608"/>
                </a:cubicBezTo>
                <a:lnTo>
                  <a:pt x="4220388" y="1064277"/>
                </a:lnTo>
                <a:lnTo>
                  <a:pt x="4226151" y="1068862"/>
                </a:lnTo>
                <a:cubicBezTo>
                  <a:pt x="4224506" y="1070538"/>
                  <a:pt x="4220943" y="1074168"/>
                  <a:pt x="4226151" y="1075843"/>
                </a:cubicBezTo>
                <a:cubicBezTo>
                  <a:pt x="4219298" y="1086453"/>
                  <a:pt x="4217380" y="1070538"/>
                  <a:pt x="4212172" y="1075843"/>
                </a:cubicBezTo>
                <a:cubicBezTo>
                  <a:pt x="4207238" y="1082823"/>
                  <a:pt x="4212172" y="1090082"/>
                  <a:pt x="4220943" y="1090082"/>
                </a:cubicBezTo>
                <a:cubicBezTo>
                  <a:pt x="4215735" y="1095388"/>
                  <a:pt x="4212172" y="1090082"/>
                  <a:pt x="4207238" y="1095388"/>
                </a:cubicBezTo>
                <a:cubicBezTo>
                  <a:pt x="4203674" y="1107673"/>
                  <a:pt x="4215735" y="1112977"/>
                  <a:pt x="4196822" y="1123586"/>
                </a:cubicBezTo>
                <a:cubicBezTo>
                  <a:pt x="4200111" y="1128892"/>
                  <a:pt x="4205319" y="1123586"/>
                  <a:pt x="4207238" y="1128892"/>
                </a:cubicBezTo>
                <a:cubicBezTo>
                  <a:pt x="4202030" y="1139501"/>
                  <a:pt x="4200111" y="1141177"/>
                  <a:pt x="4210527" y="1137546"/>
                </a:cubicBezTo>
                <a:cubicBezTo>
                  <a:pt x="4210527" y="1142852"/>
                  <a:pt x="4202030" y="1148156"/>
                  <a:pt x="4200111" y="1153461"/>
                </a:cubicBezTo>
                <a:cubicBezTo>
                  <a:pt x="4208882" y="1174681"/>
                  <a:pt x="4184487" y="1190595"/>
                  <a:pt x="4181197" y="1204834"/>
                </a:cubicBezTo>
                <a:cubicBezTo>
                  <a:pt x="4186405" y="1213490"/>
                  <a:pt x="4191613" y="1225774"/>
                  <a:pt x="4202030" y="1220470"/>
                </a:cubicBezTo>
                <a:cubicBezTo>
                  <a:pt x="4198466" y="1215165"/>
                  <a:pt x="4193258" y="1217119"/>
                  <a:pt x="4194903" y="1209860"/>
                </a:cubicBezTo>
                <a:cubicBezTo>
                  <a:pt x="4200111" y="1202880"/>
                  <a:pt x="4202030" y="1215165"/>
                  <a:pt x="4207238" y="1208185"/>
                </a:cubicBezTo>
                <a:cubicBezTo>
                  <a:pt x="4217380" y="1179985"/>
                  <a:pt x="4224506" y="1151786"/>
                  <a:pt x="4241775" y="1123586"/>
                </a:cubicBezTo>
                <a:cubicBezTo>
                  <a:pt x="4250547" y="1130567"/>
                  <a:pt x="4240130" y="1135871"/>
                  <a:pt x="4243420" y="1141177"/>
                </a:cubicBezTo>
                <a:cubicBezTo>
                  <a:pt x="4252191" y="1144806"/>
                  <a:pt x="4252191" y="1134196"/>
                  <a:pt x="4259044" y="1141177"/>
                </a:cubicBezTo>
                <a:cubicBezTo>
                  <a:pt x="4255754" y="1144806"/>
                  <a:pt x="4252191" y="1144806"/>
                  <a:pt x="4248628" y="1144806"/>
                </a:cubicBezTo>
                <a:cubicBezTo>
                  <a:pt x="4253836" y="1157091"/>
                  <a:pt x="4259044" y="1158766"/>
                  <a:pt x="4257399" y="1169376"/>
                </a:cubicBezTo>
                <a:cubicBezTo>
                  <a:pt x="4255754" y="1157091"/>
                  <a:pt x="4248628" y="1165746"/>
                  <a:pt x="4241775" y="1158766"/>
                </a:cubicBezTo>
                <a:cubicBezTo>
                  <a:pt x="4245338" y="1157091"/>
                  <a:pt x="4252191" y="1153461"/>
                  <a:pt x="4250547" y="1150111"/>
                </a:cubicBezTo>
                <a:cubicBezTo>
                  <a:pt x="4245338" y="1150111"/>
                  <a:pt x="4240130" y="1142852"/>
                  <a:pt x="4233004" y="1148156"/>
                </a:cubicBezTo>
                <a:cubicBezTo>
                  <a:pt x="4250547" y="1150111"/>
                  <a:pt x="4231359" y="1157091"/>
                  <a:pt x="4238212" y="1167700"/>
                </a:cubicBezTo>
                <a:cubicBezTo>
                  <a:pt x="4245338" y="1162396"/>
                  <a:pt x="4248628" y="1176356"/>
                  <a:pt x="4250547" y="1179985"/>
                </a:cubicBezTo>
                <a:cubicBezTo>
                  <a:pt x="4240130" y="1195900"/>
                  <a:pt x="4243420" y="1241690"/>
                  <a:pt x="4226151" y="1250623"/>
                </a:cubicBezTo>
                <a:cubicBezTo>
                  <a:pt x="4229714" y="1253974"/>
                  <a:pt x="4236567" y="1246994"/>
                  <a:pt x="4240130" y="1255929"/>
                </a:cubicBezTo>
                <a:cubicBezTo>
                  <a:pt x="4220943" y="1262909"/>
                  <a:pt x="4222588" y="1266538"/>
                  <a:pt x="4215735" y="1278823"/>
                </a:cubicBezTo>
                <a:cubicBezTo>
                  <a:pt x="4215735" y="1268214"/>
                  <a:pt x="4205319" y="1268214"/>
                  <a:pt x="4212172" y="1261233"/>
                </a:cubicBezTo>
                <a:cubicBezTo>
                  <a:pt x="4214090" y="1264584"/>
                  <a:pt x="4215735" y="1266538"/>
                  <a:pt x="4220943" y="1262909"/>
                </a:cubicBezTo>
                <a:cubicBezTo>
                  <a:pt x="4217380" y="1259279"/>
                  <a:pt x="4217380" y="1248669"/>
                  <a:pt x="4210527" y="1246994"/>
                </a:cubicBezTo>
                <a:cubicBezTo>
                  <a:pt x="4214090" y="1255929"/>
                  <a:pt x="4193258" y="1277148"/>
                  <a:pt x="4217380" y="1285803"/>
                </a:cubicBezTo>
                <a:cubicBezTo>
                  <a:pt x="4212172" y="1292783"/>
                  <a:pt x="4214090" y="1300042"/>
                  <a:pt x="4208882" y="1307022"/>
                </a:cubicBezTo>
                <a:cubicBezTo>
                  <a:pt x="4200111" y="1300042"/>
                  <a:pt x="4207238" y="1287479"/>
                  <a:pt x="4196822" y="1291108"/>
                </a:cubicBezTo>
                <a:cubicBezTo>
                  <a:pt x="4188050" y="1296412"/>
                  <a:pt x="4203674" y="1308698"/>
                  <a:pt x="4194903" y="1314002"/>
                </a:cubicBezTo>
                <a:cubicBezTo>
                  <a:pt x="4215735" y="1314002"/>
                  <a:pt x="4193258" y="1340527"/>
                  <a:pt x="4203674" y="1345832"/>
                </a:cubicBezTo>
                <a:cubicBezTo>
                  <a:pt x="4196822" y="1345832"/>
                  <a:pt x="4200111" y="1342202"/>
                  <a:pt x="4194903" y="1340527"/>
                </a:cubicBezTo>
                <a:cubicBezTo>
                  <a:pt x="4189695" y="1345832"/>
                  <a:pt x="4184487" y="1354766"/>
                  <a:pt x="4193258" y="1356441"/>
                </a:cubicBezTo>
                <a:cubicBezTo>
                  <a:pt x="4181197" y="1361746"/>
                  <a:pt x="4191613" y="1367051"/>
                  <a:pt x="4179553" y="1367051"/>
                </a:cubicBezTo>
                <a:cubicBezTo>
                  <a:pt x="4177634" y="1375706"/>
                  <a:pt x="4179553" y="1384640"/>
                  <a:pt x="4188050" y="1386316"/>
                </a:cubicBezTo>
                <a:cubicBezTo>
                  <a:pt x="4188050" y="1396925"/>
                  <a:pt x="4175989" y="1382966"/>
                  <a:pt x="4175989" y="1391621"/>
                </a:cubicBezTo>
                <a:cubicBezTo>
                  <a:pt x="4182842" y="1393575"/>
                  <a:pt x="4188050" y="1398880"/>
                  <a:pt x="4177634" y="1409489"/>
                </a:cubicBezTo>
                <a:cubicBezTo>
                  <a:pt x="4174345" y="1411165"/>
                  <a:pt x="4172426" y="1404185"/>
                  <a:pt x="4168863" y="1404185"/>
                </a:cubicBezTo>
                <a:cubicBezTo>
                  <a:pt x="4165573" y="1412840"/>
                  <a:pt x="4172426" y="1409489"/>
                  <a:pt x="4175989" y="1412840"/>
                </a:cubicBezTo>
                <a:cubicBezTo>
                  <a:pt x="4170781" y="1414516"/>
                  <a:pt x="4172426" y="1418145"/>
                  <a:pt x="4167218" y="1419820"/>
                </a:cubicBezTo>
                <a:cubicBezTo>
                  <a:pt x="4156802" y="1419820"/>
                  <a:pt x="4172426" y="1407535"/>
                  <a:pt x="4160365" y="1407535"/>
                </a:cubicBezTo>
                <a:cubicBezTo>
                  <a:pt x="4151594" y="1416470"/>
                  <a:pt x="4155157" y="1430430"/>
                  <a:pt x="4168863" y="1432385"/>
                </a:cubicBezTo>
                <a:cubicBezTo>
                  <a:pt x="4155157" y="1434060"/>
                  <a:pt x="4141178" y="1442714"/>
                  <a:pt x="4156802" y="1448019"/>
                </a:cubicBezTo>
                <a:cubicBezTo>
                  <a:pt x="4153513" y="1455279"/>
                  <a:pt x="4151594" y="1449974"/>
                  <a:pt x="4144741" y="1449974"/>
                </a:cubicBezTo>
                <a:cubicBezTo>
                  <a:pt x="4141178" y="1476498"/>
                  <a:pt x="4127473" y="1483478"/>
                  <a:pt x="4125828" y="1510002"/>
                </a:cubicBezTo>
                <a:cubicBezTo>
                  <a:pt x="4117057" y="1515308"/>
                  <a:pt x="4115412" y="1508048"/>
                  <a:pt x="4110203" y="1510002"/>
                </a:cubicBezTo>
                <a:cubicBezTo>
                  <a:pt x="4108284" y="1523963"/>
                  <a:pt x="4117057" y="1536527"/>
                  <a:pt x="4101432" y="1536527"/>
                </a:cubicBezTo>
                <a:cubicBezTo>
                  <a:pt x="4104995" y="1546857"/>
                  <a:pt x="4094579" y="1550487"/>
                  <a:pt x="4099787" y="1555791"/>
                </a:cubicBezTo>
                <a:cubicBezTo>
                  <a:pt x="4097868" y="1554116"/>
                  <a:pt x="4094579" y="1555791"/>
                  <a:pt x="4091016" y="1555791"/>
                </a:cubicBezTo>
                <a:cubicBezTo>
                  <a:pt x="4094579" y="1562772"/>
                  <a:pt x="4091016" y="1598230"/>
                  <a:pt x="4075391" y="1589296"/>
                </a:cubicBezTo>
                <a:lnTo>
                  <a:pt x="4077130" y="1606426"/>
                </a:lnTo>
                <a:lnTo>
                  <a:pt x="4077520" y="1606702"/>
                </a:lnTo>
                <a:lnTo>
                  <a:pt x="4077255" y="1607652"/>
                </a:lnTo>
                <a:lnTo>
                  <a:pt x="4077379" y="1608875"/>
                </a:lnTo>
                <a:cubicBezTo>
                  <a:pt x="4077585" y="1615262"/>
                  <a:pt x="4077996" y="1620985"/>
                  <a:pt x="4080600" y="1624476"/>
                </a:cubicBezTo>
                <a:cubicBezTo>
                  <a:pt x="4058123" y="1626430"/>
                  <a:pt x="4052915" y="1672219"/>
                  <a:pt x="4042499" y="1652675"/>
                </a:cubicBezTo>
                <a:cubicBezTo>
                  <a:pt x="4032082" y="1658259"/>
                  <a:pt x="4049625" y="1666914"/>
                  <a:pt x="4034001" y="1668589"/>
                </a:cubicBezTo>
                <a:cubicBezTo>
                  <a:pt x="4025229" y="1670544"/>
                  <a:pt x="4044417" y="1658259"/>
                  <a:pt x="4032082" y="1658259"/>
                </a:cubicBezTo>
                <a:cubicBezTo>
                  <a:pt x="4023585" y="1663564"/>
                  <a:pt x="4011250" y="1677524"/>
                  <a:pt x="4026874" y="1684504"/>
                </a:cubicBezTo>
                <a:cubicBezTo>
                  <a:pt x="4026874" y="1679199"/>
                  <a:pt x="4035645" y="1668589"/>
                  <a:pt x="4038935" y="1673894"/>
                </a:cubicBezTo>
                <a:cubicBezTo>
                  <a:pt x="4028793" y="1684504"/>
                  <a:pt x="4020022" y="1700418"/>
                  <a:pt x="4006317" y="1702093"/>
                </a:cubicBezTo>
                <a:cubicBezTo>
                  <a:pt x="4004397" y="1711028"/>
                  <a:pt x="4014813" y="1702093"/>
                  <a:pt x="4013169" y="1712703"/>
                </a:cubicBezTo>
                <a:cubicBezTo>
                  <a:pt x="3999189" y="1714658"/>
                  <a:pt x="4007961" y="1719963"/>
                  <a:pt x="4001108" y="1725267"/>
                </a:cubicBezTo>
                <a:lnTo>
                  <a:pt x="4011079" y="1725267"/>
                </a:lnTo>
                <a:lnTo>
                  <a:pt x="4009872" y="1724343"/>
                </a:lnTo>
                <a:cubicBezTo>
                  <a:pt x="4006895" y="1718368"/>
                  <a:pt x="4017525" y="1713452"/>
                  <a:pt x="4021408" y="1709477"/>
                </a:cubicBezTo>
                <a:lnTo>
                  <a:pt x="4027585" y="1712394"/>
                </a:lnTo>
                <a:lnTo>
                  <a:pt x="4031162" y="1711273"/>
                </a:lnTo>
                <a:lnTo>
                  <a:pt x="4040488" y="1705851"/>
                </a:lnTo>
                <a:cubicBezTo>
                  <a:pt x="4026588" y="1698877"/>
                  <a:pt x="4036944" y="1714777"/>
                  <a:pt x="4023317" y="1705851"/>
                </a:cubicBezTo>
                <a:cubicBezTo>
                  <a:pt x="4028495" y="1700551"/>
                  <a:pt x="4033675" y="1695252"/>
                  <a:pt x="4047302" y="1698877"/>
                </a:cubicBezTo>
                <a:cubicBezTo>
                  <a:pt x="4054388" y="1705851"/>
                  <a:pt x="4033675" y="1711151"/>
                  <a:pt x="4050845" y="1720076"/>
                </a:cubicBezTo>
                <a:cubicBezTo>
                  <a:pt x="4047438" y="1719100"/>
                  <a:pt x="4039670" y="1719100"/>
                  <a:pt x="4033401" y="1718438"/>
                </a:cubicBezTo>
                <a:lnTo>
                  <a:pt x="4030439" y="1717772"/>
                </a:lnTo>
                <a:lnTo>
                  <a:pt x="4025229" y="1726943"/>
                </a:lnTo>
                <a:lnTo>
                  <a:pt x="4018026" y="1728240"/>
                </a:lnTo>
                <a:lnTo>
                  <a:pt x="4018139" y="1730675"/>
                </a:lnTo>
                <a:lnTo>
                  <a:pt x="4015220" y="1728440"/>
                </a:lnTo>
                <a:lnTo>
                  <a:pt x="4008406" y="1727815"/>
                </a:lnTo>
                <a:cubicBezTo>
                  <a:pt x="4003644" y="1727362"/>
                  <a:pt x="4000149" y="1727780"/>
                  <a:pt x="3999189" y="1733922"/>
                </a:cubicBezTo>
                <a:cubicBezTo>
                  <a:pt x="3999189" y="1738390"/>
                  <a:pt x="4000971" y="1740205"/>
                  <a:pt x="4002958" y="1741985"/>
                </a:cubicBezTo>
                <a:lnTo>
                  <a:pt x="4004717" y="1744745"/>
                </a:lnTo>
                <a:lnTo>
                  <a:pt x="4006396" y="1742338"/>
                </a:lnTo>
                <a:cubicBezTo>
                  <a:pt x="4009644" y="1738798"/>
                  <a:pt x="4013290" y="1735668"/>
                  <a:pt x="4016714" y="1733417"/>
                </a:cubicBezTo>
                <a:cubicBezTo>
                  <a:pt x="4021918" y="1735387"/>
                  <a:pt x="4027122" y="1738763"/>
                  <a:pt x="4029039" y="1737075"/>
                </a:cubicBezTo>
                <a:cubicBezTo>
                  <a:pt x="4041091" y="1744109"/>
                  <a:pt x="4030683" y="1747768"/>
                  <a:pt x="4030683" y="1749457"/>
                </a:cubicBezTo>
                <a:cubicBezTo>
                  <a:pt x="4021918" y="1751145"/>
                  <a:pt x="4018632" y="1744109"/>
                  <a:pt x="4025480" y="1742421"/>
                </a:cubicBezTo>
                <a:cubicBezTo>
                  <a:pt x="4021918" y="1742421"/>
                  <a:pt x="4020275" y="1744109"/>
                  <a:pt x="4013428" y="1740733"/>
                </a:cubicBezTo>
                <a:cubicBezTo>
                  <a:pt x="4011510" y="1745798"/>
                  <a:pt x="4016714" y="1749457"/>
                  <a:pt x="4016714" y="1753115"/>
                </a:cubicBezTo>
                <a:cubicBezTo>
                  <a:pt x="4027122" y="1747768"/>
                  <a:pt x="4035887" y="1760149"/>
                  <a:pt x="4035887" y="1767185"/>
                </a:cubicBezTo>
                <a:lnTo>
                  <a:pt x="4027934" y="1763473"/>
                </a:lnTo>
                <a:lnTo>
                  <a:pt x="4023585" y="1767427"/>
                </a:lnTo>
                <a:cubicBezTo>
                  <a:pt x="4034001" y="1764076"/>
                  <a:pt x="4028793" y="1772732"/>
                  <a:pt x="4026874" y="1776361"/>
                </a:cubicBezTo>
                <a:cubicBezTo>
                  <a:pt x="4034001" y="1767427"/>
                  <a:pt x="4042499" y="1764076"/>
                  <a:pt x="4051270" y="1767427"/>
                </a:cubicBezTo>
                <a:cubicBezTo>
                  <a:pt x="4042499" y="1764076"/>
                  <a:pt x="4042499" y="1778036"/>
                  <a:pt x="4047706" y="1776361"/>
                </a:cubicBezTo>
                <a:cubicBezTo>
                  <a:pt x="4063331" y="1767427"/>
                  <a:pt x="4058123" y="1746207"/>
                  <a:pt x="4066895" y="1735877"/>
                </a:cubicBezTo>
                <a:cubicBezTo>
                  <a:pt x="4068539" y="1742857"/>
                  <a:pt x="4066895" y="1753467"/>
                  <a:pt x="4078955" y="1748162"/>
                </a:cubicBezTo>
                <a:cubicBezTo>
                  <a:pt x="4072102" y="1735877"/>
                  <a:pt x="4070184" y="1714658"/>
                  <a:pt x="4085807" y="1714658"/>
                </a:cubicBezTo>
                <a:cubicBezTo>
                  <a:pt x="4080600" y="1714658"/>
                  <a:pt x="4077311" y="1723313"/>
                  <a:pt x="4084163" y="1723313"/>
                </a:cubicBezTo>
                <a:cubicBezTo>
                  <a:pt x="4089371" y="1714658"/>
                  <a:pt x="4097868" y="1707398"/>
                  <a:pt x="4099787" y="1695114"/>
                </a:cubicBezTo>
                <a:cubicBezTo>
                  <a:pt x="4106639" y="1693438"/>
                  <a:pt x="4111848" y="1693438"/>
                  <a:pt x="4115412" y="1695114"/>
                </a:cubicBezTo>
                <a:cubicBezTo>
                  <a:pt x="4117057" y="1684504"/>
                  <a:pt x="4113493" y="1688133"/>
                  <a:pt x="4111848" y="1677524"/>
                </a:cubicBezTo>
                <a:cubicBezTo>
                  <a:pt x="4117057" y="1677524"/>
                  <a:pt x="4117057" y="1673894"/>
                  <a:pt x="4122265" y="1672219"/>
                </a:cubicBezTo>
                <a:cubicBezTo>
                  <a:pt x="4127473" y="1672219"/>
                  <a:pt x="4125828" y="1677524"/>
                  <a:pt x="4129117" y="1675849"/>
                </a:cubicBezTo>
                <a:cubicBezTo>
                  <a:pt x="4149949" y="1659934"/>
                  <a:pt x="4144741" y="1638715"/>
                  <a:pt x="4153513" y="1619171"/>
                </a:cubicBezTo>
                <a:cubicBezTo>
                  <a:pt x="4156802" y="1624476"/>
                  <a:pt x="4162010" y="1629780"/>
                  <a:pt x="4168863" y="1631734"/>
                </a:cubicBezTo>
                <a:cubicBezTo>
                  <a:pt x="4170781" y="1624476"/>
                  <a:pt x="4179553" y="1619171"/>
                  <a:pt x="4174345" y="1608840"/>
                </a:cubicBezTo>
                <a:cubicBezTo>
                  <a:pt x="4167218" y="1612190"/>
                  <a:pt x="4170781" y="1629780"/>
                  <a:pt x="4162010" y="1619171"/>
                </a:cubicBezTo>
                <a:cubicBezTo>
                  <a:pt x="4163655" y="1608840"/>
                  <a:pt x="4174345" y="1605211"/>
                  <a:pt x="4188050" y="1598230"/>
                </a:cubicBezTo>
                <a:cubicBezTo>
                  <a:pt x="4184487" y="1583991"/>
                  <a:pt x="4177634" y="1601581"/>
                  <a:pt x="4170781" y="1594601"/>
                </a:cubicBezTo>
                <a:cubicBezTo>
                  <a:pt x="4191613" y="1577011"/>
                  <a:pt x="4191613" y="1550487"/>
                  <a:pt x="4196822" y="1531222"/>
                </a:cubicBezTo>
                <a:cubicBezTo>
                  <a:pt x="4202030" y="1538202"/>
                  <a:pt x="4193258" y="1538202"/>
                  <a:pt x="4194903" y="1543507"/>
                </a:cubicBezTo>
                <a:cubicBezTo>
                  <a:pt x="4201482" y="1539528"/>
                  <a:pt x="4203126" y="1544501"/>
                  <a:pt x="4206428" y="1544999"/>
                </a:cubicBezTo>
                <a:lnTo>
                  <a:pt x="4207917" y="1544456"/>
                </a:lnTo>
                <a:lnTo>
                  <a:pt x="4211232" y="1524228"/>
                </a:lnTo>
                <a:lnTo>
                  <a:pt x="4211259" y="1523478"/>
                </a:lnTo>
                <a:lnTo>
                  <a:pt x="4211397" y="1523218"/>
                </a:lnTo>
                <a:lnTo>
                  <a:pt x="4216268" y="1493494"/>
                </a:lnTo>
                <a:lnTo>
                  <a:pt x="4212212" y="1495533"/>
                </a:lnTo>
                <a:cubicBezTo>
                  <a:pt x="4211399" y="1492895"/>
                  <a:pt x="4213158" y="1489426"/>
                  <a:pt x="4215324" y="1484845"/>
                </a:cubicBezTo>
                <a:lnTo>
                  <a:pt x="4220167" y="1469698"/>
                </a:lnTo>
                <a:lnTo>
                  <a:pt x="4221279" y="1462907"/>
                </a:lnTo>
                <a:lnTo>
                  <a:pt x="4217492" y="1464011"/>
                </a:lnTo>
                <a:cubicBezTo>
                  <a:pt x="4217492" y="1462338"/>
                  <a:pt x="4219405" y="1462338"/>
                  <a:pt x="4221044" y="1462338"/>
                </a:cubicBezTo>
                <a:cubicBezTo>
                  <a:pt x="4224596" y="1451746"/>
                  <a:pt x="4214213" y="1442826"/>
                  <a:pt x="4226235" y="1432513"/>
                </a:cubicBezTo>
                <a:lnTo>
                  <a:pt x="4226259" y="1432517"/>
                </a:lnTo>
                <a:lnTo>
                  <a:pt x="4231195" y="1402397"/>
                </a:lnTo>
                <a:cubicBezTo>
                  <a:pt x="4231195" y="1391789"/>
                  <a:pt x="4220780" y="1381180"/>
                  <a:pt x="4241609" y="1372526"/>
                </a:cubicBezTo>
                <a:cubicBezTo>
                  <a:pt x="4249420" y="1382157"/>
                  <a:pt x="4254627" y="1393185"/>
                  <a:pt x="4257882" y="1405085"/>
                </a:cubicBezTo>
                <a:lnTo>
                  <a:pt x="4259172" y="1415788"/>
                </a:lnTo>
                <a:lnTo>
                  <a:pt x="4265468" y="1415788"/>
                </a:lnTo>
                <a:lnTo>
                  <a:pt x="4266837" y="1415788"/>
                </a:lnTo>
                <a:lnTo>
                  <a:pt x="4268098" y="1411981"/>
                </a:lnTo>
                <a:cubicBezTo>
                  <a:pt x="4269015" y="1407204"/>
                  <a:pt x="4269117" y="1402231"/>
                  <a:pt x="4267816" y="1396925"/>
                </a:cubicBezTo>
                <a:cubicBezTo>
                  <a:pt x="4269461" y="1402231"/>
                  <a:pt x="4273024" y="1402231"/>
                  <a:pt x="4278232" y="1402231"/>
                </a:cubicBezTo>
                <a:cubicBezTo>
                  <a:pt x="4281522" y="1370401"/>
                  <a:pt x="4286729" y="1375706"/>
                  <a:pt x="4302354" y="1354766"/>
                </a:cubicBezTo>
                <a:cubicBezTo>
                  <a:pt x="4303998" y="1360071"/>
                  <a:pt x="4307561" y="1363421"/>
                  <a:pt x="4312770" y="1361746"/>
                </a:cubicBezTo>
                <a:cubicBezTo>
                  <a:pt x="4303998" y="1349461"/>
                  <a:pt x="4321541" y="1356441"/>
                  <a:pt x="4317978" y="1345832"/>
                </a:cubicBezTo>
                <a:cubicBezTo>
                  <a:pt x="4314414" y="1338852"/>
                  <a:pt x="4311125" y="1335222"/>
                  <a:pt x="4307561" y="1335222"/>
                </a:cubicBezTo>
                <a:cubicBezTo>
                  <a:pt x="4312770" y="1331872"/>
                  <a:pt x="4316334" y="1328242"/>
                  <a:pt x="4316334" y="1322937"/>
                </a:cubicBezTo>
                <a:cubicBezTo>
                  <a:pt x="4312770" y="1319308"/>
                  <a:pt x="4307561" y="1326567"/>
                  <a:pt x="4305916" y="1322937"/>
                </a:cubicBezTo>
                <a:lnTo>
                  <a:pt x="4308520" y="1319267"/>
                </a:lnTo>
                <a:lnTo>
                  <a:pt x="4308218" y="1319281"/>
                </a:lnTo>
                <a:cubicBezTo>
                  <a:pt x="4304074" y="1319487"/>
                  <a:pt x="4304074" y="1319487"/>
                  <a:pt x="4304074" y="1319487"/>
                </a:cubicBezTo>
                <a:cubicBezTo>
                  <a:pt x="4302762" y="1316477"/>
                  <a:pt x="4304074" y="1314443"/>
                  <a:pt x="4306806" y="1313191"/>
                </a:cubicBezTo>
                <a:lnTo>
                  <a:pt x="4315148" y="1312003"/>
                </a:lnTo>
                <a:lnTo>
                  <a:pt x="4317289" y="1309745"/>
                </a:lnTo>
                <a:cubicBezTo>
                  <a:pt x="4318423" y="1308122"/>
                  <a:pt x="4319760" y="1305696"/>
                  <a:pt x="4321541" y="1301717"/>
                </a:cubicBezTo>
                <a:cubicBezTo>
                  <a:pt x="4316334" y="1303393"/>
                  <a:pt x="4309206" y="1310652"/>
                  <a:pt x="4307561" y="1301717"/>
                </a:cubicBezTo>
                <a:cubicBezTo>
                  <a:pt x="4328394" y="1289433"/>
                  <a:pt x="4330039" y="1252299"/>
                  <a:pt x="4347307" y="1268214"/>
                </a:cubicBezTo>
                <a:cubicBezTo>
                  <a:pt x="4356078" y="1259279"/>
                  <a:pt x="4349226" y="1246994"/>
                  <a:pt x="4354434" y="1238059"/>
                </a:cubicBezTo>
                <a:cubicBezTo>
                  <a:pt x="4356078" y="1240014"/>
                  <a:pt x="4357723" y="1245319"/>
                  <a:pt x="4361287" y="1243364"/>
                </a:cubicBezTo>
                <a:cubicBezTo>
                  <a:pt x="4357723" y="1231080"/>
                  <a:pt x="4375266" y="1234709"/>
                  <a:pt x="4373348" y="1222424"/>
                </a:cubicBezTo>
                <a:cubicBezTo>
                  <a:pt x="4364850" y="1215165"/>
                  <a:pt x="4354434" y="1220470"/>
                  <a:pt x="4347307" y="1215165"/>
                </a:cubicBezTo>
                <a:cubicBezTo>
                  <a:pt x="4361287" y="1213490"/>
                  <a:pt x="4375266" y="1194225"/>
                  <a:pt x="4359642" y="1188920"/>
                </a:cubicBezTo>
                <a:lnTo>
                  <a:pt x="4369097" y="1162035"/>
                </a:lnTo>
                <a:lnTo>
                  <a:pt x="4369018" y="1161388"/>
                </a:lnTo>
                <a:cubicBezTo>
                  <a:pt x="4368738" y="1154648"/>
                  <a:pt x="4368979" y="1147023"/>
                  <a:pt x="4369869" y="1137741"/>
                </a:cubicBezTo>
                <a:cubicBezTo>
                  <a:pt x="4371514" y="1120152"/>
                  <a:pt x="4387136" y="1107869"/>
                  <a:pt x="4392343" y="1095585"/>
                </a:cubicBezTo>
                <a:cubicBezTo>
                  <a:pt x="4393988" y="1091957"/>
                  <a:pt x="4387136" y="1088327"/>
                  <a:pt x="4388780" y="1083023"/>
                </a:cubicBezTo>
                <a:cubicBezTo>
                  <a:pt x="4390493" y="1079114"/>
                  <a:pt x="4393508" y="1074857"/>
                  <a:pt x="4397177" y="1070338"/>
                </a:cubicBezTo>
                <a:lnTo>
                  <a:pt x="4400491" y="1066506"/>
                </a:lnTo>
                <a:lnTo>
                  <a:pt x="4418301" y="1001854"/>
                </a:lnTo>
                <a:cubicBezTo>
                  <a:pt x="4427073" y="1008835"/>
                  <a:pt x="4413093" y="1014139"/>
                  <a:pt x="4418301" y="1021119"/>
                </a:cubicBezTo>
                <a:cubicBezTo>
                  <a:pt x="4425428" y="1021119"/>
                  <a:pt x="4420220" y="1030054"/>
                  <a:pt x="4428717" y="1024749"/>
                </a:cubicBezTo>
                <a:cubicBezTo>
                  <a:pt x="4427073" y="1023074"/>
                  <a:pt x="4432281" y="1019444"/>
                  <a:pt x="4430636" y="1017769"/>
                </a:cubicBezTo>
                <a:cubicBezTo>
                  <a:pt x="4427073" y="1014139"/>
                  <a:pt x="4423509" y="1015815"/>
                  <a:pt x="4421865" y="1010509"/>
                </a:cubicBezTo>
                <a:cubicBezTo>
                  <a:pt x="4424469" y="1006182"/>
                  <a:pt x="4426661" y="1005764"/>
                  <a:pt x="4428614" y="1006217"/>
                </a:cubicBezTo>
                <a:lnTo>
                  <a:pt x="4431121" y="1006661"/>
                </a:lnTo>
                <a:lnTo>
                  <a:pt x="4430814" y="1002481"/>
                </a:lnTo>
                <a:cubicBezTo>
                  <a:pt x="4430797" y="998957"/>
                  <a:pt x="4431320" y="995537"/>
                  <a:pt x="4433250" y="992213"/>
                </a:cubicBezTo>
                <a:lnTo>
                  <a:pt x="4433478" y="992011"/>
                </a:lnTo>
                <a:lnTo>
                  <a:pt x="4428717" y="991244"/>
                </a:lnTo>
                <a:cubicBezTo>
                  <a:pt x="4420220" y="1000179"/>
                  <a:pt x="4411448" y="1000179"/>
                  <a:pt x="4402951" y="1003530"/>
                </a:cubicBezTo>
                <a:cubicBezTo>
                  <a:pt x="4408159" y="998225"/>
                  <a:pt x="4401032" y="992920"/>
                  <a:pt x="4409804" y="987615"/>
                </a:cubicBezTo>
                <a:cubicBezTo>
                  <a:pt x="4413093" y="991244"/>
                  <a:pt x="4416657" y="1000179"/>
                  <a:pt x="4421865" y="991244"/>
                </a:cubicBezTo>
                <a:cubicBezTo>
                  <a:pt x="4418301" y="977005"/>
                  <a:pt x="4442697" y="961091"/>
                  <a:pt x="4430636" y="945455"/>
                </a:cubicBezTo>
                <a:cubicBezTo>
                  <a:pt x="4439133" y="941826"/>
                  <a:pt x="4441052" y="940151"/>
                  <a:pt x="4432281" y="936521"/>
                </a:cubicBezTo>
                <a:cubicBezTo>
                  <a:pt x="4441052" y="932891"/>
                  <a:pt x="4439133" y="925912"/>
                  <a:pt x="4442697" y="920606"/>
                </a:cubicBezTo>
                <a:cubicBezTo>
                  <a:pt x="4445301" y="925074"/>
                  <a:pt x="4445301" y="929471"/>
                  <a:pt x="4445301" y="933659"/>
                </a:cubicBezTo>
                <a:lnTo>
                  <a:pt x="4447745" y="944730"/>
                </a:lnTo>
                <a:lnTo>
                  <a:pt x="4449588" y="937608"/>
                </a:lnTo>
                <a:lnTo>
                  <a:pt x="4457335" y="926407"/>
                </a:lnTo>
                <a:lnTo>
                  <a:pt x="4457429" y="925702"/>
                </a:lnTo>
                <a:cubicBezTo>
                  <a:pt x="4457018" y="918862"/>
                  <a:pt x="4454895" y="911812"/>
                  <a:pt x="4456676" y="904692"/>
                </a:cubicBezTo>
                <a:cubicBezTo>
                  <a:pt x="4468737" y="906367"/>
                  <a:pt x="4463529" y="892407"/>
                  <a:pt x="4468737" y="887102"/>
                </a:cubicBezTo>
                <a:cubicBezTo>
                  <a:pt x="4477235" y="888777"/>
                  <a:pt x="4482443" y="903017"/>
                  <a:pt x="4491214" y="897712"/>
                </a:cubicBezTo>
                <a:cubicBezTo>
                  <a:pt x="4480798" y="888777"/>
                  <a:pt x="4489570" y="880122"/>
                  <a:pt x="4487651" y="871188"/>
                </a:cubicBezTo>
                <a:cubicBezTo>
                  <a:pt x="4479153" y="862533"/>
                  <a:pt x="4480798" y="865883"/>
                  <a:pt x="4472027" y="862533"/>
                </a:cubicBezTo>
                <a:cubicBezTo>
                  <a:pt x="4482443" y="855273"/>
                  <a:pt x="4480798" y="855273"/>
                  <a:pt x="4489570" y="846618"/>
                </a:cubicBezTo>
                <a:cubicBezTo>
                  <a:pt x="4496422" y="851923"/>
                  <a:pt x="4498067" y="849968"/>
                  <a:pt x="4508483" y="851923"/>
                </a:cubicBezTo>
                <a:cubicBezTo>
                  <a:pt x="4510128" y="858903"/>
                  <a:pt x="4501630" y="865883"/>
                  <a:pt x="4510128" y="873142"/>
                </a:cubicBezTo>
                <a:cubicBezTo>
                  <a:pt x="4498614" y="886334"/>
                  <a:pt x="4499592" y="899527"/>
                  <a:pt x="4496406" y="914958"/>
                </a:cubicBezTo>
                <a:lnTo>
                  <a:pt x="4492832" y="926149"/>
                </a:lnTo>
                <a:lnTo>
                  <a:pt x="4492251" y="929730"/>
                </a:lnTo>
                <a:cubicBezTo>
                  <a:pt x="4492632" y="933578"/>
                  <a:pt x="4494911" y="936316"/>
                  <a:pt x="4501420" y="936735"/>
                </a:cubicBezTo>
                <a:lnTo>
                  <a:pt x="4497921" y="940866"/>
                </a:lnTo>
                <a:lnTo>
                  <a:pt x="4496354" y="949679"/>
                </a:lnTo>
                <a:cubicBezTo>
                  <a:pt x="4493749" y="955856"/>
                  <a:pt x="4489432" y="962068"/>
                  <a:pt x="4491214" y="968350"/>
                </a:cubicBezTo>
                <a:cubicBezTo>
                  <a:pt x="4494777" y="966396"/>
                  <a:pt x="4496422" y="964720"/>
                  <a:pt x="4499986" y="968350"/>
                </a:cubicBezTo>
                <a:cubicBezTo>
                  <a:pt x="4493407" y="972329"/>
                  <a:pt x="4496696" y="977250"/>
                  <a:pt x="4493548" y="981700"/>
                </a:cubicBezTo>
                <a:lnTo>
                  <a:pt x="4492118" y="982728"/>
                </a:lnTo>
                <a:lnTo>
                  <a:pt x="4492200" y="983668"/>
                </a:lnTo>
                <a:lnTo>
                  <a:pt x="4489289" y="996806"/>
                </a:lnTo>
                <a:lnTo>
                  <a:pt x="4494777" y="1001854"/>
                </a:lnTo>
                <a:cubicBezTo>
                  <a:pt x="4486006" y="1008835"/>
                  <a:pt x="4486006" y="1012464"/>
                  <a:pt x="4492859" y="1021119"/>
                </a:cubicBezTo>
                <a:cubicBezTo>
                  <a:pt x="4491214" y="1024749"/>
                  <a:pt x="4487651" y="1024749"/>
                  <a:pt x="4484361" y="1024749"/>
                </a:cubicBezTo>
                <a:cubicBezTo>
                  <a:pt x="4486006" y="1030054"/>
                  <a:pt x="4492859" y="1037034"/>
                  <a:pt x="4489570" y="1042339"/>
                </a:cubicBezTo>
                <a:cubicBezTo>
                  <a:pt x="4476412" y="1042339"/>
                  <a:pt x="4480987" y="1032444"/>
                  <a:pt x="4483402" y="1023022"/>
                </a:cubicBezTo>
                <a:lnTo>
                  <a:pt x="4483899" y="1018420"/>
                </a:lnTo>
                <a:lnTo>
                  <a:pt x="4471979" y="1046333"/>
                </a:lnTo>
                <a:lnTo>
                  <a:pt x="4466570" y="1056698"/>
                </a:lnTo>
                <a:lnTo>
                  <a:pt x="4468737" y="1059929"/>
                </a:lnTo>
                <a:lnTo>
                  <a:pt x="4463820" y="1061966"/>
                </a:lnTo>
                <a:lnTo>
                  <a:pt x="4458150" y="1072831"/>
                </a:lnTo>
                <a:lnTo>
                  <a:pt x="4459520" y="1075110"/>
                </a:lnTo>
                <a:cubicBezTo>
                  <a:pt x="4459966" y="1077727"/>
                  <a:pt x="4459966" y="1080311"/>
                  <a:pt x="4461611" y="1082823"/>
                </a:cubicBezTo>
                <a:cubicBezTo>
                  <a:pt x="4459966" y="1084638"/>
                  <a:pt x="4455648" y="1085545"/>
                  <a:pt x="4452187" y="1086872"/>
                </a:cubicBezTo>
                <a:lnTo>
                  <a:pt x="4449390" y="1088554"/>
                </a:lnTo>
                <a:lnTo>
                  <a:pt x="4448010" y="1090990"/>
                </a:lnTo>
                <a:lnTo>
                  <a:pt x="4447905" y="1093433"/>
                </a:lnTo>
                <a:cubicBezTo>
                  <a:pt x="4454757" y="1091757"/>
                  <a:pt x="4463529" y="1086453"/>
                  <a:pt x="4470382" y="1098738"/>
                </a:cubicBezTo>
                <a:cubicBezTo>
                  <a:pt x="4449549" y="1100692"/>
                  <a:pt x="4465174" y="1109347"/>
                  <a:pt x="4446260" y="1112977"/>
                </a:cubicBezTo>
                <a:cubicBezTo>
                  <a:pt x="4454757" y="1121912"/>
                  <a:pt x="4451468" y="1119957"/>
                  <a:pt x="4454757" y="1130567"/>
                </a:cubicBezTo>
                <a:cubicBezTo>
                  <a:pt x="4459966" y="1125261"/>
                  <a:pt x="4454757" y="1107673"/>
                  <a:pt x="4466819" y="1111022"/>
                </a:cubicBezTo>
                <a:lnTo>
                  <a:pt x="4465337" y="1119623"/>
                </a:lnTo>
                <a:lnTo>
                  <a:pt x="4465015" y="1120872"/>
                </a:lnTo>
                <a:lnTo>
                  <a:pt x="4461507" y="1129694"/>
                </a:lnTo>
                <a:cubicBezTo>
                  <a:pt x="4458732" y="1135872"/>
                  <a:pt x="4455717" y="1142014"/>
                  <a:pt x="4454757" y="1148156"/>
                </a:cubicBezTo>
                <a:cubicBezTo>
                  <a:pt x="4470382" y="1150111"/>
                  <a:pt x="4451468" y="1178310"/>
                  <a:pt x="4453113" y="1192270"/>
                </a:cubicBezTo>
                <a:cubicBezTo>
                  <a:pt x="4463529" y="1181660"/>
                  <a:pt x="4475590" y="1150111"/>
                  <a:pt x="4492859" y="1160441"/>
                </a:cubicBezTo>
                <a:cubicBezTo>
                  <a:pt x="4494777" y="1155415"/>
                  <a:pt x="4494777" y="1151786"/>
                  <a:pt x="4491214" y="1146481"/>
                </a:cubicBezTo>
                <a:cubicBezTo>
                  <a:pt x="4487651" y="1150111"/>
                  <a:pt x="4484361" y="1150111"/>
                  <a:pt x="4480798" y="1146481"/>
                </a:cubicBezTo>
                <a:cubicBezTo>
                  <a:pt x="4491214" y="1130567"/>
                  <a:pt x="4466819" y="1135871"/>
                  <a:pt x="4473945" y="1119957"/>
                </a:cubicBezTo>
                <a:cubicBezTo>
                  <a:pt x="4477235" y="1127217"/>
                  <a:pt x="4480798" y="1132242"/>
                  <a:pt x="4486006" y="1128892"/>
                </a:cubicBezTo>
                <a:cubicBezTo>
                  <a:pt x="4489570" y="1125261"/>
                  <a:pt x="4491214" y="1121912"/>
                  <a:pt x="4491214" y="1118282"/>
                </a:cubicBezTo>
                <a:cubicBezTo>
                  <a:pt x="4491214" y="1118282"/>
                  <a:pt x="4491214" y="1118282"/>
                  <a:pt x="4484361" y="1107673"/>
                </a:cubicBezTo>
                <a:cubicBezTo>
                  <a:pt x="4491214" y="1102367"/>
                  <a:pt x="4491214" y="1097062"/>
                  <a:pt x="4498067" y="1090082"/>
                </a:cubicBezTo>
                <a:cubicBezTo>
                  <a:pt x="4508483" y="1098738"/>
                  <a:pt x="4499986" y="1104042"/>
                  <a:pt x="4505193" y="1111022"/>
                </a:cubicBezTo>
                <a:cubicBezTo>
                  <a:pt x="4510128" y="1107673"/>
                  <a:pt x="4512047" y="1102367"/>
                  <a:pt x="4512047" y="1098738"/>
                </a:cubicBezTo>
                <a:cubicBezTo>
                  <a:pt x="4512047" y="1098738"/>
                  <a:pt x="4512047" y="1098738"/>
                  <a:pt x="4501630" y="1084778"/>
                </a:cubicBezTo>
                <a:cubicBezTo>
                  <a:pt x="4499986" y="1090082"/>
                  <a:pt x="4498067" y="1091757"/>
                  <a:pt x="4492859" y="1088128"/>
                </a:cubicBezTo>
                <a:cubicBezTo>
                  <a:pt x="4501630" y="1075843"/>
                  <a:pt x="4501630" y="1061883"/>
                  <a:pt x="4506838" y="1047643"/>
                </a:cubicBezTo>
                <a:cubicBezTo>
                  <a:pt x="4472027" y="1026424"/>
                  <a:pt x="4527671" y="989569"/>
                  <a:pt x="4510128" y="966396"/>
                </a:cubicBezTo>
                <a:cubicBezTo>
                  <a:pt x="4515336" y="977005"/>
                  <a:pt x="4520544" y="977005"/>
                  <a:pt x="4527671" y="978959"/>
                </a:cubicBezTo>
                <a:cubicBezTo>
                  <a:pt x="4515336" y="991244"/>
                  <a:pt x="4499986" y="1010509"/>
                  <a:pt x="4515336" y="1019444"/>
                </a:cubicBezTo>
                <a:cubicBezTo>
                  <a:pt x="4503275" y="1026424"/>
                  <a:pt x="4505193" y="1033404"/>
                  <a:pt x="4505193" y="1042339"/>
                </a:cubicBezTo>
                <a:cubicBezTo>
                  <a:pt x="4515336" y="1040664"/>
                  <a:pt x="4508483" y="1028379"/>
                  <a:pt x="4522463" y="1031729"/>
                </a:cubicBezTo>
                <a:cubicBezTo>
                  <a:pt x="4505193" y="1021119"/>
                  <a:pt x="4539732" y="1010509"/>
                  <a:pt x="4517255" y="1005205"/>
                </a:cubicBezTo>
                <a:cubicBezTo>
                  <a:pt x="4534523" y="994875"/>
                  <a:pt x="4525752" y="984265"/>
                  <a:pt x="4534523" y="971701"/>
                </a:cubicBezTo>
                <a:cubicBezTo>
                  <a:pt x="4539732" y="978959"/>
                  <a:pt x="4536168" y="984265"/>
                  <a:pt x="4544939" y="978959"/>
                </a:cubicBezTo>
                <a:cubicBezTo>
                  <a:pt x="4539732" y="973655"/>
                  <a:pt x="4551793" y="971701"/>
                  <a:pt x="4553437" y="971701"/>
                </a:cubicBezTo>
                <a:cubicBezTo>
                  <a:pt x="4543021" y="971701"/>
                  <a:pt x="4555355" y="963045"/>
                  <a:pt x="4544939" y="955786"/>
                </a:cubicBezTo>
                <a:cubicBezTo>
                  <a:pt x="4543021" y="961091"/>
                  <a:pt x="4541377" y="963045"/>
                  <a:pt x="4536168" y="959416"/>
                </a:cubicBezTo>
                <a:cubicBezTo>
                  <a:pt x="4543021" y="950760"/>
                  <a:pt x="4536168" y="941826"/>
                  <a:pt x="4550148" y="932891"/>
                </a:cubicBezTo>
                <a:cubicBezTo>
                  <a:pt x="4553437" y="934845"/>
                  <a:pt x="4557000" y="941826"/>
                  <a:pt x="4560564" y="940151"/>
                </a:cubicBezTo>
                <a:cubicBezTo>
                  <a:pt x="4562209" y="927587"/>
                  <a:pt x="4553437" y="927587"/>
                  <a:pt x="4550148" y="916977"/>
                </a:cubicBezTo>
                <a:cubicBezTo>
                  <a:pt x="4569061" y="911672"/>
                  <a:pt x="4557000" y="897712"/>
                  <a:pt x="4576187" y="890732"/>
                </a:cubicBezTo>
                <a:cubicBezTo>
                  <a:pt x="4572625" y="880122"/>
                  <a:pt x="4588248" y="865883"/>
                  <a:pt x="4588248" y="860578"/>
                </a:cubicBezTo>
                <a:cubicBezTo>
                  <a:pt x="4583041" y="865883"/>
                  <a:pt x="4595101" y="867838"/>
                  <a:pt x="4598664" y="867838"/>
                </a:cubicBezTo>
                <a:cubicBezTo>
                  <a:pt x="4598664" y="858903"/>
                  <a:pt x="4614014" y="844663"/>
                  <a:pt x="4600309" y="849968"/>
                </a:cubicBezTo>
                <a:cubicBezTo>
                  <a:pt x="4603873" y="837684"/>
                  <a:pt x="4605517" y="846618"/>
                  <a:pt x="4614014" y="842988"/>
                </a:cubicBezTo>
                <a:cubicBezTo>
                  <a:pt x="4609080" y="837684"/>
                  <a:pt x="4621141" y="832378"/>
                  <a:pt x="4617578" y="828749"/>
                </a:cubicBezTo>
                <a:cubicBezTo>
                  <a:pt x="4607162" y="825399"/>
                  <a:pt x="4612369" y="832378"/>
                  <a:pt x="4607162" y="839359"/>
                </a:cubicBezTo>
                <a:cubicBezTo>
                  <a:pt x="4598664" y="839359"/>
                  <a:pt x="4605517" y="834054"/>
                  <a:pt x="4596746" y="828749"/>
                </a:cubicBezTo>
                <a:cubicBezTo>
                  <a:pt x="4603873" y="823724"/>
                  <a:pt x="4605517" y="820094"/>
                  <a:pt x="4598664" y="814789"/>
                </a:cubicBezTo>
                <a:cubicBezTo>
                  <a:pt x="4607162" y="814789"/>
                  <a:pt x="4605517" y="798874"/>
                  <a:pt x="4615933" y="805855"/>
                </a:cubicBezTo>
                <a:cubicBezTo>
                  <a:pt x="4614014" y="809484"/>
                  <a:pt x="4598664" y="813114"/>
                  <a:pt x="4612369" y="825399"/>
                </a:cubicBezTo>
                <a:cubicBezTo>
                  <a:pt x="4619496" y="809484"/>
                  <a:pt x="4622785" y="820094"/>
                  <a:pt x="4634846" y="813114"/>
                </a:cubicBezTo>
                <a:cubicBezTo>
                  <a:pt x="4622785" y="804179"/>
                  <a:pt x="4645262" y="793570"/>
                  <a:pt x="4638410" y="784914"/>
                </a:cubicBezTo>
                <a:cubicBezTo>
                  <a:pt x="4647181" y="790219"/>
                  <a:pt x="4640055" y="795524"/>
                  <a:pt x="4648826" y="798874"/>
                </a:cubicBezTo>
                <a:cubicBezTo>
                  <a:pt x="4636765" y="807809"/>
                  <a:pt x="4638410" y="814789"/>
                  <a:pt x="4640055" y="823724"/>
                </a:cubicBezTo>
                <a:cubicBezTo>
                  <a:pt x="4643617" y="821768"/>
                  <a:pt x="4648826" y="821768"/>
                  <a:pt x="4645262" y="825399"/>
                </a:cubicBezTo>
                <a:cubicBezTo>
                  <a:pt x="4636765" y="828749"/>
                  <a:pt x="4641973" y="851923"/>
                  <a:pt x="4648826" y="862533"/>
                </a:cubicBezTo>
                <a:cubicBezTo>
                  <a:pt x="4643617" y="869513"/>
                  <a:pt x="4640055" y="864208"/>
                  <a:pt x="4634846" y="871188"/>
                </a:cubicBezTo>
                <a:cubicBezTo>
                  <a:pt x="4640055" y="880122"/>
                  <a:pt x="4640055" y="897712"/>
                  <a:pt x="4629913" y="899387"/>
                </a:cubicBezTo>
                <a:cubicBezTo>
                  <a:pt x="4619496" y="894083"/>
                  <a:pt x="4640055" y="890732"/>
                  <a:pt x="4633201" y="885427"/>
                </a:cubicBezTo>
                <a:cubicBezTo>
                  <a:pt x="4626349" y="885427"/>
                  <a:pt x="4621141" y="867838"/>
                  <a:pt x="4614014" y="876493"/>
                </a:cubicBezTo>
                <a:cubicBezTo>
                  <a:pt x="4612369" y="883473"/>
                  <a:pt x="4619496" y="878167"/>
                  <a:pt x="4622785" y="887102"/>
                </a:cubicBezTo>
                <a:cubicBezTo>
                  <a:pt x="4615933" y="892407"/>
                  <a:pt x="4622785" y="899387"/>
                  <a:pt x="4619496" y="906367"/>
                </a:cubicBezTo>
                <a:cubicBezTo>
                  <a:pt x="4614014" y="915302"/>
                  <a:pt x="4610725" y="901342"/>
                  <a:pt x="4605517" y="909997"/>
                </a:cubicBezTo>
                <a:cubicBezTo>
                  <a:pt x="4617578" y="911672"/>
                  <a:pt x="4619496" y="925912"/>
                  <a:pt x="4615933" y="932891"/>
                </a:cubicBezTo>
                <a:cubicBezTo>
                  <a:pt x="4626349" y="932891"/>
                  <a:pt x="4627994" y="934845"/>
                  <a:pt x="4633201" y="940151"/>
                </a:cubicBezTo>
                <a:cubicBezTo>
                  <a:pt x="4626349" y="952436"/>
                  <a:pt x="4633201" y="964720"/>
                  <a:pt x="4622785" y="977005"/>
                </a:cubicBezTo>
                <a:cubicBezTo>
                  <a:pt x="4617578" y="975330"/>
                  <a:pt x="4624705" y="963045"/>
                  <a:pt x="4615933" y="968350"/>
                </a:cubicBezTo>
                <a:cubicBezTo>
                  <a:pt x="4619496" y="980636"/>
                  <a:pt x="4605517" y="980636"/>
                  <a:pt x="4612369" y="994875"/>
                </a:cubicBezTo>
                <a:cubicBezTo>
                  <a:pt x="4605517" y="994875"/>
                  <a:pt x="4595101" y="1014139"/>
                  <a:pt x="4598664" y="1024749"/>
                </a:cubicBezTo>
                <a:cubicBezTo>
                  <a:pt x="4589893" y="1033404"/>
                  <a:pt x="4586330" y="1019444"/>
                  <a:pt x="4576187" y="1031729"/>
                </a:cubicBezTo>
                <a:cubicBezTo>
                  <a:pt x="4588248" y="1033404"/>
                  <a:pt x="4579477" y="1047643"/>
                  <a:pt x="4589893" y="1051274"/>
                </a:cubicBezTo>
                <a:cubicBezTo>
                  <a:pt x="4583041" y="1054624"/>
                  <a:pt x="4588248" y="1059929"/>
                  <a:pt x="4583041" y="1063558"/>
                </a:cubicBezTo>
                <a:cubicBezTo>
                  <a:pt x="4581396" y="1059929"/>
                  <a:pt x="4577832" y="1054624"/>
                  <a:pt x="4574269" y="1059929"/>
                </a:cubicBezTo>
                <a:cubicBezTo>
                  <a:pt x="4577832" y="1063558"/>
                  <a:pt x="4574269" y="1067188"/>
                  <a:pt x="4577832" y="1072493"/>
                </a:cubicBezTo>
                <a:cubicBezTo>
                  <a:pt x="4570980" y="1079472"/>
                  <a:pt x="4567416" y="1070538"/>
                  <a:pt x="4560564" y="1074168"/>
                </a:cubicBezTo>
                <a:cubicBezTo>
                  <a:pt x="4574269" y="1084778"/>
                  <a:pt x="4560564" y="1091757"/>
                  <a:pt x="4563853" y="1102367"/>
                </a:cubicBezTo>
                <a:cubicBezTo>
                  <a:pt x="4570980" y="1093433"/>
                  <a:pt x="4574269" y="1086453"/>
                  <a:pt x="4579477" y="1079472"/>
                </a:cubicBezTo>
                <a:cubicBezTo>
                  <a:pt x="4583041" y="1095388"/>
                  <a:pt x="4563853" y="1107673"/>
                  <a:pt x="4569061" y="1125261"/>
                </a:cubicBezTo>
                <a:cubicBezTo>
                  <a:pt x="4577832" y="1105997"/>
                  <a:pt x="4593457" y="1090082"/>
                  <a:pt x="4593457" y="1070538"/>
                </a:cubicBezTo>
                <a:cubicBezTo>
                  <a:pt x="4588248" y="1074168"/>
                  <a:pt x="4584685" y="1077797"/>
                  <a:pt x="4583041" y="1072493"/>
                </a:cubicBezTo>
                <a:cubicBezTo>
                  <a:pt x="4591537" y="1065233"/>
                  <a:pt x="4591537" y="1068862"/>
                  <a:pt x="4596746" y="1059929"/>
                </a:cubicBezTo>
                <a:cubicBezTo>
                  <a:pt x="4601953" y="1061883"/>
                  <a:pt x="4605517" y="1067188"/>
                  <a:pt x="4610725" y="1067188"/>
                </a:cubicBezTo>
                <a:cubicBezTo>
                  <a:pt x="4591537" y="1086453"/>
                  <a:pt x="4581396" y="1107673"/>
                  <a:pt x="4593457" y="1123586"/>
                </a:cubicBezTo>
                <a:cubicBezTo>
                  <a:pt x="4589893" y="1118282"/>
                  <a:pt x="4581396" y="1130567"/>
                  <a:pt x="4589893" y="1134196"/>
                </a:cubicBezTo>
                <a:cubicBezTo>
                  <a:pt x="4583041" y="1142852"/>
                  <a:pt x="4579477" y="1128892"/>
                  <a:pt x="4572625" y="1132242"/>
                </a:cubicBezTo>
                <a:cubicBezTo>
                  <a:pt x="4576187" y="1137546"/>
                  <a:pt x="4569061" y="1142852"/>
                  <a:pt x="4569061" y="1150111"/>
                </a:cubicBezTo>
                <a:cubicBezTo>
                  <a:pt x="4574269" y="1146481"/>
                  <a:pt x="4577832" y="1130567"/>
                  <a:pt x="4583041" y="1142852"/>
                </a:cubicBezTo>
                <a:cubicBezTo>
                  <a:pt x="4589893" y="1148156"/>
                  <a:pt x="4570980" y="1150111"/>
                  <a:pt x="4576187" y="1155415"/>
                </a:cubicBezTo>
                <a:cubicBezTo>
                  <a:pt x="4586330" y="1162396"/>
                  <a:pt x="4586330" y="1158766"/>
                  <a:pt x="4588248" y="1173006"/>
                </a:cubicBezTo>
                <a:cubicBezTo>
                  <a:pt x="4595101" y="1164071"/>
                  <a:pt x="4598664" y="1171051"/>
                  <a:pt x="4601953" y="1173006"/>
                </a:cubicBezTo>
                <a:cubicBezTo>
                  <a:pt x="4591537" y="1179985"/>
                  <a:pt x="4607162" y="1185291"/>
                  <a:pt x="4609080" y="1190595"/>
                </a:cubicBezTo>
                <a:cubicBezTo>
                  <a:pt x="4600309" y="1197576"/>
                  <a:pt x="4596746" y="1179985"/>
                  <a:pt x="4588248" y="1186965"/>
                </a:cubicBezTo>
                <a:cubicBezTo>
                  <a:pt x="4591537" y="1197576"/>
                  <a:pt x="4588248" y="1206510"/>
                  <a:pt x="4584685" y="1217119"/>
                </a:cubicBezTo>
                <a:cubicBezTo>
                  <a:pt x="4581396" y="1209860"/>
                  <a:pt x="4584685" y="1204834"/>
                  <a:pt x="4576187" y="1208185"/>
                </a:cubicBezTo>
                <a:cubicBezTo>
                  <a:pt x="4574269" y="1217119"/>
                  <a:pt x="4567416" y="1211815"/>
                  <a:pt x="4560564" y="1218795"/>
                </a:cubicBezTo>
                <a:cubicBezTo>
                  <a:pt x="4572625" y="1222424"/>
                  <a:pt x="4558645" y="1233034"/>
                  <a:pt x="4548229" y="1238059"/>
                </a:cubicBezTo>
                <a:cubicBezTo>
                  <a:pt x="4551793" y="1248669"/>
                  <a:pt x="4553437" y="1257603"/>
                  <a:pt x="4562209" y="1257603"/>
                </a:cubicBezTo>
                <a:cubicBezTo>
                  <a:pt x="4553437" y="1268214"/>
                  <a:pt x="4546584" y="1264584"/>
                  <a:pt x="4539732" y="1262909"/>
                </a:cubicBezTo>
                <a:cubicBezTo>
                  <a:pt x="4550148" y="1273518"/>
                  <a:pt x="4532879" y="1287479"/>
                  <a:pt x="4544939" y="1292783"/>
                </a:cubicBezTo>
                <a:cubicBezTo>
                  <a:pt x="4541377" y="1296412"/>
                  <a:pt x="4529316" y="1298088"/>
                  <a:pt x="4532879" y="1303393"/>
                </a:cubicBezTo>
                <a:cubicBezTo>
                  <a:pt x="4555355" y="1308698"/>
                  <a:pt x="4553437" y="1266538"/>
                  <a:pt x="4572625" y="1268214"/>
                </a:cubicBezTo>
                <a:cubicBezTo>
                  <a:pt x="4567416" y="1280498"/>
                  <a:pt x="4558645" y="1289433"/>
                  <a:pt x="4553437" y="1301717"/>
                </a:cubicBezTo>
                <a:cubicBezTo>
                  <a:pt x="4574269" y="1298088"/>
                  <a:pt x="4577832" y="1315957"/>
                  <a:pt x="4595101" y="1319308"/>
                </a:cubicBezTo>
                <a:cubicBezTo>
                  <a:pt x="4579477" y="1328242"/>
                  <a:pt x="4586330" y="1354766"/>
                  <a:pt x="4579477" y="1377661"/>
                </a:cubicBezTo>
                <a:cubicBezTo>
                  <a:pt x="4577832" y="1367051"/>
                  <a:pt x="4572625" y="1365097"/>
                  <a:pt x="4570980" y="1351136"/>
                </a:cubicBezTo>
                <a:cubicBezTo>
                  <a:pt x="4561386" y="1359931"/>
                  <a:pt x="4553094" y="1369215"/>
                  <a:pt x="4547646" y="1379162"/>
                </a:cubicBezTo>
                <a:lnTo>
                  <a:pt x="4544900" y="1386415"/>
                </a:lnTo>
                <a:lnTo>
                  <a:pt x="4574046" y="1409656"/>
                </a:lnTo>
                <a:lnTo>
                  <a:pt x="4590750" y="1427604"/>
                </a:lnTo>
                <a:lnTo>
                  <a:pt x="4603873" y="1409489"/>
                </a:lnTo>
                <a:cubicBezTo>
                  <a:pt x="4598664" y="1398880"/>
                  <a:pt x="4601953" y="1402231"/>
                  <a:pt x="4610725" y="1398880"/>
                </a:cubicBezTo>
                <a:cubicBezTo>
                  <a:pt x="4610725" y="1381011"/>
                  <a:pt x="4617578" y="1354766"/>
                  <a:pt x="4631557" y="1349461"/>
                </a:cubicBezTo>
                <a:cubicBezTo>
                  <a:pt x="4627172" y="1342342"/>
                  <a:pt x="4631489" y="1333966"/>
                  <a:pt x="4637759" y="1327125"/>
                </a:cubicBezTo>
                <a:lnTo>
                  <a:pt x="4641672" y="1323706"/>
                </a:lnTo>
                <a:lnTo>
                  <a:pt x="4643778" y="1303756"/>
                </a:lnTo>
                <a:lnTo>
                  <a:pt x="4646946" y="1319098"/>
                </a:lnTo>
                <a:lnTo>
                  <a:pt x="4647785" y="1318365"/>
                </a:lnTo>
                <a:cubicBezTo>
                  <a:pt x="4651053" y="1316062"/>
                  <a:pt x="4653966" y="1314491"/>
                  <a:pt x="4655678" y="1314002"/>
                </a:cubicBezTo>
                <a:cubicBezTo>
                  <a:pt x="4652389" y="1315957"/>
                  <a:pt x="4652389" y="1329917"/>
                  <a:pt x="4655678" y="1324612"/>
                </a:cubicBezTo>
                <a:cubicBezTo>
                  <a:pt x="4660887" y="1319308"/>
                  <a:pt x="4662532" y="1312327"/>
                  <a:pt x="4660887" y="1305347"/>
                </a:cubicBezTo>
                <a:cubicBezTo>
                  <a:pt x="4657598" y="1308698"/>
                  <a:pt x="4655678" y="1310652"/>
                  <a:pt x="4654033" y="1303393"/>
                </a:cubicBezTo>
                <a:cubicBezTo>
                  <a:pt x="4660887" y="1294737"/>
                  <a:pt x="4657598" y="1284128"/>
                  <a:pt x="4659243" y="1273518"/>
                </a:cubicBezTo>
                <a:cubicBezTo>
                  <a:pt x="4666095" y="1301717"/>
                  <a:pt x="4681719" y="1303393"/>
                  <a:pt x="4664451" y="1319308"/>
                </a:cubicBezTo>
                <a:cubicBezTo>
                  <a:pt x="4669659" y="1333547"/>
                  <a:pt x="4659243" y="1345832"/>
                  <a:pt x="4660887" y="1360071"/>
                </a:cubicBezTo>
                <a:cubicBezTo>
                  <a:pt x="4654033" y="1367051"/>
                  <a:pt x="4647181" y="1360071"/>
                  <a:pt x="4645262" y="1370401"/>
                </a:cubicBezTo>
                <a:lnTo>
                  <a:pt x="4644388" y="1365034"/>
                </a:lnTo>
                <a:lnTo>
                  <a:pt x="4638681" y="1365034"/>
                </a:lnTo>
                <a:lnTo>
                  <a:pt x="4630358" y="1395111"/>
                </a:lnTo>
                <a:cubicBezTo>
                  <a:pt x="4628405" y="1406348"/>
                  <a:pt x="4628816" y="1416470"/>
                  <a:pt x="4634846" y="1423450"/>
                </a:cubicBezTo>
                <a:cubicBezTo>
                  <a:pt x="4626349" y="1430430"/>
                  <a:pt x="4624705" y="1418145"/>
                  <a:pt x="4614014" y="1425125"/>
                </a:cubicBezTo>
                <a:cubicBezTo>
                  <a:pt x="4619359" y="1433083"/>
                  <a:pt x="4616345" y="1440620"/>
                  <a:pt x="4611787" y="1447252"/>
                </a:cubicBezTo>
                <a:lnTo>
                  <a:pt x="4609275" y="1450490"/>
                </a:lnTo>
                <a:lnTo>
                  <a:pt x="4626118" y="1483637"/>
                </a:lnTo>
                <a:cubicBezTo>
                  <a:pt x="4618718" y="1496898"/>
                  <a:pt x="4609486" y="1508275"/>
                  <a:pt x="4598964" y="1518237"/>
                </a:cubicBezTo>
                <a:lnTo>
                  <a:pt x="4571522" y="1538783"/>
                </a:lnTo>
                <a:lnTo>
                  <a:pt x="4569061" y="1545182"/>
                </a:lnTo>
                <a:cubicBezTo>
                  <a:pt x="4562209" y="1552162"/>
                  <a:pt x="4560564" y="1545182"/>
                  <a:pt x="4553437" y="1550487"/>
                </a:cubicBezTo>
                <a:cubicBezTo>
                  <a:pt x="4555355" y="1559421"/>
                  <a:pt x="4555355" y="1569752"/>
                  <a:pt x="4553437" y="1577011"/>
                </a:cubicBezTo>
                <a:cubicBezTo>
                  <a:pt x="4549188" y="1577011"/>
                  <a:pt x="4547064" y="1572613"/>
                  <a:pt x="4545111" y="1567763"/>
                </a:cubicBezTo>
                <a:lnTo>
                  <a:pt x="4538327" y="1556635"/>
                </a:lnTo>
                <a:lnTo>
                  <a:pt x="4536695" y="1557413"/>
                </a:lnTo>
                <a:lnTo>
                  <a:pt x="4532331" y="1563749"/>
                </a:lnTo>
                <a:cubicBezTo>
                  <a:pt x="4531508" y="1566820"/>
                  <a:pt x="4531097" y="1569891"/>
                  <a:pt x="4529316" y="1571706"/>
                </a:cubicBezTo>
                <a:cubicBezTo>
                  <a:pt x="4541377" y="1573381"/>
                  <a:pt x="4530961" y="1587620"/>
                  <a:pt x="4527671" y="1590972"/>
                </a:cubicBezTo>
                <a:cubicBezTo>
                  <a:pt x="4539732" y="1592926"/>
                  <a:pt x="4529316" y="1603535"/>
                  <a:pt x="4534523" y="1605211"/>
                </a:cubicBezTo>
                <a:cubicBezTo>
                  <a:pt x="4536168" y="1605211"/>
                  <a:pt x="4537813" y="1603535"/>
                  <a:pt x="4539732" y="1606886"/>
                </a:cubicBezTo>
                <a:cubicBezTo>
                  <a:pt x="4529316" y="1615820"/>
                  <a:pt x="4530961" y="1598230"/>
                  <a:pt x="4522463" y="1605211"/>
                </a:cubicBezTo>
                <a:cubicBezTo>
                  <a:pt x="4510128" y="1617495"/>
                  <a:pt x="4529316" y="1637040"/>
                  <a:pt x="4517255" y="1644019"/>
                </a:cubicBezTo>
                <a:cubicBezTo>
                  <a:pt x="4517255" y="1635085"/>
                  <a:pt x="4513691" y="1631734"/>
                  <a:pt x="4508483" y="1633410"/>
                </a:cubicBezTo>
                <a:cubicBezTo>
                  <a:pt x="4489570" y="1649325"/>
                  <a:pt x="4506838" y="1670544"/>
                  <a:pt x="4508483" y="1677524"/>
                </a:cubicBezTo>
                <a:cubicBezTo>
                  <a:pt x="4505193" y="1670544"/>
                  <a:pt x="4498067" y="1675849"/>
                  <a:pt x="4492859" y="1673894"/>
                </a:cubicBezTo>
                <a:cubicBezTo>
                  <a:pt x="4491214" y="1665239"/>
                  <a:pt x="4498067" y="1647370"/>
                  <a:pt x="4491214" y="1645694"/>
                </a:cubicBezTo>
                <a:cubicBezTo>
                  <a:pt x="4472027" y="1666914"/>
                  <a:pt x="4489570" y="1673894"/>
                  <a:pt x="4484361" y="1695114"/>
                </a:cubicBezTo>
                <a:cubicBezTo>
                  <a:pt x="4479153" y="1698743"/>
                  <a:pt x="4477235" y="1695114"/>
                  <a:pt x="4472027" y="1698743"/>
                </a:cubicBezTo>
                <a:cubicBezTo>
                  <a:pt x="4473945" y="1705723"/>
                  <a:pt x="4473945" y="1711028"/>
                  <a:pt x="4475590" y="1718008"/>
                </a:cubicBezTo>
                <a:cubicBezTo>
                  <a:pt x="4480798" y="1716333"/>
                  <a:pt x="4482443" y="1696789"/>
                  <a:pt x="4489570" y="1704049"/>
                </a:cubicBezTo>
                <a:cubicBezTo>
                  <a:pt x="4484361" y="1712703"/>
                  <a:pt x="4475590" y="1721637"/>
                  <a:pt x="4473945" y="1732247"/>
                </a:cubicBezTo>
                <a:cubicBezTo>
                  <a:pt x="4494777" y="1707398"/>
                  <a:pt x="4508483" y="1679199"/>
                  <a:pt x="4525752" y="1652675"/>
                </a:cubicBezTo>
                <a:cubicBezTo>
                  <a:pt x="4527671" y="1682829"/>
                  <a:pt x="4475590" y="1718008"/>
                  <a:pt x="4491214" y="1735877"/>
                </a:cubicBezTo>
                <a:lnTo>
                  <a:pt x="4490035" y="1741224"/>
                </a:lnTo>
                <a:lnTo>
                  <a:pt x="4494319" y="1746198"/>
                </a:lnTo>
                <a:cubicBezTo>
                  <a:pt x="4495041" y="1755049"/>
                  <a:pt x="4483472" y="1769400"/>
                  <a:pt x="4483472" y="1778687"/>
                </a:cubicBezTo>
                <a:cubicBezTo>
                  <a:pt x="4475760" y="1773340"/>
                  <a:pt x="4478330" y="1766234"/>
                  <a:pt x="4482186" y="1759129"/>
                </a:cubicBezTo>
                <a:lnTo>
                  <a:pt x="4487298" y="1749644"/>
                </a:lnTo>
                <a:lnTo>
                  <a:pt x="4480798" y="1758771"/>
                </a:lnTo>
                <a:cubicBezTo>
                  <a:pt x="4480798" y="1755142"/>
                  <a:pt x="4480798" y="1748162"/>
                  <a:pt x="4477235" y="1749837"/>
                </a:cubicBezTo>
                <a:cubicBezTo>
                  <a:pt x="4466819" y="1764076"/>
                  <a:pt x="4451468" y="1774407"/>
                  <a:pt x="4442697" y="1790321"/>
                </a:cubicBezTo>
                <a:cubicBezTo>
                  <a:pt x="4441052" y="1785017"/>
                  <a:pt x="4441052" y="1779712"/>
                  <a:pt x="4437489" y="1781666"/>
                </a:cubicBezTo>
                <a:cubicBezTo>
                  <a:pt x="4439133" y="1790321"/>
                  <a:pt x="4425428" y="1792275"/>
                  <a:pt x="4427073" y="1802886"/>
                </a:cubicBezTo>
                <a:cubicBezTo>
                  <a:pt x="4432281" y="1799256"/>
                  <a:pt x="4433925" y="1792275"/>
                  <a:pt x="4442697" y="1790321"/>
                </a:cubicBezTo>
                <a:cubicBezTo>
                  <a:pt x="4441052" y="1809866"/>
                  <a:pt x="4433925" y="1816846"/>
                  <a:pt x="4439133" y="1836390"/>
                </a:cubicBezTo>
                <a:cubicBezTo>
                  <a:pt x="4425428" y="1845045"/>
                  <a:pt x="4441052" y="1846720"/>
                  <a:pt x="4418301" y="1862914"/>
                </a:cubicBezTo>
                <a:cubicBezTo>
                  <a:pt x="4420220" y="1885809"/>
                  <a:pt x="4387327" y="1912054"/>
                  <a:pt x="4370058" y="1933273"/>
                </a:cubicBezTo>
                <a:cubicBezTo>
                  <a:pt x="4370058" y="1929923"/>
                  <a:pt x="4370058" y="1922664"/>
                  <a:pt x="4366494" y="1922664"/>
                </a:cubicBezTo>
                <a:cubicBezTo>
                  <a:pt x="4366494" y="1926293"/>
                  <a:pt x="4364850" y="1927968"/>
                  <a:pt x="4359642" y="1929923"/>
                </a:cubicBezTo>
                <a:cubicBezTo>
                  <a:pt x="4368139" y="1933273"/>
                  <a:pt x="4366494" y="1947512"/>
                  <a:pt x="4352516" y="1952817"/>
                </a:cubicBezTo>
                <a:cubicBezTo>
                  <a:pt x="4349226" y="1954493"/>
                  <a:pt x="4349226" y="1947512"/>
                  <a:pt x="4345662" y="1947512"/>
                </a:cubicBezTo>
                <a:cubicBezTo>
                  <a:pt x="4345662" y="1956168"/>
                  <a:pt x="4350871" y="1952817"/>
                  <a:pt x="4345662" y="1961472"/>
                </a:cubicBezTo>
                <a:cubicBezTo>
                  <a:pt x="4338810" y="1965103"/>
                  <a:pt x="4338810" y="1958122"/>
                  <a:pt x="4336891" y="1958122"/>
                </a:cubicBezTo>
                <a:cubicBezTo>
                  <a:pt x="4335246" y="1965103"/>
                  <a:pt x="4340455" y="1963427"/>
                  <a:pt x="4338810" y="1970407"/>
                </a:cubicBezTo>
                <a:lnTo>
                  <a:pt x="4334751" y="1975097"/>
                </a:lnTo>
                <a:lnTo>
                  <a:pt x="4332619" y="1986931"/>
                </a:lnTo>
                <a:cubicBezTo>
                  <a:pt x="4331518" y="1993968"/>
                  <a:pt x="4330884" y="2001365"/>
                  <a:pt x="4331774" y="2009322"/>
                </a:cubicBezTo>
                <a:cubicBezTo>
                  <a:pt x="4329857" y="2018256"/>
                  <a:pt x="4317799" y="2005693"/>
                  <a:pt x="4314235" y="2012951"/>
                </a:cubicBezTo>
                <a:cubicBezTo>
                  <a:pt x="4319442" y="2028585"/>
                  <a:pt x="4317799" y="2041148"/>
                  <a:pt x="4314235" y="2055106"/>
                </a:cubicBezTo>
                <a:cubicBezTo>
                  <a:pt x="4309029" y="2069344"/>
                  <a:pt x="4300532" y="2081628"/>
                  <a:pt x="4291762" y="2093911"/>
                </a:cubicBezTo>
                <a:cubicBezTo>
                  <a:pt x="4276140" y="2118758"/>
                  <a:pt x="4253667" y="2138020"/>
                  <a:pt x="4248460" y="2164542"/>
                </a:cubicBezTo>
                <a:cubicBezTo>
                  <a:pt x="4236402" y="2173476"/>
                  <a:pt x="4222425" y="2182131"/>
                  <a:pt x="4210365" y="2194414"/>
                </a:cubicBezTo>
                <a:lnTo>
                  <a:pt x="4196836" y="2209171"/>
                </a:lnTo>
                <a:lnTo>
                  <a:pt x="4197217" y="2209532"/>
                </a:lnTo>
                <a:cubicBezTo>
                  <a:pt x="4198497" y="2213610"/>
                  <a:pt x="4198013" y="2218366"/>
                  <a:pt x="4195384" y="2221899"/>
                </a:cubicBezTo>
                <a:lnTo>
                  <a:pt x="4190748" y="2215812"/>
                </a:lnTo>
                <a:lnTo>
                  <a:pt x="4183376" y="2223853"/>
                </a:lnTo>
                <a:lnTo>
                  <a:pt x="4183982" y="2230503"/>
                </a:lnTo>
                <a:cubicBezTo>
                  <a:pt x="4185653" y="2237435"/>
                  <a:pt x="4187964" y="2241532"/>
                  <a:pt x="4183472" y="2238793"/>
                </a:cubicBezTo>
                <a:lnTo>
                  <a:pt x="4174824" y="2232200"/>
                </a:lnTo>
                <a:lnTo>
                  <a:pt x="4145858" y="2257577"/>
                </a:lnTo>
                <a:cubicBezTo>
                  <a:pt x="4134587" y="2265953"/>
                  <a:pt x="4122940" y="2272164"/>
                  <a:pt x="4110059" y="2273979"/>
                </a:cubicBezTo>
                <a:cubicBezTo>
                  <a:pt x="4099645" y="2282633"/>
                  <a:pt x="4087311" y="2289892"/>
                  <a:pt x="4075253" y="2298546"/>
                </a:cubicBezTo>
                <a:cubicBezTo>
                  <a:pt x="4064839" y="2305804"/>
                  <a:pt x="4052780" y="2312784"/>
                  <a:pt x="4040721" y="2319763"/>
                </a:cubicBezTo>
                <a:cubicBezTo>
                  <a:pt x="4028663" y="2326743"/>
                  <a:pt x="4016330" y="2335676"/>
                  <a:pt x="4006189" y="2340981"/>
                </a:cubicBezTo>
                <a:cubicBezTo>
                  <a:pt x="3993857" y="2347960"/>
                  <a:pt x="3981798" y="2353264"/>
                  <a:pt x="3971384" y="2360243"/>
                </a:cubicBezTo>
                <a:cubicBezTo>
                  <a:pt x="3964532" y="2363873"/>
                  <a:pt x="3957680" y="2368898"/>
                  <a:pt x="3950555" y="2375877"/>
                </a:cubicBezTo>
                <a:cubicBezTo>
                  <a:pt x="3943704" y="2383136"/>
                  <a:pt x="3938496" y="2388161"/>
                  <a:pt x="3933289" y="2395419"/>
                </a:cubicBezTo>
                <a:cubicBezTo>
                  <a:pt x="3921230" y="2409378"/>
                  <a:pt x="3909172" y="2423615"/>
                  <a:pt x="3895194" y="2434225"/>
                </a:cubicBezTo>
                <a:cubicBezTo>
                  <a:pt x="3886424" y="2439529"/>
                  <a:pt x="3863951" y="2437575"/>
                  <a:pt x="3853537" y="2441204"/>
                </a:cubicBezTo>
                <a:cubicBezTo>
                  <a:pt x="3845041" y="2444834"/>
                  <a:pt x="3837915" y="2455442"/>
                  <a:pt x="3831064" y="2455442"/>
                </a:cubicBezTo>
                <a:cubicBezTo>
                  <a:pt x="3822432" y="2455442"/>
                  <a:pt x="3814878" y="2451463"/>
                  <a:pt x="3807751" y="2445662"/>
                </a:cubicBezTo>
                <a:lnTo>
                  <a:pt x="3788363" y="2426295"/>
                </a:lnTo>
                <a:lnTo>
                  <a:pt x="3788103" y="2426377"/>
                </a:lnTo>
                <a:cubicBezTo>
                  <a:pt x="3785549" y="2426537"/>
                  <a:pt x="3783585" y="2425757"/>
                  <a:pt x="3782696" y="2423537"/>
                </a:cubicBezTo>
                <a:lnTo>
                  <a:pt x="3784595" y="2422895"/>
                </a:lnTo>
                <a:lnTo>
                  <a:pt x="3770957" y="2411325"/>
                </a:lnTo>
                <a:lnTo>
                  <a:pt x="3755507" y="2411372"/>
                </a:lnTo>
                <a:cubicBezTo>
                  <a:pt x="3745091" y="2413361"/>
                  <a:pt x="3737690" y="2418248"/>
                  <a:pt x="3739335" y="2428857"/>
                </a:cubicBezTo>
                <a:cubicBezTo>
                  <a:pt x="3728919" y="2423552"/>
                  <a:pt x="3727274" y="2439467"/>
                  <a:pt x="3716858" y="2434162"/>
                </a:cubicBezTo>
                <a:cubicBezTo>
                  <a:pt x="3716858" y="2427461"/>
                  <a:pt x="3725647" y="2425785"/>
                  <a:pt x="3727150" y="2423953"/>
                </a:cubicBezTo>
                <a:lnTo>
                  <a:pt x="3725976" y="2422350"/>
                </a:lnTo>
                <a:lnTo>
                  <a:pt x="3719791" y="2422882"/>
                </a:lnTo>
                <a:lnTo>
                  <a:pt x="3713055" y="2424041"/>
                </a:lnTo>
                <a:lnTo>
                  <a:pt x="3703616" y="2433688"/>
                </a:lnTo>
                <a:lnTo>
                  <a:pt x="3700308" y="2431021"/>
                </a:lnTo>
                <a:lnTo>
                  <a:pt x="3703158" y="2424309"/>
                </a:lnTo>
                <a:lnTo>
                  <a:pt x="3697390" y="2424803"/>
                </a:lnTo>
                <a:lnTo>
                  <a:pt x="3691975" y="2424019"/>
                </a:lnTo>
                <a:lnTo>
                  <a:pt x="3684719" y="2436535"/>
                </a:lnTo>
                <a:cubicBezTo>
                  <a:pt x="3676290" y="2447354"/>
                  <a:pt x="3665052" y="2456219"/>
                  <a:pt x="3654636" y="2460687"/>
                </a:cubicBezTo>
                <a:cubicBezTo>
                  <a:pt x="3663133" y="2450077"/>
                  <a:pt x="3644219" y="2453427"/>
                  <a:pt x="3642300" y="2455381"/>
                </a:cubicBezTo>
                <a:cubicBezTo>
                  <a:pt x="3640656" y="2469341"/>
                  <a:pt x="3614615" y="2465991"/>
                  <a:pt x="3602554" y="2469341"/>
                </a:cubicBezTo>
                <a:cubicBezTo>
                  <a:pt x="3604473" y="2465991"/>
                  <a:pt x="3611326" y="2458731"/>
                  <a:pt x="3607763" y="2457056"/>
                </a:cubicBezTo>
                <a:cubicBezTo>
                  <a:pt x="3593783" y="2455381"/>
                  <a:pt x="3595702" y="2478276"/>
                  <a:pt x="3585286" y="2478276"/>
                </a:cubicBezTo>
                <a:cubicBezTo>
                  <a:pt x="3586931" y="2462362"/>
                  <a:pt x="3573225" y="2481905"/>
                  <a:pt x="3568017" y="2481905"/>
                </a:cubicBezTo>
                <a:cubicBezTo>
                  <a:pt x="3573225" y="2474647"/>
                  <a:pt x="3557601" y="2474647"/>
                  <a:pt x="3554038" y="2471296"/>
                </a:cubicBezTo>
                <a:cubicBezTo>
                  <a:pt x="3550749" y="2476601"/>
                  <a:pt x="3545540" y="2474647"/>
                  <a:pt x="3541977" y="2479951"/>
                </a:cubicBezTo>
                <a:cubicBezTo>
                  <a:pt x="3548829" y="2476601"/>
                  <a:pt x="3557601" y="2476601"/>
                  <a:pt x="3554038" y="2485256"/>
                </a:cubicBezTo>
                <a:cubicBezTo>
                  <a:pt x="3541977" y="2483581"/>
                  <a:pt x="3527997" y="2485256"/>
                  <a:pt x="3533206" y="2497541"/>
                </a:cubicBezTo>
                <a:cubicBezTo>
                  <a:pt x="3521144" y="2497541"/>
                  <a:pt x="3536769" y="2488886"/>
                  <a:pt x="3526353" y="2486931"/>
                </a:cubicBezTo>
                <a:cubicBezTo>
                  <a:pt x="3517581" y="2502846"/>
                  <a:pt x="3517581" y="2490561"/>
                  <a:pt x="3509083" y="2494191"/>
                </a:cubicBezTo>
                <a:cubicBezTo>
                  <a:pt x="3503876" y="2501171"/>
                  <a:pt x="3507439" y="2504800"/>
                  <a:pt x="3509083" y="2508151"/>
                </a:cubicBezTo>
                <a:cubicBezTo>
                  <a:pt x="3509083" y="2497541"/>
                  <a:pt x="3529917" y="2504800"/>
                  <a:pt x="3538413" y="2501171"/>
                </a:cubicBezTo>
                <a:cubicBezTo>
                  <a:pt x="3531561" y="2506476"/>
                  <a:pt x="3540333" y="2508151"/>
                  <a:pt x="3536769" y="2515130"/>
                </a:cubicBezTo>
                <a:cubicBezTo>
                  <a:pt x="3532384" y="2515130"/>
                  <a:pt x="3528476" y="2515130"/>
                  <a:pt x="3524811" y="2516038"/>
                </a:cubicBezTo>
                <a:lnTo>
                  <a:pt x="3514441" y="2522299"/>
                </a:lnTo>
                <a:lnTo>
                  <a:pt x="3538250" y="2520077"/>
                </a:lnTo>
                <a:cubicBezTo>
                  <a:pt x="3543458" y="2525382"/>
                  <a:pt x="3543458" y="2534316"/>
                  <a:pt x="3540170" y="2541296"/>
                </a:cubicBezTo>
                <a:cubicBezTo>
                  <a:pt x="3540170" y="2541296"/>
                  <a:pt x="3540170" y="2541296"/>
                  <a:pt x="3548667" y="2539620"/>
                </a:cubicBezTo>
                <a:cubicBezTo>
                  <a:pt x="3550586" y="2527336"/>
                  <a:pt x="3543458" y="2527336"/>
                  <a:pt x="3541814" y="2520077"/>
                </a:cubicBezTo>
                <a:cubicBezTo>
                  <a:pt x="3543458" y="2509747"/>
                  <a:pt x="3548667" y="2529011"/>
                  <a:pt x="3552231" y="2530686"/>
                </a:cubicBezTo>
                <a:cubicBezTo>
                  <a:pt x="3560729" y="2527336"/>
                  <a:pt x="3567857" y="2523706"/>
                  <a:pt x="3576355" y="2520077"/>
                </a:cubicBezTo>
                <a:cubicBezTo>
                  <a:pt x="3571147" y="2544925"/>
                  <a:pt x="3591981" y="2523706"/>
                  <a:pt x="3604317" y="2530686"/>
                </a:cubicBezTo>
                <a:cubicBezTo>
                  <a:pt x="3598835" y="2546601"/>
                  <a:pt x="3585128" y="2530686"/>
                  <a:pt x="3581564" y="2551905"/>
                </a:cubicBezTo>
                <a:cubicBezTo>
                  <a:pt x="3564293" y="2548555"/>
                  <a:pt x="3557440" y="2548555"/>
                  <a:pt x="3543458" y="2560839"/>
                </a:cubicBezTo>
                <a:cubicBezTo>
                  <a:pt x="3548667" y="2573124"/>
                  <a:pt x="3555795" y="2553859"/>
                  <a:pt x="3559084" y="2562515"/>
                </a:cubicBezTo>
                <a:cubicBezTo>
                  <a:pt x="3555795" y="2599648"/>
                  <a:pt x="3567857" y="2587363"/>
                  <a:pt x="3586773" y="2562515"/>
                </a:cubicBezTo>
                <a:cubicBezTo>
                  <a:pt x="3574710" y="2578429"/>
                  <a:pt x="3583483" y="2596018"/>
                  <a:pt x="3591981" y="2606628"/>
                </a:cubicBezTo>
                <a:cubicBezTo>
                  <a:pt x="3579919" y="2611932"/>
                  <a:pt x="3579919" y="2599648"/>
                  <a:pt x="3574710" y="2592668"/>
                </a:cubicBezTo>
                <a:cubicBezTo>
                  <a:pt x="3569502" y="2601323"/>
                  <a:pt x="3567857" y="2611932"/>
                  <a:pt x="3559084" y="2615562"/>
                </a:cubicBezTo>
                <a:cubicBezTo>
                  <a:pt x="3552231" y="2615562"/>
                  <a:pt x="3557440" y="2597972"/>
                  <a:pt x="3548667" y="2601323"/>
                </a:cubicBezTo>
                <a:cubicBezTo>
                  <a:pt x="3540170" y="2608582"/>
                  <a:pt x="3543458" y="2638456"/>
                  <a:pt x="3526189" y="2631476"/>
                </a:cubicBezTo>
                <a:cubicBezTo>
                  <a:pt x="3526189" y="2626171"/>
                  <a:pt x="3536605" y="2629522"/>
                  <a:pt x="3534960" y="2622542"/>
                </a:cubicBezTo>
                <a:cubicBezTo>
                  <a:pt x="3520980" y="2615562"/>
                  <a:pt x="3520980" y="2627847"/>
                  <a:pt x="3522624" y="2640131"/>
                </a:cubicBezTo>
                <a:cubicBezTo>
                  <a:pt x="3510563" y="2641807"/>
                  <a:pt x="3514126" y="2634826"/>
                  <a:pt x="3515771" y="2626171"/>
                </a:cubicBezTo>
                <a:cubicBezTo>
                  <a:pt x="3512208" y="2636781"/>
                  <a:pt x="3498501" y="2636781"/>
                  <a:pt x="3494937" y="2647111"/>
                </a:cubicBezTo>
                <a:cubicBezTo>
                  <a:pt x="3496856" y="2652415"/>
                  <a:pt x="3503709" y="2650740"/>
                  <a:pt x="3508918" y="2650740"/>
                </a:cubicBezTo>
                <a:cubicBezTo>
                  <a:pt x="3505354" y="2656046"/>
                  <a:pt x="3503709" y="2663025"/>
                  <a:pt x="3494937" y="2664980"/>
                </a:cubicBezTo>
                <a:lnTo>
                  <a:pt x="3499455" y="2671599"/>
                </a:lnTo>
                <a:lnTo>
                  <a:pt x="3507624" y="2669084"/>
                </a:lnTo>
                <a:lnTo>
                  <a:pt x="3507650" y="2668981"/>
                </a:lnTo>
                <a:cubicBezTo>
                  <a:pt x="3508526" y="2667394"/>
                  <a:pt x="3509403" y="2666054"/>
                  <a:pt x="3509403" y="2663374"/>
                </a:cubicBezTo>
                <a:cubicBezTo>
                  <a:pt x="3513583" y="2662527"/>
                  <a:pt x="3516146" y="2663867"/>
                  <a:pt x="3518943" y="2664996"/>
                </a:cubicBezTo>
                <a:lnTo>
                  <a:pt x="3519238" y="2665006"/>
                </a:lnTo>
                <a:lnTo>
                  <a:pt x="3532507" y="2655333"/>
                </a:lnTo>
                <a:lnTo>
                  <a:pt x="3532169" y="2654226"/>
                </a:lnTo>
                <a:cubicBezTo>
                  <a:pt x="3530974" y="2652087"/>
                  <a:pt x="3529349" y="2651207"/>
                  <a:pt x="3526748" y="2652519"/>
                </a:cubicBezTo>
                <a:cubicBezTo>
                  <a:pt x="3517984" y="2645617"/>
                  <a:pt x="3533593" y="2637059"/>
                  <a:pt x="3540714" y="2642027"/>
                </a:cubicBezTo>
                <a:lnTo>
                  <a:pt x="3542094" y="2647075"/>
                </a:lnTo>
                <a:lnTo>
                  <a:pt x="3553577" y="2635727"/>
                </a:lnTo>
                <a:lnTo>
                  <a:pt x="3552288" y="2629508"/>
                </a:lnTo>
                <a:cubicBezTo>
                  <a:pt x="3540421" y="2624262"/>
                  <a:pt x="3552288" y="2646900"/>
                  <a:pt x="3540421" y="2641655"/>
                </a:cubicBezTo>
                <a:cubicBezTo>
                  <a:pt x="3538532" y="2626195"/>
                  <a:pt x="3538532" y="2626195"/>
                  <a:pt x="3538532" y="2626195"/>
                </a:cubicBezTo>
                <a:cubicBezTo>
                  <a:pt x="3547163" y="2627851"/>
                  <a:pt x="3547163" y="2617361"/>
                  <a:pt x="3555794" y="2620950"/>
                </a:cubicBezTo>
                <a:lnTo>
                  <a:pt x="3559040" y="2630156"/>
                </a:lnTo>
                <a:lnTo>
                  <a:pt x="3569609" y="2619317"/>
                </a:lnTo>
                <a:cubicBezTo>
                  <a:pt x="3574816" y="2626576"/>
                  <a:pt x="3581668" y="2631880"/>
                  <a:pt x="3586875" y="2637185"/>
                </a:cubicBezTo>
                <a:cubicBezTo>
                  <a:pt x="3584271" y="2644233"/>
                  <a:pt x="3580589" y="2649956"/>
                  <a:pt x="3576259" y="2654768"/>
                </a:cubicBezTo>
                <a:lnTo>
                  <a:pt x="3570874" y="2659268"/>
                </a:lnTo>
                <a:lnTo>
                  <a:pt x="3570898" y="2659323"/>
                </a:lnTo>
                <a:lnTo>
                  <a:pt x="3570775" y="2659351"/>
                </a:lnTo>
                <a:lnTo>
                  <a:pt x="3561764" y="2666881"/>
                </a:lnTo>
                <a:lnTo>
                  <a:pt x="3547139" y="2675468"/>
                </a:lnTo>
                <a:lnTo>
                  <a:pt x="3545917" y="2682334"/>
                </a:lnTo>
                <a:lnTo>
                  <a:pt x="3542105" y="2678425"/>
                </a:lnTo>
                <a:lnTo>
                  <a:pt x="3531514" y="2684644"/>
                </a:lnTo>
                <a:cubicBezTo>
                  <a:pt x="3523703" y="2689948"/>
                  <a:pt x="3516372" y="2696578"/>
                  <a:pt x="3506643" y="2701010"/>
                </a:cubicBezTo>
                <a:lnTo>
                  <a:pt x="3501401" y="2702436"/>
                </a:lnTo>
                <a:lnTo>
                  <a:pt x="3502064" y="2703788"/>
                </a:lnTo>
                <a:cubicBezTo>
                  <a:pt x="3508918" y="2701833"/>
                  <a:pt x="3514126" y="2700158"/>
                  <a:pt x="3517416" y="2694853"/>
                </a:cubicBezTo>
                <a:cubicBezTo>
                  <a:pt x="3522624" y="2694853"/>
                  <a:pt x="3517416" y="2712443"/>
                  <a:pt x="3531396" y="2703788"/>
                </a:cubicBezTo>
                <a:cubicBezTo>
                  <a:pt x="3527011" y="2711606"/>
                  <a:pt x="3527011" y="2716840"/>
                  <a:pt x="3527251" y="2722355"/>
                </a:cubicBezTo>
                <a:lnTo>
                  <a:pt x="3526506" y="2727920"/>
                </a:lnTo>
                <a:lnTo>
                  <a:pt x="3532432" y="2728683"/>
                </a:lnTo>
                <a:lnTo>
                  <a:pt x="3535767" y="2728147"/>
                </a:lnTo>
                <a:lnTo>
                  <a:pt x="3535758" y="2728140"/>
                </a:lnTo>
                <a:cubicBezTo>
                  <a:pt x="3537819" y="2721496"/>
                  <a:pt x="3555239" y="2708209"/>
                  <a:pt x="3542174" y="2694921"/>
                </a:cubicBezTo>
                <a:cubicBezTo>
                  <a:pt x="3546598" y="2702092"/>
                  <a:pt x="3551368" y="2708279"/>
                  <a:pt x="3555481" y="2715345"/>
                </a:cubicBezTo>
                <a:lnTo>
                  <a:pt x="3560942" y="2730323"/>
                </a:lnTo>
                <a:lnTo>
                  <a:pt x="3568980" y="2732149"/>
                </a:lnTo>
                <a:lnTo>
                  <a:pt x="3574333" y="2711360"/>
                </a:lnTo>
                <a:cubicBezTo>
                  <a:pt x="3587914" y="2719966"/>
                  <a:pt x="3593075" y="2713025"/>
                  <a:pt x="3613718" y="2709695"/>
                </a:cubicBezTo>
                <a:cubicBezTo>
                  <a:pt x="3615620" y="2718300"/>
                  <a:pt x="3612089" y="2721909"/>
                  <a:pt x="3603669" y="2723575"/>
                </a:cubicBezTo>
                <a:cubicBezTo>
                  <a:pt x="3603669" y="2727184"/>
                  <a:pt x="3605298" y="2727184"/>
                  <a:pt x="3606928" y="2727184"/>
                </a:cubicBezTo>
                <a:cubicBezTo>
                  <a:pt x="3602582" y="2725379"/>
                  <a:pt x="3595316" y="2727530"/>
                  <a:pt x="3587847" y="2730376"/>
                </a:cubicBezTo>
                <a:lnTo>
                  <a:pt x="3577567" y="2734100"/>
                </a:lnTo>
                <a:lnTo>
                  <a:pt x="3582981" y="2735330"/>
                </a:lnTo>
                <a:cubicBezTo>
                  <a:pt x="3595037" y="2737285"/>
                  <a:pt x="3608735" y="2737285"/>
                  <a:pt x="3622709" y="2737285"/>
                </a:cubicBezTo>
                <a:cubicBezTo>
                  <a:pt x="3652024" y="2735330"/>
                  <a:pt x="3681614" y="2733656"/>
                  <a:pt x="3710929" y="2728352"/>
                </a:cubicBezTo>
                <a:cubicBezTo>
                  <a:pt x="3773396" y="2719420"/>
                  <a:pt x="3837234" y="2703789"/>
                  <a:pt x="3903263" y="2691228"/>
                </a:cubicBezTo>
                <a:cubicBezTo>
                  <a:pt x="3911756" y="2707138"/>
                  <a:pt x="3899701" y="2712442"/>
                  <a:pt x="3894496" y="2721375"/>
                </a:cubicBezTo>
                <a:cubicBezTo>
                  <a:pt x="3868469" y="2724724"/>
                  <a:pt x="3847645" y="2735330"/>
                  <a:pt x="3827097" y="2747892"/>
                </a:cubicBezTo>
                <a:lnTo>
                  <a:pt x="3811843" y="2754573"/>
                </a:lnTo>
                <a:lnTo>
                  <a:pt x="3814421" y="2758410"/>
                </a:lnTo>
                <a:cubicBezTo>
                  <a:pt x="3814996" y="2762196"/>
                  <a:pt x="3814291" y="2766348"/>
                  <a:pt x="3812377" y="2768993"/>
                </a:cubicBezTo>
                <a:cubicBezTo>
                  <a:pt x="3805662" y="2770968"/>
                  <a:pt x="3805662" y="2760247"/>
                  <a:pt x="3795455" y="2765608"/>
                </a:cubicBezTo>
                <a:lnTo>
                  <a:pt x="3795651" y="2761665"/>
                </a:lnTo>
                <a:lnTo>
                  <a:pt x="3794596" y="2762127"/>
                </a:lnTo>
                <a:lnTo>
                  <a:pt x="3777473" y="2764573"/>
                </a:lnTo>
                <a:lnTo>
                  <a:pt x="3792091" y="2770316"/>
                </a:lnTo>
                <a:cubicBezTo>
                  <a:pt x="3767542" y="2777298"/>
                  <a:pt x="3732789" y="2809136"/>
                  <a:pt x="3711827" y="2794893"/>
                </a:cubicBezTo>
                <a:cubicBezTo>
                  <a:pt x="3710999" y="2792240"/>
                  <a:pt x="3711414" y="2790494"/>
                  <a:pt x="3712034" y="2788748"/>
                </a:cubicBezTo>
                <a:lnTo>
                  <a:pt x="3712908" y="2785041"/>
                </a:lnTo>
                <a:lnTo>
                  <a:pt x="3711366" y="2785434"/>
                </a:lnTo>
                <a:cubicBezTo>
                  <a:pt x="3661254" y="2793128"/>
                  <a:pt x="3606749" y="2774130"/>
                  <a:pt x="3563803" y="2774130"/>
                </a:cubicBezTo>
                <a:cubicBezTo>
                  <a:pt x="3552569" y="2766314"/>
                  <a:pt x="3536542" y="2761499"/>
                  <a:pt x="3518768" y="2759302"/>
                </a:cubicBezTo>
                <a:lnTo>
                  <a:pt x="3496591" y="2759650"/>
                </a:lnTo>
                <a:lnTo>
                  <a:pt x="3491703" y="2761730"/>
                </a:lnTo>
                <a:cubicBezTo>
                  <a:pt x="3488821" y="2763641"/>
                  <a:pt x="3486302" y="2766398"/>
                  <a:pt x="3484520" y="2770795"/>
                </a:cubicBezTo>
                <a:lnTo>
                  <a:pt x="3476797" y="2759961"/>
                </a:lnTo>
                <a:lnTo>
                  <a:pt x="3465557" y="2760138"/>
                </a:lnTo>
                <a:lnTo>
                  <a:pt x="3467250" y="2772470"/>
                </a:lnTo>
                <a:cubicBezTo>
                  <a:pt x="3449979" y="2779450"/>
                  <a:pt x="3437917" y="2763815"/>
                  <a:pt x="3427500" y="2788384"/>
                </a:cubicBezTo>
                <a:cubicBezTo>
                  <a:pt x="3423936" y="2784754"/>
                  <a:pt x="3420647" y="2781404"/>
                  <a:pt x="3418727" y="2776100"/>
                </a:cubicBezTo>
                <a:cubicBezTo>
                  <a:pt x="3380623" y="2783079"/>
                  <a:pt x="3354854" y="2790060"/>
                  <a:pt x="3326892" y="2795364"/>
                </a:cubicBezTo>
                <a:cubicBezTo>
                  <a:pt x="3301124" y="2798994"/>
                  <a:pt x="3273162" y="2802623"/>
                  <a:pt x="3236976" y="2800668"/>
                </a:cubicBezTo>
                <a:cubicBezTo>
                  <a:pt x="3238620" y="2793689"/>
                  <a:pt x="3236976" y="2786709"/>
                  <a:pt x="3231767" y="2784754"/>
                </a:cubicBezTo>
                <a:cubicBezTo>
                  <a:pt x="3221351" y="2790060"/>
                  <a:pt x="3236976" y="2798994"/>
                  <a:pt x="3233412" y="2809603"/>
                </a:cubicBezTo>
                <a:cubicBezTo>
                  <a:pt x="3174473" y="2797318"/>
                  <a:pt x="3127871" y="2809603"/>
                  <a:pt x="3068932" y="2807928"/>
                </a:cubicBezTo>
                <a:cubicBezTo>
                  <a:pt x="3067012" y="2814908"/>
                  <a:pt x="3068932" y="2818259"/>
                  <a:pt x="3074139" y="2820213"/>
                </a:cubicBezTo>
                <a:cubicBezTo>
                  <a:pt x="3068932" y="2825517"/>
                  <a:pt x="3067012" y="2821888"/>
                  <a:pt x="3054951" y="2823563"/>
                </a:cubicBezTo>
                <a:cubicBezTo>
                  <a:pt x="3061804" y="2811278"/>
                  <a:pt x="3060159" y="2811278"/>
                  <a:pt x="3051661" y="2805974"/>
                </a:cubicBezTo>
                <a:cubicBezTo>
                  <a:pt x="3046453" y="2807928"/>
                  <a:pt x="3046453" y="2816583"/>
                  <a:pt x="3044533" y="2821888"/>
                </a:cubicBezTo>
                <a:cubicBezTo>
                  <a:pt x="3039325" y="2820213"/>
                  <a:pt x="3037680" y="2814908"/>
                  <a:pt x="3041244" y="2805974"/>
                </a:cubicBezTo>
                <a:cubicBezTo>
                  <a:pt x="3041244" y="2805974"/>
                  <a:pt x="3041244" y="2805974"/>
                  <a:pt x="2992722" y="2800668"/>
                </a:cubicBezTo>
                <a:cubicBezTo>
                  <a:pt x="2992722" y="2816583"/>
                  <a:pt x="3003139" y="2807928"/>
                  <a:pt x="3006428" y="2818259"/>
                </a:cubicBezTo>
                <a:cubicBezTo>
                  <a:pt x="2992722" y="2832497"/>
                  <a:pt x="2990803" y="2823563"/>
                  <a:pt x="2989158" y="2811278"/>
                </a:cubicBezTo>
                <a:cubicBezTo>
                  <a:pt x="2985594" y="2800668"/>
                  <a:pt x="2982305" y="2788384"/>
                  <a:pt x="2966679" y="2795364"/>
                </a:cubicBezTo>
                <a:cubicBezTo>
                  <a:pt x="2963115" y="2809603"/>
                  <a:pt x="2977096" y="2805974"/>
                  <a:pt x="2980660" y="2813233"/>
                </a:cubicBezTo>
                <a:cubicBezTo>
                  <a:pt x="2978055" y="2816304"/>
                  <a:pt x="2976634" y="2818816"/>
                  <a:pt x="2975914" y="2821107"/>
                </a:cubicBezTo>
                <a:lnTo>
                  <a:pt x="2975684" y="2823935"/>
                </a:lnTo>
                <a:lnTo>
                  <a:pt x="2989420" y="2829255"/>
                </a:lnTo>
                <a:cubicBezTo>
                  <a:pt x="2985993" y="2833234"/>
                  <a:pt x="2983099" y="2835013"/>
                  <a:pt x="2980522" y="2835415"/>
                </a:cubicBezTo>
                <a:lnTo>
                  <a:pt x="2975408" y="2833872"/>
                </a:lnTo>
                <a:lnTo>
                  <a:pt x="2975452" y="2844782"/>
                </a:lnTo>
                <a:cubicBezTo>
                  <a:pt x="2978741" y="2841432"/>
                  <a:pt x="2983950" y="2843107"/>
                  <a:pt x="2985594" y="2837802"/>
                </a:cubicBezTo>
                <a:cubicBezTo>
                  <a:pt x="2985594" y="2844782"/>
                  <a:pt x="2983950" y="2846458"/>
                  <a:pt x="2983950" y="2848412"/>
                </a:cubicBezTo>
                <a:cubicBezTo>
                  <a:pt x="2983950" y="2848412"/>
                  <a:pt x="2983950" y="2848412"/>
                  <a:pt x="2996012" y="2846458"/>
                </a:cubicBezTo>
                <a:cubicBezTo>
                  <a:pt x="2987514" y="2862371"/>
                  <a:pt x="2970243" y="2851762"/>
                  <a:pt x="2959826" y="2860696"/>
                </a:cubicBezTo>
                <a:cubicBezTo>
                  <a:pt x="2956262" y="2859021"/>
                  <a:pt x="2961470" y="2848412"/>
                  <a:pt x="2956262" y="2848412"/>
                </a:cubicBezTo>
                <a:cubicBezTo>
                  <a:pt x="2930220" y="2860696"/>
                  <a:pt x="2892114" y="2860696"/>
                  <a:pt x="2869635" y="2844782"/>
                </a:cubicBezTo>
                <a:cubicBezTo>
                  <a:pt x="2869635" y="2828867"/>
                  <a:pt x="2880052" y="2850087"/>
                  <a:pt x="2885261" y="2837802"/>
                </a:cubicBezTo>
                <a:cubicBezTo>
                  <a:pt x="2883616" y="2830822"/>
                  <a:pt x="2876488" y="2830822"/>
                  <a:pt x="2876488" y="2820213"/>
                </a:cubicBezTo>
                <a:cubicBezTo>
                  <a:pt x="2864427" y="2830822"/>
                  <a:pt x="2860863" y="2823563"/>
                  <a:pt x="2843593" y="2823563"/>
                </a:cubicBezTo>
                <a:cubicBezTo>
                  <a:pt x="2848800" y="2827193"/>
                  <a:pt x="2864427" y="2836127"/>
                  <a:pt x="2845511" y="2836127"/>
                </a:cubicBezTo>
                <a:cubicBezTo>
                  <a:pt x="2845511" y="2844782"/>
                  <a:pt x="2852365" y="2844782"/>
                  <a:pt x="2848800" y="2857067"/>
                </a:cubicBezTo>
                <a:cubicBezTo>
                  <a:pt x="2843593" y="2851762"/>
                  <a:pt x="2840303" y="2846458"/>
                  <a:pt x="2836739" y="2839477"/>
                </a:cubicBezTo>
                <a:cubicBezTo>
                  <a:pt x="2829886" y="2841432"/>
                  <a:pt x="2831531" y="2855392"/>
                  <a:pt x="2822758" y="2851762"/>
                </a:cubicBezTo>
                <a:cubicBezTo>
                  <a:pt x="2822758" y="2851762"/>
                  <a:pt x="2822758" y="2851762"/>
                  <a:pt x="2824677" y="2836127"/>
                </a:cubicBezTo>
                <a:cubicBezTo>
                  <a:pt x="2810696" y="2839477"/>
                  <a:pt x="2803843" y="2836127"/>
                  <a:pt x="2795071" y="2846458"/>
                </a:cubicBezTo>
                <a:cubicBezTo>
                  <a:pt x="2774510" y="2850087"/>
                  <a:pt x="2777801" y="2827193"/>
                  <a:pt x="2756966" y="2839477"/>
                </a:cubicBezTo>
                <a:cubicBezTo>
                  <a:pt x="2753676" y="2830822"/>
                  <a:pt x="2758884" y="2834173"/>
                  <a:pt x="2758884" y="2821888"/>
                </a:cubicBezTo>
                <a:cubicBezTo>
                  <a:pt x="2748468" y="2823563"/>
                  <a:pt x="2739695" y="2827193"/>
                  <a:pt x="2738050" y="2839477"/>
                </a:cubicBezTo>
                <a:cubicBezTo>
                  <a:pt x="2731197" y="2809603"/>
                  <a:pt x="2706799" y="2837802"/>
                  <a:pt x="2687610" y="2828867"/>
                </a:cubicBezTo>
                <a:cubicBezTo>
                  <a:pt x="2687610" y="2832497"/>
                  <a:pt x="2687610" y="2834173"/>
                  <a:pt x="2687610" y="2837802"/>
                </a:cubicBezTo>
                <a:cubicBezTo>
                  <a:pt x="2687610" y="2846458"/>
                  <a:pt x="2698027" y="2837802"/>
                  <a:pt x="2701590" y="2839477"/>
                </a:cubicBezTo>
                <a:cubicBezTo>
                  <a:pt x="2698164" y="2843945"/>
                  <a:pt x="2697752" y="2845690"/>
                  <a:pt x="2697547" y="2847644"/>
                </a:cubicBezTo>
                <a:lnTo>
                  <a:pt x="2697278" y="2848548"/>
                </a:lnTo>
                <a:lnTo>
                  <a:pt x="2709361" y="2847172"/>
                </a:lnTo>
                <a:lnTo>
                  <a:pt x="2709828" y="2844182"/>
                </a:lnTo>
                <a:cubicBezTo>
                  <a:pt x="2710070" y="2842630"/>
                  <a:pt x="2710070" y="2842630"/>
                  <a:pt x="2710070" y="2842630"/>
                </a:cubicBezTo>
                <a:cubicBezTo>
                  <a:pt x="2722245" y="2838962"/>
                  <a:pt x="2722245" y="2842630"/>
                  <a:pt x="2732759" y="2838962"/>
                </a:cubicBezTo>
                <a:lnTo>
                  <a:pt x="2733878" y="2844381"/>
                </a:lnTo>
                <a:lnTo>
                  <a:pt x="2741668" y="2843494"/>
                </a:lnTo>
                <a:lnTo>
                  <a:pt x="2738106" y="2853025"/>
                </a:lnTo>
                <a:lnTo>
                  <a:pt x="2748531" y="2842630"/>
                </a:lnTo>
                <a:cubicBezTo>
                  <a:pt x="2751852" y="2844323"/>
                  <a:pt x="2748531" y="2855044"/>
                  <a:pt x="2753789" y="2855044"/>
                </a:cubicBezTo>
                <a:cubicBezTo>
                  <a:pt x="2751990" y="2860405"/>
                  <a:pt x="2746732" y="2862661"/>
                  <a:pt x="2741717" y="2861991"/>
                </a:cubicBezTo>
                <a:lnTo>
                  <a:pt x="2736648" y="2856923"/>
                </a:lnTo>
                <a:lnTo>
                  <a:pt x="2732427" y="2868218"/>
                </a:lnTo>
                <a:cubicBezTo>
                  <a:pt x="2721610" y="2886696"/>
                  <a:pt x="2706245" y="2888999"/>
                  <a:pt x="2687952" y="2898212"/>
                </a:cubicBezTo>
                <a:cubicBezTo>
                  <a:pt x="2679455" y="2894583"/>
                  <a:pt x="2670685" y="2892907"/>
                  <a:pt x="2665478" y="2883974"/>
                </a:cubicBezTo>
                <a:lnTo>
                  <a:pt x="2608343" y="2896983"/>
                </a:lnTo>
                <a:lnTo>
                  <a:pt x="2608110" y="2897830"/>
                </a:lnTo>
                <a:lnTo>
                  <a:pt x="2607282" y="2897225"/>
                </a:lnTo>
                <a:lnTo>
                  <a:pt x="2604020" y="2897967"/>
                </a:lnTo>
                <a:lnTo>
                  <a:pt x="2590154" y="2901063"/>
                </a:lnTo>
                <a:lnTo>
                  <a:pt x="2588921" y="2904810"/>
                </a:lnTo>
                <a:lnTo>
                  <a:pt x="2585261" y="2902156"/>
                </a:lnTo>
                <a:lnTo>
                  <a:pt x="2566421" y="2906362"/>
                </a:lnTo>
                <a:lnTo>
                  <a:pt x="2566442" y="2906484"/>
                </a:lnTo>
                <a:cubicBezTo>
                  <a:pt x="2561233" y="2908439"/>
                  <a:pt x="2556025" y="2908439"/>
                  <a:pt x="2550816" y="2910114"/>
                </a:cubicBezTo>
                <a:cubicBezTo>
                  <a:pt x="2550816" y="2917094"/>
                  <a:pt x="2552735" y="2922398"/>
                  <a:pt x="2557943" y="2920724"/>
                </a:cubicBezTo>
                <a:cubicBezTo>
                  <a:pt x="2552735" y="2930496"/>
                  <a:pt x="2549240" y="2926935"/>
                  <a:pt x="2545745" y="2919851"/>
                </a:cubicBezTo>
                <a:lnTo>
                  <a:pt x="2541842" y="2911238"/>
                </a:lnTo>
                <a:lnTo>
                  <a:pt x="2520666" y="2913831"/>
                </a:lnTo>
                <a:lnTo>
                  <a:pt x="2523129" y="2915419"/>
                </a:lnTo>
                <a:cubicBezTo>
                  <a:pt x="2533546" y="2924074"/>
                  <a:pt x="2509696" y="2913744"/>
                  <a:pt x="2520113" y="2920724"/>
                </a:cubicBezTo>
                <a:cubicBezTo>
                  <a:pt x="2518674" y="2929937"/>
                  <a:pt x="2514459" y="2920305"/>
                  <a:pt x="2510244" y="2916444"/>
                </a:cubicBezTo>
                <a:lnTo>
                  <a:pt x="2506646" y="2915547"/>
                </a:lnTo>
                <a:lnTo>
                  <a:pt x="2506169" y="2915606"/>
                </a:lnTo>
                <a:lnTo>
                  <a:pt x="2507400" y="2921840"/>
                </a:lnTo>
                <a:cubicBezTo>
                  <a:pt x="2509559" y="2924283"/>
                  <a:pt x="2512163" y="2927843"/>
                  <a:pt x="2511341" y="2934963"/>
                </a:cubicBezTo>
                <a:cubicBezTo>
                  <a:pt x="2507776" y="2934963"/>
                  <a:pt x="2507776" y="2936638"/>
                  <a:pt x="2507776" y="2940267"/>
                </a:cubicBezTo>
                <a:cubicBezTo>
                  <a:pt x="2505173" y="2937615"/>
                  <a:pt x="2503460" y="2933566"/>
                  <a:pt x="2502192" y="2928646"/>
                </a:cubicBezTo>
                <a:lnTo>
                  <a:pt x="2500068" y="2916353"/>
                </a:lnTo>
                <a:lnTo>
                  <a:pt x="2490901" y="2917475"/>
                </a:lnTo>
                <a:lnTo>
                  <a:pt x="2485160" y="2917318"/>
                </a:lnTo>
                <a:lnTo>
                  <a:pt x="2485298" y="2920724"/>
                </a:lnTo>
                <a:cubicBezTo>
                  <a:pt x="2486943" y="2926028"/>
                  <a:pt x="2488862" y="2915419"/>
                  <a:pt x="2490506" y="2922398"/>
                </a:cubicBezTo>
                <a:cubicBezTo>
                  <a:pt x="2491329" y="2932170"/>
                  <a:pt x="2483995" y="2923376"/>
                  <a:pt x="2477108" y="2917408"/>
                </a:cubicBezTo>
                <a:lnTo>
                  <a:pt x="2476402" y="2917079"/>
                </a:lnTo>
                <a:lnTo>
                  <a:pt x="2466461" y="2916808"/>
                </a:lnTo>
                <a:lnTo>
                  <a:pt x="2465991" y="2917776"/>
                </a:lnTo>
                <a:cubicBezTo>
                  <a:pt x="2465646" y="2920353"/>
                  <a:pt x="2465732" y="2924109"/>
                  <a:pt x="2466383" y="2929379"/>
                </a:cubicBezTo>
                <a:cubicBezTo>
                  <a:pt x="2457611" y="2929379"/>
                  <a:pt x="2450757" y="2922398"/>
                  <a:pt x="2440340" y="2929379"/>
                </a:cubicBezTo>
                <a:cubicBezTo>
                  <a:pt x="2441984" y="2933009"/>
                  <a:pt x="2443630" y="2934963"/>
                  <a:pt x="2441984" y="2936638"/>
                </a:cubicBezTo>
                <a:cubicBezTo>
                  <a:pt x="2450757" y="2943618"/>
                  <a:pt x="2447193" y="2945293"/>
                  <a:pt x="2459255" y="2961207"/>
                </a:cubicBezTo>
                <a:cubicBezTo>
                  <a:pt x="2454046" y="2961207"/>
                  <a:pt x="2445548" y="2943618"/>
                  <a:pt x="2443630" y="2957856"/>
                </a:cubicBezTo>
                <a:cubicBezTo>
                  <a:pt x="2441984" y="2950597"/>
                  <a:pt x="2438421" y="2941942"/>
                  <a:pt x="2433486" y="2943618"/>
                </a:cubicBezTo>
                <a:cubicBezTo>
                  <a:pt x="2431568" y="2945293"/>
                  <a:pt x="2435131" y="2954227"/>
                  <a:pt x="2436776" y="2959531"/>
                </a:cubicBezTo>
                <a:cubicBezTo>
                  <a:pt x="2431568" y="2955902"/>
                  <a:pt x="2424714" y="2954227"/>
                  <a:pt x="2431568" y="2961207"/>
                </a:cubicBezTo>
                <a:cubicBezTo>
                  <a:pt x="2424714" y="2971816"/>
                  <a:pt x="2415942" y="2945293"/>
                  <a:pt x="2414297" y="2938313"/>
                </a:cubicBezTo>
                <a:cubicBezTo>
                  <a:pt x="2403880" y="2959531"/>
                  <a:pt x="2426359" y="2971816"/>
                  <a:pt x="2433486" y="2994711"/>
                </a:cubicBezTo>
                <a:cubicBezTo>
                  <a:pt x="2428278" y="2989406"/>
                  <a:pt x="2426359" y="2998340"/>
                  <a:pt x="2431568" y="3000015"/>
                </a:cubicBezTo>
                <a:cubicBezTo>
                  <a:pt x="2426359" y="3019559"/>
                  <a:pt x="2424714" y="2982426"/>
                  <a:pt x="2415942" y="2989406"/>
                </a:cubicBezTo>
                <a:cubicBezTo>
                  <a:pt x="2414297" y="3012580"/>
                  <a:pt x="2428278" y="3021234"/>
                  <a:pt x="2421150" y="3028214"/>
                </a:cubicBezTo>
                <a:cubicBezTo>
                  <a:pt x="2429923" y="3038824"/>
                  <a:pt x="2440340" y="3019559"/>
                  <a:pt x="2448838" y="3040778"/>
                </a:cubicBezTo>
                <a:cubicBezTo>
                  <a:pt x="2448838" y="3049433"/>
                  <a:pt x="2438421" y="3040778"/>
                  <a:pt x="2435131" y="3031844"/>
                </a:cubicBezTo>
                <a:cubicBezTo>
                  <a:pt x="2429923" y="3037148"/>
                  <a:pt x="2435131" y="3053063"/>
                  <a:pt x="2426359" y="3053063"/>
                </a:cubicBezTo>
                <a:cubicBezTo>
                  <a:pt x="2423070" y="3040778"/>
                  <a:pt x="2419506" y="3044129"/>
                  <a:pt x="2417861" y="3033519"/>
                </a:cubicBezTo>
                <a:cubicBezTo>
                  <a:pt x="2415942" y="3046083"/>
                  <a:pt x="2423070" y="3067023"/>
                  <a:pt x="2417861" y="3072327"/>
                </a:cubicBezTo>
                <a:cubicBezTo>
                  <a:pt x="2417861" y="3061718"/>
                  <a:pt x="2415942" y="3054738"/>
                  <a:pt x="2409088" y="3056412"/>
                </a:cubicBezTo>
                <a:cubicBezTo>
                  <a:pt x="2407443" y="3053063"/>
                  <a:pt x="2412652" y="3042453"/>
                  <a:pt x="2414297" y="3049433"/>
                </a:cubicBezTo>
                <a:cubicBezTo>
                  <a:pt x="2414297" y="3047758"/>
                  <a:pt x="2412652" y="3040778"/>
                  <a:pt x="2414297" y="3040778"/>
                </a:cubicBezTo>
                <a:cubicBezTo>
                  <a:pt x="2412652" y="3030169"/>
                  <a:pt x="2409088" y="3035473"/>
                  <a:pt x="2405799" y="3026539"/>
                </a:cubicBezTo>
                <a:cubicBezTo>
                  <a:pt x="2402235" y="3026539"/>
                  <a:pt x="2409088" y="3046083"/>
                  <a:pt x="2410733" y="3037148"/>
                </a:cubicBezTo>
                <a:cubicBezTo>
                  <a:pt x="2412652" y="3049433"/>
                  <a:pt x="2402235" y="3040778"/>
                  <a:pt x="2400590" y="3038824"/>
                </a:cubicBezTo>
                <a:cubicBezTo>
                  <a:pt x="2402235" y="3021234"/>
                  <a:pt x="2384965" y="3028214"/>
                  <a:pt x="2384965" y="3015930"/>
                </a:cubicBezTo>
                <a:cubicBezTo>
                  <a:pt x="2381401" y="3019559"/>
                  <a:pt x="2377837" y="3010625"/>
                  <a:pt x="2372629" y="3015930"/>
                </a:cubicBezTo>
                <a:cubicBezTo>
                  <a:pt x="2384965" y="3022909"/>
                  <a:pt x="2384965" y="3031844"/>
                  <a:pt x="2395381" y="3046083"/>
                </a:cubicBezTo>
                <a:cubicBezTo>
                  <a:pt x="2393463" y="3049433"/>
                  <a:pt x="2391817" y="3051108"/>
                  <a:pt x="2388254" y="3053063"/>
                </a:cubicBezTo>
                <a:cubicBezTo>
                  <a:pt x="2391817" y="3046083"/>
                  <a:pt x="2384965" y="3044129"/>
                  <a:pt x="2384965" y="3037148"/>
                </a:cubicBezTo>
                <a:cubicBezTo>
                  <a:pt x="2381401" y="3031844"/>
                  <a:pt x="2374547" y="3031844"/>
                  <a:pt x="2374547" y="3037148"/>
                </a:cubicBezTo>
                <a:cubicBezTo>
                  <a:pt x="2377837" y="3047758"/>
                  <a:pt x="2379756" y="3042453"/>
                  <a:pt x="2383045" y="3046083"/>
                </a:cubicBezTo>
                <a:cubicBezTo>
                  <a:pt x="2384965" y="3060043"/>
                  <a:pt x="2367420" y="3044129"/>
                  <a:pt x="2374547" y="3060043"/>
                </a:cubicBezTo>
                <a:cubicBezTo>
                  <a:pt x="2362211" y="3051108"/>
                  <a:pt x="2360566" y="3063672"/>
                  <a:pt x="2344941" y="3067023"/>
                </a:cubicBezTo>
                <a:cubicBezTo>
                  <a:pt x="2343296" y="3063672"/>
                  <a:pt x="2346859" y="3063672"/>
                  <a:pt x="2346859" y="3061718"/>
                </a:cubicBezTo>
                <a:cubicBezTo>
                  <a:pt x="2344941" y="3058367"/>
                  <a:pt x="2343296" y="3060043"/>
                  <a:pt x="2341651" y="3060043"/>
                </a:cubicBezTo>
                <a:cubicBezTo>
                  <a:pt x="2338087" y="3047758"/>
                  <a:pt x="2350149" y="3061718"/>
                  <a:pt x="2352069" y="3054738"/>
                </a:cubicBezTo>
                <a:cubicBezTo>
                  <a:pt x="2352069" y="3054738"/>
                  <a:pt x="2352069" y="3054738"/>
                  <a:pt x="2348505" y="3047758"/>
                </a:cubicBezTo>
                <a:cubicBezTo>
                  <a:pt x="2343296" y="3042453"/>
                  <a:pt x="2338087" y="3049433"/>
                  <a:pt x="2331234" y="3038824"/>
                </a:cubicBezTo>
                <a:cubicBezTo>
                  <a:pt x="2334524" y="3051108"/>
                  <a:pt x="2344941" y="3074282"/>
                  <a:pt x="2357277" y="3082937"/>
                </a:cubicBezTo>
                <a:cubicBezTo>
                  <a:pt x="2353713" y="3084891"/>
                  <a:pt x="2344941" y="3081262"/>
                  <a:pt x="2352069" y="3086566"/>
                </a:cubicBezTo>
                <a:cubicBezTo>
                  <a:pt x="2355357" y="3095501"/>
                  <a:pt x="2343296" y="3079586"/>
                  <a:pt x="2339732" y="3081262"/>
                </a:cubicBezTo>
                <a:cubicBezTo>
                  <a:pt x="2343296" y="3086566"/>
                  <a:pt x="2348505" y="3091870"/>
                  <a:pt x="2350149" y="3091870"/>
                </a:cubicBezTo>
                <a:cubicBezTo>
                  <a:pt x="2352069" y="3100526"/>
                  <a:pt x="2341651" y="3102480"/>
                  <a:pt x="2350149" y="3116440"/>
                </a:cubicBezTo>
                <a:cubicBezTo>
                  <a:pt x="2348505" y="3116440"/>
                  <a:pt x="2344941" y="3109461"/>
                  <a:pt x="2346859" y="3109461"/>
                </a:cubicBezTo>
                <a:cubicBezTo>
                  <a:pt x="2341651" y="3102480"/>
                  <a:pt x="2339732" y="3113090"/>
                  <a:pt x="2334524" y="3098851"/>
                </a:cubicBezTo>
                <a:cubicBezTo>
                  <a:pt x="2332879" y="3090196"/>
                  <a:pt x="2338087" y="3098851"/>
                  <a:pt x="2341651" y="3093546"/>
                </a:cubicBezTo>
                <a:cubicBezTo>
                  <a:pt x="2338087" y="3088241"/>
                  <a:pt x="2336443" y="3090196"/>
                  <a:pt x="2332879" y="3084891"/>
                </a:cubicBezTo>
                <a:cubicBezTo>
                  <a:pt x="2326025" y="3084891"/>
                  <a:pt x="2336443" y="3100526"/>
                  <a:pt x="2327671" y="3093546"/>
                </a:cubicBezTo>
                <a:cubicBezTo>
                  <a:pt x="2336443" y="3111136"/>
                  <a:pt x="2339732" y="3121744"/>
                  <a:pt x="2331234" y="3120069"/>
                </a:cubicBezTo>
                <a:cubicBezTo>
                  <a:pt x="2322462" y="3109461"/>
                  <a:pt x="2324106" y="3102480"/>
                  <a:pt x="2324106" y="3095501"/>
                </a:cubicBezTo>
                <a:cubicBezTo>
                  <a:pt x="2322462" y="3093546"/>
                  <a:pt x="2318897" y="3091870"/>
                  <a:pt x="2317253" y="3086566"/>
                </a:cubicBezTo>
                <a:cubicBezTo>
                  <a:pt x="2320817" y="3095501"/>
                  <a:pt x="2320817" y="3100526"/>
                  <a:pt x="2322462" y="3107785"/>
                </a:cubicBezTo>
                <a:cubicBezTo>
                  <a:pt x="2318897" y="3109461"/>
                  <a:pt x="2313689" y="3100526"/>
                  <a:pt x="2308755" y="3093546"/>
                </a:cubicBezTo>
                <a:cubicBezTo>
                  <a:pt x="2312045" y="3100526"/>
                  <a:pt x="2315608" y="3111136"/>
                  <a:pt x="2305192" y="3105830"/>
                </a:cubicBezTo>
                <a:cubicBezTo>
                  <a:pt x="2308755" y="3111136"/>
                  <a:pt x="2313689" y="3118395"/>
                  <a:pt x="2315608" y="3116440"/>
                </a:cubicBezTo>
                <a:cubicBezTo>
                  <a:pt x="2322462" y="3127050"/>
                  <a:pt x="2312045" y="3120069"/>
                  <a:pt x="2308755" y="3113090"/>
                </a:cubicBezTo>
                <a:cubicBezTo>
                  <a:pt x="2306836" y="3114765"/>
                  <a:pt x="2317253" y="3128725"/>
                  <a:pt x="2306836" y="3120069"/>
                </a:cubicBezTo>
                <a:cubicBezTo>
                  <a:pt x="2308755" y="3121744"/>
                  <a:pt x="2327671" y="3139614"/>
                  <a:pt x="2324106" y="3146594"/>
                </a:cubicBezTo>
                <a:cubicBezTo>
                  <a:pt x="2331234" y="3155248"/>
                  <a:pt x="2332879" y="3144918"/>
                  <a:pt x="2338087" y="3148269"/>
                </a:cubicBezTo>
                <a:cubicBezTo>
                  <a:pt x="2339732" y="3146594"/>
                  <a:pt x="2336443" y="3141289"/>
                  <a:pt x="2331234" y="3134309"/>
                </a:cubicBezTo>
                <a:cubicBezTo>
                  <a:pt x="2338087" y="3139614"/>
                  <a:pt x="2336443" y="3139614"/>
                  <a:pt x="2338087" y="3134309"/>
                </a:cubicBezTo>
                <a:cubicBezTo>
                  <a:pt x="2346859" y="3146594"/>
                  <a:pt x="2339732" y="3148269"/>
                  <a:pt x="2353713" y="3162508"/>
                </a:cubicBezTo>
                <a:cubicBezTo>
                  <a:pt x="2352069" y="3167812"/>
                  <a:pt x="2343296" y="3153573"/>
                  <a:pt x="2343296" y="3149944"/>
                </a:cubicBezTo>
                <a:cubicBezTo>
                  <a:pt x="2339732" y="3157202"/>
                  <a:pt x="2341651" y="3158878"/>
                  <a:pt x="2341651" y="3165858"/>
                </a:cubicBezTo>
                <a:cubicBezTo>
                  <a:pt x="2344941" y="3169487"/>
                  <a:pt x="2346859" y="3167812"/>
                  <a:pt x="2350149" y="3173117"/>
                </a:cubicBezTo>
                <a:cubicBezTo>
                  <a:pt x="2344941" y="3174793"/>
                  <a:pt x="2338087" y="3171162"/>
                  <a:pt x="2338087" y="3180097"/>
                </a:cubicBezTo>
                <a:cubicBezTo>
                  <a:pt x="2336443" y="3173117"/>
                  <a:pt x="2338087" y="3174793"/>
                  <a:pt x="2329315" y="3167812"/>
                </a:cubicBezTo>
                <a:cubicBezTo>
                  <a:pt x="2334524" y="3174793"/>
                  <a:pt x="2329315" y="3176468"/>
                  <a:pt x="2338087" y="3185401"/>
                </a:cubicBezTo>
                <a:cubicBezTo>
                  <a:pt x="2334524" y="3183447"/>
                  <a:pt x="2329315" y="3178143"/>
                  <a:pt x="2324106" y="3173117"/>
                </a:cubicBezTo>
                <a:cubicBezTo>
                  <a:pt x="2322462" y="3181772"/>
                  <a:pt x="2313689" y="3183447"/>
                  <a:pt x="2301627" y="3178143"/>
                </a:cubicBezTo>
                <a:cubicBezTo>
                  <a:pt x="2301627" y="3181772"/>
                  <a:pt x="2317253" y="3192382"/>
                  <a:pt x="2318897" y="3187077"/>
                </a:cubicBezTo>
                <a:cubicBezTo>
                  <a:pt x="2327671" y="3199361"/>
                  <a:pt x="2315608" y="3199361"/>
                  <a:pt x="2305192" y="3185401"/>
                </a:cubicBezTo>
                <a:cubicBezTo>
                  <a:pt x="2301627" y="3188752"/>
                  <a:pt x="2298338" y="3190707"/>
                  <a:pt x="2299983" y="3196011"/>
                </a:cubicBezTo>
                <a:cubicBezTo>
                  <a:pt x="2308755" y="3199361"/>
                  <a:pt x="2299983" y="3190707"/>
                  <a:pt x="2310399" y="3197686"/>
                </a:cubicBezTo>
                <a:cubicBezTo>
                  <a:pt x="2313689" y="3208296"/>
                  <a:pt x="2306836" y="3215276"/>
                  <a:pt x="2294774" y="3220580"/>
                </a:cubicBezTo>
                <a:cubicBezTo>
                  <a:pt x="2280793" y="3206621"/>
                  <a:pt x="2299983" y="3209971"/>
                  <a:pt x="2298338" y="3199361"/>
                </a:cubicBezTo>
                <a:cubicBezTo>
                  <a:pt x="2279149" y="3187077"/>
                  <a:pt x="2291211" y="3185401"/>
                  <a:pt x="2280793" y="3176468"/>
                </a:cubicBezTo>
                <a:cubicBezTo>
                  <a:pt x="2282712" y="3187077"/>
                  <a:pt x="2275859" y="3174793"/>
                  <a:pt x="2272295" y="3181772"/>
                </a:cubicBezTo>
                <a:cubicBezTo>
                  <a:pt x="2286002" y="3188752"/>
                  <a:pt x="2287921" y="3197686"/>
                  <a:pt x="2291211" y="3206621"/>
                </a:cubicBezTo>
                <a:cubicBezTo>
                  <a:pt x="2282712" y="3201316"/>
                  <a:pt x="2279149" y="3206621"/>
                  <a:pt x="2273940" y="3209971"/>
                </a:cubicBezTo>
                <a:cubicBezTo>
                  <a:pt x="2280793" y="3211926"/>
                  <a:pt x="2289565" y="3220580"/>
                  <a:pt x="2294774" y="3220580"/>
                </a:cubicBezTo>
                <a:cubicBezTo>
                  <a:pt x="2306836" y="3220580"/>
                  <a:pt x="2296419" y="3231190"/>
                  <a:pt x="2308755" y="3240125"/>
                </a:cubicBezTo>
                <a:cubicBezTo>
                  <a:pt x="2305192" y="3241799"/>
                  <a:pt x="2296419" y="3232865"/>
                  <a:pt x="2293129" y="3234819"/>
                </a:cubicBezTo>
                <a:cubicBezTo>
                  <a:pt x="2289565" y="3229515"/>
                  <a:pt x="2296419" y="3232865"/>
                  <a:pt x="2294774" y="3227560"/>
                </a:cubicBezTo>
                <a:cubicBezTo>
                  <a:pt x="2284357" y="3220580"/>
                  <a:pt x="2284357" y="3234819"/>
                  <a:pt x="2284357" y="3240125"/>
                </a:cubicBezTo>
                <a:cubicBezTo>
                  <a:pt x="2291211" y="3245429"/>
                  <a:pt x="2282712" y="3232865"/>
                  <a:pt x="2289565" y="3232865"/>
                </a:cubicBezTo>
                <a:cubicBezTo>
                  <a:pt x="2301627" y="3248779"/>
                  <a:pt x="2294774" y="3250733"/>
                  <a:pt x="2293129" y="3261064"/>
                </a:cubicBezTo>
                <a:cubicBezTo>
                  <a:pt x="2287921" y="3257714"/>
                  <a:pt x="2280793" y="3250733"/>
                  <a:pt x="2279149" y="3252409"/>
                </a:cubicBezTo>
                <a:cubicBezTo>
                  <a:pt x="2273940" y="3248779"/>
                  <a:pt x="2286002" y="3250733"/>
                  <a:pt x="2272295" y="3241799"/>
                </a:cubicBezTo>
                <a:cubicBezTo>
                  <a:pt x="2270650" y="3243475"/>
                  <a:pt x="2270650" y="3247104"/>
                  <a:pt x="2268731" y="3248779"/>
                </a:cubicBezTo>
                <a:cubicBezTo>
                  <a:pt x="2263523" y="3250733"/>
                  <a:pt x="2265442" y="3240125"/>
                  <a:pt x="2253105" y="3236494"/>
                </a:cubicBezTo>
                <a:cubicBezTo>
                  <a:pt x="2265442" y="3252409"/>
                  <a:pt x="2258314" y="3248779"/>
                  <a:pt x="2272295" y="3263018"/>
                </a:cubicBezTo>
                <a:cubicBezTo>
                  <a:pt x="2270650" y="3266369"/>
                  <a:pt x="2268731" y="3273628"/>
                  <a:pt x="2267086" y="3276978"/>
                </a:cubicBezTo>
                <a:cubicBezTo>
                  <a:pt x="2263523" y="3282283"/>
                  <a:pt x="2260233" y="3284237"/>
                  <a:pt x="2247897" y="3278932"/>
                </a:cubicBezTo>
                <a:cubicBezTo>
                  <a:pt x="2246252" y="3282283"/>
                  <a:pt x="2261878" y="3287587"/>
                  <a:pt x="2267086" y="3291217"/>
                </a:cubicBezTo>
                <a:cubicBezTo>
                  <a:pt x="2261878" y="3292892"/>
                  <a:pt x="2253105" y="3294847"/>
                  <a:pt x="2247897" y="3287587"/>
                </a:cubicBezTo>
                <a:cubicBezTo>
                  <a:pt x="2246252" y="3291217"/>
                  <a:pt x="2251460" y="3296522"/>
                  <a:pt x="2242688" y="3294847"/>
                </a:cubicBezTo>
                <a:cubicBezTo>
                  <a:pt x="2232272" y="3291217"/>
                  <a:pt x="2235835" y="3287587"/>
                  <a:pt x="2227337" y="3284237"/>
                </a:cubicBezTo>
                <a:cubicBezTo>
                  <a:pt x="2223773" y="3289542"/>
                  <a:pt x="2235835" y="3294847"/>
                  <a:pt x="2244607" y="3300151"/>
                </a:cubicBezTo>
                <a:cubicBezTo>
                  <a:pt x="2256669" y="3307131"/>
                  <a:pt x="2241044" y="3291217"/>
                  <a:pt x="2249816" y="3298197"/>
                </a:cubicBezTo>
                <a:cubicBezTo>
                  <a:pt x="2260233" y="3300151"/>
                  <a:pt x="2253105" y="3308807"/>
                  <a:pt x="2246252" y="3303502"/>
                </a:cubicBezTo>
                <a:cubicBezTo>
                  <a:pt x="2247897" y="3308807"/>
                  <a:pt x="2253105" y="3312436"/>
                  <a:pt x="2253105" y="3315786"/>
                </a:cubicBezTo>
                <a:cubicBezTo>
                  <a:pt x="2249816" y="3323046"/>
                  <a:pt x="2237480" y="3317741"/>
                  <a:pt x="2232272" y="3321091"/>
                </a:cubicBezTo>
                <a:cubicBezTo>
                  <a:pt x="2241044" y="3321091"/>
                  <a:pt x="2255024" y="3328350"/>
                  <a:pt x="2253105" y="3324721"/>
                </a:cubicBezTo>
                <a:cubicBezTo>
                  <a:pt x="2265442" y="3326396"/>
                  <a:pt x="2256669" y="3342310"/>
                  <a:pt x="2247897" y="3342310"/>
                </a:cubicBezTo>
                <a:cubicBezTo>
                  <a:pt x="2241044" y="3338960"/>
                  <a:pt x="2256669" y="3338960"/>
                  <a:pt x="2247897" y="3331700"/>
                </a:cubicBezTo>
                <a:cubicBezTo>
                  <a:pt x="2235835" y="3333655"/>
                  <a:pt x="2251460" y="3351244"/>
                  <a:pt x="2232272" y="3347614"/>
                </a:cubicBezTo>
                <a:cubicBezTo>
                  <a:pt x="2232272" y="3354595"/>
                  <a:pt x="2246252" y="3351244"/>
                  <a:pt x="2247897" y="3356549"/>
                </a:cubicBezTo>
                <a:cubicBezTo>
                  <a:pt x="2241044" y="3356549"/>
                  <a:pt x="2235835" y="3358224"/>
                  <a:pt x="2228982" y="3359899"/>
                </a:cubicBezTo>
                <a:cubicBezTo>
                  <a:pt x="2237480" y="3363529"/>
                  <a:pt x="2228982" y="3370509"/>
                  <a:pt x="2241044" y="3374139"/>
                </a:cubicBezTo>
                <a:cubicBezTo>
                  <a:pt x="2228982" y="3386423"/>
                  <a:pt x="2218565" y="3390053"/>
                  <a:pt x="2220210" y="3405967"/>
                </a:cubicBezTo>
                <a:cubicBezTo>
                  <a:pt x="2218565" y="3404012"/>
                  <a:pt x="2213356" y="3400662"/>
                  <a:pt x="2206503" y="3398707"/>
                </a:cubicBezTo>
                <a:cubicBezTo>
                  <a:pt x="2227337" y="3419927"/>
                  <a:pt x="2199650" y="3442821"/>
                  <a:pt x="2192522" y="3462364"/>
                </a:cubicBezTo>
                <a:cubicBezTo>
                  <a:pt x="2192522" y="3467669"/>
                  <a:pt x="2206503" y="3467669"/>
                  <a:pt x="2190877" y="3469344"/>
                </a:cubicBezTo>
                <a:cubicBezTo>
                  <a:pt x="2190877" y="3471020"/>
                  <a:pt x="2194440" y="3472974"/>
                  <a:pt x="2192522" y="3474649"/>
                </a:cubicBezTo>
                <a:cubicBezTo>
                  <a:pt x="2197730" y="3474649"/>
                  <a:pt x="2199650" y="3472974"/>
                  <a:pt x="2202938" y="3471020"/>
                </a:cubicBezTo>
                <a:cubicBezTo>
                  <a:pt x="2202938" y="3479953"/>
                  <a:pt x="2183750" y="3494193"/>
                  <a:pt x="2201294" y="3506477"/>
                </a:cubicBezTo>
                <a:cubicBezTo>
                  <a:pt x="2190877" y="3509828"/>
                  <a:pt x="2176896" y="3520437"/>
                  <a:pt x="2188958" y="3533001"/>
                </a:cubicBezTo>
                <a:cubicBezTo>
                  <a:pt x="2170043" y="3539981"/>
                  <a:pt x="2164834" y="3575159"/>
                  <a:pt x="2164834" y="3596378"/>
                </a:cubicBezTo>
                <a:cubicBezTo>
                  <a:pt x="2159625" y="3594703"/>
                  <a:pt x="2159625" y="3591074"/>
                  <a:pt x="2154417" y="3589399"/>
                </a:cubicBezTo>
                <a:cubicBezTo>
                  <a:pt x="2154417" y="3598054"/>
                  <a:pt x="2147564" y="3600008"/>
                  <a:pt x="2144000" y="3606988"/>
                </a:cubicBezTo>
                <a:cubicBezTo>
                  <a:pt x="2145919" y="3610617"/>
                  <a:pt x="2149208" y="3606988"/>
                  <a:pt x="2156335" y="3608663"/>
                </a:cubicBezTo>
                <a:cubicBezTo>
                  <a:pt x="2166478" y="3624577"/>
                  <a:pt x="2135501" y="3642167"/>
                  <a:pt x="2135501" y="3665061"/>
                </a:cubicBezTo>
                <a:cubicBezTo>
                  <a:pt x="2126729" y="3661710"/>
                  <a:pt x="2121521" y="3661710"/>
                  <a:pt x="2116312" y="3663386"/>
                </a:cubicBezTo>
                <a:cubicBezTo>
                  <a:pt x="2121521" y="3673995"/>
                  <a:pt x="2105895" y="3675949"/>
                  <a:pt x="2119876" y="3681255"/>
                </a:cubicBezTo>
                <a:cubicBezTo>
                  <a:pt x="2117957" y="3688234"/>
                  <a:pt x="2107814" y="3682929"/>
                  <a:pt x="2105895" y="3688234"/>
                </a:cubicBezTo>
                <a:cubicBezTo>
                  <a:pt x="2107814" y="3695214"/>
                  <a:pt x="2117957" y="3682929"/>
                  <a:pt x="2128374" y="3688234"/>
                </a:cubicBezTo>
                <a:cubicBezTo>
                  <a:pt x="2119876" y="3695214"/>
                  <a:pt x="2128374" y="3696890"/>
                  <a:pt x="2121521" y="3705823"/>
                </a:cubicBezTo>
                <a:cubicBezTo>
                  <a:pt x="2095478" y="3686280"/>
                  <a:pt x="2102605" y="3728718"/>
                  <a:pt x="2092188" y="3741002"/>
                </a:cubicBezTo>
                <a:cubicBezTo>
                  <a:pt x="2095478" y="3735697"/>
                  <a:pt x="2109459" y="3741002"/>
                  <a:pt x="2114667" y="3734023"/>
                </a:cubicBezTo>
                <a:cubicBezTo>
                  <a:pt x="2119876" y="3735697"/>
                  <a:pt x="2112748" y="3737652"/>
                  <a:pt x="2107814" y="3737652"/>
                </a:cubicBezTo>
                <a:cubicBezTo>
                  <a:pt x="2100686" y="3758871"/>
                  <a:pt x="2117957" y="3758871"/>
                  <a:pt x="2097397" y="3765851"/>
                </a:cubicBezTo>
                <a:cubicBezTo>
                  <a:pt x="2097397" y="3771155"/>
                  <a:pt x="2102605" y="3765851"/>
                  <a:pt x="2109459" y="3767526"/>
                </a:cubicBezTo>
                <a:cubicBezTo>
                  <a:pt x="2109459" y="3781765"/>
                  <a:pt x="2097397" y="3779811"/>
                  <a:pt x="2092188" y="3787070"/>
                </a:cubicBezTo>
                <a:cubicBezTo>
                  <a:pt x="2099041" y="3790420"/>
                  <a:pt x="2112748" y="3802705"/>
                  <a:pt x="2088625" y="3804659"/>
                </a:cubicBezTo>
                <a:cubicBezTo>
                  <a:pt x="2090269" y="3806334"/>
                  <a:pt x="2095478" y="3820573"/>
                  <a:pt x="2081771" y="3815269"/>
                </a:cubicBezTo>
                <a:cubicBezTo>
                  <a:pt x="2081771" y="3822248"/>
                  <a:pt x="2090269" y="3822248"/>
                  <a:pt x="2090269" y="3829228"/>
                </a:cubicBezTo>
                <a:cubicBezTo>
                  <a:pt x="2099041" y="3831183"/>
                  <a:pt x="2095478" y="3818619"/>
                  <a:pt x="2097397" y="3815269"/>
                </a:cubicBezTo>
                <a:cubicBezTo>
                  <a:pt x="2123166" y="3823923"/>
                  <a:pt x="2133583" y="3815269"/>
                  <a:pt x="2154417" y="3820573"/>
                </a:cubicBezTo>
                <a:cubicBezTo>
                  <a:pt x="2137969" y="3829367"/>
                  <a:pt x="2118916" y="3835929"/>
                  <a:pt x="2099864" y="3842735"/>
                </a:cubicBezTo>
                <a:lnTo>
                  <a:pt x="2049572" y="3864515"/>
                </a:lnTo>
                <a:lnTo>
                  <a:pt x="2049418" y="3868531"/>
                </a:lnTo>
                <a:lnTo>
                  <a:pt x="2050777" y="3869249"/>
                </a:lnTo>
                <a:cubicBezTo>
                  <a:pt x="2058281" y="3868281"/>
                  <a:pt x="2069641" y="3859381"/>
                  <a:pt x="2064501" y="3875295"/>
                </a:cubicBezTo>
                <a:cubicBezTo>
                  <a:pt x="2071354" y="3873341"/>
                  <a:pt x="2069709" y="3866361"/>
                  <a:pt x="2081771" y="3871666"/>
                </a:cubicBezTo>
                <a:cubicBezTo>
                  <a:pt x="2085061" y="3861057"/>
                  <a:pt x="2076563" y="3861057"/>
                  <a:pt x="2085061" y="3855752"/>
                </a:cubicBezTo>
                <a:cubicBezTo>
                  <a:pt x="2093833" y="3857427"/>
                  <a:pt x="2092188" y="3864686"/>
                  <a:pt x="2088625" y="3871666"/>
                </a:cubicBezTo>
                <a:cubicBezTo>
                  <a:pt x="2093833" y="3869991"/>
                  <a:pt x="2112748" y="3862732"/>
                  <a:pt x="2117957" y="3871666"/>
                </a:cubicBezTo>
                <a:cubicBezTo>
                  <a:pt x="2126729" y="3868037"/>
                  <a:pt x="2142355" y="3855752"/>
                  <a:pt x="2151127" y="3864686"/>
                </a:cubicBezTo>
                <a:cubicBezTo>
                  <a:pt x="2147564" y="3871666"/>
                  <a:pt x="2145919" y="3878646"/>
                  <a:pt x="2138792" y="3883951"/>
                </a:cubicBezTo>
                <a:cubicBezTo>
                  <a:pt x="2111103" y="3882276"/>
                  <a:pt x="2104250" y="3899865"/>
                  <a:pt x="2081771" y="3889255"/>
                </a:cubicBezTo>
                <a:cubicBezTo>
                  <a:pt x="2072999" y="3898190"/>
                  <a:pt x="2062582" y="3898190"/>
                  <a:pt x="2050519" y="3898190"/>
                </a:cubicBezTo>
                <a:cubicBezTo>
                  <a:pt x="2051823" y="3900842"/>
                  <a:pt x="2051823" y="3903704"/>
                  <a:pt x="2051277" y="3906614"/>
                </a:cubicBezTo>
                <a:lnTo>
                  <a:pt x="2050882" y="3907991"/>
                </a:lnTo>
                <a:lnTo>
                  <a:pt x="2052349" y="3928783"/>
                </a:lnTo>
                <a:lnTo>
                  <a:pt x="2051476" y="3928787"/>
                </a:lnTo>
                <a:lnTo>
                  <a:pt x="2052165" y="3929739"/>
                </a:lnTo>
                <a:cubicBezTo>
                  <a:pt x="2060937" y="3926389"/>
                  <a:pt x="2050519" y="3917454"/>
                  <a:pt x="2060937" y="3912150"/>
                </a:cubicBezTo>
                <a:cubicBezTo>
                  <a:pt x="2076563" y="3908799"/>
                  <a:pt x="2095478" y="3931693"/>
                  <a:pt x="2104250" y="3917454"/>
                </a:cubicBezTo>
                <a:cubicBezTo>
                  <a:pt x="2117957" y="3921084"/>
                  <a:pt x="2102605" y="3924435"/>
                  <a:pt x="2104250" y="3935044"/>
                </a:cubicBezTo>
                <a:cubicBezTo>
                  <a:pt x="2083416" y="3935044"/>
                  <a:pt x="2072999" y="3928064"/>
                  <a:pt x="2062582" y="3943978"/>
                </a:cubicBezTo>
                <a:cubicBezTo>
                  <a:pt x="2057373" y="3938673"/>
                  <a:pt x="2064501" y="3938673"/>
                  <a:pt x="2055728" y="3933369"/>
                </a:cubicBezTo>
                <a:cubicBezTo>
                  <a:pt x="2046956" y="3942303"/>
                  <a:pt x="2031605" y="3943978"/>
                  <a:pt x="2022833" y="3954587"/>
                </a:cubicBezTo>
                <a:cubicBezTo>
                  <a:pt x="2024477" y="3958217"/>
                  <a:pt x="2034894" y="3956263"/>
                  <a:pt x="2041747" y="3963522"/>
                </a:cubicBezTo>
                <a:cubicBezTo>
                  <a:pt x="2036539" y="3970502"/>
                  <a:pt x="2031605" y="3979157"/>
                  <a:pt x="2045311" y="3982786"/>
                </a:cubicBezTo>
                <a:cubicBezTo>
                  <a:pt x="2054084" y="3982786"/>
                  <a:pt x="2050519" y="3968547"/>
                  <a:pt x="2054084" y="3965197"/>
                </a:cubicBezTo>
                <a:cubicBezTo>
                  <a:pt x="2071354" y="3950958"/>
                  <a:pt x="2086979" y="3977482"/>
                  <a:pt x="2095478" y="3959892"/>
                </a:cubicBezTo>
                <a:cubicBezTo>
                  <a:pt x="2097397" y="3968547"/>
                  <a:pt x="2104250" y="3972176"/>
                  <a:pt x="2117957" y="3968547"/>
                </a:cubicBezTo>
                <a:cubicBezTo>
                  <a:pt x="2116312" y="3972176"/>
                  <a:pt x="2114667" y="3977482"/>
                  <a:pt x="2119876" y="3977482"/>
                </a:cubicBezTo>
                <a:cubicBezTo>
                  <a:pt x="2099041" y="3989767"/>
                  <a:pt x="2010770" y="3989767"/>
                  <a:pt x="2050519" y="4017965"/>
                </a:cubicBezTo>
                <a:cubicBezTo>
                  <a:pt x="2066146" y="4012940"/>
                  <a:pt x="2074918" y="4016290"/>
                  <a:pt x="2090269" y="4025224"/>
                </a:cubicBezTo>
                <a:cubicBezTo>
                  <a:pt x="2099041" y="4019919"/>
                  <a:pt x="2117957" y="4009310"/>
                  <a:pt x="2131938" y="4019919"/>
                </a:cubicBezTo>
                <a:cubicBezTo>
                  <a:pt x="2095478" y="4055099"/>
                  <a:pt x="2007206" y="4026900"/>
                  <a:pt x="1988017" y="4069337"/>
                </a:cubicBezTo>
                <a:cubicBezTo>
                  <a:pt x="1988017" y="4076317"/>
                  <a:pt x="2003643" y="4074642"/>
                  <a:pt x="2005561" y="4081622"/>
                </a:cubicBezTo>
                <a:cubicBezTo>
                  <a:pt x="2029686" y="4069337"/>
                  <a:pt x="2085061" y="4079946"/>
                  <a:pt x="2112748" y="4072687"/>
                </a:cubicBezTo>
                <a:cubicBezTo>
                  <a:pt x="2102605" y="4097536"/>
                  <a:pt x="2069709" y="4071012"/>
                  <a:pt x="2059293" y="4097536"/>
                </a:cubicBezTo>
                <a:cubicBezTo>
                  <a:pt x="2029686" y="4092231"/>
                  <a:pt x="2015979" y="4106191"/>
                  <a:pt x="1986373" y="4102840"/>
                </a:cubicBezTo>
                <a:cubicBezTo>
                  <a:pt x="1984727" y="4108145"/>
                  <a:pt x="1989936" y="4109821"/>
                  <a:pt x="1986373" y="4115125"/>
                </a:cubicBezTo>
                <a:cubicBezTo>
                  <a:pt x="1983082" y="4113450"/>
                  <a:pt x="1984727" y="4108145"/>
                  <a:pt x="1975955" y="4108145"/>
                </a:cubicBezTo>
                <a:cubicBezTo>
                  <a:pt x="1969102" y="4116800"/>
                  <a:pt x="1957040" y="4120430"/>
                  <a:pt x="1955395" y="4134389"/>
                </a:cubicBezTo>
                <a:cubicBezTo>
                  <a:pt x="1983082" y="4143324"/>
                  <a:pt x="1996789" y="4123781"/>
                  <a:pt x="2019268" y="4138019"/>
                </a:cubicBezTo>
                <a:cubicBezTo>
                  <a:pt x="2036539" y="4125735"/>
                  <a:pt x="2052165" y="4129085"/>
                  <a:pt x="2076563" y="4138019"/>
                </a:cubicBezTo>
                <a:cubicBezTo>
                  <a:pt x="2059293" y="4160914"/>
                  <a:pt x="1993226" y="4164543"/>
                  <a:pt x="1979519" y="4157563"/>
                </a:cubicBezTo>
                <a:cubicBezTo>
                  <a:pt x="1970747" y="4157563"/>
                  <a:pt x="1969102" y="4164543"/>
                  <a:pt x="1965538" y="4169847"/>
                </a:cubicBezTo>
                <a:cubicBezTo>
                  <a:pt x="1946622" y="4153934"/>
                  <a:pt x="1904954" y="4178503"/>
                  <a:pt x="1894537" y="4159238"/>
                </a:cubicBezTo>
                <a:cubicBezTo>
                  <a:pt x="1884120" y="4169847"/>
                  <a:pt x="1886039" y="4166218"/>
                  <a:pt x="1873702" y="4160914"/>
                </a:cubicBezTo>
                <a:lnTo>
                  <a:pt x="1865107" y="4168108"/>
                </a:lnTo>
                <a:lnTo>
                  <a:pt x="1852740" y="4204204"/>
                </a:lnTo>
                <a:lnTo>
                  <a:pt x="1864725" y="4201083"/>
                </a:lnTo>
                <a:cubicBezTo>
                  <a:pt x="1869042" y="4201118"/>
                  <a:pt x="1872058" y="4203352"/>
                  <a:pt x="1872058" y="4210332"/>
                </a:cubicBezTo>
                <a:cubicBezTo>
                  <a:pt x="1877267" y="4208656"/>
                  <a:pt x="1880830" y="4203351"/>
                  <a:pt x="1882475" y="4198047"/>
                </a:cubicBezTo>
                <a:cubicBezTo>
                  <a:pt x="1896456" y="4196372"/>
                  <a:pt x="1889328" y="4206702"/>
                  <a:pt x="1896456" y="4208656"/>
                </a:cubicBezTo>
                <a:cubicBezTo>
                  <a:pt x="1906874" y="4208656"/>
                  <a:pt x="1892892" y="4203351"/>
                  <a:pt x="1903309" y="4199721"/>
                </a:cubicBezTo>
                <a:cubicBezTo>
                  <a:pt x="1911807" y="4199721"/>
                  <a:pt x="1904954" y="4210332"/>
                  <a:pt x="1911807" y="4210332"/>
                </a:cubicBezTo>
                <a:cubicBezTo>
                  <a:pt x="1898100" y="4224571"/>
                  <a:pt x="1884120" y="4217591"/>
                  <a:pt x="1868494" y="4226246"/>
                </a:cubicBezTo>
                <a:cubicBezTo>
                  <a:pt x="1865205" y="4215636"/>
                  <a:pt x="1858351" y="4224571"/>
                  <a:pt x="1851224" y="4217591"/>
                </a:cubicBezTo>
                <a:cubicBezTo>
                  <a:pt x="1854787" y="4222616"/>
                  <a:pt x="1853142" y="4229875"/>
                  <a:pt x="1851224" y="4238531"/>
                </a:cubicBezTo>
                <a:cubicBezTo>
                  <a:pt x="1843411" y="4233225"/>
                  <a:pt x="1837380" y="4232388"/>
                  <a:pt x="1832000" y="4231969"/>
                </a:cubicBezTo>
                <a:lnTo>
                  <a:pt x="1828515" y="4231047"/>
                </a:lnTo>
                <a:lnTo>
                  <a:pt x="1815681" y="4244319"/>
                </a:lnTo>
                <a:lnTo>
                  <a:pt x="1794232" y="4258459"/>
                </a:lnTo>
                <a:lnTo>
                  <a:pt x="1795291" y="4259087"/>
                </a:lnTo>
                <a:cubicBezTo>
                  <a:pt x="1810901" y="4262361"/>
                  <a:pt x="1830480" y="4252539"/>
                  <a:pt x="1853914" y="4252539"/>
                </a:cubicBezTo>
                <a:cubicBezTo>
                  <a:pt x="1860766" y="4252539"/>
                  <a:pt x="1860766" y="4259468"/>
                  <a:pt x="1864055" y="4259468"/>
                </a:cubicBezTo>
                <a:cubicBezTo>
                  <a:pt x="1897219" y="4263071"/>
                  <a:pt x="1940524" y="4243670"/>
                  <a:pt x="1956146" y="4245610"/>
                </a:cubicBezTo>
                <a:cubicBezTo>
                  <a:pt x="1969851" y="4247273"/>
                  <a:pt x="1964644" y="4252539"/>
                  <a:pt x="1983828" y="4243670"/>
                </a:cubicBezTo>
                <a:cubicBezTo>
                  <a:pt x="1981910" y="4259468"/>
                  <a:pt x="1966287" y="4259468"/>
                  <a:pt x="1969851" y="4280533"/>
                </a:cubicBezTo>
                <a:cubicBezTo>
                  <a:pt x="1957791" y="4280533"/>
                  <a:pt x="1968206" y="4266397"/>
                  <a:pt x="1959435" y="4264734"/>
                </a:cubicBezTo>
                <a:cubicBezTo>
                  <a:pt x="1947376" y="4266397"/>
                  <a:pt x="1936961" y="4280533"/>
                  <a:pt x="1926546" y="4271663"/>
                </a:cubicBezTo>
                <a:cubicBezTo>
                  <a:pt x="1917775" y="4271663"/>
                  <a:pt x="1930109" y="4282196"/>
                  <a:pt x="1919694" y="4285798"/>
                </a:cubicBezTo>
                <a:cubicBezTo>
                  <a:pt x="1904071" y="4275266"/>
                  <a:pt x="1907634" y="4294668"/>
                  <a:pt x="1893656" y="4296331"/>
                </a:cubicBezTo>
                <a:cubicBezTo>
                  <a:pt x="1881596" y="4294668"/>
                  <a:pt x="1884885" y="4285798"/>
                  <a:pt x="1879678" y="4280533"/>
                </a:cubicBezTo>
                <a:cubicBezTo>
                  <a:pt x="1874471" y="4296331"/>
                  <a:pt x="1834729" y="4276930"/>
                  <a:pt x="1831165" y="4276930"/>
                </a:cubicBezTo>
                <a:cubicBezTo>
                  <a:pt x="1814309" y="4276930"/>
                  <a:pt x="1787741" y="4280983"/>
                  <a:pt x="1780597" y="4268861"/>
                </a:cubicBezTo>
                <a:lnTo>
                  <a:pt x="1780739" y="4262555"/>
                </a:lnTo>
                <a:lnTo>
                  <a:pt x="1765186" y="4267002"/>
                </a:lnTo>
                <a:cubicBezTo>
                  <a:pt x="1759978" y="4277611"/>
                  <a:pt x="1761896" y="4286544"/>
                  <a:pt x="1744356" y="4290173"/>
                </a:cubicBezTo>
                <a:cubicBezTo>
                  <a:pt x="1730654" y="4272306"/>
                  <a:pt x="1720239" y="4284868"/>
                  <a:pt x="1694203" y="4275935"/>
                </a:cubicBezTo>
                <a:lnTo>
                  <a:pt x="1694311" y="4273217"/>
                </a:lnTo>
                <a:lnTo>
                  <a:pt x="1693500" y="4272868"/>
                </a:lnTo>
                <a:cubicBezTo>
                  <a:pt x="1691165" y="4270919"/>
                  <a:pt x="1689431" y="4268421"/>
                  <a:pt x="1688355" y="4265810"/>
                </a:cubicBezTo>
                <a:lnTo>
                  <a:pt x="1690167" y="4252762"/>
                </a:lnTo>
                <a:lnTo>
                  <a:pt x="1674933" y="4245139"/>
                </a:lnTo>
                <a:cubicBezTo>
                  <a:pt x="1664656" y="4241737"/>
                  <a:pt x="1653232" y="4239015"/>
                  <a:pt x="1641652" y="4236013"/>
                </a:cubicBezTo>
                <a:lnTo>
                  <a:pt x="1611889" y="4226615"/>
                </a:lnTo>
                <a:lnTo>
                  <a:pt x="1604062" y="4227319"/>
                </a:lnTo>
                <a:lnTo>
                  <a:pt x="1603984" y="4227609"/>
                </a:lnTo>
                <a:cubicBezTo>
                  <a:pt x="1602918" y="4231299"/>
                  <a:pt x="1602660" y="4228316"/>
                  <a:pt x="1593615" y="4228316"/>
                </a:cubicBezTo>
                <a:cubicBezTo>
                  <a:pt x="1593615" y="4228316"/>
                  <a:pt x="1593615" y="4228316"/>
                  <a:pt x="1607320" y="4247860"/>
                </a:cubicBezTo>
                <a:cubicBezTo>
                  <a:pt x="1600468" y="4253165"/>
                  <a:pt x="1598823" y="4258470"/>
                  <a:pt x="1602112" y="4265449"/>
                </a:cubicBezTo>
                <a:cubicBezTo>
                  <a:pt x="1612528" y="4263774"/>
                  <a:pt x="1605676" y="4258470"/>
                  <a:pt x="1609239" y="4254840"/>
                </a:cubicBezTo>
                <a:cubicBezTo>
                  <a:pt x="1614173" y="4263774"/>
                  <a:pt x="1619381" y="4265449"/>
                  <a:pt x="1624863" y="4265449"/>
                </a:cubicBezTo>
                <a:cubicBezTo>
                  <a:pt x="1621300" y="4270754"/>
                  <a:pt x="1628152" y="4277735"/>
                  <a:pt x="1616092" y="4281364"/>
                </a:cubicBezTo>
                <a:cubicBezTo>
                  <a:pt x="1610884" y="4277735"/>
                  <a:pt x="1607320" y="4272429"/>
                  <a:pt x="1598823" y="4279689"/>
                </a:cubicBezTo>
                <a:cubicBezTo>
                  <a:pt x="1609239" y="4288343"/>
                  <a:pt x="1619381" y="4298954"/>
                  <a:pt x="1628152" y="4307888"/>
                </a:cubicBezTo>
                <a:cubicBezTo>
                  <a:pt x="1609239" y="4313192"/>
                  <a:pt x="1643777" y="4327153"/>
                  <a:pt x="1626508" y="4332458"/>
                </a:cubicBezTo>
                <a:cubicBezTo>
                  <a:pt x="1617736" y="4330782"/>
                  <a:pt x="1622944" y="4323803"/>
                  <a:pt x="1612528" y="4325478"/>
                </a:cubicBezTo>
                <a:cubicBezTo>
                  <a:pt x="1619381" y="4321849"/>
                  <a:pt x="1610884" y="4314868"/>
                  <a:pt x="1612528" y="4311238"/>
                </a:cubicBezTo>
                <a:cubicBezTo>
                  <a:pt x="1609239" y="4313192"/>
                  <a:pt x="1605676" y="4311238"/>
                  <a:pt x="1600468" y="4314868"/>
                </a:cubicBezTo>
                <a:cubicBezTo>
                  <a:pt x="1600468" y="4314868"/>
                  <a:pt x="1600468" y="4314868"/>
                  <a:pt x="1610884" y="4327153"/>
                </a:cubicBezTo>
                <a:cubicBezTo>
                  <a:pt x="1595260" y="4327153"/>
                  <a:pt x="1607320" y="4339438"/>
                  <a:pt x="1600468" y="4346697"/>
                </a:cubicBezTo>
                <a:cubicBezTo>
                  <a:pt x="1590051" y="4330782"/>
                  <a:pt x="1602112" y="4311238"/>
                  <a:pt x="1574427" y="4304259"/>
                </a:cubicBezTo>
                <a:cubicBezTo>
                  <a:pt x="1564011" y="4318498"/>
                  <a:pt x="1600468" y="4350048"/>
                  <a:pt x="1565930" y="4353677"/>
                </a:cubicBezTo>
                <a:cubicBezTo>
                  <a:pt x="1564011" y="4358981"/>
                  <a:pt x="1569219" y="4362612"/>
                  <a:pt x="1572783" y="4367917"/>
                </a:cubicBezTo>
                <a:cubicBezTo>
                  <a:pt x="1576346" y="4365963"/>
                  <a:pt x="1579635" y="4362612"/>
                  <a:pt x="1581554" y="4365963"/>
                </a:cubicBezTo>
                <a:cubicBezTo>
                  <a:pt x="1571138" y="4390812"/>
                  <a:pt x="1584843" y="4420686"/>
                  <a:pt x="1571138" y="4445534"/>
                </a:cubicBezTo>
                <a:cubicBezTo>
                  <a:pt x="1574427" y="4443580"/>
                  <a:pt x="1577991" y="4448885"/>
                  <a:pt x="1581554" y="4448885"/>
                </a:cubicBezTo>
                <a:cubicBezTo>
                  <a:pt x="1571138" y="4452515"/>
                  <a:pt x="1581554" y="4459495"/>
                  <a:pt x="1574427" y="4464800"/>
                </a:cubicBezTo>
                <a:cubicBezTo>
                  <a:pt x="1567575" y="4457820"/>
                  <a:pt x="1572783" y="4450840"/>
                  <a:pt x="1562367" y="4454190"/>
                </a:cubicBezTo>
                <a:cubicBezTo>
                  <a:pt x="1560722" y="4464800"/>
                  <a:pt x="1557159" y="4475410"/>
                  <a:pt x="1558803" y="4486019"/>
                </a:cubicBezTo>
                <a:cubicBezTo>
                  <a:pt x="1553595" y="4492999"/>
                  <a:pt x="1550306" y="4487694"/>
                  <a:pt x="1545098" y="4492999"/>
                </a:cubicBezTo>
                <a:cubicBezTo>
                  <a:pt x="1548387" y="4494953"/>
                  <a:pt x="1551951" y="4494953"/>
                  <a:pt x="1553595" y="4498304"/>
                </a:cubicBezTo>
                <a:cubicBezTo>
                  <a:pt x="1548387" y="4501934"/>
                  <a:pt x="1543179" y="4500258"/>
                  <a:pt x="1537971" y="4505284"/>
                </a:cubicBezTo>
                <a:cubicBezTo>
                  <a:pt x="1543179" y="4514218"/>
                  <a:pt x="1539890" y="4514218"/>
                  <a:pt x="1546743" y="4517848"/>
                </a:cubicBezTo>
                <a:cubicBezTo>
                  <a:pt x="1537971" y="4521198"/>
                  <a:pt x="1531118" y="4515893"/>
                  <a:pt x="1522620" y="4519523"/>
                </a:cubicBezTo>
                <a:cubicBezTo>
                  <a:pt x="1524265" y="4526504"/>
                  <a:pt x="1529473" y="4535437"/>
                  <a:pt x="1520702" y="4540743"/>
                </a:cubicBezTo>
                <a:cubicBezTo>
                  <a:pt x="1520702" y="4540743"/>
                  <a:pt x="1520702" y="4540743"/>
                  <a:pt x="1517412" y="4537113"/>
                </a:cubicBezTo>
                <a:cubicBezTo>
                  <a:pt x="1515494" y="4537113"/>
                  <a:pt x="1513849" y="4538788"/>
                  <a:pt x="1513849" y="4537113"/>
                </a:cubicBezTo>
                <a:cubicBezTo>
                  <a:pt x="1522620" y="4533483"/>
                  <a:pt x="1520702" y="4521198"/>
                  <a:pt x="1513849" y="4523153"/>
                </a:cubicBezTo>
                <a:cubicBezTo>
                  <a:pt x="1512204" y="4537113"/>
                  <a:pt x="1510286" y="4546048"/>
                  <a:pt x="1519057" y="4558332"/>
                </a:cubicBezTo>
                <a:cubicBezTo>
                  <a:pt x="1506996" y="4558332"/>
                  <a:pt x="1513849" y="4567267"/>
                  <a:pt x="1503433" y="4567267"/>
                </a:cubicBezTo>
                <a:cubicBezTo>
                  <a:pt x="1508641" y="4567267"/>
                  <a:pt x="1513849" y="4572572"/>
                  <a:pt x="1508641" y="4577876"/>
                </a:cubicBezTo>
                <a:cubicBezTo>
                  <a:pt x="1501788" y="4568943"/>
                  <a:pt x="1493017" y="4567267"/>
                  <a:pt x="1482601" y="4574247"/>
                </a:cubicBezTo>
                <a:cubicBezTo>
                  <a:pt x="1482601" y="4565313"/>
                  <a:pt x="1482601" y="4558332"/>
                  <a:pt x="1480956" y="4551353"/>
                </a:cubicBezTo>
                <a:cubicBezTo>
                  <a:pt x="1474104" y="4554703"/>
                  <a:pt x="1470540" y="4544093"/>
                  <a:pt x="1463688" y="4553028"/>
                </a:cubicBezTo>
                <a:cubicBezTo>
                  <a:pt x="1477393" y="4563637"/>
                  <a:pt x="1475748" y="4574247"/>
                  <a:pt x="1475748" y="4588207"/>
                </a:cubicBezTo>
                <a:cubicBezTo>
                  <a:pt x="1484520" y="4588207"/>
                  <a:pt x="1498225" y="4595467"/>
                  <a:pt x="1489728" y="4604121"/>
                </a:cubicBezTo>
                <a:cubicBezTo>
                  <a:pt x="1484520" y="4598817"/>
                  <a:pt x="1487809" y="4595467"/>
                  <a:pt x="1480956" y="4590161"/>
                </a:cubicBezTo>
                <a:cubicBezTo>
                  <a:pt x="1474104" y="4590161"/>
                  <a:pt x="1466977" y="4597142"/>
                  <a:pt x="1466977" y="4600771"/>
                </a:cubicBezTo>
                <a:cubicBezTo>
                  <a:pt x="1468896" y="4602446"/>
                  <a:pt x="1482601" y="4600771"/>
                  <a:pt x="1477393" y="4609427"/>
                </a:cubicBezTo>
                <a:cubicBezTo>
                  <a:pt x="1475748" y="4606075"/>
                  <a:pt x="1463688" y="4606075"/>
                  <a:pt x="1468896" y="4611381"/>
                </a:cubicBezTo>
                <a:cubicBezTo>
                  <a:pt x="1472185" y="4618361"/>
                  <a:pt x="1480956" y="4613056"/>
                  <a:pt x="1484520" y="4623666"/>
                </a:cubicBezTo>
                <a:cubicBezTo>
                  <a:pt x="1479312" y="4627295"/>
                  <a:pt x="1465332" y="4625341"/>
                  <a:pt x="1468896" y="4630646"/>
                </a:cubicBezTo>
                <a:cubicBezTo>
                  <a:pt x="1474104" y="4628970"/>
                  <a:pt x="1489728" y="4635951"/>
                  <a:pt x="1486164" y="4642931"/>
                </a:cubicBezTo>
                <a:cubicBezTo>
                  <a:pt x="1477393" y="4646560"/>
                  <a:pt x="1479312" y="4637626"/>
                  <a:pt x="1474104" y="4639581"/>
                </a:cubicBezTo>
                <a:cubicBezTo>
                  <a:pt x="1479312" y="4646560"/>
                  <a:pt x="1460124" y="4641256"/>
                  <a:pt x="1466977" y="4646560"/>
                </a:cubicBezTo>
                <a:cubicBezTo>
                  <a:pt x="1484520" y="4642931"/>
                  <a:pt x="1487809" y="4669455"/>
                  <a:pt x="1479312" y="4678390"/>
                </a:cubicBezTo>
                <a:cubicBezTo>
                  <a:pt x="1484520" y="4681740"/>
                  <a:pt x="1491372" y="4681740"/>
                  <a:pt x="1496580" y="4681740"/>
                </a:cubicBezTo>
                <a:cubicBezTo>
                  <a:pt x="1489728" y="4687045"/>
                  <a:pt x="1491372" y="4692350"/>
                  <a:pt x="1500144" y="4690674"/>
                </a:cubicBezTo>
                <a:cubicBezTo>
                  <a:pt x="1494936" y="4695979"/>
                  <a:pt x="1500144" y="4701284"/>
                  <a:pt x="1493017" y="4704914"/>
                </a:cubicBezTo>
                <a:cubicBezTo>
                  <a:pt x="1482601" y="4699609"/>
                  <a:pt x="1475748" y="4680065"/>
                  <a:pt x="1475748" y="4669455"/>
                </a:cubicBezTo>
                <a:cubicBezTo>
                  <a:pt x="1474104" y="4671130"/>
                  <a:pt x="1472185" y="4669455"/>
                  <a:pt x="1468896" y="4669455"/>
                </a:cubicBezTo>
                <a:cubicBezTo>
                  <a:pt x="1479312" y="4702959"/>
                  <a:pt x="1466977" y="4720549"/>
                  <a:pt x="1484520" y="4756008"/>
                </a:cubicBezTo>
                <a:cubicBezTo>
                  <a:pt x="1475748" y="4757683"/>
                  <a:pt x="1479312" y="4762988"/>
                  <a:pt x="1472185" y="4766617"/>
                </a:cubicBezTo>
                <a:cubicBezTo>
                  <a:pt x="1460124" y="4754333"/>
                  <a:pt x="1463688" y="4732834"/>
                  <a:pt x="1442856" y="4722504"/>
                </a:cubicBezTo>
                <a:cubicBezTo>
                  <a:pt x="1442856" y="4722504"/>
                  <a:pt x="1442856" y="4722504"/>
                  <a:pt x="1437647" y="4724178"/>
                </a:cubicBezTo>
                <a:cubicBezTo>
                  <a:pt x="1448064" y="4747073"/>
                  <a:pt x="1470540" y="4771922"/>
                  <a:pt x="1448064" y="4791187"/>
                </a:cubicBezTo>
                <a:cubicBezTo>
                  <a:pt x="1451627" y="4810731"/>
                  <a:pt x="1460124" y="4838931"/>
                  <a:pt x="1442856" y="4849540"/>
                </a:cubicBezTo>
                <a:cubicBezTo>
                  <a:pt x="1448064" y="4849540"/>
                  <a:pt x="1449708" y="4854845"/>
                  <a:pt x="1446419" y="4858196"/>
                </a:cubicBezTo>
                <a:cubicBezTo>
                  <a:pt x="1442856" y="4852891"/>
                  <a:pt x="1439292" y="4849540"/>
                  <a:pt x="1432439" y="4854845"/>
                </a:cubicBezTo>
                <a:cubicBezTo>
                  <a:pt x="1432439" y="4860150"/>
                  <a:pt x="1428875" y="4865176"/>
                  <a:pt x="1420378" y="4868806"/>
                </a:cubicBezTo>
                <a:cubicBezTo>
                  <a:pt x="1423667" y="4874110"/>
                  <a:pt x="1420378" y="4879414"/>
                  <a:pt x="1428875" y="4875785"/>
                </a:cubicBezTo>
                <a:cubicBezTo>
                  <a:pt x="1428875" y="4874110"/>
                  <a:pt x="1425586" y="4870481"/>
                  <a:pt x="1427231" y="4868806"/>
                </a:cubicBezTo>
                <a:cubicBezTo>
                  <a:pt x="1439292" y="4870481"/>
                  <a:pt x="1432439" y="4884720"/>
                  <a:pt x="1442856" y="4893654"/>
                </a:cubicBezTo>
                <a:cubicBezTo>
                  <a:pt x="1415170" y="4895329"/>
                  <a:pt x="1413251" y="4921853"/>
                  <a:pt x="1399546" y="4937768"/>
                </a:cubicBezTo>
                <a:cubicBezTo>
                  <a:pt x="1390775" y="4932464"/>
                  <a:pt x="1382277" y="4944748"/>
                  <a:pt x="1373506" y="4950053"/>
                </a:cubicBezTo>
                <a:cubicBezTo>
                  <a:pt x="1345821" y="4944748"/>
                  <a:pt x="1330196" y="4912920"/>
                  <a:pt x="1321699" y="4881090"/>
                </a:cubicBezTo>
                <a:cubicBezTo>
                  <a:pt x="1332115" y="4881090"/>
                  <a:pt x="1328552" y="4888350"/>
                  <a:pt x="1335404" y="4888350"/>
                </a:cubicBezTo>
                <a:cubicBezTo>
                  <a:pt x="1344177" y="4877740"/>
                  <a:pt x="1326907" y="4870481"/>
                  <a:pt x="1333760" y="4856520"/>
                </a:cubicBezTo>
                <a:cubicBezTo>
                  <a:pt x="1298948" y="4849540"/>
                  <a:pt x="1326907" y="4796492"/>
                  <a:pt x="1311283" y="4778902"/>
                </a:cubicBezTo>
                <a:cubicBezTo>
                  <a:pt x="1330196" y="4757683"/>
                  <a:pt x="1321699" y="4724178"/>
                  <a:pt x="1314572" y="4709939"/>
                </a:cubicBezTo>
                <a:cubicBezTo>
                  <a:pt x="1312928" y="4715244"/>
                  <a:pt x="1319780" y="4731159"/>
                  <a:pt x="1306075" y="4729484"/>
                </a:cubicBezTo>
                <a:cubicBezTo>
                  <a:pt x="1304156" y="4713569"/>
                  <a:pt x="1311283" y="4701284"/>
                  <a:pt x="1300867" y="4688999"/>
                </a:cubicBezTo>
                <a:cubicBezTo>
                  <a:pt x="1307720" y="4674759"/>
                  <a:pt x="1311283" y="4650190"/>
                  <a:pt x="1297304" y="4646560"/>
                </a:cubicBezTo>
                <a:cubicBezTo>
                  <a:pt x="1300867" y="4635951"/>
                  <a:pt x="1302512" y="4648235"/>
                  <a:pt x="1309364" y="4641256"/>
                </a:cubicBezTo>
                <a:cubicBezTo>
                  <a:pt x="1309364" y="4630646"/>
                  <a:pt x="1293740" y="4620036"/>
                  <a:pt x="1304156" y="4611381"/>
                </a:cubicBezTo>
                <a:cubicBezTo>
                  <a:pt x="1309364" y="4614732"/>
                  <a:pt x="1297304" y="4625341"/>
                  <a:pt x="1307720" y="4623666"/>
                </a:cubicBezTo>
                <a:cubicBezTo>
                  <a:pt x="1311283" y="4614732"/>
                  <a:pt x="1319780" y="4598817"/>
                  <a:pt x="1302512" y="4602446"/>
                </a:cubicBezTo>
                <a:cubicBezTo>
                  <a:pt x="1312928" y="4581227"/>
                  <a:pt x="1311283" y="4556657"/>
                  <a:pt x="1311283" y="4533483"/>
                </a:cubicBezTo>
                <a:cubicBezTo>
                  <a:pt x="1295659" y="4528458"/>
                  <a:pt x="1283597" y="4503609"/>
                  <a:pt x="1283597" y="4489649"/>
                </a:cubicBezTo>
                <a:cubicBezTo>
                  <a:pt x="1274826" y="4489649"/>
                  <a:pt x="1266055" y="4489649"/>
                  <a:pt x="1257557" y="4492999"/>
                </a:cubicBezTo>
                <a:cubicBezTo>
                  <a:pt x="1257557" y="4496629"/>
                  <a:pt x="1259202" y="4500258"/>
                  <a:pt x="1262765" y="4505284"/>
                </a:cubicBezTo>
                <a:cubicBezTo>
                  <a:pt x="1269618" y="4501934"/>
                  <a:pt x="1274826" y="4501934"/>
                  <a:pt x="1280034" y="4507238"/>
                </a:cubicBezTo>
                <a:cubicBezTo>
                  <a:pt x="1274826" y="4519523"/>
                  <a:pt x="1269618" y="4531808"/>
                  <a:pt x="1274826" y="4544093"/>
                </a:cubicBezTo>
                <a:cubicBezTo>
                  <a:pt x="1271263" y="4547723"/>
                  <a:pt x="1267973" y="4546048"/>
                  <a:pt x="1262765" y="4547723"/>
                </a:cubicBezTo>
                <a:cubicBezTo>
                  <a:pt x="1274826" y="4553028"/>
                  <a:pt x="1264410" y="4556657"/>
                  <a:pt x="1267973" y="4563637"/>
                </a:cubicBezTo>
                <a:cubicBezTo>
                  <a:pt x="1271263" y="4563637"/>
                  <a:pt x="1273181" y="4561962"/>
                  <a:pt x="1274826" y="4563637"/>
                </a:cubicBezTo>
                <a:cubicBezTo>
                  <a:pt x="1269618" y="4565313"/>
                  <a:pt x="1267973" y="4568943"/>
                  <a:pt x="1266055" y="4572572"/>
                </a:cubicBezTo>
                <a:cubicBezTo>
                  <a:pt x="1260847" y="4563637"/>
                  <a:pt x="1257557" y="4544093"/>
                  <a:pt x="1243578" y="4547723"/>
                </a:cubicBezTo>
                <a:cubicBezTo>
                  <a:pt x="1245497" y="4565313"/>
                  <a:pt x="1259202" y="4574247"/>
                  <a:pt x="1250705" y="4588207"/>
                </a:cubicBezTo>
                <a:cubicBezTo>
                  <a:pt x="1243578" y="4593513"/>
                  <a:pt x="1241933" y="4581227"/>
                  <a:pt x="1235081" y="4588207"/>
                </a:cubicBezTo>
                <a:cubicBezTo>
                  <a:pt x="1229873" y="4597142"/>
                  <a:pt x="1238370" y="4609427"/>
                  <a:pt x="1227954" y="4618361"/>
                </a:cubicBezTo>
                <a:cubicBezTo>
                  <a:pt x="1224665" y="4613056"/>
                  <a:pt x="1221101" y="4607751"/>
                  <a:pt x="1214249" y="4611381"/>
                </a:cubicBezTo>
                <a:cubicBezTo>
                  <a:pt x="1207396" y="4618361"/>
                  <a:pt x="1219457" y="4627295"/>
                  <a:pt x="1203833" y="4634275"/>
                </a:cubicBezTo>
                <a:cubicBezTo>
                  <a:pt x="1205477" y="4635951"/>
                  <a:pt x="1209041" y="4634275"/>
                  <a:pt x="1210685" y="4637626"/>
                </a:cubicBezTo>
                <a:cubicBezTo>
                  <a:pt x="1196980" y="4646560"/>
                  <a:pt x="1195061" y="4657170"/>
                  <a:pt x="1196980" y="4669455"/>
                </a:cubicBezTo>
                <a:cubicBezTo>
                  <a:pt x="1179711" y="4676435"/>
                  <a:pt x="1186564" y="4687045"/>
                  <a:pt x="1174228" y="4695979"/>
                </a:cubicBezTo>
                <a:cubicBezTo>
                  <a:pt x="1158879" y="4650190"/>
                  <a:pt x="1176147" y="4606075"/>
                  <a:pt x="1156960" y="4558332"/>
                </a:cubicBezTo>
                <a:cubicBezTo>
                  <a:pt x="1167376" y="4546048"/>
                  <a:pt x="1160523" y="4530133"/>
                  <a:pt x="1151752" y="4514218"/>
                </a:cubicBezTo>
                <a:cubicBezTo>
                  <a:pt x="1165731" y="4503609"/>
                  <a:pt x="1163812" y="4480715"/>
                  <a:pt x="1144899" y="4471779"/>
                </a:cubicBezTo>
                <a:cubicBezTo>
                  <a:pt x="1148463" y="4484344"/>
                  <a:pt x="1162168" y="4496629"/>
                  <a:pt x="1153671" y="4507238"/>
                </a:cubicBezTo>
                <a:cubicBezTo>
                  <a:pt x="1146544" y="4487694"/>
                  <a:pt x="1132838" y="4468429"/>
                  <a:pt x="1143255" y="4450840"/>
                </a:cubicBezTo>
                <a:cubicBezTo>
                  <a:pt x="1132838" y="4454190"/>
                  <a:pt x="1131194" y="4440230"/>
                  <a:pt x="1132838" y="4432971"/>
                </a:cubicBezTo>
                <a:cubicBezTo>
                  <a:pt x="1139691" y="4438276"/>
                  <a:pt x="1143255" y="4452515"/>
                  <a:pt x="1151752" y="4452515"/>
                </a:cubicBezTo>
                <a:cubicBezTo>
                  <a:pt x="1150107" y="4436600"/>
                  <a:pt x="1129275" y="4431295"/>
                  <a:pt x="1125986" y="4415381"/>
                </a:cubicBezTo>
                <a:cubicBezTo>
                  <a:pt x="1131194" y="4412031"/>
                  <a:pt x="1134483" y="4413706"/>
                  <a:pt x="1138046" y="4410076"/>
                </a:cubicBezTo>
                <a:cubicBezTo>
                  <a:pt x="1138046" y="4403096"/>
                  <a:pt x="1131194" y="4387181"/>
                  <a:pt x="1143255" y="4392487"/>
                </a:cubicBezTo>
                <a:cubicBezTo>
                  <a:pt x="1141336" y="4390812"/>
                  <a:pt x="1143255" y="4388857"/>
                  <a:pt x="1141336" y="4387181"/>
                </a:cubicBezTo>
                <a:cubicBezTo>
                  <a:pt x="1134483" y="4385506"/>
                  <a:pt x="1129275" y="4376572"/>
                  <a:pt x="1122422" y="4376572"/>
                </a:cubicBezTo>
                <a:cubicBezTo>
                  <a:pt x="1120778" y="4378247"/>
                  <a:pt x="1120778" y="4380201"/>
                  <a:pt x="1120778" y="4383552"/>
                </a:cubicBezTo>
                <a:cubicBezTo>
                  <a:pt x="1124067" y="4388857"/>
                  <a:pt x="1129275" y="4385506"/>
                  <a:pt x="1132838" y="4392487"/>
                </a:cubicBezTo>
                <a:cubicBezTo>
                  <a:pt x="1118859" y="4396116"/>
                  <a:pt x="1138046" y="4403096"/>
                  <a:pt x="1131194" y="4406726"/>
                </a:cubicBezTo>
                <a:cubicBezTo>
                  <a:pt x="1118859" y="4397791"/>
                  <a:pt x="1127630" y="4397791"/>
                  <a:pt x="1120778" y="4387181"/>
                </a:cubicBezTo>
                <a:cubicBezTo>
                  <a:pt x="1113651" y="4385506"/>
                  <a:pt x="1105154" y="4392487"/>
                  <a:pt x="1106798" y="4399466"/>
                </a:cubicBezTo>
                <a:cubicBezTo>
                  <a:pt x="1101590" y="4392487"/>
                  <a:pt x="1096382" y="4383552"/>
                  <a:pt x="1087611" y="4388857"/>
                </a:cubicBezTo>
                <a:cubicBezTo>
                  <a:pt x="1099946" y="4399466"/>
                  <a:pt x="1125986" y="4424315"/>
                  <a:pt x="1105154" y="4431295"/>
                </a:cubicBezTo>
                <a:cubicBezTo>
                  <a:pt x="1106798" y="4436600"/>
                  <a:pt x="1108443" y="4441905"/>
                  <a:pt x="1108443" y="4448885"/>
                </a:cubicBezTo>
                <a:cubicBezTo>
                  <a:pt x="1112006" y="4447210"/>
                  <a:pt x="1115570" y="4447210"/>
                  <a:pt x="1118859" y="4447210"/>
                </a:cubicBezTo>
                <a:cubicBezTo>
                  <a:pt x="1113651" y="4452515"/>
                  <a:pt x="1110362" y="4455866"/>
                  <a:pt x="1112006" y="4461170"/>
                </a:cubicBezTo>
                <a:cubicBezTo>
                  <a:pt x="1129275" y="4515893"/>
                  <a:pt x="1122422" y="4575922"/>
                  <a:pt x="1118859" y="4620036"/>
                </a:cubicBezTo>
                <a:cubicBezTo>
                  <a:pt x="1105154" y="4604121"/>
                  <a:pt x="1105154" y="4598817"/>
                  <a:pt x="1096382" y="4586532"/>
                </a:cubicBezTo>
                <a:cubicBezTo>
                  <a:pt x="1094738" y="4598817"/>
                  <a:pt x="1094738" y="4611381"/>
                  <a:pt x="1094738" y="4623666"/>
                </a:cubicBezTo>
                <a:cubicBezTo>
                  <a:pt x="1091174" y="4627295"/>
                  <a:pt x="1077468" y="4630646"/>
                  <a:pt x="1080757" y="4634275"/>
                </a:cubicBezTo>
                <a:cubicBezTo>
                  <a:pt x="1096382" y="4639581"/>
                  <a:pt x="1072260" y="4653540"/>
                  <a:pt x="1085965" y="4664151"/>
                </a:cubicBezTo>
                <a:cubicBezTo>
                  <a:pt x="1075549" y="4667780"/>
                  <a:pt x="1082676" y="4673084"/>
                  <a:pt x="1077468" y="4681740"/>
                </a:cubicBezTo>
                <a:cubicBezTo>
                  <a:pt x="1072260" y="4676435"/>
                  <a:pt x="1077468" y="4671130"/>
                  <a:pt x="1072260" y="4665826"/>
                </a:cubicBezTo>
                <a:cubicBezTo>
                  <a:pt x="1065133" y="4669455"/>
                  <a:pt x="1058281" y="4667780"/>
                  <a:pt x="1056636" y="4674759"/>
                </a:cubicBezTo>
                <a:cubicBezTo>
                  <a:pt x="1039093" y="4653540"/>
                  <a:pt x="1030596" y="4628970"/>
                  <a:pt x="1018535" y="4602446"/>
                </a:cubicBezTo>
                <a:cubicBezTo>
                  <a:pt x="1011409" y="4584856"/>
                  <a:pt x="994140" y="4547723"/>
                  <a:pt x="999348" y="4528458"/>
                </a:cubicBezTo>
                <a:cubicBezTo>
                  <a:pt x="978515" y="4503609"/>
                  <a:pt x="980434" y="4464800"/>
                  <a:pt x="980434" y="4436600"/>
                </a:cubicBezTo>
                <a:cubicBezTo>
                  <a:pt x="966454" y="4413706"/>
                  <a:pt x="968099" y="4387181"/>
                  <a:pt x="966454" y="4360657"/>
                </a:cubicBezTo>
                <a:cubicBezTo>
                  <a:pt x="970018" y="4362612"/>
                  <a:pt x="971662" y="4362612"/>
                  <a:pt x="975226" y="4360657"/>
                </a:cubicBezTo>
                <a:cubicBezTo>
                  <a:pt x="970018" y="4352002"/>
                  <a:pt x="976870" y="4332458"/>
                  <a:pt x="962891" y="4334133"/>
                </a:cubicBezTo>
                <a:cubicBezTo>
                  <a:pt x="962891" y="4334133"/>
                  <a:pt x="962891" y="4334133"/>
                  <a:pt x="976870" y="4325478"/>
                </a:cubicBezTo>
                <a:cubicBezTo>
                  <a:pt x="971662" y="4293649"/>
                  <a:pt x="961246" y="4261820"/>
                  <a:pt x="935206" y="4233621"/>
                </a:cubicBezTo>
                <a:cubicBezTo>
                  <a:pt x="942333" y="4223010"/>
                  <a:pt x="940414" y="4210726"/>
                  <a:pt x="926709" y="4205421"/>
                </a:cubicBezTo>
                <a:cubicBezTo>
                  <a:pt x="952749" y="4177221"/>
                  <a:pt x="961246" y="4136737"/>
                  <a:pt x="952749" y="4110212"/>
                </a:cubicBezTo>
                <a:cubicBezTo>
                  <a:pt x="947541" y="4113842"/>
                  <a:pt x="956038" y="4119148"/>
                  <a:pt x="949186" y="4120823"/>
                </a:cubicBezTo>
                <a:cubicBezTo>
                  <a:pt x="940414" y="4115517"/>
                  <a:pt x="942333" y="4111888"/>
                  <a:pt x="931917" y="4106583"/>
                </a:cubicBezTo>
                <a:cubicBezTo>
                  <a:pt x="931917" y="4101278"/>
                  <a:pt x="938770" y="4095974"/>
                  <a:pt x="930272" y="4088994"/>
                </a:cubicBezTo>
                <a:cubicBezTo>
                  <a:pt x="938770" y="4083688"/>
                  <a:pt x="943978" y="4078384"/>
                  <a:pt x="942333" y="4071403"/>
                </a:cubicBezTo>
                <a:cubicBezTo>
                  <a:pt x="935206" y="4073079"/>
                  <a:pt x="930272" y="4066099"/>
                  <a:pt x="925064" y="4060794"/>
                </a:cubicBezTo>
                <a:cubicBezTo>
                  <a:pt x="952749" y="4023660"/>
                  <a:pt x="959602" y="3984851"/>
                  <a:pt x="945622" y="3940737"/>
                </a:cubicBezTo>
                <a:cubicBezTo>
                  <a:pt x="962891" y="3933757"/>
                  <a:pt x="942333" y="3917843"/>
                  <a:pt x="945622" y="3909187"/>
                </a:cubicBezTo>
                <a:cubicBezTo>
                  <a:pt x="921501" y="3907233"/>
                  <a:pt x="943978" y="3868423"/>
                  <a:pt x="914374" y="3877358"/>
                </a:cubicBezTo>
                <a:cubicBezTo>
                  <a:pt x="956038" y="3833244"/>
                  <a:pt x="919856" y="3760931"/>
                  <a:pt x="937125" y="3723797"/>
                </a:cubicBezTo>
                <a:cubicBezTo>
                  <a:pt x="926709" y="3709837"/>
                  <a:pt x="925064" y="3681638"/>
                  <a:pt x="931917" y="3663768"/>
                </a:cubicBezTo>
                <a:cubicBezTo>
                  <a:pt x="919856" y="3630264"/>
                  <a:pt x="928354" y="3600390"/>
                  <a:pt x="935206" y="3570236"/>
                </a:cubicBezTo>
                <a:cubicBezTo>
                  <a:pt x="928354" y="3542036"/>
                  <a:pt x="931917" y="3528076"/>
                  <a:pt x="925064" y="3503227"/>
                </a:cubicBezTo>
                <a:cubicBezTo>
                  <a:pt x="930272" y="3497922"/>
                  <a:pt x="940414" y="3503227"/>
                  <a:pt x="938770" y="3496247"/>
                </a:cubicBezTo>
                <a:cubicBezTo>
                  <a:pt x="921501" y="3490942"/>
                  <a:pt x="928354" y="3466094"/>
                  <a:pt x="930272" y="3452133"/>
                </a:cubicBezTo>
                <a:cubicBezTo>
                  <a:pt x="931917" y="3455763"/>
                  <a:pt x="933562" y="3462743"/>
                  <a:pt x="937125" y="3460788"/>
                </a:cubicBezTo>
                <a:cubicBezTo>
                  <a:pt x="926709" y="3436219"/>
                  <a:pt x="930272" y="3397410"/>
                  <a:pt x="947541" y="3376190"/>
                </a:cubicBezTo>
                <a:cubicBezTo>
                  <a:pt x="947541" y="3383170"/>
                  <a:pt x="959602" y="3418629"/>
                  <a:pt x="938770" y="3413324"/>
                </a:cubicBezTo>
                <a:cubicBezTo>
                  <a:pt x="938770" y="3425609"/>
                  <a:pt x="947541" y="3439848"/>
                  <a:pt x="949186" y="3452133"/>
                </a:cubicBezTo>
                <a:cubicBezTo>
                  <a:pt x="954394" y="3450458"/>
                  <a:pt x="954394" y="3445154"/>
                  <a:pt x="959602" y="3443199"/>
                </a:cubicBezTo>
                <a:cubicBezTo>
                  <a:pt x="964810" y="3452133"/>
                  <a:pt x="950830" y="3466094"/>
                  <a:pt x="962891" y="3469723"/>
                </a:cubicBezTo>
                <a:cubicBezTo>
                  <a:pt x="962891" y="3457438"/>
                  <a:pt x="973307" y="3436219"/>
                  <a:pt x="956038" y="3425609"/>
                </a:cubicBezTo>
                <a:cubicBezTo>
                  <a:pt x="971662" y="3413324"/>
                  <a:pt x="972553" y="3395246"/>
                  <a:pt x="972793" y="3376260"/>
                </a:cubicBezTo>
                <a:lnTo>
                  <a:pt x="973999" y="3355162"/>
                </a:lnTo>
                <a:lnTo>
                  <a:pt x="973694" y="3354785"/>
                </a:lnTo>
                <a:lnTo>
                  <a:pt x="974107" y="3353276"/>
                </a:lnTo>
                <a:lnTo>
                  <a:pt x="974425" y="3347711"/>
                </a:lnTo>
                <a:lnTo>
                  <a:pt x="983785" y="3325811"/>
                </a:lnTo>
                <a:lnTo>
                  <a:pt x="958297" y="3319523"/>
                </a:lnTo>
                <a:lnTo>
                  <a:pt x="959080" y="3327322"/>
                </a:lnTo>
                <a:lnTo>
                  <a:pt x="957697" y="3334373"/>
                </a:lnTo>
                <a:lnTo>
                  <a:pt x="966144" y="3333750"/>
                </a:lnTo>
                <a:cubicBezTo>
                  <a:pt x="960944" y="3347486"/>
                  <a:pt x="969702" y="3352705"/>
                  <a:pt x="969702" y="3363145"/>
                </a:cubicBezTo>
                <a:cubicBezTo>
                  <a:pt x="965323" y="3359711"/>
                  <a:pt x="960123" y="3359711"/>
                  <a:pt x="954513" y="3360363"/>
                </a:cubicBezTo>
                <a:lnTo>
                  <a:pt x="950641" y="3360612"/>
                </a:lnTo>
                <a:lnTo>
                  <a:pt x="948684" y="3371765"/>
                </a:lnTo>
                <a:lnTo>
                  <a:pt x="945415" y="3360947"/>
                </a:lnTo>
                <a:lnTo>
                  <a:pt x="936861" y="3361496"/>
                </a:lnTo>
                <a:cubicBezTo>
                  <a:pt x="934945" y="3349409"/>
                  <a:pt x="926462" y="3342266"/>
                  <a:pt x="926462" y="3330179"/>
                </a:cubicBezTo>
                <a:cubicBezTo>
                  <a:pt x="936861" y="3333750"/>
                  <a:pt x="948902" y="3337047"/>
                  <a:pt x="947261" y="3349409"/>
                </a:cubicBezTo>
                <a:cubicBezTo>
                  <a:pt x="951982" y="3348928"/>
                  <a:pt x="954222" y="3347486"/>
                  <a:pt x="955253" y="3345648"/>
                </a:cubicBezTo>
                <a:lnTo>
                  <a:pt x="955825" y="3340853"/>
                </a:lnTo>
                <a:lnTo>
                  <a:pt x="947708" y="3347138"/>
                </a:lnTo>
                <a:cubicBezTo>
                  <a:pt x="958059" y="3333305"/>
                  <a:pt x="945801" y="3312279"/>
                  <a:pt x="956152" y="3298170"/>
                </a:cubicBezTo>
                <a:lnTo>
                  <a:pt x="958043" y="3316995"/>
                </a:lnTo>
                <a:lnTo>
                  <a:pt x="960015" y="3302454"/>
                </a:lnTo>
                <a:cubicBezTo>
                  <a:pt x="961078" y="3296975"/>
                  <a:pt x="962791" y="3292159"/>
                  <a:pt x="966218" y="3289507"/>
                </a:cubicBezTo>
                <a:cubicBezTo>
                  <a:pt x="966218" y="3287553"/>
                  <a:pt x="962654" y="3285877"/>
                  <a:pt x="964574" y="3282248"/>
                </a:cubicBezTo>
                <a:cubicBezTo>
                  <a:pt x="961010" y="3282248"/>
                  <a:pt x="961010" y="3285877"/>
                  <a:pt x="959364" y="3289507"/>
                </a:cubicBezTo>
                <a:cubicBezTo>
                  <a:pt x="948947" y="3284202"/>
                  <a:pt x="966218" y="3276943"/>
                  <a:pt x="969782" y="3273592"/>
                </a:cubicBezTo>
                <a:cubicBezTo>
                  <a:pt x="948947" y="3268288"/>
                  <a:pt x="934965" y="3259354"/>
                  <a:pt x="914129" y="3268288"/>
                </a:cubicBezTo>
                <a:cubicBezTo>
                  <a:pt x="914129" y="3280573"/>
                  <a:pt x="919612" y="3289507"/>
                  <a:pt x="912484" y="3298162"/>
                </a:cubicBezTo>
                <a:cubicBezTo>
                  <a:pt x="876295" y="3292858"/>
                  <a:pt x="851895" y="3268288"/>
                  <a:pt x="815433" y="3254049"/>
                </a:cubicBezTo>
                <a:cubicBezTo>
                  <a:pt x="810224" y="3257679"/>
                  <a:pt x="813788" y="3278898"/>
                  <a:pt x="818997" y="3285877"/>
                </a:cubicBezTo>
                <a:cubicBezTo>
                  <a:pt x="812143" y="3296487"/>
                  <a:pt x="794871" y="3296487"/>
                  <a:pt x="789662" y="3308772"/>
                </a:cubicBezTo>
                <a:cubicBezTo>
                  <a:pt x="770471" y="3307096"/>
                  <a:pt x="774035" y="3305142"/>
                  <a:pt x="758408" y="3307096"/>
                </a:cubicBezTo>
                <a:cubicBezTo>
                  <a:pt x="747990" y="3291182"/>
                  <a:pt x="728799" y="3280573"/>
                  <a:pt x="721946" y="3262983"/>
                </a:cubicBezTo>
                <a:cubicBezTo>
                  <a:pt x="723590" y="3255725"/>
                  <a:pt x="734008" y="3257679"/>
                  <a:pt x="735927" y="3250699"/>
                </a:cubicBezTo>
                <a:cubicBezTo>
                  <a:pt x="728799" y="3241764"/>
                  <a:pt x="725510" y="3220545"/>
                  <a:pt x="735927" y="3209936"/>
                </a:cubicBezTo>
                <a:cubicBezTo>
                  <a:pt x="718381" y="3215241"/>
                  <a:pt x="715092" y="3192347"/>
                  <a:pt x="723590" y="3181737"/>
                </a:cubicBezTo>
                <a:cubicBezTo>
                  <a:pt x="704674" y="3194022"/>
                  <a:pt x="682192" y="3183412"/>
                  <a:pt x="675339" y="3209936"/>
                </a:cubicBezTo>
                <a:cubicBezTo>
                  <a:pt x="689047" y="3201281"/>
                  <a:pt x="687402" y="3209936"/>
                  <a:pt x="673419" y="3213566"/>
                </a:cubicBezTo>
                <a:cubicBezTo>
                  <a:pt x="675339" y="3218870"/>
                  <a:pt x="678629" y="3213566"/>
                  <a:pt x="685483" y="3215241"/>
                </a:cubicBezTo>
                <a:cubicBezTo>
                  <a:pt x="685483" y="3220545"/>
                  <a:pt x="680274" y="3220545"/>
                  <a:pt x="680274" y="3224175"/>
                </a:cubicBezTo>
                <a:cubicBezTo>
                  <a:pt x="685483" y="3232830"/>
                  <a:pt x="697819" y="3238134"/>
                  <a:pt x="708238" y="3243440"/>
                </a:cubicBezTo>
                <a:cubicBezTo>
                  <a:pt x="701110" y="3248744"/>
                  <a:pt x="695901" y="3257679"/>
                  <a:pt x="695901" y="3269963"/>
                </a:cubicBezTo>
                <a:cubicBezTo>
                  <a:pt x="675339" y="3268288"/>
                  <a:pt x="683838" y="3243440"/>
                  <a:pt x="663002" y="3250699"/>
                </a:cubicBezTo>
                <a:cubicBezTo>
                  <a:pt x="663002" y="3241764"/>
                  <a:pt x="666566" y="3229480"/>
                  <a:pt x="654503" y="3229480"/>
                </a:cubicBezTo>
                <a:cubicBezTo>
                  <a:pt x="663002" y="3227526"/>
                  <a:pt x="657793" y="3209936"/>
                  <a:pt x="666566" y="3209936"/>
                </a:cubicBezTo>
                <a:cubicBezTo>
                  <a:pt x="659712" y="3206585"/>
                  <a:pt x="652584" y="3201281"/>
                  <a:pt x="644085" y="3197651"/>
                </a:cubicBezTo>
                <a:cubicBezTo>
                  <a:pt x="647375" y="3190672"/>
                  <a:pt x="664921" y="3197651"/>
                  <a:pt x="673419" y="3197651"/>
                </a:cubicBezTo>
                <a:cubicBezTo>
                  <a:pt x="678629" y="3194022"/>
                  <a:pt x="680274" y="3185367"/>
                  <a:pt x="687402" y="3185367"/>
                </a:cubicBezTo>
                <a:cubicBezTo>
                  <a:pt x="682192" y="3155213"/>
                  <a:pt x="644085" y="3160518"/>
                  <a:pt x="633667" y="3130644"/>
                </a:cubicBezTo>
                <a:cubicBezTo>
                  <a:pt x="623249" y="3132319"/>
                  <a:pt x="630103" y="3149909"/>
                  <a:pt x="621605" y="3149909"/>
                </a:cubicBezTo>
                <a:cubicBezTo>
                  <a:pt x="621605" y="3155213"/>
                  <a:pt x="628459" y="3151863"/>
                  <a:pt x="630103" y="3148234"/>
                </a:cubicBezTo>
                <a:cubicBezTo>
                  <a:pt x="642166" y="3148234"/>
                  <a:pt x="618040" y="3157168"/>
                  <a:pt x="631748" y="3158843"/>
                </a:cubicBezTo>
                <a:cubicBezTo>
                  <a:pt x="630103" y="3165823"/>
                  <a:pt x="616396" y="3160518"/>
                  <a:pt x="614476" y="3167777"/>
                </a:cubicBezTo>
                <a:cubicBezTo>
                  <a:pt x="609267" y="3153538"/>
                  <a:pt x="597204" y="3158843"/>
                  <a:pt x="576368" y="3153538"/>
                </a:cubicBezTo>
                <a:cubicBezTo>
                  <a:pt x="578288" y="3139578"/>
                  <a:pt x="571160" y="3132319"/>
                  <a:pt x="552243" y="3134274"/>
                </a:cubicBezTo>
                <a:cubicBezTo>
                  <a:pt x="552243" y="3118359"/>
                  <a:pt x="531407" y="3116405"/>
                  <a:pt x="538261" y="3097141"/>
                </a:cubicBezTo>
                <a:cubicBezTo>
                  <a:pt x="538261" y="3097141"/>
                  <a:pt x="538261" y="3097141"/>
                  <a:pt x="517425" y="3095466"/>
                </a:cubicBezTo>
                <a:cubicBezTo>
                  <a:pt x="515780" y="3086531"/>
                  <a:pt x="512216" y="3075921"/>
                  <a:pt x="517425" y="3060008"/>
                </a:cubicBezTo>
                <a:cubicBezTo>
                  <a:pt x="522634" y="3056378"/>
                  <a:pt x="531407" y="3058332"/>
                  <a:pt x="541825" y="3060008"/>
                </a:cubicBezTo>
                <a:cubicBezTo>
                  <a:pt x="538261" y="3066987"/>
                  <a:pt x="540180" y="3072292"/>
                  <a:pt x="541825" y="3077597"/>
                </a:cubicBezTo>
                <a:cubicBezTo>
                  <a:pt x="548679" y="3077597"/>
                  <a:pt x="557452" y="3063637"/>
                  <a:pt x="553888" y="3077597"/>
                </a:cubicBezTo>
                <a:cubicBezTo>
                  <a:pt x="560741" y="3075921"/>
                  <a:pt x="564306" y="3070617"/>
                  <a:pt x="565951" y="3061683"/>
                </a:cubicBezTo>
                <a:cubicBezTo>
                  <a:pt x="564306" y="3056378"/>
                  <a:pt x="560741" y="3063637"/>
                  <a:pt x="553888" y="3060008"/>
                </a:cubicBezTo>
                <a:cubicBezTo>
                  <a:pt x="574724" y="3047723"/>
                  <a:pt x="533052" y="3044093"/>
                  <a:pt x="550598" y="3031809"/>
                </a:cubicBezTo>
                <a:cubicBezTo>
                  <a:pt x="541825" y="3033624"/>
                  <a:pt x="537027" y="3033205"/>
                  <a:pt x="534217" y="3030553"/>
                </a:cubicBezTo>
                <a:lnTo>
                  <a:pt x="532716" y="3025614"/>
                </a:lnTo>
                <a:lnTo>
                  <a:pt x="523806" y="3027772"/>
                </a:lnTo>
                <a:lnTo>
                  <a:pt x="523114" y="3034461"/>
                </a:lnTo>
                <a:cubicBezTo>
                  <a:pt x="523114" y="3041092"/>
                  <a:pt x="523594" y="3047723"/>
                  <a:pt x="519345" y="3053028"/>
                </a:cubicBezTo>
                <a:cubicBezTo>
                  <a:pt x="513244" y="3049049"/>
                  <a:pt x="511171" y="3042540"/>
                  <a:pt x="510922" y="3034902"/>
                </a:cubicBezTo>
                <a:lnTo>
                  <a:pt x="511340" y="3030789"/>
                </a:lnTo>
                <a:lnTo>
                  <a:pt x="498944" y="3033789"/>
                </a:lnTo>
                <a:cubicBezTo>
                  <a:pt x="493735" y="3041048"/>
                  <a:pt x="507716" y="3035744"/>
                  <a:pt x="502508" y="3042722"/>
                </a:cubicBezTo>
                <a:cubicBezTo>
                  <a:pt x="481673" y="3053329"/>
                  <a:pt x="472901" y="3060308"/>
                  <a:pt x="446858" y="3055005"/>
                </a:cubicBezTo>
                <a:cubicBezTo>
                  <a:pt x="431232" y="3069241"/>
                  <a:pt x="424379" y="3090456"/>
                  <a:pt x="403544" y="3097434"/>
                </a:cubicBezTo>
                <a:cubicBezTo>
                  <a:pt x="408753" y="3072591"/>
                  <a:pt x="422734" y="3049701"/>
                  <a:pt x="433152" y="3032115"/>
                </a:cubicBezTo>
                <a:cubicBezTo>
                  <a:pt x="436441" y="3026811"/>
                  <a:pt x="427943" y="3026811"/>
                  <a:pt x="427943" y="3023182"/>
                </a:cubicBezTo>
                <a:cubicBezTo>
                  <a:pt x="415881" y="3023182"/>
                  <a:pt x="413962" y="3023182"/>
                  <a:pt x="412317" y="3016204"/>
                </a:cubicBezTo>
                <a:cubicBezTo>
                  <a:pt x="400255" y="3014529"/>
                  <a:pt x="398336" y="3030440"/>
                  <a:pt x="386274" y="3021507"/>
                </a:cubicBezTo>
                <a:cubicBezTo>
                  <a:pt x="387919" y="3030440"/>
                  <a:pt x="381065" y="3032115"/>
                  <a:pt x="375858" y="3035744"/>
                </a:cubicBezTo>
                <a:cubicBezTo>
                  <a:pt x="374212" y="3042722"/>
                  <a:pt x="381065" y="3048027"/>
                  <a:pt x="381065" y="3055005"/>
                </a:cubicBezTo>
                <a:cubicBezTo>
                  <a:pt x="374212" y="3056679"/>
                  <a:pt x="372567" y="3053329"/>
                  <a:pt x="369004" y="3053329"/>
                </a:cubicBezTo>
                <a:cubicBezTo>
                  <a:pt x="348170" y="3070916"/>
                  <a:pt x="325691" y="3086827"/>
                  <a:pt x="298003" y="3099109"/>
                </a:cubicBezTo>
                <a:cubicBezTo>
                  <a:pt x="298003" y="3104413"/>
                  <a:pt x="298003" y="3111392"/>
                  <a:pt x="292794" y="3113345"/>
                </a:cubicBezTo>
                <a:cubicBezTo>
                  <a:pt x="268396" y="3092130"/>
                  <a:pt x="327335" y="3077894"/>
                  <a:pt x="330899" y="3051376"/>
                </a:cubicBezTo>
                <a:cubicBezTo>
                  <a:pt x="322127" y="3044397"/>
                  <a:pt x="313628" y="3051376"/>
                  <a:pt x="308420" y="3044397"/>
                </a:cubicBezTo>
                <a:cubicBezTo>
                  <a:pt x="310064" y="3041048"/>
                  <a:pt x="329254" y="3033789"/>
                  <a:pt x="310064" y="3032115"/>
                </a:cubicBezTo>
                <a:cubicBezTo>
                  <a:pt x="311710" y="3025137"/>
                  <a:pt x="322127" y="3026811"/>
                  <a:pt x="324045" y="3019833"/>
                </a:cubicBezTo>
                <a:cubicBezTo>
                  <a:pt x="332544" y="3021507"/>
                  <a:pt x="320482" y="3026811"/>
                  <a:pt x="322127" y="3030440"/>
                </a:cubicBezTo>
                <a:cubicBezTo>
                  <a:pt x="336108" y="3030440"/>
                  <a:pt x="334189" y="3018158"/>
                  <a:pt x="334189" y="3010900"/>
                </a:cubicBezTo>
                <a:cubicBezTo>
                  <a:pt x="353378" y="3005597"/>
                  <a:pt x="367359" y="3009225"/>
                  <a:pt x="386274" y="3002247"/>
                </a:cubicBezTo>
                <a:cubicBezTo>
                  <a:pt x="391483" y="3005597"/>
                  <a:pt x="391483" y="3010900"/>
                  <a:pt x="396691" y="3012854"/>
                </a:cubicBezTo>
                <a:cubicBezTo>
                  <a:pt x="407109" y="3005597"/>
                  <a:pt x="400255" y="2991639"/>
                  <a:pt x="389838" y="2989685"/>
                </a:cubicBezTo>
                <a:cubicBezTo>
                  <a:pt x="401900" y="2982707"/>
                  <a:pt x="405464" y="2963446"/>
                  <a:pt x="421089" y="2959817"/>
                </a:cubicBezTo>
                <a:cubicBezTo>
                  <a:pt x="443568" y="2959817"/>
                  <a:pt x="450422" y="2968749"/>
                  <a:pt x="464129" y="2972099"/>
                </a:cubicBezTo>
                <a:cubicBezTo>
                  <a:pt x="476465" y="2968749"/>
                  <a:pt x="481673" y="2958142"/>
                  <a:pt x="486882" y="2947534"/>
                </a:cubicBezTo>
                <a:cubicBezTo>
                  <a:pt x="495517" y="2947953"/>
                  <a:pt x="502096" y="2945179"/>
                  <a:pt x="507677" y="2940700"/>
                </a:cubicBezTo>
                <a:lnTo>
                  <a:pt x="518026" y="2928773"/>
                </a:lnTo>
                <a:lnTo>
                  <a:pt x="510228" y="2903937"/>
                </a:lnTo>
                <a:cubicBezTo>
                  <a:pt x="506116" y="2871375"/>
                  <a:pt x="516191" y="2829391"/>
                  <a:pt x="533052" y="2788350"/>
                </a:cubicBezTo>
                <a:cubicBezTo>
                  <a:pt x="524553" y="2786674"/>
                  <a:pt x="531407" y="2805939"/>
                  <a:pt x="519345" y="2797284"/>
                </a:cubicBezTo>
                <a:cubicBezTo>
                  <a:pt x="524553" y="2774111"/>
                  <a:pt x="524553" y="2756521"/>
                  <a:pt x="524553" y="2726647"/>
                </a:cubicBezTo>
                <a:cubicBezTo>
                  <a:pt x="527843" y="2729997"/>
                  <a:pt x="533052" y="2733627"/>
                  <a:pt x="541825" y="2733627"/>
                </a:cubicBezTo>
                <a:cubicBezTo>
                  <a:pt x="541825" y="2733627"/>
                  <a:pt x="541825" y="2733627"/>
                  <a:pt x="543470" y="2726647"/>
                </a:cubicBezTo>
                <a:cubicBezTo>
                  <a:pt x="543470" y="2714362"/>
                  <a:pt x="534971" y="2728322"/>
                  <a:pt x="527843" y="2723018"/>
                </a:cubicBezTo>
                <a:cubicBezTo>
                  <a:pt x="531407" y="2712408"/>
                  <a:pt x="545389" y="2719387"/>
                  <a:pt x="552243" y="2712408"/>
                </a:cubicBezTo>
                <a:cubicBezTo>
                  <a:pt x="551831" y="2708918"/>
                  <a:pt x="550547" y="2707069"/>
                  <a:pt x="548795" y="2706034"/>
                </a:cubicBezTo>
                <a:lnTo>
                  <a:pt x="544794" y="2705088"/>
                </a:lnTo>
                <a:lnTo>
                  <a:pt x="531840" y="2712775"/>
                </a:lnTo>
                <a:cubicBezTo>
                  <a:pt x="457276" y="2721709"/>
                  <a:pt x="422734" y="2732316"/>
                  <a:pt x="355297" y="2733990"/>
                </a:cubicBezTo>
                <a:cubicBezTo>
                  <a:pt x="350089" y="2733990"/>
                  <a:pt x="351733" y="2740969"/>
                  <a:pt x="348170" y="2742923"/>
                </a:cubicBezTo>
                <a:cubicBezTo>
                  <a:pt x="342961" y="2737620"/>
                  <a:pt x="330899" y="2737620"/>
                  <a:pt x="332544" y="2730362"/>
                </a:cubicBezTo>
                <a:cubicBezTo>
                  <a:pt x="327335" y="2730362"/>
                  <a:pt x="329254" y="2737620"/>
                  <a:pt x="324045" y="2737620"/>
                </a:cubicBezTo>
                <a:cubicBezTo>
                  <a:pt x="311710" y="2723383"/>
                  <a:pt x="294439" y="2725058"/>
                  <a:pt x="270315" y="2725058"/>
                </a:cubicBezTo>
                <a:cubicBezTo>
                  <a:pt x="268396" y="2721709"/>
                  <a:pt x="268396" y="2718079"/>
                  <a:pt x="268396" y="2714730"/>
                </a:cubicBezTo>
                <a:cubicBezTo>
                  <a:pt x="240709" y="2723383"/>
                  <a:pt x="233855" y="2698819"/>
                  <a:pt x="206168" y="2704122"/>
                </a:cubicBezTo>
                <a:cubicBezTo>
                  <a:pt x="218230" y="2649410"/>
                  <a:pt x="154082" y="2617588"/>
                  <a:pt x="168063" y="2561201"/>
                </a:cubicBezTo>
                <a:cubicBezTo>
                  <a:pt x="183688" y="2562876"/>
                  <a:pt x="190542" y="2552268"/>
                  <a:pt x="199314" y="2546965"/>
                </a:cubicBezTo>
                <a:cubicBezTo>
                  <a:pt x="216584" y="2577113"/>
                  <a:pt x="223438" y="2613959"/>
                  <a:pt x="242627" y="2642152"/>
                </a:cubicBezTo>
                <a:cubicBezTo>
                  <a:pt x="251125" y="2645782"/>
                  <a:pt x="256334" y="2640478"/>
                  <a:pt x="259898" y="2637128"/>
                </a:cubicBezTo>
                <a:cubicBezTo>
                  <a:pt x="261543" y="2631824"/>
                  <a:pt x="245917" y="2637128"/>
                  <a:pt x="253045" y="2628196"/>
                </a:cubicBezTo>
                <a:cubicBezTo>
                  <a:pt x="285941" y="2635174"/>
                  <a:pt x="268396" y="2589395"/>
                  <a:pt x="271960" y="2569855"/>
                </a:cubicBezTo>
                <a:cubicBezTo>
                  <a:pt x="275524" y="2564551"/>
                  <a:pt x="284022" y="2564551"/>
                  <a:pt x="287585" y="2559527"/>
                </a:cubicBezTo>
                <a:cubicBezTo>
                  <a:pt x="280732" y="2543616"/>
                  <a:pt x="284022" y="2518772"/>
                  <a:pt x="294439" y="2508165"/>
                </a:cubicBezTo>
                <a:cubicBezTo>
                  <a:pt x="291149" y="2494207"/>
                  <a:pt x="289231" y="2478296"/>
                  <a:pt x="291149" y="2462385"/>
                </a:cubicBezTo>
                <a:cubicBezTo>
                  <a:pt x="292794" y="2448149"/>
                  <a:pt x="296359" y="2434191"/>
                  <a:pt x="308420" y="2425259"/>
                </a:cubicBezTo>
                <a:cubicBezTo>
                  <a:pt x="291149" y="2455406"/>
                  <a:pt x="292794" y="2492254"/>
                  <a:pt x="306775" y="2517097"/>
                </a:cubicBezTo>
                <a:cubicBezTo>
                  <a:pt x="324045" y="2511793"/>
                  <a:pt x="310064" y="2495882"/>
                  <a:pt x="311710" y="2485275"/>
                </a:cubicBezTo>
                <a:cubicBezTo>
                  <a:pt x="320482" y="2490578"/>
                  <a:pt x="322127" y="2499511"/>
                  <a:pt x="322127" y="2502861"/>
                </a:cubicBezTo>
                <a:cubicBezTo>
                  <a:pt x="344880" y="2497557"/>
                  <a:pt x="324045" y="2481925"/>
                  <a:pt x="322127" y="2471317"/>
                </a:cubicBezTo>
                <a:cubicBezTo>
                  <a:pt x="346525" y="2460710"/>
                  <a:pt x="346525" y="2428887"/>
                  <a:pt x="341316" y="2414652"/>
                </a:cubicBezTo>
                <a:cubicBezTo>
                  <a:pt x="334189" y="2418280"/>
                  <a:pt x="330899" y="2421909"/>
                  <a:pt x="324045" y="2423584"/>
                </a:cubicBezTo>
                <a:cubicBezTo>
                  <a:pt x="320482" y="2418280"/>
                  <a:pt x="318837" y="2414652"/>
                  <a:pt x="315273" y="2409348"/>
                </a:cubicBezTo>
                <a:cubicBezTo>
                  <a:pt x="308420" y="2411302"/>
                  <a:pt x="303211" y="2414652"/>
                  <a:pt x="301566" y="2423584"/>
                </a:cubicBezTo>
                <a:cubicBezTo>
                  <a:pt x="289231" y="2412976"/>
                  <a:pt x="278813" y="2428887"/>
                  <a:pt x="270315" y="2437542"/>
                </a:cubicBezTo>
                <a:cubicBezTo>
                  <a:pt x="258253" y="2432517"/>
                  <a:pt x="280732" y="2416606"/>
                  <a:pt x="284022" y="2423584"/>
                </a:cubicBezTo>
                <a:cubicBezTo>
                  <a:pt x="285941" y="2418280"/>
                  <a:pt x="284022" y="2412976"/>
                  <a:pt x="282377" y="2418280"/>
                </a:cubicBezTo>
                <a:cubicBezTo>
                  <a:pt x="278813" y="2416606"/>
                  <a:pt x="280732" y="2409348"/>
                  <a:pt x="284022" y="2409348"/>
                </a:cubicBezTo>
                <a:cubicBezTo>
                  <a:pt x="278813" y="2405998"/>
                  <a:pt x="271960" y="2399020"/>
                  <a:pt x="254690" y="2400695"/>
                </a:cubicBezTo>
                <a:cubicBezTo>
                  <a:pt x="265106" y="2383108"/>
                  <a:pt x="239064" y="2374176"/>
                  <a:pt x="242627" y="2355194"/>
                </a:cubicBezTo>
                <a:cubicBezTo>
                  <a:pt x="235500" y="2347936"/>
                  <a:pt x="228646" y="2362173"/>
                  <a:pt x="228646" y="2355194"/>
                </a:cubicBezTo>
                <a:cubicBezTo>
                  <a:pt x="228646" y="2349890"/>
                  <a:pt x="232211" y="2349890"/>
                  <a:pt x="235500" y="2349890"/>
                </a:cubicBezTo>
                <a:cubicBezTo>
                  <a:pt x="237419" y="2330351"/>
                  <a:pt x="242627" y="2321418"/>
                  <a:pt x="244272" y="2302157"/>
                </a:cubicBezTo>
                <a:cubicBezTo>
                  <a:pt x="237419" y="2289874"/>
                  <a:pt x="223438" y="2279267"/>
                  <a:pt x="235500" y="2254423"/>
                </a:cubicBezTo>
                <a:cubicBezTo>
                  <a:pt x="218230" y="2251074"/>
                  <a:pt x="214940" y="2258052"/>
                  <a:pt x="199314" y="2249120"/>
                </a:cubicBezTo>
                <a:cubicBezTo>
                  <a:pt x="195751" y="2226230"/>
                  <a:pt x="213021" y="2203341"/>
                  <a:pt x="230565" y="2176822"/>
                </a:cubicBezTo>
                <a:cubicBezTo>
                  <a:pt x="245917" y="2150583"/>
                  <a:pt x="256334" y="2127414"/>
                  <a:pt x="235500" y="2108153"/>
                </a:cubicBezTo>
                <a:cubicBezTo>
                  <a:pt x="247836" y="2099220"/>
                  <a:pt x="254690" y="2102849"/>
                  <a:pt x="261543" y="2113456"/>
                </a:cubicBezTo>
                <a:cubicBezTo>
                  <a:pt x="299647" y="2071027"/>
                  <a:pt x="341316" y="2004033"/>
                  <a:pt x="363795" y="1949321"/>
                </a:cubicBezTo>
                <a:cubicBezTo>
                  <a:pt x="356942" y="1950996"/>
                  <a:pt x="346525" y="1945692"/>
                  <a:pt x="339398" y="1956300"/>
                </a:cubicBezTo>
                <a:cubicBezTo>
                  <a:pt x="334189" y="1942342"/>
                  <a:pt x="324045" y="1949321"/>
                  <a:pt x="310064" y="1944017"/>
                </a:cubicBezTo>
                <a:cubicBezTo>
                  <a:pt x="318837" y="1938713"/>
                  <a:pt x="327335" y="1930060"/>
                  <a:pt x="334189" y="1919453"/>
                </a:cubicBezTo>
                <a:cubicBezTo>
                  <a:pt x="336108" y="1922802"/>
                  <a:pt x="339398" y="1931734"/>
                  <a:pt x="344880" y="1919453"/>
                </a:cubicBezTo>
                <a:cubicBezTo>
                  <a:pt x="346525" y="1922802"/>
                  <a:pt x="348170" y="1928106"/>
                  <a:pt x="346525" y="1933410"/>
                </a:cubicBezTo>
                <a:cubicBezTo>
                  <a:pt x="353378" y="1926431"/>
                  <a:pt x="353378" y="1922802"/>
                  <a:pt x="362151" y="1914149"/>
                </a:cubicBezTo>
                <a:cubicBezTo>
                  <a:pt x="365440" y="1906891"/>
                  <a:pt x="355297" y="1906891"/>
                  <a:pt x="355297" y="1901588"/>
                </a:cubicBezTo>
                <a:cubicBezTo>
                  <a:pt x="362151" y="1892934"/>
                  <a:pt x="369004" y="1891259"/>
                  <a:pt x="375858" y="1898238"/>
                </a:cubicBezTo>
                <a:cubicBezTo>
                  <a:pt x="379421" y="1882327"/>
                  <a:pt x="381065" y="1891259"/>
                  <a:pt x="389838" y="1885955"/>
                </a:cubicBezTo>
                <a:cubicBezTo>
                  <a:pt x="393128" y="1882327"/>
                  <a:pt x="379421" y="1875348"/>
                  <a:pt x="379421" y="1880652"/>
                </a:cubicBezTo>
                <a:cubicBezTo>
                  <a:pt x="387919" y="1873394"/>
                  <a:pt x="398336" y="1843526"/>
                  <a:pt x="400255" y="1823986"/>
                </a:cubicBezTo>
                <a:cubicBezTo>
                  <a:pt x="400255" y="1843526"/>
                  <a:pt x="422734" y="1797747"/>
                  <a:pt x="413962" y="1822311"/>
                </a:cubicBezTo>
                <a:cubicBezTo>
                  <a:pt x="446858" y="1778206"/>
                  <a:pt x="459194" y="1756991"/>
                  <a:pt x="490171" y="1728798"/>
                </a:cubicBezTo>
                <a:cubicBezTo>
                  <a:pt x="493735" y="1720145"/>
                  <a:pt x="484963" y="1730752"/>
                  <a:pt x="484963" y="1720145"/>
                </a:cubicBezTo>
                <a:cubicBezTo>
                  <a:pt x="502508" y="1711213"/>
                  <a:pt x="517859" y="1683019"/>
                  <a:pt x="537049" y="1691951"/>
                </a:cubicBezTo>
                <a:cubicBezTo>
                  <a:pt x="551030" y="1668783"/>
                  <a:pt x="557883" y="1658455"/>
                  <a:pt x="564736" y="1644218"/>
                </a:cubicBezTo>
                <a:cubicBezTo>
                  <a:pt x="561173" y="1638914"/>
                  <a:pt x="557883" y="1642543"/>
                  <a:pt x="554319" y="1647568"/>
                </a:cubicBezTo>
                <a:cubicBezTo>
                  <a:pt x="552674" y="1633611"/>
                  <a:pt x="569945" y="1637240"/>
                  <a:pt x="575153" y="1637240"/>
                </a:cubicBezTo>
                <a:cubicBezTo>
                  <a:pt x="587216" y="1610722"/>
                  <a:pt x="608050" y="1596485"/>
                  <a:pt x="613259" y="1571921"/>
                </a:cubicBezTo>
                <a:cubicBezTo>
                  <a:pt x="620112" y="1580573"/>
                  <a:pt x="627240" y="1569966"/>
                  <a:pt x="634093" y="1573595"/>
                </a:cubicBezTo>
                <a:cubicBezTo>
                  <a:pt x="634093" y="1568291"/>
                  <a:pt x="639301" y="1562987"/>
                  <a:pt x="635738" y="1559638"/>
                </a:cubicBezTo>
                <a:lnTo>
                  <a:pt x="631774" y="1560424"/>
                </a:lnTo>
                <a:lnTo>
                  <a:pt x="639819" y="1548529"/>
                </a:lnTo>
                <a:cubicBezTo>
                  <a:pt x="656280" y="1525617"/>
                  <a:pt x="676173" y="1499134"/>
                  <a:pt x="677406" y="1476733"/>
                </a:cubicBezTo>
                <a:cubicBezTo>
                  <a:pt x="687823" y="1469475"/>
                  <a:pt x="684259" y="1476733"/>
                  <a:pt x="689468" y="1482036"/>
                </a:cubicBezTo>
                <a:cubicBezTo>
                  <a:pt x="701530" y="1466125"/>
                  <a:pt x="693032" y="1457192"/>
                  <a:pt x="708657" y="1441281"/>
                </a:cubicBezTo>
                <a:cubicBezTo>
                  <a:pt x="708657" y="1450214"/>
                  <a:pt x="699885" y="1464171"/>
                  <a:pt x="703449" y="1473103"/>
                </a:cubicBezTo>
                <a:cubicBezTo>
                  <a:pt x="715511" y="1460822"/>
                  <a:pt x="725928" y="1466125"/>
                  <a:pt x="736345" y="1450214"/>
                </a:cubicBezTo>
                <a:cubicBezTo>
                  <a:pt x="741553" y="1442956"/>
                  <a:pt x="727573" y="1450214"/>
                  <a:pt x="739635" y="1437932"/>
                </a:cubicBezTo>
                <a:cubicBezTo>
                  <a:pt x="734426" y="1430674"/>
                  <a:pt x="725928" y="1439607"/>
                  <a:pt x="720720" y="1430674"/>
                </a:cubicBezTo>
                <a:cubicBezTo>
                  <a:pt x="727573" y="1427324"/>
                  <a:pt x="743199" y="1423696"/>
                  <a:pt x="743199" y="1434303"/>
                </a:cubicBezTo>
                <a:cubicBezTo>
                  <a:pt x="746762" y="1429000"/>
                  <a:pt x="751971" y="1425370"/>
                  <a:pt x="755260" y="1429000"/>
                </a:cubicBezTo>
                <a:cubicBezTo>
                  <a:pt x="757180" y="1420067"/>
                  <a:pt x="760469" y="1409738"/>
                  <a:pt x="767322" y="1399131"/>
                </a:cubicBezTo>
                <a:cubicBezTo>
                  <a:pt x="758824" y="1395502"/>
                  <a:pt x="758824" y="1409738"/>
                  <a:pt x="753616" y="1413089"/>
                </a:cubicBezTo>
                <a:cubicBezTo>
                  <a:pt x="748407" y="1399131"/>
                  <a:pt x="769241" y="1381266"/>
                  <a:pt x="777739" y="1365354"/>
                </a:cubicBezTo>
                <a:cubicBezTo>
                  <a:pt x="777739" y="1374288"/>
                  <a:pt x="774450" y="1384895"/>
                  <a:pt x="769241" y="1395502"/>
                </a:cubicBezTo>
                <a:cubicBezTo>
                  <a:pt x="779659" y="1393827"/>
                  <a:pt x="784867" y="1386570"/>
                  <a:pt x="790076" y="1377916"/>
                </a:cubicBezTo>
                <a:cubicBezTo>
                  <a:pt x="790076" y="1381266"/>
                  <a:pt x="790076" y="1383220"/>
                  <a:pt x="793365" y="1386570"/>
                </a:cubicBezTo>
                <a:cubicBezTo>
                  <a:pt x="807346" y="1367309"/>
                  <a:pt x="815844" y="1360330"/>
                  <a:pt x="829825" y="1339115"/>
                </a:cubicBezTo>
                <a:cubicBezTo>
                  <a:pt x="835033" y="1339115"/>
                  <a:pt x="838324" y="1339115"/>
                  <a:pt x="843532" y="1337161"/>
                </a:cubicBezTo>
                <a:cubicBezTo>
                  <a:pt x="848740" y="1326833"/>
                  <a:pt x="847096" y="1323204"/>
                  <a:pt x="861077" y="1321530"/>
                </a:cubicBezTo>
                <a:cubicBezTo>
                  <a:pt x="861077" y="1317900"/>
                  <a:pt x="862721" y="1314271"/>
                  <a:pt x="862721" y="1310922"/>
                </a:cubicBezTo>
                <a:cubicBezTo>
                  <a:pt x="857513" y="1307293"/>
                  <a:pt x="848740" y="1323204"/>
                  <a:pt x="843532" y="1321530"/>
                </a:cubicBezTo>
                <a:cubicBezTo>
                  <a:pt x="841887" y="1316226"/>
                  <a:pt x="861077" y="1305619"/>
                  <a:pt x="866285" y="1303664"/>
                </a:cubicBezTo>
                <a:cubicBezTo>
                  <a:pt x="859158" y="1298360"/>
                  <a:pt x="883556" y="1289707"/>
                  <a:pt x="879992" y="1273796"/>
                </a:cubicBezTo>
                <a:cubicBezTo>
                  <a:pt x="883556" y="1275470"/>
                  <a:pt x="881911" y="1277425"/>
                  <a:pt x="879992" y="1279100"/>
                </a:cubicBezTo>
                <a:cubicBezTo>
                  <a:pt x="900827" y="1264863"/>
                  <a:pt x="918097" y="1241974"/>
                  <a:pt x="937286" y="1217409"/>
                </a:cubicBezTo>
                <a:cubicBezTo>
                  <a:pt x="958121" y="1194519"/>
                  <a:pt x="978680" y="1173304"/>
                  <a:pt x="1003079" y="1162697"/>
                </a:cubicBezTo>
                <a:cubicBezTo>
                  <a:pt x="1008288" y="1155719"/>
                  <a:pt x="1011577" y="1148461"/>
                  <a:pt x="1020349" y="1141482"/>
                </a:cubicBezTo>
                <a:cubicBezTo>
                  <a:pt x="1025558" y="1141482"/>
                  <a:pt x="1029121" y="1143157"/>
                  <a:pt x="1030767" y="1148461"/>
                </a:cubicBezTo>
                <a:cubicBezTo>
                  <a:pt x="1035975" y="1145112"/>
                  <a:pt x="1041183" y="1137854"/>
                  <a:pt x="1044473" y="1141482"/>
                </a:cubicBezTo>
                <a:cubicBezTo>
                  <a:pt x="1048037" y="1137854"/>
                  <a:pt x="1055164" y="1122222"/>
                  <a:pt x="1044473" y="1127525"/>
                </a:cubicBezTo>
                <a:cubicBezTo>
                  <a:pt x="1042828" y="1120267"/>
                  <a:pt x="1062018" y="1118593"/>
                  <a:pt x="1056809" y="1129201"/>
                </a:cubicBezTo>
                <a:cubicBezTo>
                  <a:pt x="1062018" y="1136179"/>
                  <a:pt x="1074080" y="1122222"/>
                  <a:pt x="1084497" y="1116639"/>
                </a:cubicBezTo>
                <a:cubicBezTo>
                  <a:pt x="1082852" y="1106311"/>
                  <a:pt x="1072434" y="1120267"/>
                  <a:pt x="1067226" y="1118593"/>
                </a:cubicBezTo>
                <a:cubicBezTo>
                  <a:pt x="1089706" y="1101007"/>
                  <a:pt x="1098204" y="1097378"/>
                  <a:pt x="1117393" y="1072813"/>
                </a:cubicBezTo>
                <a:cubicBezTo>
                  <a:pt x="1129455" y="1069185"/>
                  <a:pt x="1105331" y="1083141"/>
                  <a:pt x="1106976" y="1086771"/>
                </a:cubicBezTo>
                <a:cubicBezTo>
                  <a:pt x="1120957" y="1093749"/>
                  <a:pt x="1139872" y="1088445"/>
                  <a:pt x="1159062" y="1081467"/>
                </a:cubicBezTo>
                <a:cubicBezTo>
                  <a:pt x="1148645" y="1095703"/>
                  <a:pt x="1126166" y="1088445"/>
                  <a:pt x="1110540" y="1097378"/>
                </a:cubicBezTo>
                <a:cubicBezTo>
                  <a:pt x="1115749" y="1111335"/>
                  <a:pt x="1075724" y="1127525"/>
                  <a:pt x="1055164" y="1141482"/>
                </a:cubicBezTo>
                <a:cubicBezTo>
                  <a:pt x="1051601" y="1143157"/>
                  <a:pt x="1053246" y="1145112"/>
                  <a:pt x="1049956" y="1148461"/>
                </a:cubicBezTo>
                <a:cubicBezTo>
                  <a:pt x="1051601" y="1152090"/>
                  <a:pt x="1055164" y="1150415"/>
                  <a:pt x="1060099" y="1148461"/>
                </a:cubicBezTo>
                <a:cubicBezTo>
                  <a:pt x="1049956" y="1164372"/>
                  <a:pt x="1011577" y="1164372"/>
                  <a:pt x="1016786" y="1189215"/>
                </a:cubicBezTo>
                <a:cubicBezTo>
                  <a:pt x="1029121" y="1189215"/>
                  <a:pt x="1027202" y="1168001"/>
                  <a:pt x="1041183" y="1180283"/>
                </a:cubicBezTo>
                <a:cubicBezTo>
                  <a:pt x="1044473" y="1176655"/>
                  <a:pt x="1049956" y="1160744"/>
                  <a:pt x="1056809" y="1164372"/>
                </a:cubicBezTo>
                <a:cubicBezTo>
                  <a:pt x="1030767" y="1213780"/>
                  <a:pt x="961410" y="1238345"/>
                  <a:pt x="942494" y="1273796"/>
                </a:cubicBezTo>
                <a:cubicBezTo>
                  <a:pt x="959765" y="1263189"/>
                  <a:pt x="975391" y="1254256"/>
                  <a:pt x="992661" y="1250906"/>
                </a:cubicBezTo>
                <a:cubicBezTo>
                  <a:pt x="997870" y="1254256"/>
                  <a:pt x="977036" y="1259559"/>
                  <a:pt x="989098" y="1264863"/>
                </a:cubicBezTo>
                <a:cubicBezTo>
                  <a:pt x="996226" y="1266818"/>
                  <a:pt x="1009932" y="1243648"/>
                  <a:pt x="1020349" y="1248952"/>
                </a:cubicBezTo>
                <a:cubicBezTo>
                  <a:pt x="1027202" y="1240299"/>
                  <a:pt x="1011577" y="1250906"/>
                  <a:pt x="1009932" y="1241974"/>
                </a:cubicBezTo>
                <a:cubicBezTo>
                  <a:pt x="1016786" y="1245602"/>
                  <a:pt x="1030767" y="1226063"/>
                  <a:pt x="1020349" y="1231367"/>
                </a:cubicBezTo>
                <a:cubicBezTo>
                  <a:pt x="1039265" y="1219084"/>
                  <a:pt x="1100122" y="1196194"/>
                  <a:pt x="1112185" y="1169676"/>
                </a:cubicBezTo>
                <a:cubicBezTo>
                  <a:pt x="1124247" y="1168001"/>
                  <a:pt x="1110540" y="1181958"/>
                  <a:pt x="1113829" y="1187262"/>
                </a:cubicBezTo>
                <a:cubicBezTo>
                  <a:pt x="1122601" y="1173304"/>
                  <a:pt x="1139872" y="1159068"/>
                  <a:pt x="1153853" y="1145112"/>
                </a:cubicBezTo>
                <a:cubicBezTo>
                  <a:pt x="1162351" y="1141482"/>
                  <a:pt x="1151935" y="1150415"/>
                  <a:pt x="1162351" y="1150415"/>
                </a:cubicBezTo>
                <a:cubicBezTo>
                  <a:pt x="1169205" y="1145112"/>
                  <a:pt x="1171123" y="1141482"/>
                  <a:pt x="1165915" y="1136179"/>
                </a:cubicBezTo>
                <a:cubicBezTo>
                  <a:pt x="1172768" y="1141482"/>
                  <a:pt x="1190039" y="1132550"/>
                  <a:pt x="1188394" y="1141482"/>
                </a:cubicBezTo>
                <a:cubicBezTo>
                  <a:pt x="1195248" y="1130875"/>
                  <a:pt x="1204020" y="1120267"/>
                  <a:pt x="1216081" y="1109660"/>
                </a:cubicBezTo>
                <a:cubicBezTo>
                  <a:pt x="1217727" y="1114964"/>
                  <a:pt x="1212518" y="1118593"/>
                  <a:pt x="1214437" y="1122222"/>
                </a:cubicBezTo>
                <a:cubicBezTo>
                  <a:pt x="1231708" y="1095703"/>
                  <a:pt x="1259395" y="1092074"/>
                  <a:pt x="1276666" y="1072813"/>
                </a:cubicBezTo>
                <a:cubicBezTo>
                  <a:pt x="1278585" y="1076163"/>
                  <a:pt x="1275021" y="1078117"/>
                  <a:pt x="1276666" y="1079792"/>
                </a:cubicBezTo>
                <a:cubicBezTo>
                  <a:pt x="1306272" y="1060252"/>
                  <a:pt x="1332315" y="1049645"/>
                  <a:pt x="1356439" y="1039037"/>
                </a:cubicBezTo>
                <a:cubicBezTo>
                  <a:pt x="1378918" y="1028709"/>
                  <a:pt x="1401398" y="1018102"/>
                  <a:pt x="1429085" y="1000515"/>
                </a:cubicBezTo>
                <a:cubicBezTo>
                  <a:pt x="1429085" y="1007494"/>
                  <a:pt x="1423877" y="1014472"/>
                  <a:pt x="1411815" y="1018102"/>
                </a:cubicBezTo>
                <a:cubicBezTo>
                  <a:pt x="1431004" y="1028709"/>
                  <a:pt x="1458692" y="1000515"/>
                  <a:pt x="1481171" y="993258"/>
                </a:cubicBezTo>
                <a:cubicBezTo>
                  <a:pt x="1486379" y="991582"/>
                  <a:pt x="1493233" y="996886"/>
                  <a:pt x="1498442" y="996886"/>
                </a:cubicBezTo>
                <a:cubicBezTo>
                  <a:pt x="1503650" y="995212"/>
                  <a:pt x="1502006" y="984604"/>
                  <a:pt x="1502006" y="984604"/>
                </a:cubicBezTo>
                <a:cubicBezTo>
                  <a:pt x="1512422" y="980975"/>
                  <a:pt x="1541755" y="968693"/>
                  <a:pt x="1548608" y="973997"/>
                </a:cubicBezTo>
                <a:cubicBezTo>
                  <a:pt x="1536546" y="980975"/>
                  <a:pt x="1519276" y="984604"/>
                  <a:pt x="1514067" y="993258"/>
                </a:cubicBezTo>
                <a:cubicBezTo>
                  <a:pt x="1526129" y="1000515"/>
                  <a:pt x="1552172" y="987954"/>
                  <a:pt x="1562589" y="1000515"/>
                </a:cubicBezTo>
                <a:cubicBezTo>
                  <a:pt x="1536546" y="1005540"/>
                  <a:pt x="1536546" y="1003865"/>
                  <a:pt x="1520920" y="1012798"/>
                </a:cubicBezTo>
                <a:cubicBezTo>
                  <a:pt x="1515712" y="1005540"/>
                  <a:pt x="1517631" y="1002190"/>
                  <a:pt x="1528048" y="1000515"/>
                </a:cubicBezTo>
                <a:cubicBezTo>
                  <a:pt x="1526129" y="996886"/>
                  <a:pt x="1520920" y="1000515"/>
                  <a:pt x="1519276" y="996886"/>
                </a:cubicBezTo>
                <a:cubicBezTo>
                  <a:pt x="1507214" y="1019776"/>
                  <a:pt x="1477607" y="1023405"/>
                  <a:pt x="1448275" y="1030383"/>
                </a:cubicBezTo>
                <a:cubicBezTo>
                  <a:pt x="1420587" y="1035687"/>
                  <a:pt x="1390980" y="1046295"/>
                  <a:pt x="1378918" y="1078117"/>
                </a:cubicBezTo>
                <a:cubicBezTo>
                  <a:pt x="1356439" y="1072813"/>
                  <a:pt x="1314771" y="1104356"/>
                  <a:pt x="1290647" y="1120267"/>
                </a:cubicBezTo>
                <a:cubicBezTo>
                  <a:pt x="1288728" y="1113290"/>
                  <a:pt x="1295856" y="1109660"/>
                  <a:pt x="1293936" y="1104356"/>
                </a:cubicBezTo>
                <a:cubicBezTo>
                  <a:pt x="1275021" y="1113290"/>
                  <a:pt x="1283793" y="1116639"/>
                  <a:pt x="1283793" y="1123897"/>
                </a:cubicBezTo>
                <a:cubicBezTo>
                  <a:pt x="1271457" y="1123897"/>
                  <a:pt x="1273376" y="1125571"/>
                  <a:pt x="1257750" y="1136179"/>
                </a:cubicBezTo>
                <a:cubicBezTo>
                  <a:pt x="1245689" y="1125571"/>
                  <a:pt x="1231708" y="1150415"/>
                  <a:pt x="1216081" y="1145112"/>
                </a:cubicBezTo>
                <a:cubicBezTo>
                  <a:pt x="1212518" y="1146786"/>
                  <a:pt x="1214437" y="1148461"/>
                  <a:pt x="1210873" y="1152090"/>
                </a:cubicBezTo>
                <a:cubicBezTo>
                  <a:pt x="1214437" y="1159068"/>
                  <a:pt x="1222935" y="1153765"/>
                  <a:pt x="1230062" y="1153765"/>
                </a:cubicBezTo>
                <a:cubicBezTo>
                  <a:pt x="1202375" y="1164372"/>
                  <a:pt x="1157143" y="1199823"/>
                  <a:pt x="1124247" y="1201498"/>
                </a:cubicBezTo>
                <a:cubicBezTo>
                  <a:pt x="1119038" y="1206802"/>
                  <a:pt x="1122601" y="1213780"/>
                  <a:pt x="1119038" y="1219084"/>
                </a:cubicBezTo>
                <a:cubicBezTo>
                  <a:pt x="1105331" y="1208477"/>
                  <a:pt x="1096559" y="1238345"/>
                  <a:pt x="1094914" y="1224388"/>
                </a:cubicBezTo>
                <a:cubicBezTo>
                  <a:pt x="1087787" y="1236670"/>
                  <a:pt x="1079288" y="1245602"/>
                  <a:pt x="1077643" y="1263189"/>
                </a:cubicBezTo>
                <a:cubicBezTo>
                  <a:pt x="1062018" y="1277425"/>
                  <a:pt x="1080933" y="1245602"/>
                  <a:pt x="1065307" y="1259559"/>
                </a:cubicBezTo>
                <a:cubicBezTo>
                  <a:pt x="1062018" y="1256210"/>
                  <a:pt x="1075724" y="1250906"/>
                  <a:pt x="1079288" y="1245602"/>
                </a:cubicBezTo>
                <a:cubicBezTo>
                  <a:pt x="1058454" y="1247278"/>
                  <a:pt x="1042828" y="1256210"/>
                  <a:pt x="1027202" y="1280774"/>
                </a:cubicBezTo>
                <a:cubicBezTo>
                  <a:pt x="1035975" y="1284404"/>
                  <a:pt x="1046392" y="1273796"/>
                  <a:pt x="1056809" y="1272121"/>
                </a:cubicBezTo>
                <a:cubicBezTo>
                  <a:pt x="1062018" y="1279100"/>
                  <a:pt x="1049956" y="1286078"/>
                  <a:pt x="1058454" y="1293057"/>
                </a:cubicBezTo>
                <a:cubicBezTo>
                  <a:pt x="1032412" y="1307293"/>
                  <a:pt x="1053246" y="1312597"/>
                  <a:pt x="1035975" y="1317900"/>
                </a:cubicBezTo>
                <a:cubicBezTo>
                  <a:pt x="1041183" y="1319575"/>
                  <a:pt x="1046392" y="1317900"/>
                  <a:pt x="1051601" y="1312597"/>
                </a:cubicBezTo>
                <a:cubicBezTo>
                  <a:pt x="1049956" y="1324879"/>
                  <a:pt x="1032412" y="1335487"/>
                  <a:pt x="1018704" y="1347769"/>
                </a:cubicBezTo>
                <a:cubicBezTo>
                  <a:pt x="1032412" y="1360330"/>
                  <a:pt x="1027202" y="1337161"/>
                  <a:pt x="1046392" y="1328508"/>
                </a:cubicBezTo>
                <a:cubicBezTo>
                  <a:pt x="1046392" y="1332137"/>
                  <a:pt x="1042828" y="1337161"/>
                  <a:pt x="1046392" y="1340790"/>
                </a:cubicBezTo>
                <a:cubicBezTo>
                  <a:pt x="1080933" y="1324879"/>
                  <a:pt x="1105331" y="1317900"/>
                  <a:pt x="1138228" y="1301989"/>
                </a:cubicBezTo>
                <a:cubicBezTo>
                  <a:pt x="1133019" y="1279100"/>
                  <a:pt x="1162351" y="1296686"/>
                  <a:pt x="1181541" y="1284404"/>
                </a:cubicBezTo>
                <a:cubicBezTo>
                  <a:pt x="1174962" y="1289638"/>
                  <a:pt x="1164528" y="1296913"/>
                  <a:pt x="1164810" y="1303991"/>
                </a:cubicBezTo>
                <a:lnTo>
                  <a:pt x="1169088" y="1310739"/>
                </a:lnTo>
                <a:lnTo>
                  <a:pt x="1168933" y="1311098"/>
                </a:lnTo>
                <a:lnTo>
                  <a:pt x="1163953" y="1314324"/>
                </a:lnTo>
                <a:cubicBezTo>
                  <a:pt x="1159661" y="1315161"/>
                  <a:pt x="1157760" y="1309875"/>
                  <a:pt x="1153853" y="1312597"/>
                </a:cubicBezTo>
                <a:cubicBezTo>
                  <a:pt x="1155498" y="1321530"/>
                  <a:pt x="1162351" y="1316226"/>
                  <a:pt x="1167560" y="1314271"/>
                </a:cubicBezTo>
                <a:lnTo>
                  <a:pt x="1168933" y="1311098"/>
                </a:lnTo>
                <a:lnTo>
                  <a:pt x="1169205" y="1310922"/>
                </a:lnTo>
                <a:lnTo>
                  <a:pt x="1169088" y="1310739"/>
                </a:lnTo>
                <a:lnTo>
                  <a:pt x="1173351" y="1300886"/>
                </a:lnTo>
                <a:cubicBezTo>
                  <a:pt x="1176178" y="1297811"/>
                  <a:pt x="1179759" y="1295831"/>
                  <a:pt x="1183666" y="1294069"/>
                </a:cubicBezTo>
                <a:lnTo>
                  <a:pt x="1193576" y="1289618"/>
                </a:lnTo>
                <a:lnTo>
                  <a:pt x="1193602" y="1289707"/>
                </a:lnTo>
                <a:lnTo>
                  <a:pt x="1193769" y="1289532"/>
                </a:lnTo>
                <a:lnTo>
                  <a:pt x="1195933" y="1288560"/>
                </a:lnTo>
                <a:cubicBezTo>
                  <a:pt x="1200062" y="1286357"/>
                  <a:pt x="1204088" y="1283496"/>
                  <a:pt x="1207583" y="1279100"/>
                </a:cubicBezTo>
                <a:cubicBezTo>
                  <a:pt x="1204020" y="1276448"/>
                  <a:pt x="1202718" y="1278611"/>
                  <a:pt x="1201211" y="1281682"/>
                </a:cubicBezTo>
                <a:lnTo>
                  <a:pt x="1193769" y="1289532"/>
                </a:lnTo>
                <a:lnTo>
                  <a:pt x="1193576" y="1289618"/>
                </a:lnTo>
                <a:lnTo>
                  <a:pt x="1190039" y="1277425"/>
                </a:lnTo>
                <a:cubicBezTo>
                  <a:pt x="1205665" y="1264863"/>
                  <a:pt x="1209228" y="1273796"/>
                  <a:pt x="1216081" y="1280774"/>
                </a:cubicBezTo>
                <a:cubicBezTo>
                  <a:pt x="1230062" y="1261514"/>
                  <a:pt x="1240480" y="1256210"/>
                  <a:pt x="1266248" y="1241974"/>
                </a:cubicBezTo>
                <a:cubicBezTo>
                  <a:pt x="1275021" y="1234995"/>
                  <a:pt x="1259395" y="1238345"/>
                  <a:pt x="1261040" y="1233320"/>
                </a:cubicBezTo>
                <a:cubicBezTo>
                  <a:pt x="1269812" y="1231367"/>
                  <a:pt x="1280229" y="1224388"/>
                  <a:pt x="1285438" y="1234995"/>
                </a:cubicBezTo>
                <a:cubicBezTo>
                  <a:pt x="1295856" y="1229692"/>
                  <a:pt x="1292291" y="1224388"/>
                  <a:pt x="1301064" y="1220759"/>
                </a:cubicBezTo>
                <a:cubicBezTo>
                  <a:pt x="1297500" y="1217409"/>
                  <a:pt x="1293936" y="1217409"/>
                  <a:pt x="1288728" y="1219084"/>
                </a:cubicBezTo>
                <a:cubicBezTo>
                  <a:pt x="1295856" y="1206802"/>
                  <a:pt x="1332315" y="1217409"/>
                  <a:pt x="1330397" y="1192566"/>
                </a:cubicBezTo>
                <a:cubicBezTo>
                  <a:pt x="1354794" y="1190891"/>
                  <a:pt x="1390980" y="1176655"/>
                  <a:pt x="1413459" y="1150415"/>
                </a:cubicBezTo>
                <a:cubicBezTo>
                  <a:pt x="1411815" y="1160744"/>
                  <a:pt x="1411815" y="1160744"/>
                  <a:pt x="1420587" y="1164372"/>
                </a:cubicBezTo>
                <a:cubicBezTo>
                  <a:pt x="1432649" y="1150415"/>
                  <a:pt x="1455128" y="1137854"/>
                  <a:pt x="1467190" y="1150415"/>
                </a:cubicBezTo>
                <a:cubicBezTo>
                  <a:pt x="1475962" y="1139808"/>
                  <a:pt x="1489943" y="1130875"/>
                  <a:pt x="1500360" y="1122222"/>
                </a:cubicBezTo>
                <a:cubicBezTo>
                  <a:pt x="1495152" y="1116639"/>
                  <a:pt x="1481171" y="1130875"/>
                  <a:pt x="1479526" y="1118593"/>
                </a:cubicBezTo>
                <a:cubicBezTo>
                  <a:pt x="1486379" y="1122222"/>
                  <a:pt x="1503650" y="1116639"/>
                  <a:pt x="1505569" y="1107986"/>
                </a:cubicBezTo>
                <a:cubicBezTo>
                  <a:pt x="1514067" y="1111335"/>
                  <a:pt x="1519276" y="1111335"/>
                  <a:pt x="1517631" y="1120267"/>
                </a:cubicBezTo>
                <a:cubicBezTo>
                  <a:pt x="1528048" y="1114964"/>
                  <a:pt x="1536546" y="1107986"/>
                  <a:pt x="1546964" y="1102682"/>
                </a:cubicBezTo>
                <a:cubicBezTo>
                  <a:pt x="1538191" y="1093749"/>
                  <a:pt x="1529693" y="1109660"/>
                  <a:pt x="1526129" y="1095703"/>
                </a:cubicBezTo>
                <a:cubicBezTo>
                  <a:pt x="1493233" y="1113290"/>
                  <a:pt x="1453483" y="1102682"/>
                  <a:pt x="1439502" y="1130875"/>
                </a:cubicBezTo>
                <a:cubicBezTo>
                  <a:pt x="1431004" y="1127525"/>
                  <a:pt x="1404961" y="1139808"/>
                  <a:pt x="1404961" y="1148461"/>
                </a:cubicBezTo>
                <a:cubicBezTo>
                  <a:pt x="1392899" y="1134504"/>
                  <a:pt x="1380837" y="1145112"/>
                  <a:pt x="1366857" y="1159068"/>
                </a:cubicBezTo>
                <a:cubicBezTo>
                  <a:pt x="1356439" y="1141482"/>
                  <a:pt x="1361648" y="1134504"/>
                  <a:pt x="1347667" y="1111335"/>
                </a:cubicBezTo>
                <a:cubicBezTo>
                  <a:pt x="1354794" y="1104356"/>
                  <a:pt x="1356439" y="1095703"/>
                  <a:pt x="1360003" y="1088445"/>
                </a:cubicBezTo>
                <a:cubicBezTo>
                  <a:pt x="1380837" y="1093749"/>
                  <a:pt x="1387691" y="1081467"/>
                  <a:pt x="1408525" y="1072813"/>
                </a:cubicBezTo>
                <a:cubicBezTo>
                  <a:pt x="1403317" y="1097378"/>
                  <a:pt x="1453483" y="1065556"/>
                  <a:pt x="1439502" y="1060252"/>
                </a:cubicBezTo>
                <a:cubicBezTo>
                  <a:pt x="1451839" y="1060252"/>
                  <a:pt x="1461981" y="1069185"/>
                  <a:pt x="1474318" y="1070860"/>
                </a:cubicBezTo>
                <a:cubicBezTo>
                  <a:pt x="1484734" y="1067510"/>
                  <a:pt x="1475962" y="1058577"/>
                  <a:pt x="1482816" y="1053273"/>
                </a:cubicBezTo>
                <a:cubicBezTo>
                  <a:pt x="1488025" y="1063881"/>
                  <a:pt x="1505569" y="1053273"/>
                  <a:pt x="1519276" y="1047970"/>
                </a:cubicBezTo>
                <a:cubicBezTo>
                  <a:pt x="1517631" y="1042666"/>
                  <a:pt x="1514067" y="1044341"/>
                  <a:pt x="1510504" y="1044341"/>
                </a:cubicBezTo>
                <a:cubicBezTo>
                  <a:pt x="1531338" y="1035687"/>
                  <a:pt x="1569442" y="1012798"/>
                  <a:pt x="1595486" y="1018102"/>
                </a:cubicBezTo>
                <a:cubicBezTo>
                  <a:pt x="1599049" y="1016148"/>
                  <a:pt x="1595486" y="1010844"/>
                  <a:pt x="1595486" y="1007494"/>
                </a:cubicBezTo>
                <a:cubicBezTo>
                  <a:pt x="1638799" y="1012798"/>
                  <a:pt x="1668131" y="998561"/>
                  <a:pt x="1718572" y="984604"/>
                </a:cubicBezTo>
                <a:cubicBezTo>
                  <a:pt x="1716653" y="987954"/>
                  <a:pt x="1716653" y="991582"/>
                  <a:pt x="1716653" y="995212"/>
                </a:cubicBezTo>
                <a:cubicBezTo>
                  <a:pt x="1732279" y="991582"/>
                  <a:pt x="1741051" y="984604"/>
                  <a:pt x="1758322" y="989908"/>
                </a:cubicBezTo>
                <a:cubicBezTo>
                  <a:pt x="1732279" y="998561"/>
                  <a:pt x="1721861" y="1012798"/>
                  <a:pt x="1685676" y="1023405"/>
                </a:cubicBezTo>
                <a:cubicBezTo>
                  <a:pt x="1701301" y="1033734"/>
                  <a:pt x="1723780" y="1010844"/>
                  <a:pt x="1739133" y="1025080"/>
                </a:cubicBezTo>
                <a:cubicBezTo>
                  <a:pt x="1720217" y="1012798"/>
                  <a:pt x="1749550" y="1012798"/>
                  <a:pt x="1759966" y="1019776"/>
                </a:cubicBezTo>
                <a:cubicBezTo>
                  <a:pt x="1770384" y="1007494"/>
                  <a:pt x="1784365" y="1012798"/>
                  <a:pt x="1798072" y="1000515"/>
                </a:cubicBezTo>
                <a:cubicBezTo>
                  <a:pt x="1803280" y="1005540"/>
                  <a:pt x="1791218" y="1014472"/>
                  <a:pt x="1799990" y="1012798"/>
                </a:cubicBezTo>
                <a:cubicBezTo>
                  <a:pt x="1792863" y="1021451"/>
                  <a:pt x="1746260" y="1019776"/>
                  <a:pt x="1747905" y="1040991"/>
                </a:cubicBezTo>
                <a:cubicBezTo>
                  <a:pt x="1733924" y="1046295"/>
                  <a:pt x="1746260" y="1037362"/>
                  <a:pt x="1741051" y="1030383"/>
                </a:cubicBezTo>
                <a:cubicBezTo>
                  <a:pt x="1730634" y="1035687"/>
                  <a:pt x="1735842" y="1046295"/>
                  <a:pt x="1728989" y="1053273"/>
                </a:cubicBezTo>
                <a:cubicBezTo>
                  <a:pt x="1744341" y="1040991"/>
                  <a:pt x="1770384" y="1049645"/>
                  <a:pt x="1777512" y="1033734"/>
                </a:cubicBezTo>
                <a:cubicBezTo>
                  <a:pt x="1818906" y="1033734"/>
                  <a:pt x="1869072" y="1025080"/>
                  <a:pt x="1891826" y="1003865"/>
                </a:cubicBezTo>
                <a:cubicBezTo>
                  <a:pt x="1889906" y="1012798"/>
                  <a:pt x="1898679" y="1009169"/>
                  <a:pt x="1900324" y="1014472"/>
                </a:cubicBezTo>
                <a:cubicBezTo>
                  <a:pt x="1926367" y="998561"/>
                  <a:pt x="1969680" y="1007494"/>
                  <a:pt x="1978452" y="979301"/>
                </a:cubicBezTo>
                <a:cubicBezTo>
                  <a:pt x="1985305" y="977347"/>
                  <a:pt x="1980097" y="987954"/>
                  <a:pt x="1983661" y="993258"/>
                </a:cubicBezTo>
                <a:cubicBezTo>
                  <a:pt x="1945556" y="1016148"/>
                  <a:pt x="1912386" y="1003865"/>
                  <a:pt x="1886617" y="1028709"/>
                </a:cubicBezTo>
                <a:cubicBezTo>
                  <a:pt x="1888261" y="1035687"/>
                  <a:pt x="1909096" y="1026755"/>
                  <a:pt x="1902242" y="1037362"/>
                </a:cubicBezTo>
                <a:cubicBezTo>
                  <a:pt x="1943637" y="1021451"/>
                  <a:pt x="2007785" y="1019776"/>
                  <a:pt x="2042326" y="1009169"/>
                </a:cubicBezTo>
                <a:cubicBezTo>
                  <a:pt x="2047534" y="1019776"/>
                  <a:pt x="2028620" y="1010844"/>
                  <a:pt x="2030264" y="1019776"/>
                </a:cubicBezTo>
                <a:cubicBezTo>
                  <a:pt x="2077141" y="1005540"/>
                  <a:pt x="2134160" y="1019776"/>
                  <a:pt x="2168976" y="991582"/>
                </a:cubicBezTo>
                <a:cubicBezTo>
                  <a:pt x="2170620" y="1002190"/>
                  <a:pt x="2156914" y="996886"/>
                  <a:pt x="2158559" y="1005540"/>
                </a:cubicBezTo>
                <a:cubicBezTo>
                  <a:pt x="2182683" y="995212"/>
                  <a:pt x="2200228" y="1026755"/>
                  <a:pt x="2224351" y="1003865"/>
                </a:cubicBezTo>
                <a:cubicBezTo>
                  <a:pt x="2229560" y="1007494"/>
                  <a:pt x="2231205" y="1012798"/>
                  <a:pt x="2234769" y="1016148"/>
                </a:cubicBezTo>
                <a:cubicBezTo>
                  <a:pt x="2246831" y="1014472"/>
                  <a:pt x="2267665" y="1003865"/>
                  <a:pt x="2276437" y="1009169"/>
                </a:cubicBezTo>
                <a:cubicBezTo>
                  <a:pt x="2276437" y="1012798"/>
                  <a:pt x="2271228" y="1010844"/>
                  <a:pt x="2267665" y="1012798"/>
                </a:cubicBezTo>
                <a:cubicBezTo>
                  <a:pt x="2267665" y="1014472"/>
                  <a:pt x="2271228" y="1014472"/>
                  <a:pt x="2272874" y="1014472"/>
                </a:cubicBezTo>
                <a:cubicBezTo>
                  <a:pt x="2262456" y="1033734"/>
                  <a:pt x="2284935" y="1032059"/>
                  <a:pt x="2312623" y="1028709"/>
                </a:cubicBezTo>
                <a:cubicBezTo>
                  <a:pt x="2316187" y="1026755"/>
                  <a:pt x="2321395" y="1026755"/>
                  <a:pt x="2324685" y="1025080"/>
                </a:cubicBezTo>
                <a:cubicBezTo>
                  <a:pt x="2324685" y="1025080"/>
                  <a:pt x="2324685" y="1025080"/>
                  <a:pt x="2333458" y="1023405"/>
                </a:cubicBezTo>
                <a:cubicBezTo>
                  <a:pt x="2340311" y="1023405"/>
                  <a:pt x="2345520" y="1021451"/>
                  <a:pt x="2352647" y="1019776"/>
                </a:cubicBezTo>
                <a:cubicBezTo>
                  <a:pt x="2362790" y="1016148"/>
                  <a:pt x="2373207" y="1014472"/>
                  <a:pt x="2378415" y="1014472"/>
                </a:cubicBezTo>
                <a:cubicBezTo>
                  <a:pt x="2381979" y="1014472"/>
                  <a:pt x="2376770" y="1016148"/>
                  <a:pt x="2376770" y="1019776"/>
                </a:cubicBezTo>
                <a:cubicBezTo>
                  <a:pt x="2397605" y="1019776"/>
                  <a:pt x="2418439" y="1019776"/>
                  <a:pt x="2437355" y="1019776"/>
                </a:cubicBezTo>
                <a:cubicBezTo>
                  <a:pt x="2447772" y="1018102"/>
                  <a:pt x="2458189" y="1018102"/>
                  <a:pt x="2468606" y="1019776"/>
                </a:cubicBezTo>
                <a:cubicBezTo>
                  <a:pt x="2479023" y="1019776"/>
                  <a:pt x="2487521" y="1021451"/>
                  <a:pt x="2497939" y="1023405"/>
                </a:cubicBezTo>
                <a:cubicBezTo>
                  <a:pt x="2501502" y="1023405"/>
                  <a:pt x="2499857" y="1018102"/>
                  <a:pt x="2496294" y="1018102"/>
                </a:cubicBezTo>
                <a:cubicBezTo>
                  <a:pt x="2505066" y="1018102"/>
                  <a:pt x="2530835" y="1044341"/>
                  <a:pt x="2548105" y="1023405"/>
                </a:cubicBezTo>
                <a:cubicBezTo>
                  <a:pt x="2546187" y="1026755"/>
                  <a:pt x="2542896" y="1028709"/>
                  <a:pt x="2540978" y="1032059"/>
                </a:cubicBezTo>
                <a:cubicBezTo>
                  <a:pt x="2549750" y="1032059"/>
                  <a:pt x="2551394" y="1018102"/>
                  <a:pt x="2561812" y="1018102"/>
                </a:cubicBezTo>
                <a:cubicBezTo>
                  <a:pt x="2561812" y="1025080"/>
                  <a:pt x="2558522" y="1026755"/>
                  <a:pt x="2556603" y="1030383"/>
                </a:cubicBezTo>
                <a:cubicBezTo>
                  <a:pt x="2572229" y="1042666"/>
                  <a:pt x="2591419" y="1025080"/>
                  <a:pt x="2599917" y="1035687"/>
                </a:cubicBezTo>
                <a:cubicBezTo>
                  <a:pt x="2605126" y="1035687"/>
                  <a:pt x="2607044" y="1030383"/>
                  <a:pt x="2613898" y="1032059"/>
                </a:cubicBezTo>
                <a:cubicBezTo>
                  <a:pt x="2619106" y="1019776"/>
                  <a:pt x="2607044" y="1025080"/>
                  <a:pt x="2610334" y="1016148"/>
                </a:cubicBezTo>
                <a:cubicBezTo>
                  <a:pt x="2611979" y="1018102"/>
                  <a:pt x="2613898" y="1018102"/>
                  <a:pt x="2615542" y="1019776"/>
                </a:cubicBezTo>
                <a:cubicBezTo>
                  <a:pt x="2617188" y="1019776"/>
                  <a:pt x="2619106" y="1019776"/>
                  <a:pt x="2620751" y="1019776"/>
                </a:cubicBezTo>
                <a:cubicBezTo>
                  <a:pt x="2619106" y="1021451"/>
                  <a:pt x="2617188" y="1028709"/>
                  <a:pt x="2615542" y="1028709"/>
                </a:cubicBezTo>
                <a:cubicBezTo>
                  <a:pt x="2615542" y="1033734"/>
                  <a:pt x="2620751" y="1023405"/>
                  <a:pt x="2619106" y="1033734"/>
                </a:cubicBezTo>
                <a:cubicBezTo>
                  <a:pt x="2622396" y="1030383"/>
                  <a:pt x="2625960" y="1030383"/>
                  <a:pt x="2629523" y="1023405"/>
                </a:cubicBezTo>
                <a:cubicBezTo>
                  <a:pt x="2631168" y="1023405"/>
                  <a:pt x="2629523" y="1030383"/>
                  <a:pt x="2629523" y="1035687"/>
                </a:cubicBezTo>
                <a:cubicBezTo>
                  <a:pt x="2646794" y="1042666"/>
                  <a:pt x="2662420" y="1035687"/>
                  <a:pt x="2683254" y="1028709"/>
                </a:cubicBezTo>
                <a:lnTo>
                  <a:pt x="2687460" y="1035134"/>
                </a:lnTo>
                <a:lnTo>
                  <a:pt x="2687476" y="1035610"/>
                </a:lnTo>
                <a:lnTo>
                  <a:pt x="2689280" y="1037913"/>
                </a:lnTo>
                <a:lnTo>
                  <a:pt x="2694630" y="1046085"/>
                </a:lnTo>
                <a:cubicBezTo>
                  <a:pt x="2700456" y="1048947"/>
                  <a:pt x="2707378" y="1048947"/>
                  <a:pt x="2712587" y="1046295"/>
                </a:cubicBezTo>
                <a:cubicBezTo>
                  <a:pt x="2707378" y="1056902"/>
                  <a:pt x="2721359" y="1051598"/>
                  <a:pt x="2723003" y="1060252"/>
                </a:cubicBezTo>
                <a:cubicBezTo>
                  <a:pt x="2724648" y="1060252"/>
                  <a:pt x="2724648" y="1056902"/>
                  <a:pt x="2726567" y="1056902"/>
                </a:cubicBezTo>
                <a:cubicBezTo>
                  <a:pt x="2729857" y="1046295"/>
                  <a:pt x="2723003" y="1051598"/>
                  <a:pt x="2724648" y="1042666"/>
                </a:cubicBezTo>
                <a:lnTo>
                  <a:pt x="2732997" y="1059669"/>
                </a:lnTo>
                <a:lnTo>
                  <a:pt x="2731296" y="1060531"/>
                </a:lnTo>
                <a:cubicBezTo>
                  <a:pt x="2729993" y="1062066"/>
                  <a:pt x="2728212" y="1064718"/>
                  <a:pt x="2724648" y="1063881"/>
                </a:cubicBezTo>
                <a:cubicBezTo>
                  <a:pt x="2726567" y="1070860"/>
                  <a:pt x="2735065" y="1063881"/>
                  <a:pt x="2740274" y="1063881"/>
                </a:cubicBezTo>
                <a:cubicBezTo>
                  <a:pt x="2741919" y="1054949"/>
                  <a:pt x="2738629" y="1054949"/>
                  <a:pt x="2735065" y="1054949"/>
                </a:cubicBezTo>
                <a:cubicBezTo>
                  <a:pt x="2741919" y="1058577"/>
                  <a:pt x="2766317" y="1046295"/>
                  <a:pt x="2769881" y="1063881"/>
                </a:cubicBezTo>
                <a:cubicBezTo>
                  <a:pt x="2776734" y="1056902"/>
                  <a:pt x="2767961" y="1054949"/>
                  <a:pt x="2775089" y="1042666"/>
                </a:cubicBezTo>
                <a:cubicBezTo>
                  <a:pt x="2764398" y="1046295"/>
                  <a:pt x="2749047" y="1051598"/>
                  <a:pt x="2743838" y="1030383"/>
                </a:cubicBezTo>
                <a:cubicBezTo>
                  <a:pt x="2750691" y="1033734"/>
                  <a:pt x="2754255" y="1026755"/>
                  <a:pt x="2755900" y="1018102"/>
                </a:cubicBezTo>
                <a:cubicBezTo>
                  <a:pt x="2762753" y="1018102"/>
                  <a:pt x="2771525" y="1016148"/>
                  <a:pt x="2773170" y="1025080"/>
                </a:cubicBezTo>
                <a:cubicBezTo>
                  <a:pt x="2776734" y="1021451"/>
                  <a:pt x="2780297" y="1019776"/>
                  <a:pt x="2783587" y="1016148"/>
                </a:cubicBezTo>
                <a:cubicBezTo>
                  <a:pt x="2797569" y="1021451"/>
                  <a:pt x="2814839" y="1003865"/>
                  <a:pt x="2823337" y="1025080"/>
                </a:cubicBezTo>
                <a:cubicBezTo>
                  <a:pt x="2818128" y="1026755"/>
                  <a:pt x="2820048" y="1016148"/>
                  <a:pt x="2816484" y="1023405"/>
                </a:cubicBezTo>
                <a:cubicBezTo>
                  <a:pt x="2818128" y="1030383"/>
                  <a:pt x="2821692" y="1026755"/>
                  <a:pt x="2826901" y="1025080"/>
                </a:cubicBezTo>
                <a:cubicBezTo>
                  <a:pt x="2826901" y="1021451"/>
                  <a:pt x="2826901" y="1019776"/>
                  <a:pt x="2826901" y="1019776"/>
                </a:cubicBezTo>
                <a:cubicBezTo>
                  <a:pt x="2835674" y="1021451"/>
                  <a:pt x="2856508" y="1000515"/>
                  <a:pt x="2863361" y="1018102"/>
                </a:cubicBezTo>
                <a:cubicBezTo>
                  <a:pt x="2871859" y="1002190"/>
                  <a:pt x="2887484" y="1023405"/>
                  <a:pt x="2892693" y="1002190"/>
                </a:cubicBezTo>
                <a:cubicBezTo>
                  <a:pt x="2894338" y="1009169"/>
                  <a:pt x="2896257" y="1016148"/>
                  <a:pt x="2901466" y="1019776"/>
                </a:cubicBezTo>
                <a:cubicBezTo>
                  <a:pt x="2901466" y="1012798"/>
                  <a:pt x="2906674" y="1003865"/>
                  <a:pt x="2906674" y="1019776"/>
                </a:cubicBezTo>
                <a:cubicBezTo>
                  <a:pt x="2918736" y="1010844"/>
                  <a:pt x="2925589" y="1012798"/>
                  <a:pt x="2934362" y="1010844"/>
                </a:cubicBezTo>
                <a:cubicBezTo>
                  <a:pt x="2942861" y="1010844"/>
                  <a:pt x="2949987" y="1009169"/>
                  <a:pt x="2955197" y="993258"/>
                </a:cubicBezTo>
                <a:cubicBezTo>
                  <a:pt x="2956841" y="995212"/>
                  <a:pt x="2956841" y="1002190"/>
                  <a:pt x="2958485" y="1002190"/>
                </a:cubicBezTo>
                <a:cubicBezTo>
                  <a:pt x="2958485" y="996886"/>
                  <a:pt x="2956841" y="996886"/>
                  <a:pt x="2956841" y="989908"/>
                </a:cubicBezTo>
                <a:cubicBezTo>
                  <a:pt x="2960405" y="1002190"/>
                  <a:pt x="2962049" y="993258"/>
                  <a:pt x="2963695" y="998561"/>
                </a:cubicBezTo>
                <a:cubicBezTo>
                  <a:pt x="2965613" y="998561"/>
                  <a:pt x="2960405" y="1009169"/>
                  <a:pt x="2965613" y="1009169"/>
                </a:cubicBezTo>
                <a:cubicBezTo>
                  <a:pt x="2963695" y="1014472"/>
                  <a:pt x="2960405" y="1000515"/>
                  <a:pt x="2956841" y="1005540"/>
                </a:cubicBezTo>
                <a:cubicBezTo>
                  <a:pt x="2956841" y="1010844"/>
                  <a:pt x="2960405" y="1009169"/>
                  <a:pt x="2962049" y="1010844"/>
                </a:cubicBezTo>
                <a:cubicBezTo>
                  <a:pt x="2962049" y="1019776"/>
                  <a:pt x="2958485" y="1010844"/>
                  <a:pt x="2956841" y="1010844"/>
                </a:cubicBezTo>
                <a:cubicBezTo>
                  <a:pt x="2960405" y="1021451"/>
                  <a:pt x="2965613" y="1019776"/>
                  <a:pt x="2968903" y="1021451"/>
                </a:cubicBezTo>
                <a:cubicBezTo>
                  <a:pt x="2960405" y="1026755"/>
                  <a:pt x="2948069" y="1023405"/>
                  <a:pt x="2937651" y="1021451"/>
                </a:cubicBezTo>
                <a:cubicBezTo>
                  <a:pt x="2932716" y="1021451"/>
                  <a:pt x="2927509" y="1021451"/>
                  <a:pt x="2922300" y="1023405"/>
                </a:cubicBezTo>
                <a:cubicBezTo>
                  <a:pt x="2917091" y="1025080"/>
                  <a:pt x="2906674" y="1028709"/>
                  <a:pt x="2899821" y="1035687"/>
                </a:cubicBezTo>
                <a:cubicBezTo>
                  <a:pt x="2896257" y="1033734"/>
                  <a:pt x="2894338" y="1026755"/>
                  <a:pt x="2891048" y="1023405"/>
                </a:cubicBezTo>
                <a:cubicBezTo>
                  <a:pt x="2887484" y="1025080"/>
                  <a:pt x="2889129" y="1035687"/>
                  <a:pt x="2885840" y="1033734"/>
                </a:cubicBezTo>
                <a:cubicBezTo>
                  <a:pt x="2884195" y="1014472"/>
                  <a:pt x="2875422" y="1046295"/>
                  <a:pt x="2877068" y="1025080"/>
                </a:cubicBezTo>
                <a:cubicBezTo>
                  <a:pt x="2873778" y="1035687"/>
                  <a:pt x="2868569" y="1039037"/>
                  <a:pt x="2866650" y="1044341"/>
                </a:cubicBezTo>
                <a:cubicBezTo>
                  <a:pt x="2863361" y="1046295"/>
                  <a:pt x="2861441" y="1040991"/>
                  <a:pt x="2861441" y="1035687"/>
                </a:cubicBezTo>
                <a:cubicBezTo>
                  <a:pt x="2863361" y="1054949"/>
                  <a:pt x="2835674" y="1039037"/>
                  <a:pt x="2833754" y="1049645"/>
                </a:cubicBezTo>
                <a:cubicBezTo>
                  <a:pt x="2828546" y="1044341"/>
                  <a:pt x="2820048" y="1047970"/>
                  <a:pt x="2809630" y="1049645"/>
                </a:cubicBezTo>
                <a:cubicBezTo>
                  <a:pt x="2809630" y="1069185"/>
                  <a:pt x="2828546" y="1062206"/>
                  <a:pt x="2832109" y="1054949"/>
                </a:cubicBezTo>
                <a:cubicBezTo>
                  <a:pt x="2838962" y="1069185"/>
                  <a:pt x="2852943" y="1063881"/>
                  <a:pt x="2858152" y="1063881"/>
                </a:cubicBezTo>
                <a:cubicBezTo>
                  <a:pt x="2859796" y="1072813"/>
                  <a:pt x="2854589" y="1067510"/>
                  <a:pt x="2854589" y="1076163"/>
                </a:cubicBezTo>
                <a:cubicBezTo>
                  <a:pt x="2854589" y="1078117"/>
                  <a:pt x="2854589" y="1081467"/>
                  <a:pt x="2854589" y="1085095"/>
                </a:cubicBezTo>
                <a:cubicBezTo>
                  <a:pt x="2861441" y="1083141"/>
                  <a:pt x="2870214" y="1085095"/>
                  <a:pt x="2871859" y="1074488"/>
                </a:cubicBezTo>
                <a:cubicBezTo>
                  <a:pt x="2885840" y="1079792"/>
                  <a:pt x="2896257" y="1070860"/>
                  <a:pt x="2909964" y="1092074"/>
                </a:cubicBezTo>
                <a:cubicBezTo>
                  <a:pt x="2913528" y="1088445"/>
                  <a:pt x="2917091" y="1081467"/>
                  <a:pt x="2922300" y="1083141"/>
                </a:cubicBezTo>
                <a:cubicBezTo>
                  <a:pt x="2925589" y="1086771"/>
                  <a:pt x="2920381" y="1088445"/>
                  <a:pt x="2917091" y="1088445"/>
                </a:cubicBezTo>
                <a:cubicBezTo>
                  <a:pt x="2922300" y="1093749"/>
                  <a:pt x="2927509" y="1097378"/>
                  <a:pt x="2934362" y="1090400"/>
                </a:cubicBezTo>
                <a:cubicBezTo>
                  <a:pt x="2934362" y="1083141"/>
                  <a:pt x="2930798" y="1090400"/>
                  <a:pt x="2927509" y="1088445"/>
                </a:cubicBezTo>
                <a:cubicBezTo>
                  <a:pt x="2929153" y="1070860"/>
                  <a:pt x="2936007" y="1085095"/>
                  <a:pt x="2941216" y="1079792"/>
                </a:cubicBezTo>
                <a:cubicBezTo>
                  <a:pt x="2939570" y="1085095"/>
                  <a:pt x="2939570" y="1086771"/>
                  <a:pt x="2937651" y="1086771"/>
                </a:cubicBezTo>
                <a:cubicBezTo>
                  <a:pt x="2944778" y="1095703"/>
                  <a:pt x="2951632" y="1099053"/>
                  <a:pt x="2958485" y="1092074"/>
                </a:cubicBezTo>
                <a:cubicBezTo>
                  <a:pt x="2958485" y="1083141"/>
                  <a:pt x="2955197" y="1090400"/>
                  <a:pt x="2955197" y="1081467"/>
                </a:cubicBezTo>
                <a:cubicBezTo>
                  <a:pt x="2956841" y="1083141"/>
                  <a:pt x="2962049" y="1093749"/>
                  <a:pt x="2960405" y="1079792"/>
                </a:cubicBezTo>
                <a:cubicBezTo>
                  <a:pt x="2965613" y="1088445"/>
                  <a:pt x="2970822" y="1088445"/>
                  <a:pt x="2972467" y="1078117"/>
                </a:cubicBezTo>
                <a:cubicBezTo>
                  <a:pt x="2974111" y="1085095"/>
                  <a:pt x="2977675" y="1085095"/>
                  <a:pt x="2981239" y="1083141"/>
                </a:cubicBezTo>
                <a:cubicBezTo>
                  <a:pt x="2976030" y="1090400"/>
                  <a:pt x="2970822" y="1086771"/>
                  <a:pt x="2962049" y="1095703"/>
                </a:cubicBezTo>
                <a:cubicBezTo>
                  <a:pt x="2967258" y="1106311"/>
                  <a:pt x="2972467" y="1106311"/>
                  <a:pt x="2976030" y="1099053"/>
                </a:cubicBezTo>
                <a:cubicBezTo>
                  <a:pt x="2976030" y="1114964"/>
                  <a:pt x="2991382" y="1086771"/>
                  <a:pt x="2998510" y="1114964"/>
                </a:cubicBezTo>
                <a:cubicBezTo>
                  <a:pt x="3010571" y="1104356"/>
                  <a:pt x="3019069" y="1123897"/>
                  <a:pt x="3033050" y="1109660"/>
                </a:cubicBezTo>
                <a:cubicBezTo>
                  <a:pt x="3026197" y="1123897"/>
                  <a:pt x="3041823" y="1114964"/>
                  <a:pt x="3047031" y="1113290"/>
                </a:cubicBezTo>
                <a:cubicBezTo>
                  <a:pt x="3045112" y="1102682"/>
                  <a:pt x="3043467" y="1106311"/>
                  <a:pt x="3039903" y="1102682"/>
                </a:cubicBezTo>
                <a:cubicBezTo>
                  <a:pt x="3041823" y="1107986"/>
                  <a:pt x="3039903" y="1111335"/>
                  <a:pt x="3036614" y="1111335"/>
                </a:cubicBezTo>
                <a:cubicBezTo>
                  <a:pt x="3033050" y="1097378"/>
                  <a:pt x="3043467" y="1093749"/>
                  <a:pt x="3048676" y="1107986"/>
                </a:cubicBezTo>
                <a:cubicBezTo>
                  <a:pt x="3062383" y="1102682"/>
                  <a:pt x="3071156" y="1097378"/>
                  <a:pt x="3088426" y="1111335"/>
                </a:cubicBezTo>
                <a:cubicBezTo>
                  <a:pt x="3090344" y="1107986"/>
                  <a:pt x="3083217" y="1106311"/>
                  <a:pt x="3081572" y="1104356"/>
                </a:cubicBezTo>
                <a:cubicBezTo>
                  <a:pt x="3088426" y="1104356"/>
                  <a:pt x="3105970" y="1093749"/>
                  <a:pt x="3118032" y="1093749"/>
                </a:cubicBezTo>
                <a:cubicBezTo>
                  <a:pt x="3124886" y="1083141"/>
                  <a:pt x="3135302" y="1088445"/>
                  <a:pt x="3149010" y="1085095"/>
                </a:cubicBezTo>
                <a:cubicBezTo>
                  <a:pt x="3147365" y="1083141"/>
                  <a:pt x="3147365" y="1083141"/>
                  <a:pt x="3145720" y="1083141"/>
                </a:cubicBezTo>
                <a:cubicBezTo>
                  <a:pt x="3171763" y="1067510"/>
                  <a:pt x="3199450" y="1058577"/>
                  <a:pt x="3218366" y="1039037"/>
                </a:cubicBezTo>
                <a:cubicBezTo>
                  <a:pt x="3221929" y="1044341"/>
                  <a:pt x="3218366" y="1044341"/>
                  <a:pt x="3223575" y="1049645"/>
                </a:cubicBezTo>
                <a:cubicBezTo>
                  <a:pt x="3232347" y="1056902"/>
                  <a:pt x="3230703" y="1042666"/>
                  <a:pt x="3225493" y="1037362"/>
                </a:cubicBezTo>
                <a:cubicBezTo>
                  <a:pt x="3233991" y="1042666"/>
                  <a:pt x="3240845" y="1033734"/>
                  <a:pt x="3247972" y="1023405"/>
                </a:cubicBezTo>
                <a:cubicBezTo>
                  <a:pt x="3254825" y="1014472"/>
                  <a:pt x="3261679" y="1002190"/>
                  <a:pt x="3272097" y="1003865"/>
                </a:cubicBezTo>
                <a:lnTo>
                  <a:pt x="3275660" y="1007494"/>
                </a:lnTo>
                <a:cubicBezTo>
                  <a:pt x="3275660" y="1007494"/>
                  <a:pt x="3275660" y="996886"/>
                  <a:pt x="3280869" y="1007494"/>
                </a:cubicBezTo>
                <a:cubicBezTo>
                  <a:pt x="3278949" y="991582"/>
                  <a:pt x="3291286" y="989908"/>
                  <a:pt x="3294575" y="979301"/>
                </a:cubicBezTo>
                <a:cubicBezTo>
                  <a:pt x="3298139" y="979301"/>
                  <a:pt x="3303348" y="982650"/>
                  <a:pt x="3304993" y="987954"/>
                </a:cubicBezTo>
                <a:cubicBezTo>
                  <a:pt x="3306911" y="986279"/>
                  <a:pt x="3306911" y="984604"/>
                  <a:pt x="3308555" y="982650"/>
                </a:cubicBezTo>
                <a:cubicBezTo>
                  <a:pt x="3310201" y="979301"/>
                  <a:pt x="3304993" y="979301"/>
                  <a:pt x="3299784" y="973997"/>
                </a:cubicBezTo>
                <a:cubicBezTo>
                  <a:pt x="3310201" y="972043"/>
                  <a:pt x="3324182" y="973997"/>
                  <a:pt x="3324182" y="963390"/>
                </a:cubicBezTo>
                <a:cubicBezTo>
                  <a:pt x="3329391" y="968693"/>
                  <a:pt x="3331035" y="968693"/>
                  <a:pt x="3334599" y="970368"/>
                </a:cubicBezTo>
                <a:cubicBezTo>
                  <a:pt x="3334599" y="965064"/>
                  <a:pt x="3343097" y="961435"/>
                  <a:pt x="3345016" y="958086"/>
                </a:cubicBezTo>
                <a:cubicBezTo>
                  <a:pt x="3351870" y="965064"/>
                  <a:pt x="3345016" y="965064"/>
                  <a:pt x="3350225" y="970368"/>
                </a:cubicBezTo>
                <a:cubicBezTo>
                  <a:pt x="3357079" y="959760"/>
                  <a:pt x="3384766" y="963390"/>
                  <a:pt x="3384766" y="942175"/>
                </a:cubicBezTo>
                <a:cubicBezTo>
                  <a:pt x="3398473" y="949153"/>
                  <a:pt x="3381202" y="949153"/>
                  <a:pt x="3389975" y="956132"/>
                </a:cubicBezTo>
                <a:cubicBezTo>
                  <a:pt x="3402037" y="952782"/>
                  <a:pt x="3389975" y="924589"/>
                  <a:pt x="3408889" y="926264"/>
                </a:cubicBezTo>
                <a:cubicBezTo>
                  <a:pt x="3412454" y="924589"/>
                  <a:pt x="3403682" y="920960"/>
                  <a:pt x="3403682" y="919285"/>
                </a:cubicBezTo>
                <a:cubicBezTo>
                  <a:pt x="3421226" y="919285"/>
                  <a:pt x="3424515" y="908678"/>
                  <a:pt x="3422870" y="896395"/>
                </a:cubicBezTo>
                <a:cubicBezTo>
                  <a:pt x="3457412" y="915657"/>
                  <a:pt x="3441786" y="878530"/>
                  <a:pt x="3467829" y="880484"/>
                </a:cubicBezTo>
                <a:lnTo>
                  <a:pt x="3470902" y="868032"/>
                </a:lnTo>
                <a:lnTo>
                  <a:pt x="3467592" y="866567"/>
                </a:lnTo>
                <a:cubicBezTo>
                  <a:pt x="3463689" y="866146"/>
                  <a:pt x="3460197" y="865724"/>
                  <a:pt x="3460197" y="862206"/>
                </a:cubicBezTo>
                <a:cubicBezTo>
                  <a:pt x="3446228" y="860236"/>
                  <a:pt x="3444585" y="870930"/>
                  <a:pt x="3446228" y="876276"/>
                </a:cubicBezTo>
                <a:cubicBezTo>
                  <a:pt x="3427329" y="869241"/>
                  <a:pt x="3444585" y="844197"/>
                  <a:pt x="3458553" y="837162"/>
                </a:cubicBezTo>
                <a:cubicBezTo>
                  <a:pt x="3463483" y="838850"/>
                  <a:pt x="3468688" y="842508"/>
                  <a:pt x="3470605" y="838850"/>
                </a:cubicBezTo>
                <a:cubicBezTo>
                  <a:pt x="3482657" y="847854"/>
                  <a:pt x="3470605" y="849543"/>
                  <a:pt x="3472249" y="853201"/>
                </a:cubicBezTo>
                <a:cubicBezTo>
                  <a:pt x="3463483" y="854890"/>
                  <a:pt x="3460197" y="847854"/>
                  <a:pt x="3467045" y="846166"/>
                </a:cubicBezTo>
                <a:cubicBezTo>
                  <a:pt x="3463483" y="844197"/>
                  <a:pt x="3461841" y="847854"/>
                  <a:pt x="3454993" y="844197"/>
                </a:cubicBezTo>
                <a:cubicBezTo>
                  <a:pt x="3451432" y="849543"/>
                  <a:pt x="3458553" y="853201"/>
                  <a:pt x="3458553" y="856860"/>
                </a:cubicBezTo>
                <a:cubicBezTo>
                  <a:pt x="3463621" y="854186"/>
                  <a:pt x="3467935" y="855945"/>
                  <a:pt x="3471188" y="859251"/>
                </a:cubicBezTo>
                <a:lnTo>
                  <a:pt x="3474051" y="864591"/>
                </a:lnTo>
                <a:lnTo>
                  <a:pt x="3485099" y="857595"/>
                </a:lnTo>
                <a:cubicBezTo>
                  <a:pt x="3485099" y="853965"/>
                  <a:pt x="3481809" y="852291"/>
                  <a:pt x="3480164" y="848662"/>
                </a:cubicBezTo>
                <a:cubicBezTo>
                  <a:pt x="3481809" y="843358"/>
                  <a:pt x="3481809" y="848662"/>
                  <a:pt x="3488664" y="850337"/>
                </a:cubicBezTo>
                <a:cubicBezTo>
                  <a:pt x="3490309" y="848662"/>
                  <a:pt x="3483455" y="845033"/>
                  <a:pt x="3485099" y="841683"/>
                </a:cubicBezTo>
                <a:cubicBezTo>
                  <a:pt x="3481809" y="839729"/>
                  <a:pt x="3481809" y="843358"/>
                  <a:pt x="3481809" y="843358"/>
                </a:cubicBezTo>
                <a:cubicBezTo>
                  <a:pt x="3480028" y="838054"/>
                  <a:pt x="3481741" y="833658"/>
                  <a:pt x="3484345" y="829471"/>
                </a:cubicBezTo>
                <a:lnTo>
                  <a:pt x="3488077" y="823492"/>
                </a:lnTo>
                <a:lnTo>
                  <a:pt x="3476176" y="822365"/>
                </a:lnTo>
                <a:cubicBezTo>
                  <a:pt x="3469907" y="821697"/>
                  <a:pt x="3465138" y="820362"/>
                  <a:pt x="3467727" y="816707"/>
                </a:cubicBezTo>
                <a:cubicBezTo>
                  <a:pt x="3457370" y="816707"/>
                  <a:pt x="3460914" y="831045"/>
                  <a:pt x="3460914" y="834418"/>
                </a:cubicBezTo>
                <a:cubicBezTo>
                  <a:pt x="3441834" y="825703"/>
                  <a:pt x="3459278" y="818675"/>
                  <a:pt x="3464183" y="811366"/>
                </a:cubicBezTo>
                <a:cubicBezTo>
                  <a:pt x="3469363" y="813333"/>
                  <a:pt x="3471270" y="815020"/>
                  <a:pt x="3471270" y="816707"/>
                </a:cubicBezTo>
                <a:cubicBezTo>
                  <a:pt x="3478084" y="816707"/>
                  <a:pt x="3481627" y="815020"/>
                  <a:pt x="3483263" y="809679"/>
                </a:cubicBezTo>
                <a:cubicBezTo>
                  <a:pt x="3469363" y="802651"/>
                  <a:pt x="3478084" y="816707"/>
                  <a:pt x="3466091" y="809679"/>
                </a:cubicBezTo>
                <a:cubicBezTo>
                  <a:pt x="3471270" y="804337"/>
                  <a:pt x="3476449" y="798997"/>
                  <a:pt x="3490077" y="802651"/>
                </a:cubicBezTo>
                <a:cubicBezTo>
                  <a:pt x="3495391" y="807922"/>
                  <a:pt x="3484148" y="812244"/>
                  <a:pt x="3486129" y="817871"/>
                </a:cubicBezTo>
                <a:lnTo>
                  <a:pt x="3489736" y="820831"/>
                </a:lnTo>
                <a:lnTo>
                  <a:pt x="3492227" y="816839"/>
                </a:lnTo>
                <a:lnTo>
                  <a:pt x="3492961" y="823476"/>
                </a:lnTo>
                <a:lnTo>
                  <a:pt x="3493620" y="824017"/>
                </a:lnTo>
                <a:lnTo>
                  <a:pt x="3493014" y="823960"/>
                </a:lnTo>
                <a:lnTo>
                  <a:pt x="3493700" y="830169"/>
                </a:lnTo>
                <a:cubicBezTo>
                  <a:pt x="3492158" y="834565"/>
                  <a:pt x="3488664" y="838054"/>
                  <a:pt x="3483455" y="838054"/>
                </a:cubicBezTo>
                <a:cubicBezTo>
                  <a:pt x="3483455" y="839729"/>
                  <a:pt x="3488664" y="841683"/>
                  <a:pt x="3488664" y="843358"/>
                </a:cubicBezTo>
                <a:cubicBezTo>
                  <a:pt x="3499080" y="846987"/>
                  <a:pt x="3505933" y="841683"/>
                  <a:pt x="3497435" y="834426"/>
                </a:cubicBezTo>
                <a:cubicBezTo>
                  <a:pt x="3502645" y="831076"/>
                  <a:pt x="3511142" y="831076"/>
                  <a:pt x="3516351" y="829122"/>
                </a:cubicBezTo>
                <a:cubicBezTo>
                  <a:pt x="3519915" y="824098"/>
                  <a:pt x="3502645" y="820469"/>
                  <a:pt x="3504289" y="816839"/>
                </a:cubicBezTo>
                <a:cubicBezTo>
                  <a:pt x="3535541" y="825772"/>
                  <a:pt x="3516351" y="795904"/>
                  <a:pt x="3538829" y="799253"/>
                </a:cubicBezTo>
                <a:cubicBezTo>
                  <a:pt x="3537185" y="788646"/>
                  <a:pt x="3545958" y="776364"/>
                  <a:pt x="3554455" y="765757"/>
                </a:cubicBezTo>
                <a:cubicBezTo>
                  <a:pt x="3561309" y="772735"/>
                  <a:pt x="3566517" y="772735"/>
                  <a:pt x="3570081" y="767431"/>
                </a:cubicBezTo>
                <a:cubicBezTo>
                  <a:pt x="3570081" y="778038"/>
                  <a:pt x="3554455" y="771060"/>
                  <a:pt x="3564873" y="783342"/>
                </a:cubicBezTo>
                <a:cubicBezTo>
                  <a:pt x="3571726" y="783342"/>
                  <a:pt x="3578853" y="785296"/>
                  <a:pt x="3578853" y="779993"/>
                </a:cubicBezTo>
                <a:cubicBezTo>
                  <a:pt x="3570081" y="783342"/>
                  <a:pt x="3571726" y="778038"/>
                  <a:pt x="3575290" y="772735"/>
                </a:cubicBezTo>
                <a:cubicBezTo>
                  <a:pt x="3576935" y="774689"/>
                  <a:pt x="3582143" y="778038"/>
                  <a:pt x="3587353" y="779993"/>
                </a:cubicBezTo>
                <a:cubicBezTo>
                  <a:pt x="3582143" y="790600"/>
                  <a:pt x="3575290" y="811536"/>
                  <a:pt x="3587353" y="827447"/>
                </a:cubicBezTo>
                <a:cubicBezTo>
                  <a:pt x="3590915" y="822143"/>
                  <a:pt x="3594205" y="815164"/>
                  <a:pt x="3596124" y="811536"/>
                </a:cubicBezTo>
                <a:cubicBezTo>
                  <a:pt x="3590915" y="809861"/>
                  <a:pt x="3587353" y="809861"/>
                  <a:pt x="3585707" y="813490"/>
                </a:cubicBezTo>
                <a:cubicBezTo>
                  <a:pt x="3580498" y="811536"/>
                  <a:pt x="3587353" y="808186"/>
                  <a:pt x="3585707" y="806232"/>
                </a:cubicBezTo>
                <a:cubicBezTo>
                  <a:pt x="3592560" y="813490"/>
                  <a:pt x="3594205" y="806232"/>
                  <a:pt x="3602978" y="808186"/>
                </a:cubicBezTo>
                <a:cubicBezTo>
                  <a:pt x="3602978" y="808186"/>
                  <a:pt x="3602978" y="808186"/>
                  <a:pt x="3601333" y="816839"/>
                </a:cubicBezTo>
                <a:lnTo>
                  <a:pt x="3607459" y="817095"/>
                </a:lnTo>
                <a:lnTo>
                  <a:pt x="3612765" y="804082"/>
                </a:lnTo>
                <a:cubicBezTo>
                  <a:pt x="3614054" y="798591"/>
                  <a:pt x="3614054" y="793764"/>
                  <a:pt x="3612289" y="790267"/>
                </a:cubicBezTo>
                <a:cubicBezTo>
                  <a:pt x="3622601" y="786629"/>
                  <a:pt x="3622601" y="782992"/>
                  <a:pt x="3631284" y="782992"/>
                </a:cubicBezTo>
                <a:cubicBezTo>
                  <a:pt x="3620972" y="784951"/>
                  <a:pt x="3636168" y="802578"/>
                  <a:pt x="3617446" y="800620"/>
                </a:cubicBezTo>
                <a:lnTo>
                  <a:pt x="3617366" y="803110"/>
                </a:lnTo>
                <a:lnTo>
                  <a:pt x="3620622" y="804932"/>
                </a:lnTo>
                <a:cubicBezTo>
                  <a:pt x="3620702" y="805517"/>
                  <a:pt x="3619888" y="806058"/>
                  <a:pt x="3618912" y="806720"/>
                </a:cubicBezTo>
                <a:lnTo>
                  <a:pt x="3617042" y="813203"/>
                </a:lnTo>
                <a:lnTo>
                  <a:pt x="3617033" y="813492"/>
                </a:lnTo>
                <a:lnTo>
                  <a:pt x="3625684" y="813716"/>
                </a:lnTo>
                <a:cubicBezTo>
                  <a:pt x="3630836" y="811989"/>
                  <a:pt x="3627238" y="805395"/>
                  <a:pt x="3632585" y="802883"/>
                </a:cubicBezTo>
                <a:cubicBezTo>
                  <a:pt x="3647936" y="811536"/>
                  <a:pt x="3634230" y="820469"/>
                  <a:pt x="3634230" y="827447"/>
                </a:cubicBezTo>
                <a:cubicBezTo>
                  <a:pt x="3634230" y="832750"/>
                  <a:pt x="3642728" y="834426"/>
                  <a:pt x="3632585" y="838054"/>
                </a:cubicBezTo>
                <a:cubicBezTo>
                  <a:pt x="3637518" y="841683"/>
                  <a:pt x="3641083" y="852291"/>
                  <a:pt x="3641083" y="860944"/>
                </a:cubicBezTo>
                <a:cubicBezTo>
                  <a:pt x="3637518" y="859269"/>
                  <a:pt x="3637518" y="857595"/>
                  <a:pt x="3634230" y="855640"/>
                </a:cubicBezTo>
                <a:cubicBezTo>
                  <a:pt x="3631625" y="860107"/>
                  <a:pt x="3633338" y="864573"/>
                  <a:pt x="3637210" y="868796"/>
                </a:cubicBezTo>
                <a:lnTo>
                  <a:pt x="3644015" y="873787"/>
                </a:lnTo>
                <a:lnTo>
                  <a:pt x="3645971" y="869241"/>
                </a:lnTo>
                <a:cubicBezTo>
                  <a:pt x="3649217" y="865020"/>
                  <a:pt x="3654880" y="860166"/>
                  <a:pt x="3656677" y="859322"/>
                </a:cubicBezTo>
                <a:cubicBezTo>
                  <a:pt x="3672425" y="868327"/>
                  <a:pt x="3644521" y="870015"/>
                  <a:pt x="3649770" y="875362"/>
                </a:cubicBezTo>
                <a:lnTo>
                  <a:pt x="3645316" y="874742"/>
                </a:lnTo>
                <a:lnTo>
                  <a:pt x="3653144" y="880484"/>
                </a:lnTo>
                <a:cubicBezTo>
                  <a:pt x="3658352" y="880484"/>
                  <a:pt x="3651499" y="875180"/>
                  <a:pt x="3658352" y="873506"/>
                </a:cubicBezTo>
                <a:cubicBezTo>
                  <a:pt x="3656708" y="885788"/>
                  <a:pt x="3667125" y="880484"/>
                  <a:pt x="3675898" y="892767"/>
                </a:cubicBezTo>
                <a:cubicBezTo>
                  <a:pt x="3672334" y="903374"/>
                  <a:pt x="3661917" y="915657"/>
                  <a:pt x="3677542" y="919285"/>
                </a:cubicBezTo>
                <a:cubicBezTo>
                  <a:pt x="3675898" y="935196"/>
                  <a:pt x="3665480" y="942175"/>
                  <a:pt x="3675898" y="954457"/>
                </a:cubicBezTo>
                <a:cubicBezTo>
                  <a:pt x="3655063" y="958086"/>
                  <a:pt x="3665480" y="977347"/>
                  <a:pt x="3667125" y="989908"/>
                </a:cubicBezTo>
                <a:lnTo>
                  <a:pt x="3670820" y="987597"/>
                </a:lnTo>
                <a:lnTo>
                  <a:pt x="3670299" y="986372"/>
                </a:lnTo>
                <a:cubicBezTo>
                  <a:pt x="3670656" y="983479"/>
                  <a:pt x="3672512" y="980916"/>
                  <a:pt x="3675852" y="980266"/>
                </a:cubicBezTo>
                <a:lnTo>
                  <a:pt x="3679080" y="980906"/>
                </a:lnTo>
                <a:lnTo>
                  <a:pt x="3682750" y="972043"/>
                </a:lnTo>
                <a:cubicBezTo>
                  <a:pt x="3691249" y="975671"/>
                  <a:pt x="3691249" y="986279"/>
                  <a:pt x="3686040" y="986279"/>
                </a:cubicBezTo>
                <a:cubicBezTo>
                  <a:pt x="3686040" y="989908"/>
                  <a:pt x="3691249" y="993258"/>
                  <a:pt x="3696458" y="996886"/>
                </a:cubicBezTo>
                <a:cubicBezTo>
                  <a:pt x="3708794" y="991582"/>
                  <a:pt x="3696458" y="973997"/>
                  <a:pt x="3712082" y="973997"/>
                </a:cubicBezTo>
                <a:cubicBezTo>
                  <a:pt x="3712082" y="982650"/>
                  <a:pt x="3712082" y="1003865"/>
                  <a:pt x="3705230" y="1018102"/>
                </a:cubicBezTo>
                <a:cubicBezTo>
                  <a:pt x="3703586" y="1025080"/>
                  <a:pt x="3682750" y="1039037"/>
                  <a:pt x="3698376" y="1039037"/>
                </a:cubicBezTo>
                <a:cubicBezTo>
                  <a:pt x="3701666" y="1047970"/>
                  <a:pt x="3672334" y="1053273"/>
                  <a:pt x="3696458" y="1067510"/>
                </a:cubicBezTo>
                <a:cubicBezTo>
                  <a:pt x="3681106" y="1099053"/>
                  <a:pt x="3670689" y="1127525"/>
                  <a:pt x="3651499" y="1164372"/>
                </a:cubicBezTo>
                <a:cubicBezTo>
                  <a:pt x="3656708" y="1168001"/>
                  <a:pt x="3656708" y="1159068"/>
                  <a:pt x="3660272" y="1157393"/>
                </a:cubicBezTo>
                <a:cubicBezTo>
                  <a:pt x="3663562" y="1166047"/>
                  <a:pt x="3663562" y="1155719"/>
                  <a:pt x="3670689" y="1162697"/>
                </a:cubicBezTo>
                <a:cubicBezTo>
                  <a:pt x="3663562" y="1164372"/>
                  <a:pt x="3658352" y="1168001"/>
                  <a:pt x="3649854" y="1168001"/>
                </a:cubicBezTo>
                <a:cubicBezTo>
                  <a:pt x="3651499" y="1189215"/>
                  <a:pt x="3616959" y="1196194"/>
                  <a:pt x="3629020" y="1219084"/>
                </a:cubicBezTo>
                <a:cubicBezTo>
                  <a:pt x="3620248" y="1222713"/>
                  <a:pt x="3616959" y="1224388"/>
                  <a:pt x="3625456" y="1231367"/>
                </a:cubicBezTo>
                <a:cubicBezTo>
                  <a:pt x="3609831" y="1234995"/>
                  <a:pt x="3616959" y="1254256"/>
                  <a:pt x="3604897" y="1259559"/>
                </a:cubicBezTo>
                <a:cubicBezTo>
                  <a:pt x="3625456" y="1277425"/>
                  <a:pt x="3629020" y="1245602"/>
                  <a:pt x="3642728" y="1241974"/>
                </a:cubicBezTo>
                <a:cubicBezTo>
                  <a:pt x="3640259" y="1256629"/>
                  <a:pt x="3624994" y="1268143"/>
                  <a:pt x="3616012" y="1282641"/>
                </a:cubicBezTo>
                <a:lnTo>
                  <a:pt x="3612330" y="1292006"/>
                </a:lnTo>
                <a:lnTo>
                  <a:pt x="3615788" y="1295696"/>
                </a:lnTo>
                <a:cubicBezTo>
                  <a:pt x="3617216" y="1302384"/>
                  <a:pt x="3606102" y="1308399"/>
                  <a:pt x="3600908" y="1308399"/>
                </a:cubicBezTo>
                <a:lnTo>
                  <a:pt x="3602526" y="1303061"/>
                </a:lnTo>
                <a:lnTo>
                  <a:pt x="3585707" y="1313888"/>
                </a:lnTo>
                <a:cubicBezTo>
                  <a:pt x="3577483" y="1320552"/>
                  <a:pt x="3570081" y="1327671"/>
                  <a:pt x="3566517" y="1332137"/>
                </a:cubicBezTo>
                <a:cubicBezTo>
                  <a:pt x="3573645" y="1339115"/>
                  <a:pt x="3580498" y="1339115"/>
                  <a:pt x="3587353" y="1332137"/>
                </a:cubicBezTo>
                <a:cubicBezTo>
                  <a:pt x="3590915" y="1337161"/>
                  <a:pt x="3580498" y="1339115"/>
                  <a:pt x="3580498" y="1342465"/>
                </a:cubicBezTo>
                <a:lnTo>
                  <a:pt x="3575669" y="1340831"/>
                </a:lnTo>
                <a:lnTo>
                  <a:pt x="3566940" y="1352906"/>
                </a:lnTo>
                <a:cubicBezTo>
                  <a:pt x="3565033" y="1357123"/>
                  <a:pt x="3562920" y="1361129"/>
                  <a:pt x="3556924" y="1363799"/>
                </a:cubicBezTo>
                <a:lnTo>
                  <a:pt x="3553158" y="1355490"/>
                </a:lnTo>
                <a:lnTo>
                  <a:pt x="3547534" y="1359563"/>
                </a:lnTo>
                <a:cubicBezTo>
                  <a:pt x="3540201" y="1363750"/>
                  <a:pt x="3531976" y="1368146"/>
                  <a:pt x="3528413" y="1379591"/>
                </a:cubicBezTo>
                <a:cubicBezTo>
                  <a:pt x="3528413" y="1379591"/>
                  <a:pt x="3528413" y="1379591"/>
                  <a:pt x="3525123" y="1374288"/>
                </a:cubicBezTo>
                <a:cubicBezTo>
                  <a:pt x="3504289" y="1390199"/>
                  <a:pt x="3483455" y="1400806"/>
                  <a:pt x="3462621" y="1411413"/>
                </a:cubicBezTo>
                <a:cubicBezTo>
                  <a:pt x="3443705" y="1423696"/>
                  <a:pt x="3422870" y="1432628"/>
                  <a:pt x="3402037" y="1442956"/>
                </a:cubicBezTo>
                <a:cubicBezTo>
                  <a:pt x="3375994" y="1458868"/>
                  <a:pt x="3341452" y="1485386"/>
                  <a:pt x="3304993" y="1489014"/>
                </a:cubicBezTo>
                <a:cubicBezTo>
                  <a:pt x="3301703" y="1497669"/>
                  <a:pt x="3313765" y="1501297"/>
                  <a:pt x="3317055" y="1499622"/>
                </a:cubicBezTo>
                <a:cubicBezTo>
                  <a:pt x="3311846" y="1504926"/>
                  <a:pt x="3296495" y="1513580"/>
                  <a:pt x="3287722" y="1515533"/>
                </a:cubicBezTo>
                <a:cubicBezTo>
                  <a:pt x="3282513" y="1504926"/>
                  <a:pt x="3292931" y="1515533"/>
                  <a:pt x="3291286" y="1508276"/>
                </a:cubicBezTo>
                <a:cubicBezTo>
                  <a:pt x="3289367" y="1501297"/>
                  <a:pt x="3284158" y="1510229"/>
                  <a:pt x="3280869" y="1510229"/>
                </a:cubicBezTo>
                <a:cubicBezTo>
                  <a:pt x="3277305" y="1511904"/>
                  <a:pt x="3282513" y="1513580"/>
                  <a:pt x="3282513" y="1517208"/>
                </a:cubicBezTo>
                <a:cubicBezTo>
                  <a:pt x="3240845" y="1534794"/>
                  <a:pt x="3207949" y="1540098"/>
                  <a:pt x="3168199" y="1557683"/>
                </a:cubicBezTo>
                <a:cubicBezTo>
                  <a:pt x="3180261" y="1577224"/>
                  <a:pt x="3207949" y="1536748"/>
                  <a:pt x="3216721" y="1559638"/>
                </a:cubicBezTo>
                <a:cubicBezTo>
                  <a:pt x="3202740" y="1552380"/>
                  <a:pt x="3199450" y="1569966"/>
                  <a:pt x="3189033" y="1568291"/>
                </a:cubicBezTo>
                <a:cubicBezTo>
                  <a:pt x="3195886" y="1582528"/>
                  <a:pt x="3207949" y="1564942"/>
                  <a:pt x="3209868" y="1561313"/>
                </a:cubicBezTo>
                <a:cubicBezTo>
                  <a:pt x="3209868" y="1561313"/>
                  <a:pt x="3209868" y="1561313"/>
                  <a:pt x="3213157" y="1569966"/>
                </a:cubicBezTo>
                <a:cubicBezTo>
                  <a:pt x="3213157" y="1561313"/>
                  <a:pt x="3216721" y="1562987"/>
                  <a:pt x="3223575" y="1562987"/>
                </a:cubicBezTo>
                <a:cubicBezTo>
                  <a:pt x="3220284" y="1557683"/>
                  <a:pt x="3221929" y="1557683"/>
                  <a:pt x="3221929" y="1545402"/>
                </a:cubicBezTo>
                <a:cubicBezTo>
                  <a:pt x="3230703" y="1550705"/>
                  <a:pt x="3237556" y="1538423"/>
                  <a:pt x="3240845" y="1550705"/>
                </a:cubicBezTo>
                <a:cubicBezTo>
                  <a:pt x="3251261" y="1552380"/>
                  <a:pt x="3244409" y="1540098"/>
                  <a:pt x="3253181" y="1540098"/>
                </a:cubicBezTo>
                <a:cubicBezTo>
                  <a:pt x="3258390" y="1547076"/>
                  <a:pt x="3251261" y="1547076"/>
                  <a:pt x="3253181" y="1552380"/>
                </a:cubicBezTo>
                <a:cubicBezTo>
                  <a:pt x="3260035" y="1552380"/>
                  <a:pt x="3256470" y="1547076"/>
                  <a:pt x="3261679" y="1545402"/>
                </a:cubicBezTo>
                <a:cubicBezTo>
                  <a:pt x="3260035" y="1541772"/>
                  <a:pt x="3254825" y="1545402"/>
                  <a:pt x="3254825" y="1536748"/>
                </a:cubicBezTo>
                <a:cubicBezTo>
                  <a:pt x="3263323" y="1534794"/>
                  <a:pt x="3277305" y="1536748"/>
                  <a:pt x="3284158" y="1526141"/>
                </a:cubicBezTo>
                <a:cubicBezTo>
                  <a:pt x="3284158" y="1533119"/>
                  <a:pt x="3286077" y="1529491"/>
                  <a:pt x="3289367" y="1538423"/>
                </a:cubicBezTo>
                <a:cubicBezTo>
                  <a:pt x="3292931" y="1538423"/>
                  <a:pt x="3292931" y="1536190"/>
                  <a:pt x="3292931" y="1533747"/>
                </a:cubicBezTo>
                <a:lnTo>
                  <a:pt x="3293392" y="1532980"/>
                </a:lnTo>
                <a:lnTo>
                  <a:pt x="3332989" y="1521011"/>
                </a:lnTo>
                <a:cubicBezTo>
                  <a:pt x="3345360" y="1515952"/>
                  <a:pt x="3357079" y="1510229"/>
                  <a:pt x="3369140" y="1504926"/>
                </a:cubicBezTo>
                <a:cubicBezTo>
                  <a:pt x="3393264" y="1494318"/>
                  <a:pt x="3414098" y="1480082"/>
                  <a:pt x="3438496" y="1469475"/>
                </a:cubicBezTo>
                <a:cubicBezTo>
                  <a:pt x="3441786" y="1466125"/>
                  <a:pt x="3434932" y="1467800"/>
                  <a:pt x="3436577" y="1460822"/>
                </a:cubicBezTo>
                <a:cubicBezTo>
                  <a:pt x="3445350" y="1455518"/>
                  <a:pt x="3450558" y="1442956"/>
                  <a:pt x="3460976" y="1455518"/>
                </a:cubicBezTo>
                <a:cubicBezTo>
                  <a:pt x="3467829" y="1446585"/>
                  <a:pt x="3480164" y="1448260"/>
                  <a:pt x="3478246" y="1432628"/>
                </a:cubicBezTo>
                <a:cubicBezTo>
                  <a:pt x="3487019" y="1439607"/>
                  <a:pt x="3487019" y="1423696"/>
                  <a:pt x="3493871" y="1432628"/>
                </a:cubicBezTo>
                <a:cubicBezTo>
                  <a:pt x="3497435" y="1429000"/>
                  <a:pt x="3493871" y="1423696"/>
                  <a:pt x="3492227" y="1418392"/>
                </a:cubicBezTo>
                <a:cubicBezTo>
                  <a:pt x="3499080" y="1418392"/>
                  <a:pt x="3526768" y="1414763"/>
                  <a:pt x="3519915" y="1402481"/>
                </a:cubicBezTo>
                <a:cubicBezTo>
                  <a:pt x="3537185" y="1407785"/>
                  <a:pt x="3540749" y="1388523"/>
                  <a:pt x="3551165" y="1395502"/>
                </a:cubicBezTo>
                <a:cubicBezTo>
                  <a:pt x="3552810" y="1390199"/>
                  <a:pt x="3558019" y="1386570"/>
                  <a:pt x="3549247" y="1377916"/>
                </a:cubicBezTo>
                <a:cubicBezTo>
                  <a:pt x="3551165" y="1377916"/>
                  <a:pt x="3552810" y="1381266"/>
                  <a:pt x="3556375" y="1384895"/>
                </a:cubicBezTo>
                <a:cubicBezTo>
                  <a:pt x="3566517" y="1367309"/>
                  <a:pt x="3584062" y="1353072"/>
                  <a:pt x="3601333" y="1340790"/>
                </a:cubicBezTo>
                <a:cubicBezTo>
                  <a:pt x="3611749" y="1333811"/>
                  <a:pt x="3620248" y="1326833"/>
                  <a:pt x="3629020" y="1319575"/>
                </a:cubicBezTo>
                <a:lnTo>
                  <a:pt x="3630476" y="1317534"/>
                </a:lnTo>
                <a:lnTo>
                  <a:pt x="3629174" y="1315927"/>
                </a:lnTo>
                <a:cubicBezTo>
                  <a:pt x="3625982" y="1313549"/>
                  <a:pt x="3624284" y="1310966"/>
                  <a:pt x="3630261" y="1304987"/>
                </a:cubicBezTo>
                <a:lnTo>
                  <a:pt x="3635496" y="1310497"/>
                </a:lnTo>
                <a:lnTo>
                  <a:pt x="3647936" y="1293057"/>
                </a:lnTo>
                <a:cubicBezTo>
                  <a:pt x="3655063" y="1305619"/>
                  <a:pt x="3655063" y="1286078"/>
                  <a:pt x="3661917" y="1293057"/>
                </a:cubicBezTo>
                <a:cubicBezTo>
                  <a:pt x="3701666" y="1229692"/>
                  <a:pt x="3748543" y="1176655"/>
                  <a:pt x="3785004" y="1116639"/>
                </a:cubicBezTo>
                <a:cubicBezTo>
                  <a:pt x="3767459" y="1157393"/>
                  <a:pt x="3743335" y="1199823"/>
                  <a:pt x="3713728" y="1238345"/>
                </a:cubicBezTo>
                <a:cubicBezTo>
                  <a:pt x="3699884" y="1256908"/>
                  <a:pt x="3684327" y="1274563"/>
                  <a:pt x="3668324" y="1290475"/>
                </a:cubicBezTo>
                <a:lnTo>
                  <a:pt x="3637819" y="1316911"/>
                </a:lnTo>
                <a:lnTo>
                  <a:pt x="3637051" y="1325644"/>
                </a:lnTo>
                <a:lnTo>
                  <a:pt x="3633210" y="1320905"/>
                </a:lnTo>
                <a:lnTo>
                  <a:pt x="3626103" y="1327064"/>
                </a:lnTo>
                <a:lnTo>
                  <a:pt x="3626757" y="1334248"/>
                </a:lnTo>
                <a:cubicBezTo>
                  <a:pt x="3627592" y="1337714"/>
                  <a:pt x="3628588" y="1340472"/>
                  <a:pt x="3628813" y="1342019"/>
                </a:cubicBezTo>
                <a:lnTo>
                  <a:pt x="3626539" y="1342479"/>
                </a:lnTo>
                <a:lnTo>
                  <a:pt x="3629020" y="1347769"/>
                </a:lnTo>
                <a:cubicBezTo>
                  <a:pt x="3620248" y="1344419"/>
                  <a:pt x="3613395" y="1347769"/>
                  <a:pt x="3611749" y="1353072"/>
                </a:cubicBezTo>
                <a:cubicBezTo>
                  <a:pt x="3604897" y="1347769"/>
                  <a:pt x="3597769" y="1355026"/>
                  <a:pt x="3592560" y="1363680"/>
                </a:cubicBezTo>
                <a:cubicBezTo>
                  <a:pt x="3594205" y="1367309"/>
                  <a:pt x="3597769" y="1370658"/>
                  <a:pt x="3599414" y="1368983"/>
                </a:cubicBezTo>
                <a:cubicBezTo>
                  <a:pt x="3592560" y="1368983"/>
                  <a:pt x="3585707" y="1372612"/>
                  <a:pt x="3582143" y="1379591"/>
                </a:cubicBezTo>
                <a:cubicBezTo>
                  <a:pt x="3576935" y="1384895"/>
                  <a:pt x="3573645" y="1391874"/>
                  <a:pt x="3571726" y="1400806"/>
                </a:cubicBezTo>
                <a:cubicBezTo>
                  <a:pt x="3571726" y="1400806"/>
                  <a:pt x="3571726" y="1400806"/>
                  <a:pt x="3566517" y="1393827"/>
                </a:cubicBezTo>
                <a:cubicBezTo>
                  <a:pt x="3558019" y="1409738"/>
                  <a:pt x="3540749" y="1425370"/>
                  <a:pt x="3519915" y="1425370"/>
                </a:cubicBezTo>
                <a:cubicBezTo>
                  <a:pt x="3528413" y="1435978"/>
                  <a:pt x="3528413" y="1429000"/>
                  <a:pt x="3535541" y="1439607"/>
                </a:cubicBezTo>
                <a:cubicBezTo>
                  <a:pt x="3528413" y="1437932"/>
                  <a:pt x="3523204" y="1432628"/>
                  <a:pt x="3516351" y="1430674"/>
                </a:cubicBezTo>
                <a:cubicBezTo>
                  <a:pt x="3502645" y="1441281"/>
                  <a:pt x="3488664" y="1453564"/>
                  <a:pt x="3474957" y="1464171"/>
                </a:cubicBezTo>
                <a:cubicBezTo>
                  <a:pt x="3460976" y="1473103"/>
                  <a:pt x="3443705" y="1480082"/>
                  <a:pt x="3422870" y="1483711"/>
                </a:cubicBezTo>
                <a:cubicBezTo>
                  <a:pt x="3424515" y="1489014"/>
                  <a:pt x="3428079" y="1487340"/>
                  <a:pt x="3431643" y="1485386"/>
                </a:cubicBezTo>
                <a:cubicBezTo>
                  <a:pt x="3412454" y="1494318"/>
                  <a:pt x="3393264" y="1504926"/>
                  <a:pt x="3372704" y="1515533"/>
                </a:cubicBezTo>
                <a:cubicBezTo>
                  <a:pt x="3353514" y="1527815"/>
                  <a:pt x="3334599" y="1541772"/>
                  <a:pt x="3311846" y="1552380"/>
                </a:cubicBezTo>
                <a:cubicBezTo>
                  <a:pt x="3291286" y="1562987"/>
                  <a:pt x="3270451" y="1577224"/>
                  <a:pt x="3249617" y="1585877"/>
                </a:cubicBezTo>
                <a:cubicBezTo>
                  <a:pt x="3227138" y="1594810"/>
                  <a:pt x="3204659" y="1603743"/>
                  <a:pt x="3183824" y="1609046"/>
                </a:cubicBezTo>
                <a:cubicBezTo>
                  <a:pt x="3178616" y="1609046"/>
                  <a:pt x="3178616" y="1612396"/>
                  <a:pt x="3180261" y="1619374"/>
                </a:cubicBezTo>
                <a:cubicBezTo>
                  <a:pt x="3140512" y="1612396"/>
                  <a:pt x="3098842" y="1638914"/>
                  <a:pt x="3069510" y="1656500"/>
                </a:cubicBezTo>
                <a:cubicBezTo>
                  <a:pt x="3069510" y="1656500"/>
                  <a:pt x="3069510" y="1656500"/>
                  <a:pt x="3069270" y="1654965"/>
                </a:cubicBezTo>
                <a:lnTo>
                  <a:pt x="3067842" y="1645822"/>
                </a:lnTo>
                <a:lnTo>
                  <a:pt x="3067243" y="1646956"/>
                </a:lnTo>
                <a:lnTo>
                  <a:pt x="3066129" y="1645126"/>
                </a:lnTo>
                <a:lnTo>
                  <a:pt x="3044770" y="1658385"/>
                </a:lnTo>
                <a:cubicBezTo>
                  <a:pt x="3036546" y="1662363"/>
                  <a:pt x="3027842" y="1665433"/>
                  <a:pt x="3019069" y="1667108"/>
                </a:cubicBezTo>
                <a:lnTo>
                  <a:pt x="3010579" y="1668537"/>
                </a:lnTo>
                <a:lnTo>
                  <a:pt x="3013385" y="1669549"/>
                </a:lnTo>
                <a:cubicBezTo>
                  <a:pt x="3017419" y="1669689"/>
                  <a:pt x="3021479" y="1668869"/>
                  <a:pt x="3025489" y="1668101"/>
                </a:cubicBezTo>
                <a:lnTo>
                  <a:pt x="3028392" y="1667821"/>
                </a:lnTo>
                <a:lnTo>
                  <a:pt x="3029517" y="1666539"/>
                </a:lnTo>
                <a:lnTo>
                  <a:pt x="3028945" y="1667769"/>
                </a:lnTo>
                <a:lnTo>
                  <a:pt x="3037284" y="1666967"/>
                </a:lnTo>
                <a:cubicBezTo>
                  <a:pt x="3041113" y="1667315"/>
                  <a:pt x="3044813" y="1668729"/>
                  <a:pt x="3048308" y="1672219"/>
                </a:cubicBezTo>
                <a:cubicBezTo>
                  <a:pt x="3082846" y="1654629"/>
                  <a:pt x="3117657" y="1673894"/>
                  <a:pt x="3148632" y="1656304"/>
                </a:cubicBezTo>
                <a:cubicBezTo>
                  <a:pt x="3148632" y="1656304"/>
                  <a:pt x="3148632" y="1656304"/>
                  <a:pt x="3153840" y="1665239"/>
                </a:cubicBezTo>
                <a:cubicBezTo>
                  <a:pt x="3166859" y="1658120"/>
                  <a:pt x="3180770" y="1658120"/>
                  <a:pt x="3193791" y="1657666"/>
                </a:cubicBezTo>
                <a:lnTo>
                  <a:pt x="3210062" y="1655948"/>
                </a:lnTo>
                <a:lnTo>
                  <a:pt x="3210640" y="1653867"/>
                </a:lnTo>
                <a:lnTo>
                  <a:pt x="3218259" y="1652658"/>
                </a:lnTo>
                <a:lnTo>
                  <a:pt x="3228396" y="1647370"/>
                </a:lnTo>
                <a:cubicBezTo>
                  <a:pt x="3238812" y="1661610"/>
                  <a:pt x="3245665" y="1638715"/>
                  <a:pt x="3252792" y="1654629"/>
                </a:cubicBezTo>
                <a:cubicBezTo>
                  <a:pt x="3252792" y="1654629"/>
                  <a:pt x="3252792" y="1654629"/>
                  <a:pt x="3256082" y="1644019"/>
                </a:cubicBezTo>
                <a:cubicBezTo>
                  <a:pt x="3264853" y="1654629"/>
                  <a:pt x="3270062" y="1644019"/>
                  <a:pt x="3280478" y="1642344"/>
                </a:cubicBezTo>
                <a:cubicBezTo>
                  <a:pt x="3288975" y="1642344"/>
                  <a:pt x="3299391" y="1642344"/>
                  <a:pt x="3309807" y="1640390"/>
                </a:cubicBezTo>
                <a:cubicBezTo>
                  <a:pt x="3318578" y="1640390"/>
                  <a:pt x="3327076" y="1638715"/>
                  <a:pt x="3327076" y="1631734"/>
                </a:cubicBezTo>
                <a:cubicBezTo>
                  <a:pt x="3337492" y="1631734"/>
                  <a:pt x="3346264" y="1628105"/>
                  <a:pt x="3355035" y="1626430"/>
                </a:cubicBezTo>
                <a:cubicBezTo>
                  <a:pt x="3355035" y="1626430"/>
                  <a:pt x="3355035" y="1626430"/>
                  <a:pt x="3380801" y="1617495"/>
                </a:cubicBezTo>
                <a:cubicBezTo>
                  <a:pt x="3389573" y="1614145"/>
                  <a:pt x="3396425" y="1610515"/>
                  <a:pt x="3405197" y="1608840"/>
                </a:cubicBezTo>
                <a:cubicBezTo>
                  <a:pt x="3413694" y="1605211"/>
                  <a:pt x="3422465" y="1605211"/>
                  <a:pt x="3431237" y="1603535"/>
                </a:cubicBezTo>
                <a:cubicBezTo>
                  <a:pt x="3431237" y="1599905"/>
                  <a:pt x="3429318" y="1598230"/>
                  <a:pt x="3429318" y="1596276"/>
                </a:cubicBezTo>
                <a:cubicBezTo>
                  <a:pt x="3438089" y="1594601"/>
                  <a:pt x="3448505" y="1594601"/>
                  <a:pt x="3458923" y="1590972"/>
                </a:cubicBezTo>
                <a:cubicBezTo>
                  <a:pt x="3467419" y="1587620"/>
                  <a:pt x="3474546" y="1582316"/>
                  <a:pt x="3479755" y="1573381"/>
                </a:cubicBezTo>
                <a:cubicBezTo>
                  <a:pt x="3479755" y="1573381"/>
                  <a:pt x="3479755" y="1573381"/>
                  <a:pt x="3491815" y="1582316"/>
                </a:cubicBezTo>
                <a:cubicBezTo>
                  <a:pt x="3493460" y="1569752"/>
                  <a:pt x="3502231" y="1569752"/>
                  <a:pt x="3509083" y="1571706"/>
                </a:cubicBezTo>
                <a:cubicBezTo>
                  <a:pt x="3507439" y="1568077"/>
                  <a:pt x="3505521" y="1566401"/>
                  <a:pt x="3503876" y="1564726"/>
                </a:cubicBezTo>
                <a:cubicBezTo>
                  <a:pt x="3505521" y="1561097"/>
                  <a:pt x="3519499" y="1569752"/>
                  <a:pt x="3519499" y="1564726"/>
                </a:cubicBezTo>
                <a:cubicBezTo>
                  <a:pt x="3524708" y="1557467"/>
                  <a:pt x="3529917" y="1550487"/>
                  <a:pt x="3538413" y="1545182"/>
                </a:cubicBezTo>
                <a:cubicBezTo>
                  <a:pt x="3547185" y="1541552"/>
                  <a:pt x="3555957" y="1538202"/>
                  <a:pt x="3566099" y="1534573"/>
                </a:cubicBezTo>
                <a:cubicBezTo>
                  <a:pt x="3562809" y="1538202"/>
                  <a:pt x="3560890" y="1532897"/>
                  <a:pt x="3557601" y="1527592"/>
                </a:cubicBezTo>
                <a:cubicBezTo>
                  <a:pt x="3569661" y="1525917"/>
                  <a:pt x="3580077" y="1520612"/>
                  <a:pt x="3588576" y="1511678"/>
                </a:cubicBezTo>
                <a:cubicBezTo>
                  <a:pt x="3597347" y="1504698"/>
                  <a:pt x="3604473" y="1495763"/>
                  <a:pt x="3612970" y="1487108"/>
                </a:cubicBezTo>
                <a:cubicBezTo>
                  <a:pt x="3618179" y="1487108"/>
                  <a:pt x="3619824" y="1490459"/>
                  <a:pt x="3625031" y="1490459"/>
                </a:cubicBezTo>
                <a:cubicBezTo>
                  <a:pt x="3618179" y="1479849"/>
                  <a:pt x="3628595" y="1481803"/>
                  <a:pt x="3621742" y="1472869"/>
                </a:cubicBezTo>
                <a:cubicBezTo>
                  <a:pt x="3639011" y="1476498"/>
                  <a:pt x="3633803" y="1463934"/>
                  <a:pt x="3647508" y="1463934"/>
                </a:cubicBezTo>
                <a:cubicBezTo>
                  <a:pt x="3642300" y="1449974"/>
                  <a:pt x="3665052" y="1441039"/>
                  <a:pt x="3671904" y="1428755"/>
                </a:cubicBezTo>
                <a:cubicBezTo>
                  <a:pt x="3689173" y="1435735"/>
                  <a:pt x="3680676" y="1407535"/>
                  <a:pt x="3697944" y="1405860"/>
                </a:cubicBezTo>
                <a:cubicBezTo>
                  <a:pt x="3696026" y="1400556"/>
                  <a:pt x="3690818" y="1402231"/>
                  <a:pt x="3687528" y="1398880"/>
                </a:cubicBezTo>
                <a:cubicBezTo>
                  <a:pt x="3690818" y="1396925"/>
                  <a:pt x="3704797" y="1398880"/>
                  <a:pt x="3696026" y="1388271"/>
                </a:cubicBezTo>
                <a:cubicBezTo>
                  <a:pt x="3711650" y="1381011"/>
                  <a:pt x="3716858" y="1367051"/>
                  <a:pt x="3722066" y="1356441"/>
                </a:cubicBezTo>
                <a:cubicBezTo>
                  <a:pt x="3730838" y="1352812"/>
                  <a:pt x="3730838" y="1365097"/>
                  <a:pt x="3739335" y="1361746"/>
                </a:cubicBezTo>
                <a:cubicBezTo>
                  <a:pt x="3736046" y="1345832"/>
                  <a:pt x="3734127" y="1333547"/>
                  <a:pt x="3742899" y="1317632"/>
                </a:cubicBezTo>
                <a:cubicBezTo>
                  <a:pt x="3751670" y="1321262"/>
                  <a:pt x="3742899" y="1324612"/>
                  <a:pt x="3748106" y="1329917"/>
                </a:cubicBezTo>
                <a:cubicBezTo>
                  <a:pt x="3754960" y="1326567"/>
                  <a:pt x="3756878" y="1333547"/>
                  <a:pt x="3763731" y="1331872"/>
                </a:cubicBezTo>
                <a:cubicBezTo>
                  <a:pt x="3758522" y="1321262"/>
                  <a:pt x="3756878" y="1310652"/>
                  <a:pt x="3767020" y="1308698"/>
                </a:cubicBezTo>
                <a:cubicBezTo>
                  <a:pt x="3767020" y="1310652"/>
                  <a:pt x="3760167" y="1317632"/>
                  <a:pt x="3768938" y="1319308"/>
                </a:cubicBezTo>
                <a:cubicBezTo>
                  <a:pt x="3774147" y="1312327"/>
                  <a:pt x="3779354" y="1303393"/>
                  <a:pt x="3774147" y="1292783"/>
                </a:cubicBezTo>
                <a:cubicBezTo>
                  <a:pt x="3779354" y="1291108"/>
                  <a:pt x="3780999" y="1294737"/>
                  <a:pt x="3787852" y="1291108"/>
                </a:cubicBezTo>
                <a:cubicBezTo>
                  <a:pt x="3786208" y="1284128"/>
                  <a:pt x="3794979" y="1280498"/>
                  <a:pt x="3780999" y="1273518"/>
                </a:cubicBezTo>
                <a:cubicBezTo>
                  <a:pt x="3800186" y="1266538"/>
                  <a:pt x="3791415" y="1252299"/>
                  <a:pt x="3796624" y="1241690"/>
                </a:cubicBezTo>
                <a:cubicBezTo>
                  <a:pt x="3793060" y="1236384"/>
                  <a:pt x="3784563" y="1246994"/>
                  <a:pt x="3780999" y="1240014"/>
                </a:cubicBezTo>
                <a:cubicBezTo>
                  <a:pt x="3787852" y="1233034"/>
                  <a:pt x="3800186" y="1243364"/>
                  <a:pt x="3800186" y="1234709"/>
                </a:cubicBezTo>
                <a:cubicBezTo>
                  <a:pt x="3794979" y="1234709"/>
                  <a:pt x="3780999" y="1225774"/>
                  <a:pt x="3793060" y="1222424"/>
                </a:cubicBezTo>
                <a:cubicBezTo>
                  <a:pt x="3796624" y="1225774"/>
                  <a:pt x="3798268" y="1229405"/>
                  <a:pt x="3801831" y="1229405"/>
                </a:cubicBezTo>
                <a:cubicBezTo>
                  <a:pt x="3808684" y="1220610"/>
                  <a:pt x="3813412" y="1211815"/>
                  <a:pt x="3816667" y="1202566"/>
                </a:cubicBezTo>
                <a:lnTo>
                  <a:pt x="3820920" y="1181605"/>
                </a:lnTo>
                <a:lnTo>
                  <a:pt x="3824308" y="1181660"/>
                </a:lnTo>
                <a:cubicBezTo>
                  <a:pt x="3831161" y="1171051"/>
                  <a:pt x="3846784" y="1148156"/>
                  <a:pt x="3833079" y="1144806"/>
                </a:cubicBezTo>
                <a:cubicBezTo>
                  <a:pt x="3838013" y="1142852"/>
                  <a:pt x="3836368" y="1139501"/>
                  <a:pt x="3838013" y="1137546"/>
                </a:cubicBezTo>
                <a:cubicBezTo>
                  <a:pt x="3839932" y="1139501"/>
                  <a:pt x="3843222" y="1142852"/>
                  <a:pt x="3846784" y="1139501"/>
                </a:cubicBezTo>
                <a:cubicBezTo>
                  <a:pt x="3838013" y="1134196"/>
                  <a:pt x="3851993" y="1132242"/>
                  <a:pt x="3841577" y="1127217"/>
                </a:cubicBezTo>
                <a:cubicBezTo>
                  <a:pt x="3839932" y="1130567"/>
                  <a:pt x="3838013" y="1132242"/>
                  <a:pt x="3836368" y="1135871"/>
                </a:cubicBezTo>
                <a:cubicBezTo>
                  <a:pt x="3825952" y="1125261"/>
                  <a:pt x="3855557" y="1128892"/>
                  <a:pt x="3846784" y="1116328"/>
                </a:cubicBezTo>
                <a:cubicBezTo>
                  <a:pt x="3857202" y="1114652"/>
                  <a:pt x="3848429" y="1107673"/>
                  <a:pt x="3855557" y="1104042"/>
                </a:cubicBezTo>
                <a:cubicBezTo>
                  <a:pt x="3862410" y="1107673"/>
                  <a:pt x="3855557" y="1114652"/>
                  <a:pt x="3862410" y="1111022"/>
                </a:cubicBezTo>
                <a:cubicBezTo>
                  <a:pt x="3869262" y="1098738"/>
                  <a:pt x="3872826" y="1086453"/>
                  <a:pt x="3867618" y="1072493"/>
                </a:cubicBezTo>
                <a:cubicBezTo>
                  <a:pt x="3871181" y="1074168"/>
                  <a:pt x="3874470" y="1074168"/>
                  <a:pt x="3878034" y="1074168"/>
                </a:cubicBezTo>
                <a:cubicBezTo>
                  <a:pt x="3874470" y="1070538"/>
                  <a:pt x="3881597" y="1068862"/>
                  <a:pt x="3878034" y="1063558"/>
                </a:cubicBezTo>
                <a:cubicBezTo>
                  <a:pt x="3874470" y="1061883"/>
                  <a:pt x="3871181" y="1063558"/>
                  <a:pt x="3867618" y="1061883"/>
                </a:cubicBezTo>
                <a:cubicBezTo>
                  <a:pt x="3874470" y="1056578"/>
                  <a:pt x="3876389" y="1051274"/>
                  <a:pt x="3878034" y="1045968"/>
                </a:cubicBezTo>
                <a:cubicBezTo>
                  <a:pt x="3876252" y="1046806"/>
                  <a:pt x="3872757" y="1046806"/>
                  <a:pt x="3870359" y="1046143"/>
                </a:cubicBezTo>
                <a:lnTo>
                  <a:pt x="3869533" y="1045642"/>
                </a:lnTo>
                <a:lnTo>
                  <a:pt x="3865542" y="1053557"/>
                </a:lnTo>
                <a:cubicBezTo>
                  <a:pt x="3860382" y="1049055"/>
                  <a:pt x="3862079" y="1042371"/>
                  <a:pt x="3865508" y="1035266"/>
                </a:cubicBezTo>
                <a:lnTo>
                  <a:pt x="3867075" y="1032115"/>
                </a:lnTo>
                <a:lnTo>
                  <a:pt x="3864460" y="1030310"/>
                </a:lnTo>
                <a:cubicBezTo>
                  <a:pt x="3864216" y="1027711"/>
                  <a:pt x="3865960" y="1024702"/>
                  <a:pt x="3869446" y="1023061"/>
                </a:cubicBezTo>
                <a:lnTo>
                  <a:pt x="3870330" y="1025571"/>
                </a:lnTo>
                <a:lnTo>
                  <a:pt x="3875864" y="1014443"/>
                </a:lnTo>
                <a:cubicBezTo>
                  <a:pt x="3877493" y="1020634"/>
                  <a:pt x="3877018" y="1027739"/>
                  <a:pt x="3875083" y="1034633"/>
                </a:cubicBezTo>
                <a:lnTo>
                  <a:pt x="3871167" y="1042399"/>
                </a:lnTo>
                <a:lnTo>
                  <a:pt x="3877498" y="1042600"/>
                </a:lnTo>
                <a:cubicBezTo>
                  <a:pt x="3881803" y="1039721"/>
                  <a:pt x="3876664" y="1029147"/>
                  <a:pt x="3883242" y="1026424"/>
                </a:cubicBezTo>
                <a:cubicBezTo>
                  <a:pt x="3888450" y="1024749"/>
                  <a:pt x="3891739" y="1033404"/>
                  <a:pt x="3896947" y="1031729"/>
                </a:cubicBezTo>
                <a:cubicBezTo>
                  <a:pt x="3886531" y="1023074"/>
                  <a:pt x="3896947" y="1017769"/>
                  <a:pt x="3895302" y="1010509"/>
                </a:cubicBezTo>
                <a:cubicBezTo>
                  <a:pt x="3883242" y="1015815"/>
                  <a:pt x="3886531" y="1001854"/>
                  <a:pt x="3888450" y="998225"/>
                </a:cubicBezTo>
                <a:cubicBezTo>
                  <a:pt x="3891739" y="1003530"/>
                  <a:pt x="3896947" y="1008835"/>
                  <a:pt x="3907363" y="1003530"/>
                </a:cubicBezTo>
                <a:cubicBezTo>
                  <a:pt x="3905718" y="1000179"/>
                  <a:pt x="3895302" y="996550"/>
                  <a:pt x="3900510" y="992920"/>
                </a:cubicBezTo>
                <a:cubicBezTo>
                  <a:pt x="3919698" y="1000179"/>
                  <a:pt x="3919698" y="970026"/>
                  <a:pt x="3921342" y="959416"/>
                </a:cubicBezTo>
                <a:cubicBezTo>
                  <a:pt x="3919698" y="961091"/>
                  <a:pt x="3916134" y="963045"/>
                  <a:pt x="3912571" y="959416"/>
                </a:cubicBezTo>
                <a:cubicBezTo>
                  <a:pt x="3924906" y="952436"/>
                  <a:pt x="3914490" y="955786"/>
                  <a:pt x="3914490" y="948806"/>
                </a:cubicBezTo>
                <a:cubicBezTo>
                  <a:pt x="3914490" y="948806"/>
                  <a:pt x="3914490" y="948806"/>
                  <a:pt x="3926551" y="941826"/>
                </a:cubicBezTo>
                <a:cubicBezTo>
                  <a:pt x="3931759" y="948806"/>
                  <a:pt x="3936967" y="943501"/>
                  <a:pt x="3943820" y="945455"/>
                </a:cubicBezTo>
                <a:cubicBezTo>
                  <a:pt x="3936967" y="955786"/>
                  <a:pt x="3933404" y="957741"/>
                  <a:pt x="3940257" y="968350"/>
                </a:cubicBezTo>
                <a:cubicBezTo>
                  <a:pt x="3922987" y="975330"/>
                  <a:pt x="3935049" y="975330"/>
                  <a:pt x="3919698" y="985940"/>
                </a:cubicBezTo>
                <a:cubicBezTo>
                  <a:pt x="3928196" y="984265"/>
                  <a:pt x="3931759" y="992920"/>
                  <a:pt x="3928196" y="998225"/>
                </a:cubicBezTo>
                <a:cubicBezTo>
                  <a:pt x="3924906" y="996550"/>
                  <a:pt x="3922987" y="991244"/>
                  <a:pt x="3919698" y="992920"/>
                </a:cubicBezTo>
                <a:cubicBezTo>
                  <a:pt x="3922987" y="996550"/>
                  <a:pt x="3907363" y="996550"/>
                  <a:pt x="3912571" y="1001854"/>
                </a:cubicBezTo>
                <a:cubicBezTo>
                  <a:pt x="3921342" y="1005205"/>
                  <a:pt x="3928196" y="1001854"/>
                  <a:pt x="3935049" y="1008835"/>
                </a:cubicBezTo>
                <a:cubicBezTo>
                  <a:pt x="3926551" y="1014139"/>
                  <a:pt x="3921342" y="1000179"/>
                  <a:pt x="3912571" y="1008835"/>
                </a:cubicBezTo>
                <a:cubicBezTo>
                  <a:pt x="3924906" y="1017769"/>
                  <a:pt x="3895302" y="1024749"/>
                  <a:pt x="3910926" y="1033404"/>
                </a:cubicBezTo>
                <a:cubicBezTo>
                  <a:pt x="3917779" y="1031729"/>
                  <a:pt x="3926551" y="1024749"/>
                  <a:pt x="3931759" y="1030054"/>
                </a:cubicBezTo>
                <a:cubicBezTo>
                  <a:pt x="3919698" y="1035358"/>
                  <a:pt x="3921342" y="1037034"/>
                  <a:pt x="3909282" y="1035358"/>
                </a:cubicBezTo>
                <a:cubicBezTo>
                  <a:pt x="3922987" y="1051274"/>
                  <a:pt x="3909282" y="1067188"/>
                  <a:pt x="3904074" y="1082823"/>
                </a:cubicBezTo>
                <a:cubicBezTo>
                  <a:pt x="3905718" y="1081147"/>
                  <a:pt x="3907363" y="1081147"/>
                  <a:pt x="3909282" y="1084778"/>
                </a:cubicBezTo>
                <a:cubicBezTo>
                  <a:pt x="3914490" y="1081147"/>
                  <a:pt x="3907363" y="1077797"/>
                  <a:pt x="3916134" y="1075843"/>
                </a:cubicBezTo>
                <a:cubicBezTo>
                  <a:pt x="3922987" y="1084778"/>
                  <a:pt x="3902155" y="1084778"/>
                  <a:pt x="3902155" y="1091757"/>
                </a:cubicBezTo>
                <a:cubicBezTo>
                  <a:pt x="3909282" y="1091757"/>
                  <a:pt x="3914490" y="1093433"/>
                  <a:pt x="3910926" y="1100692"/>
                </a:cubicBezTo>
                <a:cubicBezTo>
                  <a:pt x="3904074" y="1090082"/>
                  <a:pt x="3904074" y="1102367"/>
                  <a:pt x="3891739" y="1104042"/>
                </a:cubicBezTo>
                <a:cubicBezTo>
                  <a:pt x="3898866" y="1116328"/>
                  <a:pt x="3878034" y="1146481"/>
                  <a:pt x="3896947" y="1155415"/>
                </a:cubicBezTo>
                <a:cubicBezTo>
                  <a:pt x="3890094" y="1160441"/>
                  <a:pt x="3888450" y="1155415"/>
                  <a:pt x="3883242" y="1155415"/>
                </a:cubicBezTo>
                <a:cubicBezTo>
                  <a:pt x="3881597" y="1165746"/>
                  <a:pt x="3871181" y="1176356"/>
                  <a:pt x="3876389" y="1186965"/>
                </a:cubicBezTo>
                <a:cubicBezTo>
                  <a:pt x="3872826" y="1183616"/>
                  <a:pt x="3869262" y="1179985"/>
                  <a:pt x="3865973" y="1181660"/>
                </a:cubicBezTo>
                <a:cubicBezTo>
                  <a:pt x="3865973" y="1186965"/>
                  <a:pt x="3862410" y="1190595"/>
                  <a:pt x="3869262" y="1195900"/>
                </a:cubicBezTo>
                <a:cubicBezTo>
                  <a:pt x="3874470" y="1194225"/>
                  <a:pt x="3878034" y="1190595"/>
                  <a:pt x="3881597" y="1192270"/>
                </a:cubicBezTo>
                <a:cubicBezTo>
                  <a:pt x="3876389" y="1195900"/>
                  <a:pt x="3883242" y="1201205"/>
                  <a:pt x="3874470" y="1204834"/>
                </a:cubicBezTo>
                <a:cubicBezTo>
                  <a:pt x="3869262" y="1197576"/>
                  <a:pt x="3864054" y="1195900"/>
                  <a:pt x="3857202" y="1201205"/>
                </a:cubicBezTo>
                <a:cubicBezTo>
                  <a:pt x="3869262" y="1215165"/>
                  <a:pt x="3833079" y="1224099"/>
                  <a:pt x="3853638" y="1236384"/>
                </a:cubicBezTo>
                <a:cubicBezTo>
                  <a:pt x="3851993" y="1240014"/>
                  <a:pt x="3850348" y="1241690"/>
                  <a:pt x="3845140" y="1240014"/>
                </a:cubicBezTo>
                <a:cubicBezTo>
                  <a:pt x="3853638" y="1245319"/>
                  <a:pt x="3841577" y="1250623"/>
                  <a:pt x="3850348" y="1250623"/>
                </a:cubicBezTo>
                <a:cubicBezTo>
                  <a:pt x="3851993" y="1248669"/>
                  <a:pt x="3851993" y="1245319"/>
                  <a:pt x="3857202" y="1246994"/>
                </a:cubicBezTo>
                <a:cubicBezTo>
                  <a:pt x="3853638" y="1255929"/>
                  <a:pt x="3841577" y="1262909"/>
                  <a:pt x="3836368" y="1269889"/>
                </a:cubicBezTo>
                <a:cubicBezTo>
                  <a:pt x="3839932" y="1268214"/>
                  <a:pt x="3841577" y="1271843"/>
                  <a:pt x="3843222" y="1271843"/>
                </a:cubicBezTo>
                <a:cubicBezTo>
                  <a:pt x="3848429" y="1269889"/>
                  <a:pt x="3848429" y="1268214"/>
                  <a:pt x="3851993" y="1266538"/>
                </a:cubicBezTo>
                <a:cubicBezTo>
                  <a:pt x="3857202" y="1287479"/>
                  <a:pt x="3824308" y="1298088"/>
                  <a:pt x="3834724" y="1322937"/>
                </a:cubicBezTo>
                <a:cubicBezTo>
                  <a:pt x="3824308" y="1326567"/>
                  <a:pt x="3834724" y="1317632"/>
                  <a:pt x="3827872" y="1319308"/>
                </a:cubicBezTo>
                <a:cubicBezTo>
                  <a:pt x="3815536" y="1328242"/>
                  <a:pt x="3815536" y="1340527"/>
                  <a:pt x="3807040" y="1349461"/>
                </a:cubicBezTo>
                <a:cubicBezTo>
                  <a:pt x="3819100" y="1367051"/>
                  <a:pt x="3775792" y="1372355"/>
                  <a:pt x="3794979" y="1386316"/>
                </a:cubicBezTo>
                <a:cubicBezTo>
                  <a:pt x="3779354" y="1382966"/>
                  <a:pt x="3793060" y="1400556"/>
                  <a:pt x="3774147" y="1400556"/>
                </a:cubicBezTo>
                <a:cubicBezTo>
                  <a:pt x="3782644" y="1411165"/>
                  <a:pt x="3772228" y="1412840"/>
                  <a:pt x="3770583" y="1418145"/>
                </a:cubicBezTo>
                <a:cubicBezTo>
                  <a:pt x="3756878" y="1412840"/>
                  <a:pt x="3749751" y="1430430"/>
                  <a:pt x="3760167" y="1442714"/>
                </a:cubicBezTo>
                <a:cubicBezTo>
                  <a:pt x="3753315" y="1446344"/>
                  <a:pt x="3753315" y="1441039"/>
                  <a:pt x="3748106" y="1439364"/>
                </a:cubicBezTo>
                <a:cubicBezTo>
                  <a:pt x="3751670" y="1446344"/>
                  <a:pt x="3736046" y="1442714"/>
                  <a:pt x="3741254" y="1448019"/>
                </a:cubicBezTo>
                <a:cubicBezTo>
                  <a:pt x="3746462" y="1449974"/>
                  <a:pt x="3753315" y="1458629"/>
                  <a:pt x="3746462" y="1458629"/>
                </a:cubicBezTo>
                <a:cubicBezTo>
                  <a:pt x="3742899" y="1456954"/>
                  <a:pt x="3742899" y="1448019"/>
                  <a:pt x="3737690" y="1448019"/>
                </a:cubicBezTo>
                <a:cubicBezTo>
                  <a:pt x="3728919" y="1449974"/>
                  <a:pt x="3741254" y="1463934"/>
                  <a:pt x="3737690" y="1467564"/>
                </a:cubicBezTo>
                <a:cubicBezTo>
                  <a:pt x="3730838" y="1463934"/>
                  <a:pt x="3730838" y="1463934"/>
                  <a:pt x="3723710" y="1465888"/>
                </a:cubicBezTo>
                <a:cubicBezTo>
                  <a:pt x="3730838" y="1476498"/>
                  <a:pt x="3722066" y="1479849"/>
                  <a:pt x="3728919" y="1490459"/>
                </a:cubicBezTo>
                <a:cubicBezTo>
                  <a:pt x="3730838" y="1488783"/>
                  <a:pt x="3734127" y="1488783"/>
                  <a:pt x="3737690" y="1492134"/>
                </a:cubicBezTo>
                <a:cubicBezTo>
                  <a:pt x="3736046" y="1492134"/>
                  <a:pt x="3732483" y="1492134"/>
                  <a:pt x="3732483" y="1494088"/>
                </a:cubicBezTo>
                <a:cubicBezTo>
                  <a:pt x="3736046" y="1497438"/>
                  <a:pt x="3742899" y="1495763"/>
                  <a:pt x="3744544" y="1499393"/>
                </a:cubicBezTo>
                <a:cubicBezTo>
                  <a:pt x="3728919" y="1502743"/>
                  <a:pt x="3744544" y="1511678"/>
                  <a:pt x="3725629" y="1513353"/>
                </a:cubicBezTo>
                <a:cubicBezTo>
                  <a:pt x="3722066" y="1508048"/>
                  <a:pt x="3736046" y="1502743"/>
                  <a:pt x="3720421" y="1502743"/>
                </a:cubicBezTo>
                <a:cubicBezTo>
                  <a:pt x="3715213" y="1495763"/>
                  <a:pt x="3730838" y="1494088"/>
                  <a:pt x="3722066" y="1490459"/>
                </a:cubicBezTo>
                <a:cubicBezTo>
                  <a:pt x="3716858" y="1492134"/>
                  <a:pt x="3720421" y="1499393"/>
                  <a:pt x="3706442" y="1495763"/>
                </a:cubicBezTo>
                <a:cubicBezTo>
                  <a:pt x="3713294" y="1506373"/>
                  <a:pt x="3701234" y="1502743"/>
                  <a:pt x="3706442" y="1510002"/>
                </a:cubicBezTo>
                <a:cubicBezTo>
                  <a:pt x="3713294" y="1511678"/>
                  <a:pt x="3710005" y="1506373"/>
                  <a:pt x="3715213" y="1506373"/>
                </a:cubicBezTo>
                <a:cubicBezTo>
                  <a:pt x="3715213" y="1511678"/>
                  <a:pt x="3722066" y="1511678"/>
                  <a:pt x="3725629" y="1513353"/>
                </a:cubicBezTo>
                <a:cubicBezTo>
                  <a:pt x="3728919" y="1520612"/>
                  <a:pt x="3725629" y="1523963"/>
                  <a:pt x="3718502" y="1523963"/>
                </a:cubicBezTo>
                <a:cubicBezTo>
                  <a:pt x="3716858" y="1520612"/>
                  <a:pt x="3716858" y="1515308"/>
                  <a:pt x="3713294" y="1515308"/>
                </a:cubicBezTo>
                <a:cubicBezTo>
                  <a:pt x="3713294" y="1516982"/>
                  <a:pt x="3710005" y="1516982"/>
                  <a:pt x="3710005" y="1518657"/>
                </a:cubicBezTo>
                <a:cubicBezTo>
                  <a:pt x="3710005" y="1522288"/>
                  <a:pt x="3712130" y="1523614"/>
                  <a:pt x="3714253" y="1524696"/>
                </a:cubicBezTo>
                <a:lnTo>
                  <a:pt x="3717191" y="1527857"/>
                </a:lnTo>
                <a:lnTo>
                  <a:pt x="3743335" y="1513580"/>
                </a:lnTo>
                <a:cubicBezTo>
                  <a:pt x="3745116" y="1509253"/>
                  <a:pt x="3748132" y="1506182"/>
                  <a:pt x="3751799" y="1505310"/>
                </a:cubicBezTo>
                <a:lnTo>
                  <a:pt x="3763686" y="1510038"/>
                </a:lnTo>
                <a:lnTo>
                  <a:pt x="3764724" y="1508816"/>
                </a:lnTo>
                <a:cubicBezTo>
                  <a:pt x="3768802" y="1505954"/>
                  <a:pt x="3774832" y="1503721"/>
                  <a:pt x="3777436" y="1502743"/>
                </a:cubicBezTo>
                <a:cubicBezTo>
                  <a:pt x="3787852" y="1495763"/>
                  <a:pt x="3780999" y="1476498"/>
                  <a:pt x="3793060" y="1479849"/>
                </a:cubicBezTo>
                <a:cubicBezTo>
                  <a:pt x="3791415" y="1483478"/>
                  <a:pt x="3793060" y="1488783"/>
                  <a:pt x="3787852" y="1490459"/>
                </a:cubicBezTo>
                <a:cubicBezTo>
                  <a:pt x="3807382" y="1493181"/>
                  <a:pt x="3799621" y="1472973"/>
                  <a:pt x="3806200" y="1462699"/>
                </a:cubicBezTo>
                <a:lnTo>
                  <a:pt x="3818686" y="1457139"/>
                </a:lnTo>
                <a:lnTo>
                  <a:pt x="3819176" y="1455998"/>
                </a:lnTo>
                <a:lnTo>
                  <a:pt x="3820295" y="1441981"/>
                </a:lnTo>
                <a:cubicBezTo>
                  <a:pt x="3827581" y="1427900"/>
                  <a:pt x="3848088" y="1416330"/>
                  <a:pt x="3836368" y="1405860"/>
                </a:cubicBezTo>
                <a:cubicBezTo>
                  <a:pt x="3843222" y="1405860"/>
                  <a:pt x="3839932" y="1400556"/>
                  <a:pt x="3846784" y="1400556"/>
                </a:cubicBezTo>
                <a:cubicBezTo>
                  <a:pt x="3839932" y="1395250"/>
                  <a:pt x="3848429" y="1379336"/>
                  <a:pt x="3862410" y="1386316"/>
                </a:cubicBezTo>
                <a:cubicBezTo>
                  <a:pt x="3867618" y="1372355"/>
                  <a:pt x="3860765" y="1354766"/>
                  <a:pt x="3876389" y="1345832"/>
                </a:cubicBezTo>
                <a:cubicBezTo>
                  <a:pt x="3881597" y="1345832"/>
                  <a:pt x="3881597" y="1354766"/>
                  <a:pt x="3886531" y="1354766"/>
                </a:cubicBezTo>
                <a:cubicBezTo>
                  <a:pt x="3886531" y="1351136"/>
                  <a:pt x="3886531" y="1342202"/>
                  <a:pt x="3878034" y="1345832"/>
                </a:cubicBezTo>
                <a:cubicBezTo>
                  <a:pt x="3878034" y="1328242"/>
                  <a:pt x="3900510" y="1317632"/>
                  <a:pt x="3895302" y="1298088"/>
                </a:cubicBezTo>
                <a:cubicBezTo>
                  <a:pt x="3904074" y="1300042"/>
                  <a:pt x="3907363" y="1291108"/>
                  <a:pt x="3896947" y="1287479"/>
                </a:cubicBezTo>
                <a:cubicBezTo>
                  <a:pt x="3902155" y="1284128"/>
                  <a:pt x="3904074" y="1287479"/>
                  <a:pt x="3907363" y="1287479"/>
                </a:cubicBezTo>
                <a:cubicBezTo>
                  <a:pt x="3907363" y="1280498"/>
                  <a:pt x="3921342" y="1271843"/>
                  <a:pt x="3907363" y="1266538"/>
                </a:cubicBezTo>
                <a:cubicBezTo>
                  <a:pt x="3912571" y="1261233"/>
                  <a:pt x="3914490" y="1253974"/>
                  <a:pt x="3917779" y="1248669"/>
                </a:cubicBezTo>
                <a:cubicBezTo>
                  <a:pt x="3942175" y="1245319"/>
                  <a:pt x="3931759" y="1204834"/>
                  <a:pt x="3957799" y="1188920"/>
                </a:cubicBezTo>
                <a:cubicBezTo>
                  <a:pt x="3943820" y="1165746"/>
                  <a:pt x="3987129" y="1150111"/>
                  <a:pt x="3967941" y="1127217"/>
                </a:cubicBezTo>
                <a:cubicBezTo>
                  <a:pt x="3980276" y="1123586"/>
                  <a:pt x="3967941" y="1118282"/>
                  <a:pt x="3976713" y="1116328"/>
                </a:cubicBezTo>
                <a:cubicBezTo>
                  <a:pt x="3983565" y="1128892"/>
                  <a:pt x="3973149" y="1144806"/>
                  <a:pt x="3975069" y="1162396"/>
                </a:cubicBezTo>
                <a:cubicBezTo>
                  <a:pt x="3978357" y="1162396"/>
                  <a:pt x="3983565" y="1165746"/>
                  <a:pt x="3988773" y="1165746"/>
                </a:cubicBezTo>
                <a:cubicBezTo>
                  <a:pt x="3992337" y="1160441"/>
                  <a:pt x="3992337" y="1157091"/>
                  <a:pt x="3985485" y="1150111"/>
                </a:cubicBezTo>
                <a:cubicBezTo>
                  <a:pt x="3993981" y="1142852"/>
                  <a:pt x="3995901" y="1162396"/>
                  <a:pt x="4004397" y="1151786"/>
                </a:cubicBezTo>
                <a:cubicBezTo>
                  <a:pt x="3993981" y="1150111"/>
                  <a:pt x="4007961" y="1132242"/>
                  <a:pt x="3990692" y="1135871"/>
                </a:cubicBezTo>
                <a:cubicBezTo>
                  <a:pt x="4002753" y="1128892"/>
                  <a:pt x="3990692" y="1119957"/>
                  <a:pt x="3999189" y="1116328"/>
                </a:cubicBezTo>
                <a:cubicBezTo>
                  <a:pt x="3987129" y="1119957"/>
                  <a:pt x="3990692" y="1112977"/>
                  <a:pt x="3980276" y="1111022"/>
                </a:cubicBezTo>
                <a:cubicBezTo>
                  <a:pt x="3993981" y="1102367"/>
                  <a:pt x="3988773" y="1093433"/>
                  <a:pt x="3983565" y="1086453"/>
                </a:cubicBezTo>
                <a:cubicBezTo>
                  <a:pt x="3988773" y="1081147"/>
                  <a:pt x="3992337" y="1088128"/>
                  <a:pt x="3997545" y="1084778"/>
                </a:cubicBezTo>
                <a:cubicBezTo>
                  <a:pt x="3995901" y="1074168"/>
                  <a:pt x="3999189" y="1054624"/>
                  <a:pt x="4009605" y="1051274"/>
                </a:cubicBezTo>
                <a:cubicBezTo>
                  <a:pt x="4004397" y="1058253"/>
                  <a:pt x="4011250" y="1067188"/>
                  <a:pt x="4007961" y="1075843"/>
                </a:cubicBezTo>
                <a:cubicBezTo>
                  <a:pt x="4014813" y="1070538"/>
                  <a:pt x="4020022" y="1077797"/>
                  <a:pt x="4026874" y="1068862"/>
                </a:cubicBezTo>
                <a:cubicBezTo>
                  <a:pt x="4018377" y="1068862"/>
                  <a:pt x="4023585" y="1063558"/>
                  <a:pt x="4016458" y="1058253"/>
                </a:cubicBezTo>
                <a:cubicBezTo>
                  <a:pt x="4032082" y="1061883"/>
                  <a:pt x="4049625" y="1023074"/>
                  <a:pt x="4037290" y="1015815"/>
                </a:cubicBezTo>
                <a:cubicBezTo>
                  <a:pt x="4044417" y="1008835"/>
                  <a:pt x="4046061" y="1019444"/>
                  <a:pt x="4051270" y="1012464"/>
                </a:cubicBezTo>
                <a:cubicBezTo>
                  <a:pt x="4049625" y="1010509"/>
                  <a:pt x="4051270" y="1008835"/>
                  <a:pt x="4049625" y="1007159"/>
                </a:cubicBezTo>
                <a:cubicBezTo>
                  <a:pt x="4040854" y="1005205"/>
                  <a:pt x="4035645" y="1001854"/>
                  <a:pt x="4026874" y="1008835"/>
                </a:cubicBezTo>
                <a:cubicBezTo>
                  <a:pt x="4030438" y="1003530"/>
                  <a:pt x="4030438" y="998225"/>
                  <a:pt x="4030438" y="992920"/>
                </a:cubicBezTo>
                <a:cubicBezTo>
                  <a:pt x="4021666" y="994875"/>
                  <a:pt x="4023585" y="1005205"/>
                  <a:pt x="4016458" y="1001854"/>
                </a:cubicBezTo>
                <a:cubicBezTo>
                  <a:pt x="4028793" y="996550"/>
                  <a:pt x="4013169" y="989569"/>
                  <a:pt x="4025229" y="984265"/>
                </a:cubicBezTo>
                <a:cubicBezTo>
                  <a:pt x="4035645" y="987615"/>
                  <a:pt x="4032082" y="994875"/>
                  <a:pt x="4040854" y="994875"/>
                </a:cubicBezTo>
                <a:cubicBezTo>
                  <a:pt x="4047706" y="989569"/>
                  <a:pt x="4038935" y="982311"/>
                  <a:pt x="4046061" y="977005"/>
                </a:cubicBezTo>
                <a:lnTo>
                  <a:pt x="4047806" y="977027"/>
                </a:lnTo>
                <a:lnTo>
                  <a:pt x="4048317" y="975558"/>
                </a:lnTo>
                <a:cubicBezTo>
                  <a:pt x="4050496" y="971120"/>
                  <a:pt x="4053540" y="966258"/>
                  <a:pt x="4053540" y="962736"/>
                </a:cubicBezTo>
                <a:cubicBezTo>
                  <a:pt x="4056169" y="963581"/>
                  <a:pt x="4057604" y="965219"/>
                  <a:pt x="4058165" y="967258"/>
                </a:cubicBezTo>
                <a:lnTo>
                  <a:pt x="4058088" y="968134"/>
                </a:lnTo>
                <a:lnTo>
                  <a:pt x="4062337" y="965663"/>
                </a:lnTo>
                <a:cubicBezTo>
                  <a:pt x="4066003" y="965209"/>
                  <a:pt x="4070321" y="964720"/>
                  <a:pt x="4073747" y="961091"/>
                </a:cubicBezTo>
                <a:cubicBezTo>
                  <a:pt x="4072102" y="957741"/>
                  <a:pt x="4073747" y="954111"/>
                  <a:pt x="4068539" y="952436"/>
                </a:cubicBezTo>
                <a:cubicBezTo>
                  <a:pt x="4063331" y="952436"/>
                  <a:pt x="4066895" y="963045"/>
                  <a:pt x="4059768" y="957741"/>
                </a:cubicBezTo>
                <a:lnTo>
                  <a:pt x="4062622" y="945558"/>
                </a:lnTo>
                <a:lnTo>
                  <a:pt x="4059376" y="936766"/>
                </a:lnTo>
                <a:cubicBezTo>
                  <a:pt x="4057623" y="923804"/>
                  <a:pt x="4061606" y="904571"/>
                  <a:pt x="4073717" y="911051"/>
                </a:cubicBezTo>
                <a:lnTo>
                  <a:pt x="4070203" y="922609"/>
                </a:lnTo>
                <a:lnTo>
                  <a:pt x="4076968" y="939418"/>
                </a:lnTo>
                <a:cubicBezTo>
                  <a:pt x="4079367" y="944479"/>
                  <a:pt x="4081559" y="949784"/>
                  <a:pt x="4082518" y="957741"/>
                </a:cubicBezTo>
                <a:cubicBezTo>
                  <a:pt x="4085807" y="955786"/>
                  <a:pt x="4087452" y="955786"/>
                  <a:pt x="4089371" y="955786"/>
                </a:cubicBezTo>
                <a:cubicBezTo>
                  <a:pt x="4089371" y="941826"/>
                  <a:pt x="4082518" y="925912"/>
                  <a:pt x="4084163" y="911672"/>
                </a:cubicBezTo>
                <a:cubicBezTo>
                  <a:pt x="4089371" y="908322"/>
                  <a:pt x="4091016" y="911672"/>
                  <a:pt x="4094579" y="909997"/>
                </a:cubicBezTo>
                <a:cubicBezTo>
                  <a:pt x="4092661" y="908322"/>
                  <a:pt x="4094579" y="906367"/>
                  <a:pt x="4094579" y="904692"/>
                </a:cubicBezTo>
                <a:cubicBezTo>
                  <a:pt x="4091016" y="903017"/>
                  <a:pt x="4087452" y="906367"/>
                  <a:pt x="4085807" y="904692"/>
                </a:cubicBezTo>
                <a:cubicBezTo>
                  <a:pt x="4084163" y="899387"/>
                  <a:pt x="4082518" y="887102"/>
                  <a:pt x="4094579" y="885427"/>
                </a:cubicBezTo>
                <a:cubicBezTo>
                  <a:pt x="4091016" y="874817"/>
                  <a:pt x="4072102" y="855273"/>
                  <a:pt x="4087452" y="849968"/>
                </a:cubicBezTo>
                <a:cubicBezTo>
                  <a:pt x="4087452" y="853598"/>
                  <a:pt x="4096223" y="862533"/>
                  <a:pt x="4103077" y="878167"/>
                </a:cubicBezTo>
                <a:cubicBezTo>
                  <a:pt x="4106639" y="865883"/>
                  <a:pt x="4092661" y="853598"/>
                  <a:pt x="4104995" y="841313"/>
                </a:cubicBezTo>
                <a:cubicBezTo>
                  <a:pt x="4096223" y="849968"/>
                  <a:pt x="4091016" y="839359"/>
                  <a:pt x="4084163" y="842988"/>
                </a:cubicBezTo>
                <a:cubicBezTo>
                  <a:pt x="4087452" y="839359"/>
                  <a:pt x="4080600" y="836008"/>
                  <a:pt x="4085807" y="834054"/>
                </a:cubicBezTo>
                <a:cubicBezTo>
                  <a:pt x="4089371" y="841313"/>
                  <a:pt x="4099787" y="842988"/>
                  <a:pt x="4110203" y="837684"/>
                </a:cubicBezTo>
                <a:cubicBezTo>
                  <a:pt x="4096223" y="830703"/>
                  <a:pt x="4104995" y="825399"/>
                  <a:pt x="4115412" y="820094"/>
                </a:cubicBezTo>
                <a:cubicBezTo>
                  <a:pt x="4107599" y="809484"/>
                  <a:pt x="4107599" y="801108"/>
                  <a:pt x="4108901" y="792941"/>
                </a:cubicBezTo>
                <a:lnTo>
                  <a:pt x="4110383" y="784298"/>
                </a:lnTo>
                <a:lnTo>
                  <a:pt x="4109659" y="786406"/>
                </a:lnTo>
                <a:cubicBezTo>
                  <a:pt x="4097393" y="784734"/>
                  <a:pt x="4097393" y="784734"/>
                  <a:pt x="4097393" y="784734"/>
                </a:cubicBezTo>
                <a:cubicBezTo>
                  <a:pt x="4095758" y="765222"/>
                  <a:pt x="4095758" y="759926"/>
                  <a:pt x="4104479" y="742365"/>
                </a:cubicBezTo>
                <a:cubicBezTo>
                  <a:pt x="4109181" y="744525"/>
                  <a:pt x="4112605" y="747139"/>
                  <a:pt x="4114910" y="750148"/>
                </a:cubicBezTo>
                <a:lnTo>
                  <a:pt x="4117910" y="758368"/>
                </a:lnTo>
                <a:lnTo>
                  <a:pt x="4123880" y="753445"/>
                </a:lnTo>
                <a:cubicBezTo>
                  <a:pt x="4132945" y="755184"/>
                  <a:pt x="4127562" y="767929"/>
                  <a:pt x="4120480" y="766191"/>
                </a:cubicBezTo>
                <a:cubicBezTo>
                  <a:pt x="4122180" y="764308"/>
                  <a:pt x="4121684" y="762932"/>
                  <a:pt x="4120338" y="762027"/>
                </a:cubicBezTo>
                <a:lnTo>
                  <a:pt x="4118216" y="761485"/>
                </a:lnTo>
                <a:lnTo>
                  <a:pt x="4115317" y="769926"/>
                </a:lnTo>
                <a:lnTo>
                  <a:pt x="4117553" y="771186"/>
                </a:lnTo>
                <a:cubicBezTo>
                  <a:pt x="4120123" y="775348"/>
                  <a:pt x="4119198" y="781551"/>
                  <a:pt x="4121768" y="785224"/>
                </a:cubicBezTo>
                <a:lnTo>
                  <a:pt x="4128679" y="788084"/>
                </a:lnTo>
                <a:lnTo>
                  <a:pt x="4129411" y="786398"/>
                </a:lnTo>
                <a:lnTo>
                  <a:pt x="4130732" y="778013"/>
                </a:lnTo>
                <a:cubicBezTo>
                  <a:pt x="4129820" y="767935"/>
                  <a:pt x="4124320" y="758251"/>
                  <a:pt x="4141178" y="747781"/>
                </a:cubicBezTo>
                <a:cubicBezTo>
                  <a:pt x="4132681" y="737171"/>
                  <a:pt x="4137889" y="726561"/>
                  <a:pt x="4137889" y="715951"/>
                </a:cubicBezTo>
                <a:cubicBezTo>
                  <a:pt x="4135285" y="714136"/>
                  <a:pt x="4132681" y="713718"/>
                  <a:pt x="4130282" y="713090"/>
                </a:cubicBezTo>
                <a:lnTo>
                  <a:pt x="4124995" y="709673"/>
                </a:lnTo>
                <a:lnTo>
                  <a:pt x="4123965" y="711529"/>
                </a:lnTo>
                <a:cubicBezTo>
                  <a:pt x="4121578" y="713998"/>
                  <a:pt x="4118950" y="716255"/>
                  <a:pt x="4117151" y="719923"/>
                </a:cubicBezTo>
                <a:cubicBezTo>
                  <a:pt x="4106637" y="714562"/>
                  <a:pt x="4113554" y="712587"/>
                  <a:pt x="4117151" y="703841"/>
                </a:cubicBezTo>
                <a:cubicBezTo>
                  <a:pt x="4115491" y="700174"/>
                  <a:pt x="4108296" y="700174"/>
                  <a:pt x="4110234" y="693120"/>
                </a:cubicBezTo>
                <a:cubicBezTo>
                  <a:pt x="4115491" y="693120"/>
                  <a:pt x="4118534" y="694884"/>
                  <a:pt x="4121129" y="696858"/>
                </a:cubicBezTo>
                <a:lnTo>
                  <a:pt x="4121561" y="697123"/>
                </a:lnTo>
                <a:lnTo>
                  <a:pt x="4123442" y="695906"/>
                </a:lnTo>
                <a:cubicBezTo>
                  <a:pt x="4128621" y="695134"/>
                  <a:pt x="4130830" y="703038"/>
                  <a:pt x="4135969" y="707017"/>
                </a:cubicBezTo>
                <a:cubicBezTo>
                  <a:pt x="4135969" y="704434"/>
                  <a:pt x="4136416" y="703475"/>
                  <a:pt x="4137164" y="703352"/>
                </a:cubicBezTo>
                <a:lnTo>
                  <a:pt x="4140123" y="704686"/>
                </a:lnTo>
                <a:lnTo>
                  <a:pt x="4141672" y="701275"/>
                </a:lnTo>
                <a:lnTo>
                  <a:pt x="4145130" y="700951"/>
                </a:lnTo>
                <a:lnTo>
                  <a:pt x="4139533" y="696162"/>
                </a:lnTo>
                <a:cubicBezTo>
                  <a:pt x="4138642" y="693545"/>
                  <a:pt x="4140356" y="691382"/>
                  <a:pt x="4146386" y="691382"/>
                </a:cubicBezTo>
                <a:close/>
                <a:moveTo>
                  <a:pt x="3644011" y="690658"/>
                </a:moveTo>
                <a:cubicBezTo>
                  <a:pt x="3670011" y="694011"/>
                  <a:pt x="3633611" y="713571"/>
                  <a:pt x="3652495" y="722233"/>
                </a:cubicBezTo>
                <a:cubicBezTo>
                  <a:pt x="3645653" y="720557"/>
                  <a:pt x="3638811" y="731175"/>
                  <a:pt x="3649212" y="736485"/>
                </a:cubicBezTo>
                <a:cubicBezTo>
                  <a:pt x="3644011" y="736485"/>
                  <a:pt x="3635253" y="738162"/>
                  <a:pt x="3647295" y="745427"/>
                </a:cubicBezTo>
                <a:cubicBezTo>
                  <a:pt x="3630054" y="750457"/>
                  <a:pt x="3640454" y="766384"/>
                  <a:pt x="3630054" y="775326"/>
                </a:cubicBezTo>
                <a:cubicBezTo>
                  <a:pt x="3626770" y="761075"/>
                  <a:pt x="3628412" y="747103"/>
                  <a:pt x="3631969" y="732852"/>
                </a:cubicBezTo>
                <a:cubicBezTo>
                  <a:pt x="3636895" y="720557"/>
                  <a:pt x="3644011" y="706306"/>
                  <a:pt x="3644011" y="690658"/>
                </a:cubicBezTo>
                <a:close/>
                <a:moveTo>
                  <a:pt x="3703602" y="685733"/>
                </a:moveTo>
                <a:cubicBezTo>
                  <a:pt x="3718950" y="694448"/>
                  <a:pt x="3726076" y="691075"/>
                  <a:pt x="3736491" y="701477"/>
                </a:cubicBezTo>
                <a:cubicBezTo>
                  <a:pt x="3729365" y="708785"/>
                  <a:pt x="3718950" y="710472"/>
                  <a:pt x="3724157" y="721155"/>
                </a:cubicBezTo>
                <a:cubicBezTo>
                  <a:pt x="3710454" y="719468"/>
                  <a:pt x="3724157" y="710472"/>
                  <a:pt x="3715661" y="701477"/>
                </a:cubicBezTo>
                <a:cubicBezTo>
                  <a:pt x="3708809" y="705131"/>
                  <a:pt x="3706890" y="715814"/>
                  <a:pt x="3700038" y="719468"/>
                </a:cubicBezTo>
                <a:cubicBezTo>
                  <a:pt x="3689623" y="708785"/>
                  <a:pt x="3710454" y="694448"/>
                  <a:pt x="3703602" y="685733"/>
                </a:cubicBezTo>
                <a:close/>
                <a:moveTo>
                  <a:pt x="4260436" y="682103"/>
                </a:moveTo>
                <a:cubicBezTo>
                  <a:pt x="4262109" y="682632"/>
                  <a:pt x="4261020" y="688715"/>
                  <a:pt x="4261020" y="692736"/>
                </a:cubicBezTo>
                <a:cubicBezTo>
                  <a:pt x="4271534" y="694428"/>
                  <a:pt x="4269874" y="687375"/>
                  <a:pt x="4276792" y="694428"/>
                </a:cubicBezTo>
                <a:cubicBezTo>
                  <a:pt x="4271534" y="699789"/>
                  <a:pt x="4268213" y="705149"/>
                  <a:pt x="4257699" y="703456"/>
                </a:cubicBezTo>
                <a:cubicBezTo>
                  <a:pt x="4254102" y="694428"/>
                  <a:pt x="4261020" y="696403"/>
                  <a:pt x="4257699" y="683707"/>
                </a:cubicBezTo>
                <a:cubicBezTo>
                  <a:pt x="4259013" y="682367"/>
                  <a:pt x="4259878" y="681926"/>
                  <a:pt x="4260436" y="682103"/>
                </a:cubicBezTo>
                <a:close/>
                <a:moveTo>
                  <a:pt x="3498644" y="669729"/>
                </a:moveTo>
                <a:cubicBezTo>
                  <a:pt x="3507508" y="673106"/>
                  <a:pt x="3516095" y="676764"/>
                  <a:pt x="3524959" y="680422"/>
                </a:cubicBezTo>
                <a:lnTo>
                  <a:pt x="3523020" y="689146"/>
                </a:lnTo>
                <a:cubicBezTo>
                  <a:pt x="3514433" y="682110"/>
                  <a:pt x="3500306" y="678453"/>
                  <a:pt x="3498644" y="669729"/>
                </a:cubicBezTo>
                <a:close/>
                <a:moveTo>
                  <a:pt x="4305612" y="661521"/>
                </a:moveTo>
                <a:cubicBezTo>
                  <a:pt x="4321513" y="659880"/>
                  <a:pt x="4307286" y="680673"/>
                  <a:pt x="4308960" y="689154"/>
                </a:cubicBezTo>
                <a:cubicBezTo>
                  <a:pt x="4303660" y="683955"/>
                  <a:pt x="4303660" y="673560"/>
                  <a:pt x="4305612" y="661521"/>
                </a:cubicBezTo>
                <a:close/>
                <a:moveTo>
                  <a:pt x="4074538" y="661111"/>
                </a:moveTo>
                <a:cubicBezTo>
                  <a:pt x="4088237" y="671624"/>
                  <a:pt x="4078030" y="694310"/>
                  <a:pt x="4072926" y="710079"/>
                </a:cubicBezTo>
                <a:cubicBezTo>
                  <a:pt x="4064331" y="699566"/>
                  <a:pt x="4072926" y="678540"/>
                  <a:pt x="4074538" y="661111"/>
                </a:cubicBezTo>
                <a:close/>
                <a:moveTo>
                  <a:pt x="4120480" y="656186"/>
                </a:moveTo>
                <a:cubicBezTo>
                  <a:pt x="4127562" y="663405"/>
                  <a:pt x="4115098" y="673676"/>
                  <a:pt x="4132945" y="675619"/>
                </a:cubicBezTo>
                <a:cubicBezTo>
                  <a:pt x="4129263" y="680894"/>
                  <a:pt x="4123880" y="677285"/>
                  <a:pt x="4120480" y="684225"/>
                </a:cubicBezTo>
                <a:cubicBezTo>
                  <a:pt x="4116797" y="675619"/>
                  <a:pt x="4115098" y="665070"/>
                  <a:pt x="4120480" y="656186"/>
                </a:cubicBezTo>
                <a:close/>
                <a:moveTo>
                  <a:pt x="4117430" y="635968"/>
                </a:moveTo>
                <a:cubicBezTo>
                  <a:pt x="4132956" y="634026"/>
                  <a:pt x="4129416" y="653447"/>
                  <a:pt x="4113889" y="649840"/>
                </a:cubicBezTo>
                <a:cubicBezTo>
                  <a:pt x="4117430" y="635968"/>
                  <a:pt x="4117430" y="635968"/>
                  <a:pt x="4117430" y="635968"/>
                </a:cubicBezTo>
                <a:close/>
                <a:moveTo>
                  <a:pt x="3501992" y="634362"/>
                </a:moveTo>
                <a:lnTo>
                  <a:pt x="3501992" y="641152"/>
                </a:lnTo>
                <a:cubicBezTo>
                  <a:pt x="3484140" y="639324"/>
                  <a:pt x="3484140" y="639324"/>
                  <a:pt x="3484140" y="639324"/>
                </a:cubicBezTo>
                <a:cubicBezTo>
                  <a:pt x="3486091" y="632796"/>
                  <a:pt x="3494739" y="634362"/>
                  <a:pt x="3501992" y="634362"/>
                </a:cubicBezTo>
                <a:close/>
                <a:moveTo>
                  <a:pt x="4151042" y="632796"/>
                </a:moveTo>
                <a:cubicBezTo>
                  <a:pt x="4156279" y="636489"/>
                  <a:pt x="4159863" y="632796"/>
                  <a:pt x="4163171" y="636489"/>
                </a:cubicBezTo>
                <a:cubicBezTo>
                  <a:pt x="4159863" y="639898"/>
                  <a:pt x="4161518" y="643591"/>
                  <a:pt x="4156279" y="647285"/>
                </a:cubicBezTo>
                <a:cubicBezTo>
                  <a:pt x="4154625" y="638193"/>
                  <a:pt x="4147734" y="638193"/>
                  <a:pt x="4151042" y="632796"/>
                </a:cubicBezTo>
                <a:close/>
                <a:moveTo>
                  <a:pt x="3658302" y="627871"/>
                </a:moveTo>
                <a:cubicBezTo>
                  <a:pt x="3684513" y="649117"/>
                  <a:pt x="3649749" y="656106"/>
                  <a:pt x="3653060" y="691609"/>
                </a:cubicBezTo>
                <a:cubicBezTo>
                  <a:pt x="3634022" y="677353"/>
                  <a:pt x="3656647" y="645483"/>
                  <a:pt x="3658302" y="627871"/>
                </a:cubicBezTo>
                <a:close/>
                <a:moveTo>
                  <a:pt x="3047787" y="623420"/>
                </a:moveTo>
                <a:cubicBezTo>
                  <a:pt x="3058387" y="627113"/>
                  <a:pt x="3053087" y="625409"/>
                  <a:pt x="3051413" y="625409"/>
                </a:cubicBezTo>
                <a:cubicBezTo>
                  <a:pt x="3051413" y="628818"/>
                  <a:pt x="3044161" y="621715"/>
                  <a:pt x="3047787" y="623420"/>
                </a:cubicBezTo>
                <a:close/>
                <a:moveTo>
                  <a:pt x="4187999" y="614782"/>
                </a:moveTo>
                <a:cubicBezTo>
                  <a:pt x="4186299" y="618433"/>
                  <a:pt x="4189700" y="618433"/>
                  <a:pt x="4193383" y="618433"/>
                </a:cubicBezTo>
                <a:cubicBezTo>
                  <a:pt x="4184316" y="623486"/>
                  <a:pt x="4189700" y="627136"/>
                  <a:pt x="4182616" y="628821"/>
                </a:cubicBezTo>
                <a:cubicBezTo>
                  <a:pt x="4175534" y="625452"/>
                  <a:pt x="4182616" y="613098"/>
                  <a:pt x="4187999" y="614782"/>
                </a:cubicBezTo>
                <a:close/>
                <a:moveTo>
                  <a:pt x="3789621" y="588475"/>
                </a:moveTo>
                <a:cubicBezTo>
                  <a:pt x="3801761" y="618709"/>
                  <a:pt x="3779137" y="659301"/>
                  <a:pt x="3777204" y="696534"/>
                </a:cubicBezTo>
                <a:cubicBezTo>
                  <a:pt x="3768652" y="692895"/>
                  <a:pt x="3759822" y="687575"/>
                  <a:pt x="3751270" y="683937"/>
                </a:cubicBezTo>
                <a:cubicBezTo>
                  <a:pt x="3752925" y="671619"/>
                  <a:pt x="3761478" y="685895"/>
                  <a:pt x="3771963" y="683937"/>
                </a:cubicBezTo>
                <a:cubicBezTo>
                  <a:pt x="3773894" y="643344"/>
                  <a:pt x="3777204" y="615070"/>
                  <a:pt x="3789621" y="588475"/>
                </a:cubicBezTo>
                <a:close/>
                <a:moveTo>
                  <a:pt x="4238634" y="586119"/>
                </a:moveTo>
                <a:lnTo>
                  <a:pt x="4238327" y="587353"/>
                </a:lnTo>
                <a:cubicBezTo>
                  <a:pt x="4237765" y="589607"/>
                  <a:pt x="4236996" y="592698"/>
                  <a:pt x="4235970" y="596819"/>
                </a:cubicBezTo>
                <a:cubicBezTo>
                  <a:pt x="4235970" y="596819"/>
                  <a:pt x="4236483" y="594758"/>
                  <a:pt x="4237124" y="592183"/>
                </a:cubicBezTo>
                <a:close/>
                <a:moveTo>
                  <a:pt x="4191719" y="586013"/>
                </a:moveTo>
                <a:cubicBezTo>
                  <a:pt x="4201860" y="589382"/>
                  <a:pt x="4191719" y="596402"/>
                  <a:pt x="4188250" y="601737"/>
                </a:cubicBezTo>
                <a:cubicBezTo>
                  <a:pt x="4181578" y="596402"/>
                  <a:pt x="4193320" y="591067"/>
                  <a:pt x="4191719" y="586013"/>
                </a:cubicBezTo>
                <a:close/>
                <a:moveTo>
                  <a:pt x="4239120" y="584164"/>
                </a:moveTo>
                <a:lnTo>
                  <a:pt x="4239048" y="584456"/>
                </a:lnTo>
                <a:lnTo>
                  <a:pt x="4238634" y="586119"/>
                </a:lnTo>
                <a:close/>
                <a:moveTo>
                  <a:pt x="4239576" y="582332"/>
                </a:moveTo>
                <a:cubicBezTo>
                  <a:pt x="4239657" y="582010"/>
                  <a:pt x="4239624" y="582138"/>
                  <a:pt x="4239432" y="582911"/>
                </a:cubicBezTo>
                <a:lnTo>
                  <a:pt x="4239120" y="584164"/>
                </a:lnTo>
                <a:close/>
                <a:moveTo>
                  <a:pt x="4126055" y="579858"/>
                </a:moveTo>
                <a:cubicBezTo>
                  <a:pt x="4137797" y="592222"/>
                  <a:pt x="4117515" y="609926"/>
                  <a:pt x="4135929" y="620605"/>
                </a:cubicBezTo>
                <a:cubicBezTo>
                  <a:pt x="4132726" y="631283"/>
                  <a:pt x="4124186" y="618918"/>
                  <a:pt x="4122585" y="625943"/>
                </a:cubicBezTo>
                <a:cubicBezTo>
                  <a:pt x="4120984" y="618918"/>
                  <a:pt x="4122585" y="599247"/>
                  <a:pt x="4126055" y="579858"/>
                </a:cubicBezTo>
                <a:close/>
                <a:moveTo>
                  <a:pt x="4355456" y="578741"/>
                </a:moveTo>
                <a:cubicBezTo>
                  <a:pt x="4358800" y="580114"/>
                  <a:pt x="4359415" y="592373"/>
                  <a:pt x="4369867" y="587244"/>
                </a:cubicBezTo>
                <a:lnTo>
                  <a:pt x="4367955" y="599281"/>
                </a:lnTo>
                <a:cubicBezTo>
                  <a:pt x="4352378" y="590527"/>
                  <a:pt x="4338713" y="599281"/>
                  <a:pt x="4338713" y="582046"/>
                </a:cubicBezTo>
                <a:cubicBezTo>
                  <a:pt x="4338713" y="587244"/>
                  <a:pt x="4361122" y="588885"/>
                  <a:pt x="4350737" y="582046"/>
                </a:cubicBezTo>
                <a:cubicBezTo>
                  <a:pt x="4352924" y="579036"/>
                  <a:pt x="4354342" y="578284"/>
                  <a:pt x="4355456" y="578741"/>
                </a:cubicBezTo>
                <a:close/>
                <a:moveTo>
                  <a:pt x="3618309" y="574933"/>
                </a:moveTo>
                <a:cubicBezTo>
                  <a:pt x="3636722" y="574933"/>
                  <a:pt x="3638590" y="589006"/>
                  <a:pt x="3624981" y="590662"/>
                </a:cubicBezTo>
                <a:cubicBezTo>
                  <a:pt x="3631919" y="576865"/>
                  <a:pt x="3624981" y="583763"/>
                  <a:pt x="3618309" y="574933"/>
                </a:cubicBezTo>
                <a:close/>
                <a:moveTo>
                  <a:pt x="3476087" y="574202"/>
                </a:moveTo>
                <a:cubicBezTo>
                  <a:pt x="3494698" y="576222"/>
                  <a:pt x="3474469" y="581704"/>
                  <a:pt x="3482830" y="585455"/>
                </a:cubicBezTo>
                <a:cubicBezTo>
                  <a:pt x="3501711" y="572470"/>
                  <a:pt x="3486337" y="577952"/>
                  <a:pt x="3506836" y="587187"/>
                </a:cubicBezTo>
                <a:cubicBezTo>
                  <a:pt x="3499824" y="590649"/>
                  <a:pt x="3489573" y="590649"/>
                  <a:pt x="3477706" y="588917"/>
                </a:cubicBezTo>
                <a:cubicBezTo>
                  <a:pt x="3474469" y="587187"/>
                  <a:pt x="3476087" y="581704"/>
                  <a:pt x="3476087" y="574202"/>
                </a:cubicBezTo>
                <a:close/>
                <a:moveTo>
                  <a:pt x="4169011" y="572470"/>
                </a:moveTo>
                <a:cubicBezTo>
                  <a:pt x="4177681" y="576058"/>
                  <a:pt x="4167385" y="582956"/>
                  <a:pt x="4167385" y="588200"/>
                </a:cubicBezTo>
                <a:cubicBezTo>
                  <a:pt x="4162239" y="582956"/>
                  <a:pt x="4162239" y="577713"/>
                  <a:pt x="4169011" y="572470"/>
                </a:cubicBezTo>
                <a:close/>
                <a:moveTo>
                  <a:pt x="3662437" y="571240"/>
                </a:moveTo>
                <a:cubicBezTo>
                  <a:pt x="3688145" y="571240"/>
                  <a:pt x="3667578" y="580122"/>
                  <a:pt x="3674614" y="590394"/>
                </a:cubicBezTo>
                <a:cubicBezTo>
                  <a:pt x="3665955" y="592337"/>
                  <a:pt x="3660813" y="595668"/>
                  <a:pt x="3654048" y="599277"/>
                </a:cubicBezTo>
                <a:cubicBezTo>
                  <a:pt x="3652154" y="594004"/>
                  <a:pt x="3660813" y="585398"/>
                  <a:pt x="3662437" y="571240"/>
                </a:cubicBezTo>
                <a:close/>
                <a:moveTo>
                  <a:pt x="3553919" y="569372"/>
                </a:moveTo>
                <a:cubicBezTo>
                  <a:pt x="3555291" y="569620"/>
                  <a:pt x="3556607" y="570281"/>
                  <a:pt x="3557923" y="571602"/>
                </a:cubicBezTo>
                <a:cubicBezTo>
                  <a:pt x="3559585" y="576889"/>
                  <a:pt x="3556260" y="580507"/>
                  <a:pt x="3545735" y="576889"/>
                </a:cubicBezTo>
                <a:cubicBezTo>
                  <a:pt x="3564848" y="585794"/>
                  <a:pt x="3547397" y="599707"/>
                  <a:pt x="3543795" y="606663"/>
                </a:cubicBezTo>
                <a:cubicBezTo>
                  <a:pt x="3538532" y="592750"/>
                  <a:pt x="3542133" y="587463"/>
                  <a:pt x="3538532" y="571602"/>
                </a:cubicBezTo>
                <a:cubicBezTo>
                  <a:pt x="3542965" y="571602"/>
                  <a:pt x="3546496" y="570281"/>
                  <a:pt x="3549579" y="569620"/>
                </a:cubicBezTo>
                <a:cubicBezTo>
                  <a:pt x="3551119" y="569289"/>
                  <a:pt x="3552548" y="569124"/>
                  <a:pt x="3553919" y="569372"/>
                </a:cubicBezTo>
                <a:close/>
                <a:moveTo>
                  <a:pt x="4099112" y="562622"/>
                </a:moveTo>
                <a:cubicBezTo>
                  <a:pt x="4088761" y="580509"/>
                  <a:pt x="4097205" y="590851"/>
                  <a:pt x="4092030" y="614049"/>
                </a:cubicBezTo>
                <a:cubicBezTo>
                  <a:pt x="4080044" y="603428"/>
                  <a:pt x="4085220" y="576875"/>
                  <a:pt x="4099112" y="562622"/>
                </a:cubicBezTo>
                <a:close/>
                <a:moveTo>
                  <a:pt x="3607064" y="562622"/>
                </a:moveTo>
                <a:cubicBezTo>
                  <a:pt x="3613854" y="566315"/>
                  <a:pt x="3627707" y="564610"/>
                  <a:pt x="3626078" y="571713"/>
                </a:cubicBezTo>
                <a:cubicBezTo>
                  <a:pt x="3619015" y="571713"/>
                  <a:pt x="3610595" y="570009"/>
                  <a:pt x="3608693" y="573418"/>
                </a:cubicBezTo>
                <a:cubicBezTo>
                  <a:pt x="3603804" y="573418"/>
                  <a:pt x="3607064" y="566315"/>
                  <a:pt x="3607064" y="562622"/>
                </a:cubicBezTo>
                <a:close/>
                <a:moveTo>
                  <a:pt x="3745521" y="554870"/>
                </a:moveTo>
                <a:cubicBezTo>
                  <a:pt x="3748453" y="554246"/>
                  <a:pt x="3752150" y="554263"/>
                  <a:pt x="3756944" y="555170"/>
                </a:cubicBezTo>
                <a:cubicBezTo>
                  <a:pt x="3755026" y="565777"/>
                  <a:pt x="3755026" y="576384"/>
                  <a:pt x="3761874" y="581687"/>
                </a:cubicBezTo>
                <a:cubicBezTo>
                  <a:pt x="3755026" y="586990"/>
                  <a:pt x="3744618" y="586990"/>
                  <a:pt x="3739413" y="593968"/>
                </a:cubicBezTo>
                <a:cubicBezTo>
                  <a:pt x="3734210" y="608203"/>
                  <a:pt x="3755026" y="622159"/>
                  <a:pt x="3734210" y="627463"/>
                </a:cubicBezTo>
                <a:cubicBezTo>
                  <a:pt x="3736127" y="632766"/>
                  <a:pt x="3739413" y="627463"/>
                  <a:pt x="3746535" y="629137"/>
                </a:cubicBezTo>
                <a:cubicBezTo>
                  <a:pt x="3729006" y="648676"/>
                  <a:pt x="3746535" y="668214"/>
                  <a:pt x="3730923" y="689148"/>
                </a:cubicBezTo>
                <a:cubicBezTo>
                  <a:pt x="3722159" y="680495"/>
                  <a:pt x="3727362" y="668214"/>
                  <a:pt x="3708463" y="662910"/>
                </a:cubicBezTo>
                <a:lnTo>
                  <a:pt x="3711844" y="644838"/>
                </a:lnTo>
                <a:lnTo>
                  <a:pt x="3707547" y="640823"/>
                </a:lnTo>
                <a:cubicBezTo>
                  <a:pt x="3705976" y="634595"/>
                  <a:pt x="3714182" y="625882"/>
                  <a:pt x="3711481" y="619253"/>
                </a:cubicBezTo>
                <a:cubicBezTo>
                  <a:pt x="3715013" y="621035"/>
                  <a:pt x="3717211" y="622923"/>
                  <a:pt x="3718441" y="624924"/>
                </a:cubicBezTo>
                <a:lnTo>
                  <a:pt x="3719004" y="628049"/>
                </a:lnTo>
                <a:lnTo>
                  <a:pt x="3721748" y="622648"/>
                </a:lnTo>
                <a:cubicBezTo>
                  <a:pt x="3727362" y="611622"/>
                  <a:pt x="3729965" y="601923"/>
                  <a:pt x="3716954" y="590339"/>
                </a:cubicBezTo>
                <a:cubicBezTo>
                  <a:pt x="3729006" y="599272"/>
                  <a:pt x="3729006" y="580011"/>
                  <a:pt x="3739413" y="576384"/>
                </a:cubicBezTo>
                <a:cubicBezTo>
                  <a:pt x="3737770" y="574430"/>
                  <a:pt x="3730923" y="574430"/>
                  <a:pt x="3730923" y="571080"/>
                </a:cubicBezTo>
                <a:cubicBezTo>
                  <a:pt x="3734826" y="564381"/>
                  <a:pt x="3736727" y="556740"/>
                  <a:pt x="3745521" y="554870"/>
                </a:cubicBezTo>
                <a:close/>
                <a:moveTo>
                  <a:pt x="3797865" y="538458"/>
                </a:moveTo>
                <a:cubicBezTo>
                  <a:pt x="3798230" y="538161"/>
                  <a:pt x="3798527" y="538413"/>
                  <a:pt x="3798746" y="539181"/>
                </a:cubicBezTo>
                <a:cubicBezTo>
                  <a:pt x="3799618" y="542252"/>
                  <a:pt x="3799216" y="553572"/>
                  <a:pt x="3796664" y="570964"/>
                </a:cubicBezTo>
                <a:cubicBezTo>
                  <a:pt x="3777861" y="569307"/>
                  <a:pt x="3793172" y="558816"/>
                  <a:pt x="3793172" y="556884"/>
                </a:cubicBezTo>
                <a:cubicBezTo>
                  <a:pt x="3795085" y="545185"/>
                  <a:pt x="3796772" y="539349"/>
                  <a:pt x="3797865" y="538458"/>
                </a:cubicBezTo>
                <a:close/>
                <a:moveTo>
                  <a:pt x="4319738" y="536274"/>
                </a:moveTo>
                <a:cubicBezTo>
                  <a:pt x="4345692" y="534306"/>
                  <a:pt x="4318099" y="591093"/>
                  <a:pt x="4314546" y="605430"/>
                </a:cubicBezTo>
                <a:cubicBezTo>
                  <a:pt x="4306077" y="587719"/>
                  <a:pt x="4330120" y="559326"/>
                  <a:pt x="4319738" y="536274"/>
                </a:cubicBezTo>
                <a:close/>
                <a:moveTo>
                  <a:pt x="3666161" y="535433"/>
                </a:moveTo>
                <a:cubicBezTo>
                  <a:pt x="3683373" y="531844"/>
                  <a:pt x="3678182" y="549236"/>
                  <a:pt x="3672992" y="554481"/>
                </a:cubicBezTo>
                <a:cubicBezTo>
                  <a:pt x="3671352" y="561383"/>
                  <a:pt x="3685012" y="559727"/>
                  <a:pt x="3695395" y="559727"/>
                </a:cubicBezTo>
                <a:cubicBezTo>
                  <a:pt x="3688564" y="577119"/>
                  <a:pt x="3672992" y="556137"/>
                  <a:pt x="3659332" y="566628"/>
                </a:cubicBezTo>
                <a:cubicBezTo>
                  <a:pt x="3657418" y="564972"/>
                  <a:pt x="3660971" y="564972"/>
                  <a:pt x="3662610" y="564972"/>
                </a:cubicBezTo>
                <a:cubicBezTo>
                  <a:pt x="3666161" y="554481"/>
                  <a:pt x="3655779" y="545647"/>
                  <a:pt x="3666161" y="535433"/>
                </a:cubicBezTo>
                <a:close/>
                <a:moveTo>
                  <a:pt x="3747851" y="529382"/>
                </a:moveTo>
                <a:cubicBezTo>
                  <a:pt x="3749545" y="529867"/>
                  <a:pt x="3750713" y="531863"/>
                  <a:pt x="3751297" y="534582"/>
                </a:cubicBezTo>
                <a:lnTo>
                  <a:pt x="3751248" y="542455"/>
                </a:lnTo>
                <a:lnTo>
                  <a:pt x="3758245" y="543377"/>
                </a:lnTo>
                <a:cubicBezTo>
                  <a:pt x="3757830" y="545553"/>
                  <a:pt x="3756205" y="547519"/>
                  <a:pt x="3754052" y="549024"/>
                </a:cubicBezTo>
                <a:lnTo>
                  <a:pt x="3748164" y="551330"/>
                </a:lnTo>
                <a:lnTo>
                  <a:pt x="3747318" y="553312"/>
                </a:lnTo>
                <a:cubicBezTo>
                  <a:pt x="3745328" y="555788"/>
                  <a:pt x="3742636" y="557419"/>
                  <a:pt x="3739182" y="557419"/>
                </a:cubicBezTo>
                <a:lnTo>
                  <a:pt x="3741249" y="550735"/>
                </a:lnTo>
                <a:lnTo>
                  <a:pt x="3740268" y="550524"/>
                </a:lnTo>
                <a:cubicBezTo>
                  <a:pt x="3738737" y="549186"/>
                  <a:pt x="3738046" y="546887"/>
                  <a:pt x="3738876" y="543377"/>
                </a:cubicBezTo>
                <a:lnTo>
                  <a:pt x="3743717" y="542752"/>
                </a:lnTo>
                <a:close/>
                <a:moveTo>
                  <a:pt x="4293430" y="523226"/>
                </a:moveTo>
                <a:cubicBezTo>
                  <a:pt x="4293430" y="532151"/>
                  <a:pt x="4285069" y="528526"/>
                  <a:pt x="4283452" y="533825"/>
                </a:cubicBezTo>
                <a:cubicBezTo>
                  <a:pt x="4286688" y="544424"/>
                  <a:pt x="4295319" y="528526"/>
                  <a:pt x="4298556" y="539124"/>
                </a:cubicBezTo>
                <a:cubicBezTo>
                  <a:pt x="4288306" y="558649"/>
                  <a:pt x="4266189" y="523226"/>
                  <a:pt x="4293430" y="523226"/>
                </a:cubicBezTo>
                <a:close/>
                <a:moveTo>
                  <a:pt x="3553053" y="523226"/>
                </a:moveTo>
                <a:cubicBezTo>
                  <a:pt x="3575726" y="530443"/>
                  <a:pt x="3549458" y="537383"/>
                  <a:pt x="3556647" y="551264"/>
                </a:cubicBezTo>
                <a:cubicBezTo>
                  <a:pt x="3544205" y="549599"/>
                  <a:pt x="3556647" y="535718"/>
                  <a:pt x="3533698" y="539049"/>
                </a:cubicBezTo>
                <a:cubicBezTo>
                  <a:pt x="3544205" y="532109"/>
                  <a:pt x="3559965" y="537383"/>
                  <a:pt x="3553053" y="523226"/>
                </a:cubicBezTo>
                <a:close/>
                <a:moveTo>
                  <a:pt x="3694802" y="519533"/>
                </a:moveTo>
                <a:cubicBezTo>
                  <a:pt x="3717152" y="519533"/>
                  <a:pt x="3717152" y="519533"/>
                  <a:pt x="3717152" y="519533"/>
                </a:cubicBezTo>
                <a:cubicBezTo>
                  <a:pt x="3717152" y="522942"/>
                  <a:pt x="3689623" y="530328"/>
                  <a:pt x="3694802" y="519533"/>
                </a:cubicBezTo>
                <a:close/>
                <a:moveTo>
                  <a:pt x="3484692" y="519533"/>
                </a:moveTo>
                <a:cubicBezTo>
                  <a:pt x="3493533" y="521221"/>
                  <a:pt x="3483035" y="533603"/>
                  <a:pt x="3484692" y="538949"/>
                </a:cubicBezTo>
                <a:cubicBezTo>
                  <a:pt x="3474469" y="535573"/>
                  <a:pt x="3479718" y="526567"/>
                  <a:pt x="3484692" y="519533"/>
                </a:cubicBezTo>
                <a:close/>
                <a:moveTo>
                  <a:pt x="3767908" y="517919"/>
                </a:moveTo>
                <a:lnTo>
                  <a:pt x="3766208" y="528405"/>
                </a:lnTo>
                <a:cubicBezTo>
                  <a:pt x="3750061" y="530336"/>
                  <a:pt x="3752044" y="514608"/>
                  <a:pt x="3767908" y="517919"/>
                </a:cubicBezTo>
                <a:close/>
                <a:moveTo>
                  <a:pt x="3491161" y="486687"/>
                </a:moveTo>
                <a:cubicBezTo>
                  <a:pt x="3498728" y="487942"/>
                  <a:pt x="3504218" y="496977"/>
                  <a:pt x="3506837" y="501039"/>
                </a:cubicBezTo>
                <a:cubicBezTo>
                  <a:pt x="3501733" y="502750"/>
                  <a:pt x="3499854" y="506456"/>
                  <a:pt x="3498241" y="508167"/>
                </a:cubicBezTo>
                <a:cubicBezTo>
                  <a:pt x="3489646" y="504746"/>
                  <a:pt x="3498241" y="488496"/>
                  <a:pt x="3482930" y="488496"/>
                </a:cubicBezTo>
                <a:cubicBezTo>
                  <a:pt x="3485885" y="486713"/>
                  <a:pt x="3488638" y="486268"/>
                  <a:pt x="3491161" y="486687"/>
                </a:cubicBezTo>
                <a:close/>
                <a:moveTo>
                  <a:pt x="4204898" y="476443"/>
                </a:moveTo>
                <a:cubicBezTo>
                  <a:pt x="4210068" y="478114"/>
                  <a:pt x="4208437" y="481734"/>
                  <a:pt x="4211701" y="485075"/>
                </a:cubicBezTo>
                <a:cubicBezTo>
                  <a:pt x="4206803" y="492315"/>
                  <a:pt x="4201633" y="485075"/>
                  <a:pt x="4196462" y="488695"/>
                </a:cubicBezTo>
                <a:cubicBezTo>
                  <a:pt x="4208437" y="493987"/>
                  <a:pt x="4191292" y="504569"/>
                  <a:pt x="4201633" y="509859"/>
                </a:cubicBezTo>
                <a:cubicBezTo>
                  <a:pt x="4201633" y="506239"/>
                  <a:pt x="4206803" y="488695"/>
                  <a:pt x="4216872" y="495657"/>
                </a:cubicBezTo>
                <a:cubicBezTo>
                  <a:pt x="4208437" y="502619"/>
                  <a:pt x="4218777" y="520441"/>
                  <a:pt x="4199728" y="534364"/>
                </a:cubicBezTo>
                <a:cubicBezTo>
                  <a:pt x="4201633" y="539655"/>
                  <a:pt x="4210068" y="543275"/>
                  <a:pt x="4198095" y="550237"/>
                </a:cubicBezTo>
                <a:cubicBezTo>
                  <a:pt x="4203266" y="557199"/>
                  <a:pt x="4213606" y="562490"/>
                  <a:pt x="4210068" y="569730"/>
                </a:cubicBezTo>
                <a:cubicBezTo>
                  <a:pt x="4192925" y="562490"/>
                  <a:pt x="4194558" y="559148"/>
                  <a:pt x="4184218" y="559148"/>
                </a:cubicBezTo>
                <a:cubicBezTo>
                  <a:pt x="4186121" y="550237"/>
                  <a:pt x="4198095" y="553857"/>
                  <a:pt x="4194558" y="548566"/>
                </a:cubicBezTo>
                <a:cubicBezTo>
                  <a:pt x="4191292" y="544946"/>
                  <a:pt x="4189387" y="550237"/>
                  <a:pt x="4186121" y="548566"/>
                </a:cubicBezTo>
                <a:cubicBezTo>
                  <a:pt x="4194558" y="544946"/>
                  <a:pt x="4196462" y="541604"/>
                  <a:pt x="4187755" y="536314"/>
                </a:cubicBezTo>
                <a:cubicBezTo>
                  <a:pt x="4198095" y="518491"/>
                  <a:pt x="4192925" y="502619"/>
                  <a:pt x="4194558" y="487025"/>
                </a:cubicBezTo>
                <a:cubicBezTo>
                  <a:pt x="4167073" y="476443"/>
                  <a:pt x="4204898" y="492315"/>
                  <a:pt x="4204898" y="476443"/>
                </a:cubicBezTo>
                <a:close/>
                <a:moveTo>
                  <a:pt x="3782811" y="472750"/>
                </a:moveTo>
                <a:cubicBezTo>
                  <a:pt x="3786398" y="478024"/>
                  <a:pt x="3788055" y="484964"/>
                  <a:pt x="3793299" y="488574"/>
                </a:cubicBezTo>
                <a:cubicBezTo>
                  <a:pt x="3781155" y="486908"/>
                  <a:pt x="3769010" y="495514"/>
                  <a:pt x="3770666" y="484964"/>
                </a:cubicBezTo>
                <a:cubicBezTo>
                  <a:pt x="3760178" y="486908"/>
                  <a:pt x="3765422" y="490239"/>
                  <a:pt x="3765422" y="493848"/>
                </a:cubicBezTo>
                <a:cubicBezTo>
                  <a:pt x="3761834" y="500788"/>
                  <a:pt x="3765422" y="486908"/>
                  <a:pt x="3758522" y="488574"/>
                </a:cubicBezTo>
                <a:cubicBezTo>
                  <a:pt x="3760178" y="484964"/>
                  <a:pt x="3765422" y="483299"/>
                  <a:pt x="3763765" y="478024"/>
                </a:cubicBezTo>
                <a:cubicBezTo>
                  <a:pt x="3772322" y="479690"/>
                  <a:pt x="3784743" y="481633"/>
                  <a:pt x="3782811" y="472750"/>
                </a:cubicBezTo>
                <a:close/>
                <a:moveTo>
                  <a:pt x="4216971" y="466594"/>
                </a:moveTo>
                <a:cubicBezTo>
                  <a:pt x="4225688" y="466594"/>
                  <a:pt x="4225688" y="466594"/>
                  <a:pt x="4225688" y="466594"/>
                </a:cubicBezTo>
                <a:cubicBezTo>
                  <a:pt x="4227323" y="470151"/>
                  <a:pt x="4229229" y="473433"/>
                  <a:pt x="4229229" y="478632"/>
                </a:cubicBezTo>
                <a:cubicBezTo>
                  <a:pt x="4211796" y="475349"/>
                  <a:pt x="4230863" y="490943"/>
                  <a:pt x="4218878" y="495868"/>
                </a:cubicBezTo>
                <a:cubicBezTo>
                  <a:pt x="4213703" y="489028"/>
                  <a:pt x="4213703" y="470151"/>
                  <a:pt x="4216971" y="466594"/>
                </a:cubicBezTo>
                <a:close/>
                <a:moveTo>
                  <a:pt x="4182616" y="461670"/>
                </a:moveTo>
                <a:cubicBezTo>
                  <a:pt x="4193383" y="461670"/>
                  <a:pt x="4189700" y="477163"/>
                  <a:pt x="4184316" y="482327"/>
                </a:cubicBezTo>
                <a:cubicBezTo>
                  <a:pt x="4175534" y="480696"/>
                  <a:pt x="4184316" y="466834"/>
                  <a:pt x="4182616" y="461670"/>
                </a:cubicBezTo>
                <a:close/>
                <a:moveTo>
                  <a:pt x="4307220" y="455959"/>
                </a:moveTo>
                <a:cubicBezTo>
                  <a:pt x="4331535" y="455959"/>
                  <a:pt x="4331535" y="455959"/>
                  <a:pt x="4331535" y="455959"/>
                </a:cubicBezTo>
                <a:cubicBezTo>
                  <a:pt x="4334814" y="459590"/>
                  <a:pt x="4334814" y="464899"/>
                  <a:pt x="4333174" y="473559"/>
                </a:cubicBezTo>
                <a:cubicBezTo>
                  <a:pt x="4326345" y="470207"/>
                  <a:pt x="4333174" y="454283"/>
                  <a:pt x="4314050" y="459590"/>
                </a:cubicBezTo>
                <a:cubicBezTo>
                  <a:pt x="4331535" y="491439"/>
                  <a:pt x="4295199" y="498423"/>
                  <a:pt x="4321153" y="519655"/>
                </a:cubicBezTo>
                <a:cubicBezTo>
                  <a:pt x="4317602" y="519655"/>
                  <a:pt x="4317602" y="524964"/>
                  <a:pt x="4315963" y="526640"/>
                </a:cubicBezTo>
                <a:cubicBezTo>
                  <a:pt x="4312411" y="524964"/>
                  <a:pt x="4307220" y="523008"/>
                  <a:pt x="4300390" y="523008"/>
                </a:cubicBezTo>
                <a:cubicBezTo>
                  <a:pt x="4298477" y="491439"/>
                  <a:pt x="4308860" y="489484"/>
                  <a:pt x="4307220" y="455959"/>
                </a:cubicBezTo>
                <a:close/>
                <a:moveTo>
                  <a:pt x="4280173" y="453052"/>
                </a:moveTo>
                <a:cubicBezTo>
                  <a:pt x="4293800" y="465406"/>
                  <a:pt x="4278537" y="483096"/>
                  <a:pt x="4292166" y="497135"/>
                </a:cubicBezTo>
                <a:cubicBezTo>
                  <a:pt x="4273359" y="497135"/>
                  <a:pt x="4297344" y="504435"/>
                  <a:pt x="4290530" y="516790"/>
                </a:cubicBezTo>
                <a:cubicBezTo>
                  <a:pt x="4271451" y="509770"/>
                  <a:pt x="4281808" y="488430"/>
                  <a:pt x="4269815" y="470742"/>
                </a:cubicBezTo>
                <a:cubicBezTo>
                  <a:pt x="4288622" y="472426"/>
                  <a:pt x="4269815" y="456421"/>
                  <a:pt x="4280173" y="453052"/>
                </a:cubicBezTo>
                <a:close/>
                <a:moveTo>
                  <a:pt x="4255102" y="441972"/>
                </a:moveTo>
                <a:cubicBezTo>
                  <a:pt x="4259978" y="448912"/>
                  <a:pt x="4263501" y="464735"/>
                  <a:pt x="4256727" y="470010"/>
                </a:cubicBezTo>
                <a:cubicBezTo>
                  <a:pt x="4253206" y="464735"/>
                  <a:pt x="4248058" y="448912"/>
                  <a:pt x="4255102" y="441972"/>
                </a:cubicBezTo>
                <a:close/>
                <a:moveTo>
                  <a:pt x="3770221" y="431868"/>
                </a:moveTo>
                <a:cubicBezTo>
                  <a:pt x="3771800" y="434080"/>
                  <a:pt x="3770195" y="442927"/>
                  <a:pt x="3767501" y="442927"/>
                </a:cubicBezTo>
                <a:cubicBezTo>
                  <a:pt x="3753687" y="440995"/>
                  <a:pt x="3771093" y="439340"/>
                  <a:pt x="3767501" y="432441"/>
                </a:cubicBezTo>
                <a:cubicBezTo>
                  <a:pt x="3768813" y="431131"/>
                  <a:pt x="3769694" y="431131"/>
                  <a:pt x="3770221" y="431868"/>
                </a:cubicBezTo>
                <a:close/>
                <a:moveTo>
                  <a:pt x="3796371" y="429661"/>
                </a:moveTo>
                <a:cubicBezTo>
                  <a:pt x="3801393" y="431585"/>
                  <a:pt x="3797957" y="436808"/>
                  <a:pt x="3802981" y="436808"/>
                </a:cubicBezTo>
                <a:cubicBezTo>
                  <a:pt x="3796371" y="438458"/>
                  <a:pt x="3801393" y="457701"/>
                  <a:pt x="3794784" y="454128"/>
                </a:cubicBezTo>
                <a:cubicBezTo>
                  <a:pt x="3796371" y="447255"/>
                  <a:pt x="3796371" y="438458"/>
                  <a:pt x="3796371" y="429661"/>
                </a:cubicBezTo>
                <a:close/>
                <a:moveTo>
                  <a:pt x="3813855" y="423432"/>
                </a:moveTo>
                <a:lnTo>
                  <a:pt x="3813855" y="439305"/>
                </a:lnTo>
                <a:cubicBezTo>
                  <a:pt x="3802037" y="442925"/>
                  <a:pt x="3802037" y="419812"/>
                  <a:pt x="3813855" y="423432"/>
                </a:cubicBezTo>
                <a:close/>
                <a:moveTo>
                  <a:pt x="4253398" y="416553"/>
                </a:moveTo>
                <a:cubicBezTo>
                  <a:pt x="4274375" y="414887"/>
                  <a:pt x="4260297" y="437651"/>
                  <a:pt x="4251742" y="442926"/>
                </a:cubicBezTo>
                <a:cubicBezTo>
                  <a:pt x="4239597" y="437651"/>
                  <a:pt x="4256986" y="427102"/>
                  <a:pt x="4253398" y="416553"/>
                </a:cubicBezTo>
                <a:close/>
                <a:moveTo>
                  <a:pt x="3760732" y="415332"/>
                </a:moveTo>
                <a:cubicBezTo>
                  <a:pt x="3769435" y="415571"/>
                  <a:pt x="3779036" y="418171"/>
                  <a:pt x="3780002" y="421590"/>
                </a:cubicBezTo>
                <a:cubicBezTo>
                  <a:pt x="3746848" y="423232"/>
                  <a:pt x="3746848" y="423232"/>
                  <a:pt x="3746848" y="423232"/>
                </a:cubicBezTo>
                <a:cubicBezTo>
                  <a:pt x="3744224" y="417213"/>
                  <a:pt x="3752029" y="415093"/>
                  <a:pt x="3760732" y="415332"/>
                </a:cubicBezTo>
                <a:close/>
                <a:moveTo>
                  <a:pt x="3717805" y="408732"/>
                </a:moveTo>
                <a:cubicBezTo>
                  <a:pt x="3731658" y="410463"/>
                  <a:pt x="3722966" y="419408"/>
                  <a:pt x="3721337" y="426910"/>
                </a:cubicBezTo>
                <a:cubicBezTo>
                  <a:pt x="3707755" y="424890"/>
                  <a:pt x="3721337" y="419408"/>
                  <a:pt x="3717805" y="408732"/>
                </a:cubicBezTo>
                <a:close/>
                <a:moveTo>
                  <a:pt x="4086409" y="407501"/>
                </a:moveTo>
                <a:cubicBezTo>
                  <a:pt x="4095474" y="423305"/>
                  <a:pt x="4091792" y="446042"/>
                  <a:pt x="4090092" y="468779"/>
                </a:cubicBezTo>
                <a:cubicBezTo>
                  <a:pt x="4077627" y="468779"/>
                  <a:pt x="4077627" y="468779"/>
                  <a:pt x="4077627" y="468779"/>
                </a:cubicBezTo>
                <a:cubicBezTo>
                  <a:pt x="4086409" y="449647"/>
                  <a:pt x="4079327" y="423305"/>
                  <a:pt x="4086409" y="407501"/>
                </a:cubicBezTo>
                <a:close/>
                <a:moveTo>
                  <a:pt x="3711238" y="396421"/>
                </a:moveTo>
                <a:cubicBezTo>
                  <a:pt x="3718349" y="403638"/>
                  <a:pt x="3712945" y="421127"/>
                  <a:pt x="3704128" y="424459"/>
                </a:cubicBezTo>
                <a:cubicBezTo>
                  <a:pt x="3705835" y="419184"/>
                  <a:pt x="3707826" y="406969"/>
                  <a:pt x="3711238" y="396421"/>
                </a:cubicBezTo>
                <a:close/>
                <a:moveTo>
                  <a:pt x="4331461" y="380416"/>
                </a:moveTo>
                <a:cubicBezTo>
                  <a:pt x="4334776" y="384036"/>
                  <a:pt x="4341684" y="384036"/>
                  <a:pt x="4348867" y="384036"/>
                </a:cubicBezTo>
                <a:cubicBezTo>
                  <a:pt x="4350525" y="394618"/>
                  <a:pt x="4341684" y="394618"/>
                  <a:pt x="4338368" y="403529"/>
                </a:cubicBezTo>
                <a:cubicBezTo>
                  <a:pt x="4331461" y="399909"/>
                  <a:pt x="4331461" y="390998"/>
                  <a:pt x="4331461" y="380416"/>
                </a:cubicBezTo>
                <a:close/>
                <a:moveTo>
                  <a:pt x="3765102" y="357025"/>
                </a:moveTo>
                <a:cubicBezTo>
                  <a:pt x="3766713" y="367421"/>
                  <a:pt x="3744688" y="369063"/>
                  <a:pt x="3737973" y="364138"/>
                </a:cubicBezTo>
                <a:cubicBezTo>
                  <a:pt x="3741465" y="358940"/>
                  <a:pt x="3758387" y="360581"/>
                  <a:pt x="3765102" y="357025"/>
                </a:cubicBezTo>
                <a:close/>
                <a:moveTo>
                  <a:pt x="4311853" y="355794"/>
                </a:moveTo>
                <a:cubicBezTo>
                  <a:pt x="4320448" y="364798"/>
                  <a:pt x="4328774" y="378868"/>
                  <a:pt x="4322060" y="391250"/>
                </a:cubicBezTo>
                <a:cubicBezTo>
                  <a:pt x="4305137" y="394908"/>
                  <a:pt x="4318568" y="366486"/>
                  <a:pt x="4300034" y="369863"/>
                </a:cubicBezTo>
                <a:cubicBezTo>
                  <a:pt x="4300034" y="366486"/>
                  <a:pt x="4305137" y="368175"/>
                  <a:pt x="4308360" y="366486"/>
                </a:cubicBezTo>
                <a:cubicBezTo>
                  <a:pt x="4313465" y="366486"/>
                  <a:pt x="4311853" y="359451"/>
                  <a:pt x="4311853" y="355794"/>
                </a:cubicBezTo>
                <a:close/>
                <a:moveTo>
                  <a:pt x="3903410" y="343482"/>
                </a:moveTo>
                <a:cubicBezTo>
                  <a:pt x="3905051" y="345130"/>
                  <a:pt x="3910252" y="345130"/>
                  <a:pt x="3915451" y="345130"/>
                </a:cubicBezTo>
                <a:cubicBezTo>
                  <a:pt x="3913809" y="353921"/>
                  <a:pt x="3919009" y="355569"/>
                  <a:pt x="3917094" y="364361"/>
                </a:cubicBezTo>
                <a:cubicBezTo>
                  <a:pt x="3910252" y="362437"/>
                  <a:pt x="3898210" y="367657"/>
                  <a:pt x="3905051" y="369305"/>
                </a:cubicBezTo>
                <a:cubicBezTo>
                  <a:pt x="3901494" y="374525"/>
                  <a:pt x="3891094" y="362437"/>
                  <a:pt x="3893010" y="376448"/>
                </a:cubicBezTo>
                <a:cubicBezTo>
                  <a:pt x="3882611" y="376448"/>
                  <a:pt x="3889452" y="364361"/>
                  <a:pt x="3875768" y="366008"/>
                </a:cubicBezTo>
                <a:cubicBezTo>
                  <a:pt x="3893010" y="359140"/>
                  <a:pt x="3896295" y="355569"/>
                  <a:pt x="3903410" y="343482"/>
                </a:cubicBezTo>
                <a:close/>
                <a:moveTo>
                  <a:pt x="3768796" y="322554"/>
                </a:moveTo>
                <a:cubicBezTo>
                  <a:pt x="3782424" y="322554"/>
                  <a:pt x="3770431" y="332949"/>
                  <a:pt x="3765253" y="334591"/>
                </a:cubicBezTo>
                <a:cubicBezTo>
                  <a:pt x="3754895" y="331309"/>
                  <a:pt x="3772067" y="329393"/>
                  <a:pt x="3768796" y="322554"/>
                </a:cubicBezTo>
                <a:close/>
                <a:moveTo>
                  <a:pt x="3903740" y="301624"/>
                </a:moveTo>
                <a:cubicBezTo>
                  <a:pt x="3910549" y="306979"/>
                  <a:pt x="3910549" y="312333"/>
                  <a:pt x="3907009" y="321352"/>
                </a:cubicBezTo>
                <a:cubicBezTo>
                  <a:pt x="3891482" y="324734"/>
                  <a:pt x="3900199" y="305288"/>
                  <a:pt x="3903740" y="301624"/>
                </a:cubicBezTo>
                <a:close/>
                <a:moveTo>
                  <a:pt x="4303257" y="267153"/>
                </a:moveTo>
                <a:cubicBezTo>
                  <a:pt x="4308360" y="268809"/>
                  <a:pt x="4311853" y="277638"/>
                  <a:pt x="4306749" y="282881"/>
                </a:cubicBezTo>
                <a:cubicBezTo>
                  <a:pt x="4300034" y="281226"/>
                  <a:pt x="4305137" y="270740"/>
                  <a:pt x="4303257" y="267153"/>
                </a:cubicBezTo>
                <a:close/>
                <a:moveTo>
                  <a:pt x="3729236" y="252379"/>
                </a:moveTo>
                <a:cubicBezTo>
                  <a:pt x="3729236" y="259881"/>
                  <a:pt x="3722318" y="263344"/>
                  <a:pt x="3725915" y="270558"/>
                </a:cubicBezTo>
                <a:cubicBezTo>
                  <a:pt x="3713463" y="261613"/>
                  <a:pt x="3706546" y="261613"/>
                  <a:pt x="3729236" y="252379"/>
                </a:cubicBezTo>
                <a:close/>
                <a:moveTo>
                  <a:pt x="4344144" y="223295"/>
                </a:moveTo>
                <a:cubicBezTo>
                  <a:pt x="4345779" y="228655"/>
                  <a:pt x="4340603" y="230348"/>
                  <a:pt x="4340603" y="235708"/>
                </a:cubicBezTo>
                <a:cubicBezTo>
                  <a:pt x="4347413" y="234015"/>
                  <a:pt x="4347413" y="237683"/>
                  <a:pt x="4349319" y="241069"/>
                </a:cubicBezTo>
                <a:cubicBezTo>
                  <a:pt x="4335428" y="248404"/>
                  <a:pt x="4330252" y="221602"/>
                  <a:pt x="4344144" y="223295"/>
                </a:cubicBezTo>
                <a:close/>
                <a:moveTo>
                  <a:pt x="3786401" y="220370"/>
                </a:moveTo>
                <a:cubicBezTo>
                  <a:pt x="3798143" y="225661"/>
                  <a:pt x="3788002" y="238192"/>
                  <a:pt x="3784800" y="243484"/>
                </a:cubicBezTo>
                <a:cubicBezTo>
                  <a:pt x="3777861" y="239863"/>
                  <a:pt x="3789870" y="229281"/>
                  <a:pt x="3786401" y="220370"/>
                </a:cubicBezTo>
                <a:close/>
                <a:moveTo>
                  <a:pt x="4234763" y="216677"/>
                </a:moveTo>
                <a:cubicBezTo>
                  <a:pt x="4245362" y="216677"/>
                  <a:pt x="4243410" y="227190"/>
                  <a:pt x="4243410" y="237703"/>
                </a:cubicBezTo>
                <a:cubicBezTo>
                  <a:pt x="4227510" y="241023"/>
                  <a:pt x="4229462" y="223593"/>
                  <a:pt x="4234763" y="216677"/>
                </a:cubicBezTo>
                <a:close/>
                <a:moveTo>
                  <a:pt x="4235045" y="177281"/>
                </a:moveTo>
                <a:cubicBezTo>
                  <a:pt x="4257454" y="182556"/>
                  <a:pt x="4235045" y="194770"/>
                  <a:pt x="4243518" y="205319"/>
                </a:cubicBezTo>
                <a:cubicBezTo>
                  <a:pt x="4231493" y="205319"/>
                  <a:pt x="4231493" y="205319"/>
                  <a:pt x="4231493" y="205319"/>
                </a:cubicBezTo>
                <a:cubicBezTo>
                  <a:pt x="4233133" y="198379"/>
                  <a:pt x="4226301" y="180612"/>
                  <a:pt x="4235045" y="177281"/>
                </a:cubicBezTo>
                <a:close/>
                <a:moveTo>
                  <a:pt x="4289814" y="175688"/>
                </a:moveTo>
                <a:cubicBezTo>
                  <a:pt x="4298087" y="172357"/>
                  <a:pt x="4296486" y="189846"/>
                  <a:pt x="4301557" y="182906"/>
                </a:cubicBezTo>
                <a:cubicBezTo>
                  <a:pt x="4308228" y="182906"/>
                  <a:pt x="4303157" y="195121"/>
                  <a:pt x="4305026" y="200395"/>
                </a:cubicBezTo>
                <a:cubicBezTo>
                  <a:pt x="4299956" y="196785"/>
                  <a:pt x="4299956" y="189846"/>
                  <a:pt x="4289814" y="189846"/>
                </a:cubicBezTo>
                <a:cubicBezTo>
                  <a:pt x="4296486" y="184571"/>
                  <a:pt x="4287946" y="182906"/>
                  <a:pt x="4289814" y="175688"/>
                </a:cubicBezTo>
                <a:close/>
                <a:moveTo>
                  <a:pt x="3801932" y="171125"/>
                </a:moveTo>
                <a:cubicBezTo>
                  <a:pt x="3808705" y="176416"/>
                  <a:pt x="3813852" y="186999"/>
                  <a:pt x="3807079" y="194239"/>
                </a:cubicBezTo>
                <a:cubicBezTo>
                  <a:pt x="3798410" y="192289"/>
                  <a:pt x="3807079" y="181707"/>
                  <a:pt x="3801932" y="171125"/>
                </a:cubicBezTo>
                <a:close/>
                <a:moveTo>
                  <a:pt x="4326357" y="167432"/>
                </a:moveTo>
                <a:cubicBezTo>
                  <a:pt x="4322865" y="184927"/>
                  <a:pt x="4322865" y="209642"/>
                  <a:pt x="4324477" y="241022"/>
                </a:cubicBezTo>
                <a:cubicBezTo>
                  <a:pt x="4321254" y="239356"/>
                  <a:pt x="4302451" y="174375"/>
                  <a:pt x="4326357" y="167432"/>
                </a:cubicBezTo>
                <a:close/>
                <a:moveTo>
                  <a:pt x="3543267" y="163414"/>
                </a:moveTo>
                <a:cubicBezTo>
                  <a:pt x="3557023" y="160046"/>
                  <a:pt x="3550281" y="174084"/>
                  <a:pt x="3567273" y="167065"/>
                </a:cubicBezTo>
                <a:cubicBezTo>
                  <a:pt x="3563766" y="172400"/>
                  <a:pt x="3557023" y="175769"/>
                  <a:pt x="3548392" y="175769"/>
                </a:cubicBezTo>
                <a:cubicBezTo>
                  <a:pt x="3543267" y="172400"/>
                  <a:pt x="3534906" y="170434"/>
                  <a:pt x="3543267" y="163414"/>
                </a:cubicBezTo>
                <a:close/>
                <a:moveTo>
                  <a:pt x="4630810" y="161559"/>
                </a:moveTo>
                <a:cubicBezTo>
                  <a:pt x="4634093" y="165443"/>
                  <a:pt x="4637941" y="195240"/>
                  <a:pt x="4627601" y="196701"/>
                </a:cubicBezTo>
                <a:cubicBezTo>
                  <a:pt x="4629481" y="188074"/>
                  <a:pt x="4629481" y="177500"/>
                  <a:pt x="4629481" y="161638"/>
                </a:cubicBezTo>
                <a:cubicBezTo>
                  <a:pt x="4629884" y="160978"/>
                  <a:pt x="4630341" y="161004"/>
                  <a:pt x="4630810" y="161559"/>
                </a:cubicBezTo>
                <a:close/>
                <a:moveTo>
                  <a:pt x="3803244" y="160803"/>
                </a:moveTo>
                <a:cubicBezTo>
                  <a:pt x="3813844" y="158814"/>
                  <a:pt x="3812171" y="165917"/>
                  <a:pt x="3813844" y="173303"/>
                </a:cubicBezTo>
                <a:cubicBezTo>
                  <a:pt x="3808545" y="169610"/>
                  <a:pt x="3805198" y="165917"/>
                  <a:pt x="3803244" y="160803"/>
                </a:cubicBezTo>
                <a:close/>
                <a:moveTo>
                  <a:pt x="3788239" y="159825"/>
                </a:moveTo>
                <a:cubicBezTo>
                  <a:pt x="3789459" y="162072"/>
                  <a:pt x="3789355" y="171218"/>
                  <a:pt x="3793298" y="172682"/>
                </a:cubicBezTo>
                <a:cubicBezTo>
                  <a:pt x="3782783" y="172682"/>
                  <a:pt x="3782783" y="172682"/>
                  <a:pt x="3782783" y="172682"/>
                </a:cubicBezTo>
                <a:cubicBezTo>
                  <a:pt x="3781123" y="186619"/>
                  <a:pt x="3793298" y="186619"/>
                  <a:pt x="3791638" y="199162"/>
                </a:cubicBezTo>
                <a:cubicBezTo>
                  <a:pt x="3770609" y="193866"/>
                  <a:pt x="3781123" y="172682"/>
                  <a:pt x="3786381" y="160417"/>
                </a:cubicBezTo>
                <a:cubicBezTo>
                  <a:pt x="3787280" y="159093"/>
                  <a:pt x="3787833" y="159076"/>
                  <a:pt x="3788239" y="159825"/>
                </a:cubicBezTo>
                <a:close/>
                <a:moveTo>
                  <a:pt x="3679687" y="156352"/>
                </a:moveTo>
                <a:cubicBezTo>
                  <a:pt x="3677819" y="161750"/>
                  <a:pt x="3669546" y="165160"/>
                  <a:pt x="3661007" y="167148"/>
                </a:cubicBezTo>
                <a:cubicBezTo>
                  <a:pt x="3659406" y="160045"/>
                  <a:pt x="3669546" y="158057"/>
                  <a:pt x="3679687" y="156352"/>
                </a:cubicBezTo>
                <a:close/>
                <a:moveTo>
                  <a:pt x="3800188" y="144798"/>
                </a:moveTo>
                <a:cubicBezTo>
                  <a:pt x="3809004" y="142810"/>
                  <a:pt x="3805591" y="153606"/>
                  <a:pt x="3807297" y="159004"/>
                </a:cubicBezTo>
                <a:cubicBezTo>
                  <a:pt x="3794784" y="160992"/>
                  <a:pt x="3800188" y="148208"/>
                  <a:pt x="3800188" y="144798"/>
                </a:cubicBezTo>
                <a:close/>
                <a:moveTo>
                  <a:pt x="4374949" y="139116"/>
                </a:moveTo>
                <a:cubicBezTo>
                  <a:pt x="4397664" y="139116"/>
                  <a:pt x="4376612" y="147852"/>
                  <a:pt x="4380213" y="160535"/>
                </a:cubicBezTo>
                <a:cubicBezTo>
                  <a:pt x="4371349" y="162226"/>
                  <a:pt x="4378274" y="146162"/>
                  <a:pt x="4374949" y="139116"/>
                </a:cubicBezTo>
                <a:close/>
                <a:moveTo>
                  <a:pt x="4281903" y="126805"/>
                </a:moveTo>
                <a:cubicBezTo>
                  <a:pt x="4288877" y="128446"/>
                  <a:pt x="4292503" y="132004"/>
                  <a:pt x="4292503" y="138842"/>
                </a:cubicBezTo>
                <a:cubicBezTo>
                  <a:pt x="4285529" y="136928"/>
                  <a:pt x="4283856" y="133644"/>
                  <a:pt x="4281903" y="126805"/>
                </a:cubicBezTo>
                <a:close/>
                <a:moveTo>
                  <a:pt x="3728034" y="124661"/>
                </a:moveTo>
                <a:cubicBezTo>
                  <a:pt x="3726424" y="135147"/>
                  <a:pt x="3709501" y="129904"/>
                  <a:pt x="3699294" y="129904"/>
                </a:cubicBezTo>
                <a:cubicBezTo>
                  <a:pt x="3706008" y="119418"/>
                  <a:pt x="3717828" y="129904"/>
                  <a:pt x="3728034" y="124661"/>
                </a:cubicBezTo>
                <a:close/>
                <a:moveTo>
                  <a:pt x="4261048" y="121880"/>
                </a:moveTo>
                <a:cubicBezTo>
                  <a:pt x="4278757" y="128802"/>
                  <a:pt x="4273500" y="160364"/>
                  <a:pt x="4280418" y="179467"/>
                </a:cubicBezTo>
                <a:cubicBezTo>
                  <a:pt x="4257728" y="177805"/>
                  <a:pt x="4271563" y="137385"/>
                  <a:pt x="4261048" y="121880"/>
                </a:cubicBezTo>
                <a:close/>
                <a:moveTo>
                  <a:pt x="3775652" y="118188"/>
                </a:moveTo>
                <a:cubicBezTo>
                  <a:pt x="3782425" y="118188"/>
                  <a:pt x="3777277" y="128673"/>
                  <a:pt x="3780800" y="133916"/>
                </a:cubicBezTo>
                <a:cubicBezTo>
                  <a:pt x="3775652" y="128673"/>
                  <a:pt x="3766983" y="123430"/>
                  <a:pt x="3775652" y="118188"/>
                </a:cubicBezTo>
                <a:close/>
                <a:moveTo>
                  <a:pt x="3586882" y="97258"/>
                </a:moveTo>
                <a:cubicBezTo>
                  <a:pt x="3593807" y="100952"/>
                  <a:pt x="3613197" y="93565"/>
                  <a:pt x="3613197" y="104361"/>
                </a:cubicBezTo>
                <a:cubicBezTo>
                  <a:pt x="3602671" y="104361"/>
                  <a:pt x="3586882" y="108054"/>
                  <a:pt x="3586882" y="97258"/>
                </a:cubicBezTo>
                <a:close/>
                <a:moveTo>
                  <a:pt x="4297617" y="94796"/>
                </a:moveTo>
                <a:cubicBezTo>
                  <a:pt x="4306543" y="94796"/>
                  <a:pt x="4301242" y="105804"/>
                  <a:pt x="4311843" y="102038"/>
                </a:cubicBezTo>
                <a:cubicBezTo>
                  <a:pt x="4311843" y="103776"/>
                  <a:pt x="4309890" y="103776"/>
                  <a:pt x="4308216" y="103776"/>
                </a:cubicBezTo>
                <a:cubicBezTo>
                  <a:pt x="4308216" y="109280"/>
                  <a:pt x="4308216" y="109280"/>
                  <a:pt x="4308216" y="109280"/>
                </a:cubicBezTo>
                <a:cubicBezTo>
                  <a:pt x="4301242" y="107542"/>
                  <a:pt x="4299290" y="102038"/>
                  <a:pt x="4297617" y="94796"/>
                </a:cubicBezTo>
                <a:close/>
                <a:moveTo>
                  <a:pt x="4633453" y="82485"/>
                </a:moveTo>
                <a:cubicBezTo>
                  <a:pt x="4640611" y="89425"/>
                  <a:pt x="4637175" y="101640"/>
                  <a:pt x="4637175" y="110523"/>
                </a:cubicBezTo>
                <a:cubicBezTo>
                  <a:pt x="4630018" y="106914"/>
                  <a:pt x="4635171" y="91091"/>
                  <a:pt x="4633453" y="82485"/>
                </a:cubicBezTo>
                <a:close/>
                <a:moveTo>
                  <a:pt x="3544293" y="73867"/>
                </a:moveTo>
                <a:cubicBezTo>
                  <a:pt x="3537210" y="79228"/>
                  <a:pt x="3537210" y="89948"/>
                  <a:pt x="3538910" y="100670"/>
                </a:cubicBezTo>
                <a:cubicBezTo>
                  <a:pt x="3535511" y="100670"/>
                  <a:pt x="3531828" y="98694"/>
                  <a:pt x="3526445" y="100670"/>
                </a:cubicBezTo>
                <a:cubicBezTo>
                  <a:pt x="3533528" y="89948"/>
                  <a:pt x="3533528" y="87974"/>
                  <a:pt x="3528145" y="77535"/>
                </a:cubicBezTo>
                <a:cubicBezTo>
                  <a:pt x="3544293" y="73867"/>
                  <a:pt x="3544293" y="73867"/>
                  <a:pt x="3544293" y="73867"/>
                </a:cubicBezTo>
                <a:close/>
                <a:moveTo>
                  <a:pt x="4215961" y="33240"/>
                </a:moveTo>
                <a:cubicBezTo>
                  <a:pt x="4221218" y="33240"/>
                  <a:pt x="4221218" y="38133"/>
                  <a:pt x="4215961" y="40035"/>
                </a:cubicBezTo>
                <a:cubicBezTo>
                  <a:pt x="4217622" y="41666"/>
                  <a:pt x="4221218" y="45199"/>
                  <a:pt x="4224816" y="45199"/>
                </a:cubicBezTo>
                <a:cubicBezTo>
                  <a:pt x="4222879" y="50364"/>
                  <a:pt x="4215961" y="51995"/>
                  <a:pt x="4209044" y="53897"/>
                </a:cubicBezTo>
                <a:cubicBezTo>
                  <a:pt x="4202126" y="41666"/>
                  <a:pt x="4217622" y="41666"/>
                  <a:pt x="4215961" y="33240"/>
                </a:cubicBezTo>
                <a:close/>
                <a:moveTo>
                  <a:pt x="4312609" y="28316"/>
                </a:moveTo>
                <a:cubicBezTo>
                  <a:pt x="4314263" y="46090"/>
                  <a:pt x="4314263" y="46090"/>
                  <a:pt x="4314263" y="46090"/>
                </a:cubicBezTo>
                <a:cubicBezTo>
                  <a:pt x="4310955" y="44396"/>
                  <a:pt x="4307371" y="42422"/>
                  <a:pt x="4302133" y="44396"/>
                </a:cubicBezTo>
                <a:lnTo>
                  <a:pt x="4302133" y="55118"/>
                </a:lnTo>
                <a:cubicBezTo>
                  <a:pt x="4283112" y="55118"/>
                  <a:pt x="4303787" y="30008"/>
                  <a:pt x="4312609" y="28316"/>
                </a:cubicBezTo>
                <a:close/>
                <a:moveTo>
                  <a:pt x="4256055" y="25853"/>
                </a:moveTo>
                <a:cubicBezTo>
                  <a:pt x="4266375" y="40014"/>
                  <a:pt x="4266375" y="64447"/>
                  <a:pt x="4268328" y="90825"/>
                </a:cubicBezTo>
                <a:cubicBezTo>
                  <a:pt x="4257728" y="71666"/>
                  <a:pt x="4254102" y="54174"/>
                  <a:pt x="4256055" y="25853"/>
                </a:cubicBezTo>
                <a:close/>
                <a:moveTo>
                  <a:pt x="3972595" y="24623"/>
                </a:moveTo>
                <a:cubicBezTo>
                  <a:pt x="3974525" y="26315"/>
                  <a:pt x="3983070" y="24623"/>
                  <a:pt x="3983070" y="29983"/>
                </a:cubicBezTo>
                <a:cubicBezTo>
                  <a:pt x="3969286" y="31676"/>
                  <a:pt x="3958811" y="51425"/>
                  <a:pt x="3951919" y="38729"/>
                </a:cubicBezTo>
                <a:cubicBezTo>
                  <a:pt x="3955227" y="38729"/>
                  <a:pt x="3960465" y="38729"/>
                  <a:pt x="3965703" y="37036"/>
                </a:cubicBezTo>
                <a:cubicBezTo>
                  <a:pt x="3964049" y="28290"/>
                  <a:pt x="3964049" y="28290"/>
                  <a:pt x="3964049" y="28290"/>
                </a:cubicBezTo>
                <a:cubicBezTo>
                  <a:pt x="3967356" y="26315"/>
                  <a:pt x="3972595" y="26315"/>
                  <a:pt x="3972595" y="24623"/>
                </a:cubicBezTo>
                <a:close/>
                <a:moveTo>
                  <a:pt x="4322711" y="0"/>
                </a:moveTo>
                <a:cubicBezTo>
                  <a:pt x="4343278" y="15532"/>
                  <a:pt x="4322711" y="49094"/>
                  <a:pt x="4339760" y="69896"/>
                </a:cubicBezTo>
                <a:cubicBezTo>
                  <a:pt x="4307286" y="59356"/>
                  <a:pt x="4334618" y="28014"/>
                  <a:pt x="4322711" y="0"/>
                </a:cubicBezTo>
                <a:close/>
                <a:moveTo>
                  <a:pt x="3927744" y="0"/>
                </a:moveTo>
                <a:cubicBezTo>
                  <a:pt x="3931213" y="0"/>
                  <a:pt x="3929612" y="1660"/>
                  <a:pt x="3931213" y="3320"/>
                </a:cubicBezTo>
                <a:cubicBezTo>
                  <a:pt x="3937885" y="3320"/>
                  <a:pt x="3948026" y="12173"/>
                  <a:pt x="3948026" y="24346"/>
                </a:cubicBezTo>
                <a:cubicBezTo>
                  <a:pt x="3942955" y="13833"/>
                  <a:pt x="3929612" y="12173"/>
                  <a:pt x="3927744"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563742" y="-625787"/>
            <a:ext cx="3030887" cy="5386090"/>
          </a:xfrm>
          <a:prstGeom prst="rect">
            <a:avLst/>
          </a:prstGeom>
          <a:noFill/>
          <a:ln w="19050">
            <a:noFill/>
          </a:ln>
          <a:effectLst/>
        </p:spPr>
        <p:txBody>
          <a:bodyPr vert="horz" wrap="square" rtlCol="0">
            <a:spAutoFit/>
          </a:bodyPr>
          <a:lstStyle/>
          <a:p>
            <a:pPr algn="dist"/>
            <a:r>
              <a:rPr lang="en-US" altLang="zh-CN" sz="34400" dirty="0">
                <a:solidFill>
                  <a:prstClr val="white"/>
                </a:solidFill>
                <a:effectLst>
                  <a:innerShdw blurRad="63500" dist="25400" dir="12600000">
                    <a:prstClr val="black">
                      <a:alpha val="40000"/>
                    </a:prstClr>
                  </a:innerShdw>
                </a:effectLst>
                <a:latin typeface="Arial" panose="020B0604020202020204" pitchFamily="34" charset="0"/>
                <a:cs typeface="Arial" panose="020B0604020202020204" pitchFamily="34" charset="0"/>
              </a:rPr>
              <a:t>2</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4557408" y="2320613"/>
            <a:ext cx="3077184" cy="2951740"/>
            <a:chOff x="4557408" y="2320613"/>
            <a:chExt cx="3077184" cy="2951740"/>
          </a:xfrm>
          <a:blipFill>
            <a:blip r:embed="rId2"/>
            <a:tile tx="0" ty="0" sx="100000" sy="100000" flip="none" algn="tl"/>
          </a:blipFill>
        </p:grpSpPr>
        <p:sp>
          <p:nvSpPr>
            <p:cNvPr id="3" name="Freeform 5"/>
            <p:cNvSpPr/>
            <p:nvPr/>
          </p:nvSpPr>
          <p:spPr bwMode="auto">
            <a:xfrm>
              <a:off x="4629090" y="2320613"/>
              <a:ext cx="2114604" cy="1384988"/>
            </a:xfrm>
            <a:custGeom>
              <a:avLst/>
              <a:gdLst>
                <a:gd name="T0" fmla="*/ 66 w 116"/>
                <a:gd name="T1" fmla="*/ 12 h 76"/>
                <a:gd name="T2" fmla="*/ 39 w 116"/>
                <a:gd name="T3" fmla="*/ 0 h 76"/>
                <a:gd name="T4" fmla="*/ 11 w 116"/>
                <a:gd name="T5" fmla="*/ 12 h 76"/>
                <a:gd name="T6" fmla="*/ 0 w 116"/>
                <a:gd name="T7" fmla="*/ 39 h 76"/>
                <a:gd name="T8" fmla="*/ 11 w 116"/>
                <a:gd name="T9" fmla="*/ 67 h 76"/>
                <a:gd name="T10" fmla="*/ 20 w 116"/>
                <a:gd name="T11" fmla="*/ 76 h 76"/>
                <a:gd name="T12" fmla="*/ 34 w 116"/>
                <a:gd name="T13" fmla="*/ 62 h 76"/>
                <a:gd name="T14" fmla="*/ 34 w 116"/>
                <a:gd name="T15" fmla="*/ 62 h 76"/>
                <a:gd name="T16" fmla="*/ 25 w 116"/>
                <a:gd name="T17" fmla="*/ 53 h 76"/>
                <a:gd name="T18" fmla="*/ 25 w 116"/>
                <a:gd name="T19" fmla="*/ 26 h 76"/>
                <a:gd name="T20" fmla="*/ 39 w 116"/>
                <a:gd name="T21" fmla="*/ 20 h 76"/>
                <a:gd name="T22" fmla="*/ 52 w 116"/>
                <a:gd name="T23" fmla="*/ 26 h 76"/>
                <a:gd name="T24" fmla="*/ 81 w 116"/>
                <a:gd name="T25" fmla="*/ 54 h 76"/>
                <a:gd name="T26" fmla="*/ 102 w 116"/>
                <a:gd name="T27" fmla="*/ 76 h 76"/>
                <a:gd name="T28" fmla="*/ 116 w 116"/>
                <a:gd name="T29" fmla="*/ 62 h 76"/>
                <a:gd name="T30" fmla="*/ 66 w 116"/>
                <a:gd name="T3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76">
                  <a:moveTo>
                    <a:pt x="66" y="12"/>
                  </a:moveTo>
                  <a:cubicBezTo>
                    <a:pt x="59" y="4"/>
                    <a:pt x="49" y="0"/>
                    <a:pt x="39" y="0"/>
                  </a:cubicBezTo>
                  <a:cubicBezTo>
                    <a:pt x="29" y="0"/>
                    <a:pt x="19" y="4"/>
                    <a:pt x="11" y="12"/>
                  </a:cubicBezTo>
                  <a:cubicBezTo>
                    <a:pt x="4" y="19"/>
                    <a:pt x="0" y="29"/>
                    <a:pt x="0" y="39"/>
                  </a:cubicBezTo>
                  <a:cubicBezTo>
                    <a:pt x="0" y="49"/>
                    <a:pt x="4" y="59"/>
                    <a:pt x="11" y="67"/>
                  </a:cubicBezTo>
                  <a:cubicBezTo>
                    <a:pt x="20" y="76"/>
                    <a:pt x="20" y="76"/>
                    <a:pt x="20" y="76"/>
                  </a:cubicBezTo>
                  <a:cubicBezTo>
                    <a:pt x="34" y="62"/>
                    <a:pt x="34" y="62"/>
                    <a:pt x="34" y="62"/>
                  </a:cubicBezTo>
                  <a:cubicBezTo>
                    <a:pt x="34" y="62"/>
                    <a:pt x="34" y="62"/>
                    <a:pt x="34" y="62"/>
                  </a:cubicBezTo>
                  <a:cubicBezTo>
                    <a:pt x="25" y="53"/>
                    <a:pt x="25" y="53"/>
                    <a:pt x="25" y="53"/>
                  </a:cubicBezTo>
                  <a:cubicBezTo>
                    <a:pt x="18" y="45"/>
                    <a:pt x="18" y="33"/>
                    <a:pt x="25" y="26"/>
                  </a:cubicBezTo>
                  <a:cubicBezTo>
                    <a:pt x="29" y="22"/>
                    <a:pt x="34" y="20"/>
                    <a:pt x="39" y="20"/>
                  </a:cubicBezTo>
                  <a:cubicBezTo>
                    <a:pt x="44" y="20"/>
                    <a:pt x="49" y="22"/>
                    <a:pt x="52" y="26"/>
                  </a:cubicBezTo>
                  <a:cubicBezTo>
                    <a:pt x="81" y="54"/>
                    <a:pt x="81" y="54"/>
                    <a:pt x="81" y="54"/>
                  </a:cubicBezTo>
                  <a:cubicBezTo>
                    <a:pt x="102" y="76"/>
                    <a:pt x="102" y="76"/>
                    <a:pt x="102" y="76"/>
                  </a:cubicBezTo>
                  <a:cubicBezTo>
                    <a:pt x="116" y="62"/>
                    <a:pt x="116" y="62"/>
                    <a:pt x="116" y="62"/>
                  </a:cubicBezTo>
                  <a:lnTo>
                    <a:pt x="66" y="12"/>
                  </a:lnTo>
                  <a:close/>
                </a:path>
              </a:pathLst>
            </a:custGeom>
            <a:grpFill/>
            <a:ln>
              <a:noFill/>
            </a:ln>
          </p:spPr>
          <p:txBody>
            <a:bodyPr vert="horz" wrap="square" lIns="91440" tIns="45720" rIns="91440" bIns="45720" numCol="1" anchor="t" anchorCtr="0" compatLnSpc="1"/>
            <a:lstStyle/>
            <a:p>
              <a:endParaRPr lang="th-TH">
                <a:solidFill>
                  <a:prstClr val="black"/>
                </a:solidFill>
              </a:endParaRPr>
            </a:p>
          </p:txBody>
        </p:sp>
        <p:sp>
          <p:nvSpPr>
            <p:cNvPr id="4" name="Freeform 6"/>
            <p:cNvSpPr/>
            <p:nvPr/>
          </p:nvSpPr>
          <p:spPr bwMode="auto">
            <a:xfrm>
              <a:off x="4557408" y="3139829"/>
              <a:ext cx="1438750" cy="2132523"/>
            </a:xfrm>
            <a:custGeom>
              <a:avLst/>
              <a:gdLst>
                <a:gd name="T0" fmla="*/ 56 w 79"/>
                <a:gd name="T1" fmla="*/ 92 h 117"/>
                <a:gd name="T2" fmla="*/ 43 w 79"/>
                <a:gd name="T3" fmla="*/ 97 h 117"/>
                <a:gd name="T4" fmla="*/ 29 w 79"/>
                <a:gd name="T5" fmla="*/ 92 h 117"/>
                <a:gd name="T6" fmla="*/ 29 w 79"/>
                <a:gd name="T7" fmla="*/ 65 h 117"/>
                <a:gd name="T8" fmla="*/ 44 w 79"/>
                <a:gd name="T9" fmla="*/ 50 h 117"/>
                <a:gd name="T10" fmla="*/ 58 w 79"/>
                <a:gd name="T11" fmla="*/ 36 h 117"/>
                <a:gd name="T12" fmla="*/ 79 w 79"/>
                <a:gd name="T13" fmla="*/ 14 h 117"/>
                <a:gd name="T14" fmla="*/ 79 w 79"/>
                <a:gd name="T15" fmla="*/ 14 h 117"/>
                <a:gd name="T16" fmla="*/ 65 w 79"/>
                <a:gd name="T17" fmla="*/ 0 h 117"/>
                <a:gd name="T18" fmla="*/ 44 w 79"/>
                <a:gd name="T19" fmla="*/ 22 h 117"/>
                <a:gd name="T20" fmla="*/ 30 w 79"/>
                <a:gd name="T21" fmla="*/ 36 h 117"/>
                <a:gd name="T22" fmla="*/ 15 w 79"/>
                <a:gd name="T23" fmla="*/ 51 h 117"/>
                <a:gd name="T24" fmla="*/ 15 w 79"/>
                <a:gd name="T25" fmla="*/ 106 h 117"/>
                <a:gd name="T26" fmla="*/ 28 w 79"/>
                <a:gd name="T27" fmla="*/ 114 h 117"/>
                <a:gd name="T28" fmla="*/ 43 w 79"/>
                <a:gd name="T29" fmla="*/ 117 h 117"/>
                <a:gd name="T30" fmla="*/ 70 w 79"/>
                <a:gd name="T31" fmla="*/ 106 h 117"/>
                <a:gd name="T32" fmla="*/ 79 w 79"/>
                <a:gd name="T33" fmla="*/ 96 h 117"/>
                <a:gd name="T34" fmla="*/ 65 w 79"/>
                <a:gd name="T35" fmla="*/ 82 h 117"/>
                <a:gd name="T36" fmla="*/ 56 w 79"/>
                <a:gd name="T37" fmla="*/ 9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117">
                  <a:moveTo>
                    <a:pt x="56" y="92"/>
                  </a:moveTo>
                  <a:cubicBezTo>
                    <a:pt x="53" y="95"/>
                    <a:pt x="48" y="97"/>
                    <a:pt x="43" y="97"/>
                  </a:cubicBezTo>
                  <a:cubicBezTo>
                    <a:pt x="38" y="97"/>
                    <a:pt x="33" y="95"/>
                    <a:pt x="29" y="92"/>
                  </a:cubicBezTo>
                  <a:cubicBezTo>
                    <a:pt x="22" y="84"/>
                    <a:pt x="22" y="72"/>
                    <a:pt x="29" y="65"/>
                  </a:cubicBezTo>
                  <a:cubicBezTo>
                    <a:pt x="44" y="50"/>
                    <a:pt x="44" y="50"/>
                    <a:pt x="44" y="50"/>
                  </a:cubicBezTo>
                  <a:cubicBezTo>
                    <a:pt x="58" y="36"/>
                    <a:pt x="58" y="36"/>
                    <a:pt x="58" y="36"/>
                  </a:cubicBezTo>
                  <a:cubicBezTo>
                    <a:pt x="79" y="14"/>
                    <a:pt x="79" y="14"/>
                    <a:pt x="79" y="14"/>
                  </a:cubicBezTo>
                  <a:cubicBezTo>
                    <a:pt x="79" y="14"/>
                    <a:pt x="79" y="14"/>
                    <a:pt x="79" y="14"/>
                  </a:cubicBezTo>
                  <a:cubicBezTo>
                    <a:pt x="65" y="0"/>
                    <a:pt x="65" y="0"/>
                    <a:pt x="65" y="0"/>
                  </a:cubicBezTo>
                  <a:cubicBezTo>
                    <a:pt x="44" y="22"/>
                    <a:pt x="44" y="22"/>
                    <a:pt x="44" y="22"/>
                  </a:cubicBezTo>
                  <a:cubicBezTo>
                    <a:pt x="30" y="36"/>
                    <a:pt x="30" y="36"/>
                    <a:pt x="30" y="36"/>
                  </a:cubicBezTo>
                  <a:cubicBezTo>
                    <a:pt x="15" y="51"/>
                    <a:pt x="15" y="51"/>
                    <a:pt x="15" y="51"/>
                  </a:cubicBezTo>
                  <a:cubicBezTo>
                    <a:pt x="0" y="66"/>
                    <a:pt x="0" y="90"/>
                    <a:pt x="15" y="106"/>
                  </a:cubicBezTo>
                  <a:cubicBezTo>
                    <a:pt x="19" y="109"/>
                    <a:pt x="23" y="112"/>
                    <a:pt x="28" y="114"/>
                  </a:cubicBezTo>
                  <a:cubicBezTo>
                    <a:pt x="33" y="116"/>
                    <a:pt x="38" y="117"/>
                    <a:pt x="43" y="117"/>
                  </a:cubicBezTo>
                  <a:cubicBezTo>
                    <a:pt x="53" y="117"/>
                    <a:pt x="63" y="113"/>
                    <a:pt x="70" y="106"/>
                  </a:cubicBezTo>
                  <a:cubicBezTo>
                    <a:pt x="79" y="96"/>
                    <a:pt x="79" y="96"/>
                    <a:pt x="79" y="96"/>
                  </a:cubicBezTo>
                  <a:cubicBezTo>
                    <a:pt x="65" y="82"/>
                    <a:pt x="65" y="82"/>
                    <a:pt x="65" y="82"/>
                  </a:cubicBezTo>
                  <a:lnTo>
                    <a:pt x="56" y="92"/>
                  </a:lnTo>
                  <a:close/>
                </a:path>
              </a:pathLst>
            </a:custGeom>
            <a:grpFill/>
            <a:ln>
              <a:noFill/>
            </a:ln>
          </p:spPr>
          <p:txBody>
            <a:bodyPr vert="horz" wrap="square" lIns="91440" tIns="45720" rIns="91440" bIns="45720" numCol="1" anchor="t" anchorCtr="0" compatLnSpc="1"/>
            <a:lstStyle/>
            <a:p>
              <a:endParaRPr lang="th-TH">
                <a:solidFill>
                  <a:prstClr val="black"/>
                </a:solidFill>
              </a:endParaRPr>
            </a:p>
          </p:txBody>
        </p:sp>
        <p:sp>
          <p:nvSpPr>
            <p:cNvPr id="5" name="Freeform 7"/>
            <p:cNvSpPr/>
            <p:nvPr/>
          </p:nvSpPr>
          <p:spPr bwMode="auto">
            <a:xfrm>
              <a:off x="6195842" y="2320613"/>
              <a:ext cx="1438750" cy="2132523"/>
            </a:xfrm>
            <a:custGeom>
              <a:avLst/>
              <a:gdLst>
                <a:gd name="T0" fmla="*/ 64 w 79"/>
                <a:gd name="T1" fmla="*/ 12 h 117"/>
                <a:gd name="T2" fmla="*/ 51 w 79"/>
                <a:gd name="T3" fmla="*/ 3 h 117"/>
                <a:gd name="T4" fmla="*/ 37 w 79"/>
                <a:gd name="T5" fmla="*/ 0 h 117"/>
                <a:gd name="T6" fmla="*/ 9 w 79"/>
                <a:gd name="T7" fmla="*/ 12 h 117"/>
                <a:gd name="T8" fmla="*/ 0 w 79"/>
                <a:gd name="T9" fmla="*/ 21 h 117"/>
                <a:gd name="T10" fmla="*/ 14 w 79"/>
                <a:gd name="T11" fmla="*/ 35 h 117"/>
                <a:gd name="T12" fmla="*/ 23 w 79"/>
                <a:gd name="T13" fmla="*/ 26 h 117"/>
                <a:gd name="T14" fmla="*/ 37 w 79"/>
                <a:gd name="T15" fmla="*/ 20 h 117"/>
                <a:gd name="T16" fmla="*/ 50 w 79"/>
                <a:gd name="T17" fmla="*/ 26 h 117"/>
                <a:gd name="T18" fmla="*/ 50 w 79"/>
                <a:gd name="T19" fmla="*/ 53 h 117"/>
                <a:gd name="T20" fmla="*/ 0 w 79"/>
                <a:gd name="T21" fmla="*/ 103 h 117"/>
                <a:gd name="T22" fmla="*/ 14 w 79"/>
                <a:gd name="T23" fmla="*/ 117 h 117"/>
                <a:gd name="T24" fmla="*/ 36 w 79"/>
                <a:gd name="T25" fmla="*/ 95 h 117"/>
                <a:gd name="T26" fmla="*/ 64 w 79"/>
                <a:gd name="T27" fmla="*/ 67 h 117"/>
                <a:gd name="T28" fmla="*/ 64 w 79"/>
                <a:gd name="T29" fmla="*/ 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17">
                  <a:moveTo>
                    <a:pt x="64" y="12"/>
                  </a:moveTo>
                  <a:cubicBezTo>
                    <a:pt x="60" y="8"/>
                    <a:pt x="56" y="5"/>
                    <a:pt x="51" y="3"/>
                  </a:cubicBezTo>
                  <a:cubicBezTo>
                    <a:pt x="47" y="1"/>
                    <a:pt x="42" y="0"/>
                    <a:pt x="37" y="0"/>
                  </a:cubicBezTo>
                  <a:cubicBezTo>
                    <a:pt x="27" y="0"/>
                    <a:pt x="17" y="4"/>
                    <a:pt x="9" y="12"/>
                  </a:cubicBezTo>
                  <a:cubicBezTo>
                    <a:pt x="0" y="21"/>
                    <a:pt x="0" y="21"/>
                    <a:pt x="0" y="21"/>
                  </a:cubicBezTo>
                  <a:cubicBezTo>
                    <a:pt x="14" y="35"/>
                    <a:pt x="14" y="35"/>
                    <a:pt x="14" y="35"/>
                  </a:cubicBezTo>
                  <a:cubicBezTo>
                    <a:pt x="23" y="26"/>
                    <a:pt x="23" y="26"/>
                    <a:pt x="23" y="26"/>
                  </a:cubicBezTo>
                  <a:cubicBezTo>
                    <a:pt x="27" y="22"/>
                    <a:pt x="32" y="20"/>
                    <a:pt x="37" y="20"/>
                  </a:cubicBezTo>
                  <a:cubicBezTo>
                    <a:pt x="42" y="20"/>
                    <a:pt x="46" y="22"/>
                    <a:pt x="50" y="26"/>
                  </a:cubicBezTo>
                  <a:cubicBezTo>
                    <a:pt x="58" y="33"/>
                    <a:pt x="58" y="45"/>
                    <a:pt x="50" y="53"/>
                  </a:cubicBezTo>
                  <a:cubicBezTo>
                    <a:pt x="0" y="103"/>
                    <a:pt x="0" y="103"/>
                    <a:pt x="0" y="103"/>
                  </a:cubicBezTo>
                  <a:cubicBezTo>
                    <a:pt x="14" y="117"/>
                    <a:pt x="14" y="117"/>
                    <a:pt x="14" y="117"/>
                  </a:cubicBezTo>
                  <a:cubicBezTo>
                    <a:pt x="36" y="95"/>
                    <a:pt x="36" y="95"/>
                    <a:pt x="36" y="95"/>
                  </a:cubicBezTo>
                  <a:cubicBezTo>
                    <a:pt x="64" y="67"/>
                    <a:pt x="64" y="67"/>
                    <a:pt x="64" y="67"/>
                  </a:cubicBezTo>
                  <a:cubicBezTo>
                    <a:pt x="79" y="52"/>
                    <a:pt x="79" y="27"/>
                    <a:pt x="64" y="12"/>
                  </a:cubicBezTo>
                  <a:close/>
                </a:path>
              </a:pathLst>
            </a:custGeom>
            <a:grpFill/>
            <a:ln>
              <a:noFill/>
            </a:ln>
          </p:spPr>
          <p:txBody>
            <a:bodyPr vert="horz" wrap="square" lIns="91440" tIns="45720" rIns="91440" bIns="45720" numCol="1" anchor="t" anchorCtr="0" compatLnSpc="1"/>
            <a:lstStyle/>
            <a:p>
              <a:endParaRPr lang="th-TH">
                <a:solidFill>
                  <a:prstClr val="black"/>
                </a:solidFill>
              </a:endParaRPr>
            </a:p>
          </p:txBody>
        </p:sp>
        <p:sp>
          <p:nvSpPr>
            <p:cNvPr id="6" name="Freeform 8"/>
            <p:cNvSpPr/>
            <p:nvPr/>
          </p:nvSpPr>
          <p:spPr bwMode="auto">
            <a:xfrm>
              <a:off x="5448307" y="3887365"/>
              <a:ext cx="2114604" cy="1384988"/>
            </a:xfrm>
            <a:custGeom>
              <a:avLst/>
              <a:gdLst>
                <a:gd name="T0" fmla="*/ 105 w 116"/>
                <a:gd name="T1" fmla="*/ 10 h 76"/>
                <a:gd name="T2" fmla="*/ 96 w 116"/>
                <a:gd name="T3" fmla="*/ 0 h 76"/>
                <a:gd name="T4" fmla="*/ 82 w 116"/>
                <a:gd name="T5" fmla="*/ 14 h 76"/>
                <a:gd name="T6" fmla="*/ 91 w 116"/>
                <a:gd name="T7" fmla="*/ 24 h 76"/>
                <a:gd name="T8" fmla="*/ 91 w 116"/>
                <a:gd name="T9" fmla="*/ 51 h 76"/>
                <a:gd name="T10" fmla="*/ 78 w 116"/>
                <a:gd name="T11" fmla="*/ 56 h 76"/>
                <a:gd name="T12" fmla="*/ 64 w 116"/>
                <a:gd name="T13" fmla="*/ 51 h 76"/>
                <a:gd name="T14" fmla="*/ 14 w 116"/>
                <a:gd name="T15" fmla="*/ 0 h 76"/>
                <a:gd name="T16" fmla="*/ 0 w 116"/>
                <a:gd name="T17" fmla="*/ 14 h 76"/>
                <a:gd name="T18" fmla="*/ 22 w 116"/>
                <a:gd name="T19" fmla="*/ 36 h 76"/>
                <a:gd name="T20" fmla="*/ 36 w 116"/>
                <a:gd name="T21" fmla="*/ 50 h 76"/>
                <a:gd name="T22" fmla="*/ 50 w 116"/>
                <a:gd name="T23" fmla="*/ 65 h 76"/>
                <a:gd name="T24" fmla="*/ 78 w 116"/>
                <a:gd name="T25" fmla="*/ 76 h 76"/>
                <a:gd name="T26" fmla="*/ 105 w 116"/>
                <a:gd name="T27" fmla="*/ 65 h 76"/>
                <a:gd name="T28" fmla="*/ 116 w 116"/>
                <a:gd name="T29" fmla="*/ 37 h 76"/>
                <a:gd name="T30" fmla="*/ 105 w 116"/>
                <a:gd name="T31"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76">
                  <a:moveTo>
                    <a:pt x="105" y="10"/>
                  </a:moveTo>
                  <a:cubicBezTo>
                    <a:pt x="96" y="0"/>
                    <a:pt x="96" y="0"/>
                    <a:pt x="96" y="0"/>
                  </a:cubicBezTo>
                  <a:cubicBezTo>
                    <a:pt x="82" y="14"/>
                    <a:pt x="82" y="14"/>
                    <a:pt x="82" y="14"/>
                  </a:cubicBezTo>
                  <a:cubicBezTo>
                    <a:pt x="91" y="24"/>
                    <a:pt x="91" y="24"/>
                    <a:pt x="91" y="24"/>
                  </a:cubicBezTo>
                  <a:cubicBezTo>
                    <a:pt x="99" y="31"/>
                    <a:pt x="99" y="43"/>
                    <a:pt x="91" y="51"/>
                  </a:cubicBezTo>
                  <a:cubicBezTo>
                    <a:pt x="87" y="54"/>
                    <a:pt x="83" y="56"/>
                    <a:pt x="78" y="56"/>
                  </a:cubicBezTo>
                  <a:cubicBezTo>
                    <a:pt x="73" y="56"/>
                    <a:pt x="68" y="54"/>
                    <a:pt x="64" y="51"/>
                  </a:cubicBezTo>
                  <a:cubicBezTo>
                    <a:pt x="14" y="0"/>
                    <a:pt x="14" y="0"/>
                    <a:pt x="14" y="0"/>
                  </a:cubicBezTo>
                  <a:cubicBezTo>
                    <a:pt x="0" y="14"/>
                    <a:pt x="0" y="14"/>
                    <a:pt x="0" y="14"/>
                  </a:cubicBezTo>
                  <a:cubicBezTo>
                    <a:pt x="22" y="36"/>
                    <a:pt x="22" y="36"/>
                    <a:pt x="22" y="36"/>
                  </a:cubicBezTo>
                  <a:cubicBezTo>
                    <a:pt x="36" y="50"/>
                    <a:pt x="36" y="50"/>
                    <a:pt x="36" y="50"/>
                  </a:cubicBezTo>
                  <a:cubicBezTo>
                    <a:pt x="50" y="65"/>
                    <a:pt x="50" y="65"/>
                    <a:pt x="50" y="65"/>
                  </a:cubicBezTo>
                  <a:cubicBezTo>
                    <a:pt x="58" y="72"/>
                    <a:pt x="68" y="76"/>
                    <a:pt x="78" y="76"/>
                  </a:cubicBezTo>
                  <a:cubicBezTo>
                    <a:pt x="88" y="76"/>
                    <a:pt x="97" y="72"/>
                    <a:pt x="105" y="65"/>
                  </a:cubicBezTo>
                  <a:cubicBezTo>
                    <a:pt x="113" y="57"/>
                    <a:pt x="116" y="47"/>
                    <a:pt x="116" y="37"/>
                  </a:cubicBezTo>
                  <a:cubicBezTo>
                    <a:pt x="116" y="27"/>
                    <a:pt x="113" y="17"/>
                    <a:pt x="105" y="10"/>
                  </a:cubicBezTo>
                  <a:close/>
                </a:path>
              </a:pathLst>
            </a:custGeom>
            <a:grpFill/>
            <a:ln>
              <a:noFill/>
            </a:ln>
          </p:spPr>
          <p:txBody>
            <a:bodyPr vert="horz" wrap="square" lIns="91440" tIns="45720" rIns="91440" bIns="45720" numCol="1" anchor="t" anchorCtr="0" compatLnSpc="1"/>
            <a:lstStyle/>
            <a:p>
              <a:endParaRPr lang="th-TH">
                <a:solidFill>
                  <a:prstClr val="black"/>
                </a:solidFill>
              </a:endParaRPr>
            </a:p>
          </p:txBody>
        </p:sp>
      </p:grpSp>
      <p:grpSp>
        <p:nvGrpSpPr>
          <p:cNvPr id="7" name="Group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3373410" y="2157061"/>
            <a:ext cx="893458" cy="875537"/>
            <a:chOff x="4009557" y="1736921"/>
            <a:chExt cx="893458" cy="875537"/>
          </a:xfrm>
        </p:grpSpPr>
        <p:sp>
          <p:nvSpPr>
            <p:cNvPr id="8" name="Oval 9"/>
            <p:cNvSpPr>
              <a:spLocks noChangeArrowheads="1"/>
            </p:cNvSpPr>
            <p:nvPr/>
          </p:nvSpPr>
          <p:spPr bwMode="auto">
            <a:xfrm>
              <a:off x="4009557" y="1736921"/>
              <a:ext cx="893458" cy="875537"/>
            </a:xfrm>
            <a:prstGeom prst="ellipse">
              <a:avLst/>
            </a:prstGeom>
            <a:solidFill>
              <a:srgbClr val="413F40"/>
            </a:solidFill>
            <a:ln>
              <a:noFill/>
            </a:ln>
          </p:spPr>
          <p:txBody>
            <a:bodyPr vert="horz" wrap="square" lIns="91440" tIns="45720" rIns="91440" bIns="45720" numCol="1" anchor="t" anchorCtr="0" compatLnSpc="1"/>
            <a:lstStyle/>
            <a:p>
              <a:endParaRPr lang="th-TH" dirty="0">
                <a:solidFill>
                  <a:prstClr val="black"/>
                </a:solidFill>
              </a:endParaRPr>
            </a:p>
          </p:txBody>
        </p:sp>
        <p:sp>
          <p:nvSpPr>
            <p:cNvPr id="9" name="Freeform 54"/>
            <p:cNvSpPr>
              <a:spLocks noEditPoints="1"/>
            </p:cNvSpPr>
            <p:nvPr/>
          </p:nvSpPr>
          <p:spPr bwMode="auto">
            <a:xfrm>
              <a:off x="4265750" y="1984153"/>
              <a:ext cx="381072" cy="381072"/>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7 w 200"/>
                <a:gd name="T35" fmla="*/ 146 h 200"/>
                <a:gd name="T36" fmla="*/ 8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1 w 200"/>
                <a:gd name="T59" fmla="*/ 158 h 200"/>
                <a:gd name="T60" fmla="*/ 148 w 200"/>
                <a:gd name="T61" fmla="*/ 104 h 200"/>
                <a:gd name="T62" fmla="*/ 143 w 200"/>
                <a:gd name="T63" fmla="*/ 53 h 200"/>
                <a:gd name="T64" fmla="*/ 192 w 200"/>
                <a:gd name="T65" fmla="*/ 96 h 200"/>
                <a:gd name="T66" fmla="*/ 166 w 200"/>
                <a:gd name="T67" fmla="*/ 35 h 200"/>
                <a:gd name="T68" fmla="*/ 121 w 200"/>
                <a:gd name="T69" fmla="*/ 10 h 200"/>
                <a:gd name="T70" fmla="*/ 78 w 200"/>
                <a:gd name="T71" fmla="*/ 10 h 200"/>
                <a:gd name="T72" fmla="*/ 34 w 200"/>
                <a:gd name="T73" fmla="*/ 35 h 200"/>
                <a:gd name="T74" fmla="*/ 34 w 200"/>
                <a:gd name="T75" fmla="*/ 164 h 200"/>
                <a:gd name="T76" fmla="*/ 78 w 200"/>
                <a:gd name="T77" fmla="*/ 189 h 200"/>
                <a:gd name="T78" fmla="*/ 121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5" y="200"/>
                    <a:pt x="200" y="155"/>
                    <a:pt x="200" y="100"/>
                  </a:cubicBezTo>
                  <a:cubicBezTo>
                    <a:pt x="200" y="44"/>
                    <a:pt x="155"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3" y="50"/>
                    <a:pt x="114" y="51"/>
                    <a:pt x="104" y="51"/>
                  </a:cubicBezTo>
                  <a:close/>
                  <a:moveTo>
                    <a:pt x="96" y="8"/>
                  </a:moveTo>
                  <a:cubicBezTo>
                    <a:pt x="96" y="51"/>
                    <a:pt x="96" y="51"/>
                    <a:pt x="96" y="51"/>
                  </a:cubicBezTo>
                  <a:cubicBezTo>
                    <a:pt x="86" y="51"/>
                    <a:pt x="76" y="50"/>
                    <a:pt x="67" y="48"/>
                  </a:cubicBezTo>
                  <a:cubicBezTo>
                    <a:pt x="74" y="25"/>
                    <a:pt x="85" y="11"/>
                    <a:pt x="96" y="8"/>
                  </a:cubicBezTo>
                  <a:close/>
                  <a:moveTo>
                    <a:pt x="96" y="59"/>
                  </a:moveTo>
                  <a:cubicBezTo>
                    <a:pt x="96" y="96"/>
                    <a:pt x="96" y="96"/>
                    <a:pt x="96" y="96"/>
                  </a:cubicBezTo>
                  <a:cubicBezTo>
                    <a:pt x="60" y="96"/>
                    <a:pt x="60" y="96"/>
                    <a:pt x="60" y="96"/>
                  </a:cubicBezTo>
                  <a:cubicBezTo>
                    <a:pt x="60" y="81"/>
                    <a:pt x="62" y="67"/>
                    <a:pt x="65" y="55"/>
                  </a:cubicBezTo>
                  <a:cubicBezTo>
                    <a:pt x="75" y="58"/>
                    <a:pt x="85" y="59"/>
                    <a:pt x="96" y="59"/>
                  </a:cubicBezTo>
                  <a:close/>
                  <a:moveTo>
                    <a:pt x="52" y="96"/>
                  </a:moveTo>
                  <a:cubicBezTo>
                    <a:pt x="8" y="96"/>
                    <a:pt x="8" y="96"/>
                    <a:pt x="8" y="96"/>
                  </a:cubicBezTo>
                  <a:cubicBezTo>
                    <a:pt x="9" y="75"/>
                    <a:pt x="17" y="56"/>
                    <a:pt x="29" y="41"/>
                  </a:cubicBezTo>
                  <a:cubicBezTo>
                    <a:pt x="38" y="46"/>
                    <a:pt x="47" y="50"/>
                    <a:pt x="57" y="53"/>
                  </a:cubicBezTo>
                  <a:cubicBezTo>
                    <a:pt x="54" y="66"/>
                    <a:pt x="52" y="80"/>
                    <a:pt x="52" y="96"/>
                  </a:cubicBezTo>
                  <a:close/>
                  <a:moveTo>
                    <a:pt x="52" y="104"/>
                  </a:moveTo>
                  <a:cubicBezTo>
                    <a:pt x="52" y="119"/>
                    <a:pt x="54" y="133"/>
                    <a:pt x="57" y="146"/>
                  </a:cubicBezTo>
                  <a:cubicBezTo>
                    <a:pt x="47" y="149"/>
                    <a:pt x="38" y="153"/>
                    <a:pt x="29" y="158"/>
                  </a:cubicBezTo>
                  <a:cubicBezTo>
                    <a:pt x="17" y="143"/>
                    <a:pt x="9" y="124"/>
                    <a:pt x="8" y="104"/>
                  </a:cubicBezTo>
                  <a:lnTo>
                    <a:pt x="52" y="104"/>
                  </a:lnTo>
                  <a:close/>
                  <a:moveTo>
                    <a:pt x="60" y="104"/>
                  </a:moveTo>
                  <a:cubicBezTo>
                    <a:pt x="96" y="104"/>
                    <a:pt x="96" y="104"/>
                    <a:pt x="96" y="104"/>
                  </a:cubicBezTo>
                  <a:cubicBezTo>
                    <a:pt x="96" y="140"/>
                    <a:pt x="96" y="140"/>
                    <a:pt x="96" y="140"/>
                  </a:cubicBezTo>
                  <a:cubicBezTo>
                    <a:pt x="85" y="140"/>
                    <a:pt x="75" y="141"/>
                    <a:pt x="65" y="144"/>
                  </a:cubicBezTo>
                  <a:cubicBezTo>
                    <a:pt x="62" y="132"/>
                    <a:pt x="60" y="118"/>
                    <a:pt x="60" y="104"/>
                  </a:cubicBezTo>
                  <a:close/>
                  <a:moveTo>
                    <a:pt x="96" y="148"/>
                  </a:moveTo>
                  <a:cubicBezTo>
                    <a:pt x="96" y="191"/>
                    <a:pt x="96" y="191"/>
                    <a:pt x="96" y="191"/>
                  </a:cubicBezTo>
                  <a:cubicBezTo>
                    <a:pt x="85" y="188"/>
                    <a:pt x="74" y="174"/>
                    <a:pt x="67" y="152"/>
                  </a:cubicBezTo>
                  <a:cubicBezTo>
                    <a:pt x="76" y="149"/>
                    <a:pt x="86" y="148"/>
                    <a:pt x="96" y="148"/>
                  </a:cubicBezTo>
                  <a:close/>
                  <a:moveTo>
                    <a:pt x="104" y="191"/>
                  </a:moveTo>
                  <a:cubicBezTo>
                    <a:pt x="104" y="148"/>
                    <a:pt x="104" y="148"/>
                    <a:pt x="104" y="148"/>
                  </a:cubicBezTo>
                  <a:cubicBezTo>
                    <a:pt x="114" y="148"/>
                    <a:pt x="123"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3" y="143"/>
                    <a:pt x="171" y="158"/>
                  </a:cubicBezTo>
                  <a:cubicBezTo>
                    <a:pt x="162" y="153"/>
                    <a:pt x="153" y="149"/>
                    <a:pt x="143" y="146"/>
                  </a:cubicBezTo>
                  <a:cubicBezTo>
                    <a:pt x="146" y="133"/>
                    <a:pt x="148" y="119"/>
                    <a:pt x="148" y="104"/>
                  </a:cubicBezTo>
                  <a:close/>
                  <a:moveTo>
                    <a:pt x="148" y="96"/>
                  </a:moveTo>
                  <a:cubicBezTo>
                    <a:pt x="148" y="80"/>
                    <a:pt x="146" y="66"/>
                    <a:pt x="143" y="53"/>
                  </a:cubicBezTo>
                  <a:cubicBezTo>
                    <a:pt x="153" y="50"/>
                    <a:pt x="162" y="46"/>
                    <a:pt x="171" y="41"/>
                  </a:cubicBezTo>
                  <a:cubicBezTo>
                    <a:pt x="183" y="56"/>
                    <a:pt x="191" y="75"/>
                    <a:pt x="192" y="96"/>
                  </a:cubicBezTo>
                  <a:lnTo>
                    <a:pt x="148" y="96"/>
                  </a:lnTo>
                  <a:close/>
                  <a:moveTo>
                    <a:pt x="166" y="35"/>
                  </a:moveTo>
                  <a:cubicBezTo>
                    <a:pt x="158" y="39"/>
                    <a:pt x="149" y="43"/>
                    <a:pt x="140" y="46"/>
                  </a:cubicBezTo>
                  <a:cubicBezTo>
                    <a:pt x="136" y="30"/>
                    <a:pt x="129" y="18"/>
                    <a:pt x="121" y="10"/>
                  </a:cubicBezTo>
                  <a:cubicBezTo>
                    <a:pt x="138" y="14"/>
                    <a:pt x="154" y="23"/>
                    <a:pt x="166" y="35"/>
                  </a:cubicBezTo>
                  <a:close/>
                  <a:moveTo>
                    <a:pt x="78" y="10"/>
                  </a:moveTo>
                  <a:cubicBezTo>
                    <a:pt x="71" y="18"/>
                    <a:pt x="64" y="30"/>
                    <a:pt x="59" y="45"/>
                  </a:cubicBezTo>
                  <a:cubicBezTo>
                    <a:pt x="51" y="43"/>
                    <a:pt x="42" y="39"/>
                    <a:pt x="34" y="35"/>
                  </a:cubicBezTo>
                  <a:cubicBezTo>
                    <a:pt x="46" y="23"/>
                    <a:pt x="61" y="14"/>
                    <a:pt x="78" y="10"/>
                  </a:cubicBezTo>
                  <a:close/>
                  <a:moveTo>
                    <a:pt x="34" y="164"/>
                  </a:moveTo>
                  <a:cubicBezTo>
                    <a:pt x="42" y="160"/>
                    <a:pt x="51" y="156"/>
                    <a:pt x="59" y="154"/>
                  </a:cubicBezTo>
                  <a:cubicBezTo>
                    <a:pt x="64" y="169"/>
                    <a:pt x="71" y="181"/>
                    <a:pt x="78" y="189"/>
                  </a:cubicBezTo>
                  <a:cubicBezTo>
                    <a:pt x="61" y="185"/>
                    <a:pt x="46" y="176"/>
                    <a:pt x="34" y="164"/>
                  </a:cubicBezTo>
                  <a:close/>
                  <a:moveTo>
                    <a:pt x="121" y="189"/>
                  </a:moveTo>
                  <a:cubicBezTo>
                    <a:pt x="129" y="181"/>
                    <a:pt x="136" y="169"/>
                    <a:pt x="140" y="154"/>
                  </a:cubicBezTo>
                  <a:cubicBezTo>
                    <a:pt x="149" y="156"/>
                    <a:pt x="158" y="160"/>
                    <a:pt x="166" y="164"/>
                  </a:cubicBezTo>
                  <a:cubicBezTo>
                    <a:pt x="154" y="176"/>
                    <a:pt x="138" y="185"/>
                    <a:pt x="121" y="189"/>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endParaRPr>
            </a:p>
          </p:txBody>
        </p:sp>
      </p:grpSp>
      <p:grpSp>
        <p:nvGrpSpPr>
          <p:cNvPr id="10" name="Group 2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7857633" y="4617200"/>
            <a:ext cx="893458" cy="893458"/>
            <a:chOff x="7288985" y="4980507"/>
            <a:chExt cx="893458" cy="893458"/>
          </a:xfrm>
        </p:grpSpPr>
        <p:sp>
          <p:nvSpPr>
            <p:cNvPr id="11" name="Oval 10"/>
            <p:cNvSpPr>
              <a:spLocks noChangeArrowheads="1"/>
            </p:cNvSpPr>
            <p:nvPr/>
          </p:nvSpPr>
          <p:spPr bwMode="auto">
            <a:xfrm>
              <a:off x="7288985" y="4980507"/>
              <a:ext cx="893458" cy="893458"/>
            </a:xfrm>
            <a:prstGeom prst="ellipse">
              <a:avLst/>
            </a:prstGeom>
            <a:solidFill>
              <a:srgbClr val="413F40"/>
            </a:solidFill>
            <a:ln>
              <a:noFill/>
            </a:ln>
          </p:spPr>
          <p:txBody>
            <a:bodyPr vert="horz" wrap="square" lIns="91440" tIns="45720" rIns="91440" bIns="45720" numCol="1" anchor="t" anchorCtr="0" compatLnSpc="1"/>
            <a:lstStyle/>
            <a:p>
              <a:endParaRPr lang="th-TH">
                <a:solidFill>
                  <a:prstClr val="black"/>
                </a:solidFill>
              </a:endParaRPr>
            </a:p>
          </p:txBody>
        </p:sp>
        <p:sp>
          <p:nvSpPr>
            <p:cNvPr id="12" name="Freeform 59"/>
            <p:cNvSpPr>
              <a:spLocks noEditPoints="1"/>
            </p:cNvSpPr>
            <p:nvPr/>
          </p:nvSpPr>
          <p:spPr bwMode="auto">
            <a:xfrm>
              <a:off x="7509305" y="5260760"/>
              <a:ext cx="452816" cy="332952"/>
            </a:xfrm>
            <a:custGeom>
              <a:avLst/>
              <a:gdLst>
                <a:gd name="T0" fmla="*/ 65 w 228"/>
                <a:gd name="T1" fmla="*/ 114 h 168"/>
                <a:gd name="T2" fmla="*/ 65 w 228"/>
                <a:gd name="T3" fmla="*/ 120 h 168"/>
                <a:gd name="T4" fmla="*/ 71 w 228"/>
                <a:gd name="T5" fmla="*/ 120 h 168"/>
                <a:gd name="T6" fmla="*/ 160 w 228"/>
                <a:gd name="T7" fmla="*/ 120 h 168"/>
                <a:gd name="T8" fmla="*/ 163 w 228"/>
                <a:gd name="T9" fmla="*/ 121 h 168"/>
                <a:gd name="T10" fmla="*/ 165 w 228"/>
                <a:gd name="T11" fmla="*/ 120 h 168"/>
                <a:gd name="T12" fmla="*/ 165 w 228"/>
                <a:gd name="T13" fmla="*/ 114 h 168"/>
                <a:gd name="T14" fmla="*/ 65 w 228"/>
                <a:gd name="T15" fmla="*/ 114 h 168"/>
                <a:gd name="T16" fmla="*/ 112 w 228"/>
                <a:gd name="T17" fmla="*/ 55 h 168"/>
                <a:gd name="T18" fmla="*/ 33 w 228"/>
                <a:gd name="T19" fmla="*/ 88 h 168"/>
                <a:gd name="T20" fmla="*/ 34 w 228"/>
                <a:gd name="T21" fmla="*/ 94 h 168"/>
                <a:gd name="T22" fmla="*/ 39 w 228"/>
                <a:gd name="T23" fmla="*/ 94 h 168"/>
                <a:gd name="T24" fmla="*/ 112 w 228"/>
                <a:gd name="T25" fmla="*/ 63 h 168"/>
                <a:gd name="T26" fmla="*/ 189 w 228"/>
                <a:gd name="T27" fmla="*/ 94 h 168"/>
                <a:gd name="T28" fmla="*/ 192 w 228"/>
                <a:gd name="T29" fmla="*/ 95 h 168"/>
                <a:gd name="T30" fmla="*/ 195 w 228"/>
                <a:gd name="T31" fmla="*/ 94 h 168"/>
                <a:gd name="T32" fmla="*/ 194 w 228"/>
                <a:gd name="T33" fmla="*/ 88 h 168"/>
                <a:gd name="T34" fmla="*/ 112 w 228"/>
                <a:gd name="T35" fmla="*/ 55 h 168"/>
                <a:gd name="T36" fmla="*/ 226 w 228"/>
                <a:gd name="T37" fmla="*/ 62 h 168"/>
                <a:gd name="T38" fmla="*/ 1 w 228"/>
                <a:gd name="T39" fmla="*/ 62 h 168"/>
                <a:gd name="T40" fmla="*/ 1 w 228"/>
                <a:gd name="T41" fmla="*/ 68 h 168"/>
                <a:gd name="T42" fmla="*/ 7 w 228"/>
                <a:gd name="T43" fmla="*/ 68 h 168"/>
                <a:gd name="T44" fmla="*/ 220 w 228"/>
                <a:gd name="T45" fmla="*/ 68 h 168"/>
                <a:gd name="T46" fmla="*/ 223 w 228"/>
                <a:gd name="T47" fmla="*/ 69 h 168"/>
                <a:gd name="T48" fmla="*/ 226 w 228"/>
                <a:gd name="T49" fmla="*/ 68 h 168"/>
                <a:gd name="T50" fmla="*/ 226 w 228"/>
                <a:gd name="T51" fmla="*/ 62 h 168"/>
                <a:gd name="T52" fmla="*/ 112 w 228"/>
                <a:gd name="T53" fmla="*/ 126 h 168"/>
                <a:gd name="T54" fmla="*/ 91 w 228"/>
                <a:gd name="T55" fmla="*/ 147 h 168"/>
                <a:gd name="T56" fmla="*/ 112 w 228"/>
                <a:gd name="T57" fmla="*/ 168 h 168"/>
                <a:gd name="T58" fmla="*/ 133 w 228"/>
                <a:gd name="T59" fmla="*/ 147 h 168"/>
                <a:gd name="T60" fmla="*/ 112 w 228"/>
                <a:gd name="T61" fmla="*/ 126 h 168"/>
                <a:gd name="T62" fmla="*/ 112 w 228"/>
                <a:gd name="T63" fmla="*/ 160 h 168"/>
                <a:gd name="T64" fmla="*/ 99 w 228"/>
                <a:gd name="T65" fmla="*/ 147 h 168"/>
                <a:gd name="T66" fmla="*/ 112 w 228"/>
                <a:gd name="T67" fmla="*/ 134 h 168"/>
                <a:gd name="T68" fmla="*/ 125 w 228"/>
                <a:gd name="T69" fmla="*/ 147 h 168"/>
                <a:gd name="T70" fmla="*/ 112 w 228"/>
                <a:gd name="T71"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8" h="168">
                  <a:moveTo>
                    <a:pt x="65" y="114"/>
                  </a:moveTo>
                  <a:cubicBezTo>
                    <a:pt x="64" y="116"/>
                    <a:pt x="64" y="118"/>
                    <a:pt x="65" y="120"/>
                  </a:cubicBezTo>
                  <a:cubicBezTo>
                    <a:pt x="67" y="121"/>
                    <a:pt x="69" y="121"/>
                    <a:pt x="71" y="120"/>
                  </a:cubicBezTo>
                  <a:cubicBezTo>
                    <a:pt x="94" y="95"/>
                    <a:pt x="134" y="95"/>
                    <a:pt x="160" y="120"/>
                  </a:cubicBezTo>
                  <a:cubicBezTo>
                    <a:pt x="161" y="121"/>
                    <a:pt x="162" y="121"/>
                    <a:pt x="163" y="121"/>
                  </a:cubicBezTo>
                  <a:cubicBezTo>
                    <a:pt x="164" y="121"/>
                    <a:pt x="165" y="121"/>
                    <a:pt x="165" y="120"/>
                  </a:cubicBezTo>
                  <a:cubicBezTo>
                    <a:pt x="167" y="118"/>
                    <a:pt x="167" y="116"/>
                    <a:pt x="165" y="114"/>
                  </a:cubicBezTo>
                  <a:cubicBezTo>
                    <a:pt x="136" y="87"/>
                    <a:pt x="91" y="87"/>
                    <a:pt x="65" y="114"/>
                  </a:cubicBezTo>
                  <a:close/>
                  <a:moveTo>
                    <a:pt x="112" y="55"/>
                  </a:moveTo>
                  <a:cubicBezTo>
                    <a:pt x="81" y="55"/>
                    <a:pt x="53" y="67"/>
                    <a:pt x="33" y="88"/>
                  </a:cubicBezTo>
                  <a:cubicBezTo>
                    <a:pt x="32" y="90"/>
                    <a:pt x="32" y="92"/>
                    <a:pt x="34" y="94"/>
                  </a:cubicBezTo>
                  <a:cubicBezTo>
                    <a:pt x="35" y="96"/>
                    <a:pt x="38" y="95"/>
                    <a:pt x="39" y="94"/>
                  </a:cubicBezTo>
                  <a:cubicBezTo>
                    <a:pt x="58" y="74"/>
                    <a:pt x="84" y="63"/>
                    <a:pt x="112" y="63"/>
                  </a:cubicBezTo>
                  <a:cubicBezTo>
                    <a:pt x="140" y="63"/>
                    <a:pt x="167" y="74"/>
                    <a:pt x="189" y="94"/>
                  </a:cubicBezTo>
                  <a:cubicBezTo>
                    <a:pt x="190" y="95"/>
                    <a:pt x="191" y="95"/>
                    <a:pt x="192" y="95"/>
                  </a:cubicBezTo>
                  <a:cubicBezTo>
                    <a:pt x="193" y="95"/>
                    <a:pt x="194" y="95"/>
                    <a:pt x="195" y="94"/>
                  </a:cubicBezTo>
                  <a:cubicBezTo>
                    <a:pt x="196" y="92"/>
                    <a:pt x="196" y="90"/>
                    <a:pt x="194" y="88"/>
                  </a:cubicBezTo>
                  <a:cubicBezTo>
                    <a:pt x="171" y="67"/>
                    <a:pt x="142" y="55"/>
                    <a:pt x="112" y="55"/>
                  </a:cubicBezTo>
                  <a:close/>
                  <a:moveTo>
                    <a:pt x="226" y="62"/>
                  </a:moveTo>
                  <a:cubicBezTo>
                    <a:pt x="160" y="0"/>
                    <a:pt x="59" y="0"/>
                    <a:pt x="1" y="62"/>
                  </a:cubicBezTo>
                  <a:cubicBezTo>
                    <a:pt x="0" y="64"/>
                    <a:pt x="0" y="66"/>
                    <a:pt x="1" y="68"/>
                  </a:cubicBezTo>
                  <a:cubicBezTo>
                    <a:pt x="3" y="69"/>
                    <a:pt x="5" y="69"/>
                    <a:pt x="7" y="68"/>
                  </a:cubicBezTo>
                  <a:cubicBezTo>
                    <a:pt x="62" y="9"/>
                    <a:pt x="158" y="9"/>
                    <a:pt x="220" y="68"/>
                  </a:cubicBezTo>
                  <a:cubicBezTo>
                    <a:pt x="221" y="69"/>
                    <a:pt x="222" y="69"/>
                    <a:pt x="223" y="69"/>
                  </a:cubicBezTo>
                  <a:cubicBezTo>
                    <a:pt x="224" y="69"/>
                    <a:pt x="225" y="69"/>
                    <a:pt x="226" y="68"/>
                  </a:cubicBezTo>
                  <a:cubicBezTo>
                    <a:pt x="228" y="66"/>
                    <a:pt x="228" y="64"/>
                    <a:pt x="226" y="62"/>
                  </a:cubicBezTo>
                  <a:close/>
                  <a:moveTo>
                    <a:pt x="112" y="126"/>
                  </a:moveTo>
                  <a:cubicBezTo>
                    <a:pt x="100" y="126"/>
                    <a:pt x="91" y="135"/>
                    <a:pt x="91" y="147"/>
                  </a:cubicBezTo>
                  <a:cubicBezTo>
                    <a:pt x="91" y="159"/>
                    <a:pt x="100" y="168"/>
                    <a:pt x="112" y="168"/>
                  </a:cubicBezTo>
                  <a:cubicBezTo>
                    <a:pt x="123" y="168"/>
                    <a:pt x="133" y="159"/>
                    <a:pt x="133" y="147"/>
                  </a:cubicBezTo>
                  <a:cubicBezTo>
                    <a:pt x="133" y="135"/>
                    <a:pt x="123" y="126"/>
                    <a:pt x="112" y="126"/>
                  </a:cubicBezTo>
                  <a:close/>
                  <a:moveTo>
                    <a:pt x="112" y="160"/>
                  </a:moveTo>
                  <a:cubicBezTo>
                    <a:pt x="105" y="160"/>
                    <a:pt x="99" y="154"/>
                    <a:pt x="99" y="147"/>
                  </a:cubicBezTo>
                  <a:cubicBezTo>
                    <a:pt x="99" y="140"/>
                    <a:pt x="105" y="134"/>
                    <a:pt x="112" y="134"/>
                  </a:cubicBezTo>
                  <a:cubicBezTo>
                    <a:pt x="119" y="134"/>
                    <a:pt x="125" y="140"/>
                    <a:pt x="125" y="147"/>
                  </a:cubicBezTo>
                  <a:cubicBezTo>
                    <a:pt x="125" y="154"/>
                    <a:pt x="119" y="160"/>
                    <a:pt x="112" y="160"/>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endParaRPr>
            </a:p>
          </p:txBody>
        </p:sp>
      </p:grpSp>
      <p:grpSp>
        <p:nvGrpSpPr>
          <p:cNvPr id="13" name="Group 3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3373410" y="4617200"/>
            <a:ext cx="893458" cy="893458"/>
            <a:chOff x="4009557" y="4980507"/>
            <a:chExt cx="893458" cy="893458"/>
          </a:xfrm>
        </p:grpSpPr>
        <p:sp>
          <p:nvSpPr>
            <p:cNvPr id="14" name="Oval 12"/>
            <p:cNvSpPr>
              <a:spLocks noChangeArrowheads="1"/>
            </p:cNvSpPr>
            <p:nvPr/>
          </p:nvSpPr>
          <p:spPr bwMode="auto">
            <a:xfrm>
              <a:off x="4009557" y="4980507"/>
              <a:ext cx="893458" cy="893458"/>
            </a:xfrm>
            <a:prstGeom prst="ellipse">
              <a:avLst/>
            </a:prstGeom>
            <a:solidFill>
              <a:srgbClr val="413F40"/>
            </a:solidFill>
            <a:ln>
              <a:noFill/>
            </a:ln>
          </p:spPr>
          <p:txBody>
            <a:bodyPr vert="horz" wrap="square" lIns="91440" tIns="45720" rIns="91440" bIns="45720" numCol="1" anchor="t" anchorCtr="0" compatLnSpc="1"/>
            <a:lstStyle/>
            <a:p>
              <a:endParaRPr lang="th-TH">
                <a:solidFill>
                  <a:prstClr val="black"/>
                </a:solidFill>
              </a:endParaRPr>
            </a:p>
          </p:txBody>
        </p:sp>
        <p:sp>
          <p:nvSpPr>
            <p:cNvPr id="15" name="Freeform 99"/>
            <p:cNvSpPr>
              <a:spLocks noEditPoints="1"/>
            </p:cNvSpPr>
            <p:nvPr/>
          </p:nvSpPr>
          <p:spPr bwMode="auto">
            <a:xfrm>
              <a:off x="4265750" y="5272352"/>
              <a:ext cx="348008" cy="321687"/>
            </a:xfrm>
            <a:custGeom>
              <a:avLst/>
              <a:gdLst>
                <a:gd name="T0" fmla="*/ 200 w 200"/>
                <a:gd name="T1" fmla="*/ 0 h 184"/>
                <a:gd name="T2" fmla="*/ 0 w 200"/>
                <a:gd name="T3" fmla="*/ 74 h 184"/>
                <a:gd name="T4" fmla="*/ 64 w 200"/>
                <a:gd name="T5" fmla="*/ 123 h 184"/>
                <a:gd name="T6" fmla="*/ 64 w 200"/>
                <a:gd name="T7" fmla="*/ 154 h 184"/>
                <a:gd name="T8" fmla="*/ 65 w 200"/>
                <a:gd name="T9" fmla="*/ 156 h 184"/>
                <a:gd name="T10" fmla="*/ 65 w 200"/>
                <a:gd name="T11" fmla="*/ 157 h 184"/>
                <a:gd name="T12" fmla="*/ 69 w 200"/>
                <a:gd name="T13" fmla="*/ 159 h 184"/>
                <a:gd name="T14" fmla="*/ 71 w 200"/>
                <a:gd name="T15" fmla="*/ 158 h 184"/>
                <a:gd name="T16" fmla="*/ 93 w 200"/>
                <a:gd name="T17" fmla="*/ 144 h 184"/>
                <a:gd name="T18" fmla="*/ 147 w 200"/>
                <a:gd name="T19" fmla="*/ 184 h 184"/>
                <a:gd name="T20" fmla="*/ 200 w 200"/>
                <a:gd name="T21" fmla="*/ 0 h 184"/>
                <a:gd name="T22" fmla="*/ 178 w 200"/>
                <a:gd name="T23" fmla="*/ 17 h 184"/>
                <a:gd name="T24" fmla="*/ 70 w 200"/>
                <a:gd name="T25" fmla="*/ 117 h 184"/>
                <a:gd name="T26" fmla="*/ 17 w 200"/>
                <a:gd name="T27" fmla="*/ 77 h 184"/>
                <a:gd name="T28" fmla="*/ 178 w 200"/>
                <a:gd name="T29" fmla="*/ 17 h 184"/>
                <a:gd name="T30" fmla="*/ 72 w 200"/>
                <a:gd name="T31" fmla="*/ 148 h 184"/>
                <a:gd name="T32" fmla="*/ 72 w 200"/>
                <a:gd name="T33" fmla="*/ 129 h 184"/>
                <a:gd name="T34" fmla="*/ 87 w 200"/>
                <a:gd name="T35" fmla="*/ 139 h 184"/>
                <a:gd name="T36" fmla="*/ 72 w 200"/>
                <a:gd name="T37" fmla="*/ 148 h 184"/>
                <a:gd name="T38" fmla="*/ 77 w 200"/>
                <a:gd name="T39" fmla="*/ 122 h 184"/>
                <a:gd name="T40" fmla="*/ 186 w 200"/>
                <a:gd name="T41" fmla="*/ 21 h 184"/>
                <a:gd name="T42" fmla="*/ 142 w 200"/>
                <a:gd name="T43" fmla="*/ 171 h 184"/>
                <a:gd name="T44" fmla="*/ 77 w 200"/>
                <a:gd name="T45" fmla="*/ 12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84">
                  <a:moveTo>
                    <a:pt x="200" y="0"/>
                  </a:moveTo>
                  <a:cubicBezTo>
                    <a:pt x="0" y="74"/>
                    <a:pt x="0" y="74"/>
                    <a:pt x="0" y="74"/>
                  </a:cubicBezTo>
                  <a:cubicBezTo>
                    <a:pt x="64" y="123"/>
                    <a:pt x="64" y="123"/>
                    <a:pt x="64" y="123"/>
                  </a:cubicBezTo>
                  <a:cubicBezTo>
                    <a:pt x="64" y="154"/>
                    <a:pt x="64" y="154"/>
                    <a:pt x="64" y="154"/>
                  </a:cubicBezTo>
                  <a:cubicBezTo>
                    <a:pt x="64" y="155"/>
                    <a:pt x="65" y="156"/>
                    <a:pt x="65" y="156"/>
                  </a:cubicBezTo>
                  <a:cubicBezTo>
                    <a:pt x="65" y="156"/>
                    <a:pt x="65" y="157"/>
                    <a:pt x="65" y="157"/>
                  </a:cubicBezTo>
                  <a:cubicBezTo>
                    <a:pt x="66" y="158"/>
                    <a:pt x="67" y="159"/>
                    <a:pt x="69" y="159"/>
                  </a:cubicBezTo>
                  <a:cubicBezTo>
                    <a:pt x="69" y="159"/>
                    <a:pt x="70" y="159"/>
                    <a:pt x="71" y="158"/>
                  </a:cubicBezTo>
                  <a:cubicBezTo>
                    <a:pt x="93" y="144"/>
                    <a:pt x="93" y="144"/>
                    <a:pt x="93" y="144"/>
                  </a:cubicBezTo>
                  <a:cubicBezTo>
                    <a:pt x="147" y="184"/>
                    <a:pt x="147" y="184"/>
                    <a:pt x="147" y="184"/>
                  </a:cubicBezTo>
                  <a:lnTo>
                    <a:pt x="200" y="0"/>
                  </a:lnTo>
                  <a:close/>
                  <a:moveTo>
                    <a:pt x="178" y="17"/>
                  </a:moveTo>
                  <a:cubicBezTo>
                    <a:pt x="70" y="117"/>
                    <a:pt x="70" y="117"/>
                    <a:pt x="70" y="117"/>
                  </a:cubicBezTo>
                  <a:cubicBezTo>
                    <a:pt x="17" y="77"/>
                    <a:pt x="17" y="77"/>
                    <a:pt x="17" y="77"/>
                  </a:cubicBezTo>
                  <a:lnTo>
                    <a:pt x="178" y="17"/>
                  </a:lnTo>
                  <a:close/>
                  <a:moveTo>
                    <a:pt x="72" y="148"/>
                  </a:moveTo>
                  <a:cubicBezTo>
                    <a:pt x="72" y="129"/>
                    <a:pt x="72" y="129"/>
                    <a:pt x="72" y="129"/>
                  </a:cubicBezTo>
                  <a:cubicBezTo>
                    <a:pt x="87" y="139"/>
                    <a:pt x="87" y="139"/>
                    <a:pt x="87" y="139"/>
                  </a:cubicBezTo>
                  <a:lnTo>
                    <a:pt x="72" y="148"/>
                  </a:lnTo>
                  <a:close/>
                  <a:moveTo>
                    <a:pt x="77" y="122"/>
                  </a:moveTo>
                  <a:cubicBezTo>
                    <a:pt x="186" y="21"/>
                    <a:pt x="186" y="21"/>
                    <a:pt x="186" y="21"/>
                  </a:cubicBezTo>
                  <a:cubicBezTo>
                    <a:pt x="142" y="171"/>
                    <a:pt x="142" y="171"/>
                    <a:pt x="142" y="171"/>
                  </a:cubicBezTo>
                  <a:lnTo>
                    <a:pt x="77" y="122"/>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endParaRPr>
            </a:p>
          </p:txBody>
        </p:sp>
      </p:grpSp>
      <p:grpSp>
        <p:nvGrpSpPr>
          <p:cNvPr id="16" name="Group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7857633" y="2157061"/>
            <a:ext cx="893458" cy="875537"/>
            <a:chOff x="7288985" y="1736921"/>
            <a:chExt cx="893458" cy="875537"/>
          </a:xfrm>
        </p:grpSpPr>
        <p:sp>
          <p:nvSpPr>
            <p:cNvPr id="17" name="Oval 11"/>
            <p:cNvSpPr>
              <a:spLocks noChangeArrowheads="1"/>
            </p:cNvSpPr>
            <p:nvPr/>
          </p:nvSpPr>
          <p:spPr bwMode="auto">
            <a:xfrm>
              <a:off x="7288985" y="1736921"/>
              <a:ext cx="893458" cy="875537"/>
            </a:xfrm>
            <a:prstGeom prst="ellipse">
              <a:avLst/>
            </a:prstGeom>
            <a:solidFill>
              <a:srgbClr val="413F40"/>
            </a:solidFill>
            <a:ln>
              <a:noFill/>
            </a:ln>
          </p:spPr>
          <p:txBody>
            <a:bodyPr vert="horz" wrap="square" lIns="91440" tIns="45720" rIns="91440" bIns="45720" numCol="1" anchor="t" anchorCtr="0" compatLnSpc="1"/>
            <a:lstStyle/>
            <a:p>
              <a:endParaRPr lang="th-TH">
                <a:solidFill>
                  <a:prstClr val="black"/>
                </a:solidFill>
              </a:endParaRPr>
            </a:p>
          </p:txBody>
        </p:sp>
        <p:sp>
          <p:nvSpPr>
            <p:cNvPr id="18" name="Freeform 163"/>
            <p:cNvSpPr>
              <a:spLocks noEditPoints="1"/>
            </p:cNvSpPr>
            <p:nvPr/>
          </p:nvSpPr>
          <p:spPr bwMode="auto">
            <a:xfrm>
              <a:off x="7634926" y="2018919"/>
              <a:ext cx="201575" cy="288274"/>
            </a:xfrm>
            <a:custGeom>
              <a:avLst/>
              <a:gdLst>
                <a:gd name="T0" fmla="*/ 142 w 156"/>
                <a:gd name="T1" fmla="*/ 196 h 224"/>
                <a:gd name="T2" fmla="*/ 140 w 156"/>
                <a:gd name="T3" fmla="*/ 196 h 224"/>
                <a:gd name="T4" fmla="*/ 102 w 156"/>
                <a:gd name="T5" fmla="*/ 112 h 224"/>
                <a:gd name="T6" fmla="*/ 139 w 156"/>
                <a:gd name="T7" fmla="*/ 28 h 224"/>
                <a:gd name="T8" fmla="*/ 142 w 156"/>
                <a:gd name="T9" fmla="*/ 28 h 224"/>
                <a:gd name="T10" fmla="*/ 156 w 156"/>
                <a:gd name="T11" fmla="*/ 14 h 224"/>
                <a:gd name="T12" fmla="*/ 142 w 156"/>
                <a:gd name="T13" fmla="*/ 0 h 224"/>
                <a:gd name="T14" fmla="*/ 14 w 156"/>
                <a:gd name="T15" fmla="*/ 0 h 224"/>
                <a:gd name="T16" fmla="*/ 0 w 156"/>
                <a:gd name="T17" fmla="*/ 14 h 224"/>
                <a:gd name="T18" fmla="*/ 12 w 156"/>
                <a:gd name="T19" fmla="*/ 28 h 224"/>
                <a:gd name="T20" fmla="*/ 50 w 156"/>
                <a:gd name="T21" fmla="*/ 112 h 224"/>
                <a:gd name="T22" fmla="*/ 13 w 156"/>
                <a:gd name="T23" fmla="*/ 196 h 224"/>
                <a:gd name="T24" fmla="*/ 0 w 156"/>
                <a:gd name="T25" fmla="*/ 210 h 224"/>
                <a:gd name="T26" fmla="*/ 14 w 156"/>
                <a:gd name="T27" fmla="*/ 224 h 224"/>
                <a:gd name="T28" fmla="*/ 142 w 156"/>
                <a:gd name="T29" fmla="*/ 224 h 224"/>
                <a:gd name="T30" fmla="*/ 156 w 156"/>
                <a:gd name="T31" fmla="*/ 210 h 224"/>
                <a:gd name="T32" fmla="*/ 142 w 156"/>
                <a:gd name="T33" fmla="*/ 196 h 224"/>
                <a:gd name="T34" fmla="*/ 8 w 156"/>
                <a:gd name="T35" fmla="*/ 14 h 224"/>
                <a:gd name="T36" fmla="*/ 14 w 156"/>
                <a:gd name="T37" fmla="*/ 8 h 224"/>
                <a:gd name="T38" fmla="*/ 142 w 156"/>
                <a:gd name="T39" fmla="*/ 8 h 224"/>
                <a:gd name="T40" fmla="*/ 148 w 156"/>
                <a:gd name="T41" fmla="*/ 14 h 224"/>
                <a:gd name="T42" fmla="*/ 142 w 156"/>
                <a:gd name="T43" fmla="*/ 20 h 224"/>
                <a:gd name="T44" fmla="*/ 14 w 156"/>
                <a:gd name="T45" fmla="*/ 20 h 224"/>
                <a:gd name="T46" fmla="*/ 8 w 156"/>
                <a:gd name="T47" fmla="*/ 14 h 224"/>
                <a:gd name="T48" fmla="*/ 61 w 156"/>
                <a:gd name="T49" fmla="*/ 116 h 224"/>
                <a:gd name="T50" fmla="*/ 64 w 156"/>
                <a:gd name="T51" fmla="*/ 116 h 224"/>
                <a:gd name="T52" fmla="*/ 68 w 156"/>
                <a:gd name="T53" fmla="*/ 116 h 224"/>
                <a:gd name="T54" fmla="*/ 68 w 156"/>
                <a:gd name="T55" fmla="*/ 108 h 224"/>
                <a:gd name="T56" fmla="*/ 64 w 156"/>
                <a:gd name="T57" fmla="*/ 108 h 224"/>
                <a:gd name="T58" fmla="*/ 61 w 156"/>
                <a:gd name="T59" fmla="*/ 108 h 224"/>
                <a:gd name="T60" fmla="*/ 20 w 156"/>
                <a:gd name="T61" fmla="*/ 28 h 224"/>
                <a:gd name="T62" fmla="*/ 131 w 156"/>
                <a:gd name="T63" fmla="*/ 28 h 224"/>
                <a:gd name="T64" fmla="*/ 116 w 156"/>
                <a:gd name="T65" fmla="*/ 85 h 224"/>
                <a:gd name="T66" fmla="*/ 91 w 156"/>
                <a:gd name="T67" fmla="*/ 108 h 224"/>
                <a:gd name="T68" fmla="*/ 88 w 156"/>
                <a:gd name="T69" fmla="*/ 108 h 224"/>
                <a:gd name="T70" fmla="*/ 84 w 156"/>
                <a:gd name="T71" fmla="*/ 108 h 224"/>
                <a:gd name="T72" fmla="*/ 84 w 156"/>
                <a:gd name="T73" fmla="*/ 116 h 224"/>
                <a:gd name="T74" fmla="*/ 88 w 156"/>
                <a:gd name="T75" fmla="*/ 116 h 224"/>
                <a:gd name="T76" fmla="*/ 91 w 156"/>
                <a:gd name="T77" fmla="*/ 116 h 224"/>
                <a:gd name="T78" fmla="*/ 132 w 156"/>
                <a:gd name="T79" fmla="*/ 196 h 224"/>
                <a:gd name="T80" fmla="*/ 21 w 156"/>
                <a:gd name="T81" fmla="*/ 196 h 224"/>
                <a:gd name="T82" fmla="*/ 36 w 156"/>
                <a:gd name="T83" fmla="*/ 139 h 224"/>
                <a:gd name="T84" fmla="*/ 61 w 156"/>
                <a:gd name="T85" fmla="*/ 116 h 224"/>
                <a:gd name="T86" fmla="*/ 142 w 156"/>
                <a:gd name="T87" fmla="*/ 216 h 224"/>
                <a:gd name="T88" fmla="*/ 14 w 156"/>
                <a:gd name="T89" fmla="*/ 216 h 224"/>
                <a:gd name="T90" fmla="*/ 8 w 156"/>
                <a:gd name="T91" fmla="*/ 210 h 224"/>
                <a:gd name="T92" fmla="*/ 14 w 156"/>
                <a:gd name="T93" fmla="*/ 204 h 224"/>
                <a:gd name="T94" fmla="*/ 142 w 156"/>
                <a:gd name="T95" fmla="*/ 204 h 224"/>
                <a:gd name="T96" fmla="*/ 148 w 156"/>
                <a:gd name="T97" fmla="*/ 210 h 224"/>
                <a:gd name="T98" fmla="*/ 142 w 156"/>
                <a:gd name="T9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6" h="224">
                  <a:moveTo>
                    <a:pt x="142" y="196"/>
                  </a:moveTo>
                  <a:cubicBezTo>
                    <a:pt x="140" y="196"/>
                    <a:pt x="140" y="196"/>
                    <a:pt x="140" y="196"/>
                  </a:cubicBezTo>
                  <a:cubicBezTo>
                    <a:pt x="139" y="157"/>
                    <a:pt x="121" y="124"/>
                    <a:pt x="102" y="112"/>
                  </a:cubicBezTo>
                  <a:cubicBezTo>
                    <a:pt x="122" y="99"/>
                    <a:pt x="138" y="59"/>
                    <a:pt x="139" y="28"/>
                  </a:cubicBezTo>
                  <a:cubicBezTo>
                    <a:pt x="142" y="28"/>
                    <a:pt x="142" y="28"/>
                    <a:pt x="142" y="28"/>
                  </a:cubicBezTo>
                  <a:cubicBezTo>
                    <a:pt x="150" y="28"/>
                    <a:pt x="156" y="22"/>
                    <a:pt x="156" y="14"/>
                  </a:cubicBezTo>
                  <a:cubicBezTo>
                    <a:pt x="156" y="6"/>
                    <a:pt x="150" y="0"/>
                    <a:pt x="142" y="0"/>
                  </a:cubicBezTo>
                  <a:cubicBezTo>
                    <a:pt x="14" y="0"/>
                    <a:pt x="14" y="0"/>
                    <a:pt x="14" y="0"/>
                  </a:cubicBezTo>
                  <a:cubicBezTo>
                    <a:pt x="6" y="0"/>
                    <a:pt x="0" y="6"/>
                    <a:pt x="0" y="14"/>
                  </a:cubicBezTo>
                  <a:cubicBezTo>
                    <a:pt x="0" y="21"/>
                    <a:pt x="5" y="27"/>
                    <a:pt x="12" y="28"/>
                  </a:cubicBezTo>
                  <a:cubicBezTo>
                    <a:pt x="13" y="66"/>
                    <a:pt x="31" y="100"/>
                    <a:pt x="50" y="112"/>
                  </a:cubicBezTo>
                  <a:cubicBezTo>
                    <a:pt x="30" y="125"/>
                    <a:pt x="14" y="162"/>
                    <a:pt x="13" y="196"/>
                  </a:cubicBezTo>
                  <a:cubicBezTo>
                    <a:pt x="6" y="197"/>
                    <a:pt x="0" y="203"/>
                    <a:pt x="0" y="210"/>
                  </a:cubicBezTo>
                  <a:cubicBezTo>
                    <a:pt x="0" y="218"/>
                    <a:pt x="6" y="224"/>
                    <a:pt x="14" y="224"/>
                  </a:cubicBezTo>
                  <a:cubicBezTo>
                    <a:pt x="142" y="224"/>
                    <a:pt x="142" y="224"/>
                    <a:pt x="142" y="224"/>
                  </a:cubicBezTo>
                  <a:cubicBezTo>
                    <a:pt x="150" y="224"/>
                    <a:pt x="156" y="218"/>
                    <a:pt x="156" y="210"/>
                  </a:cubicBezTo>
                  <a:cubicBezTo>
                    <a:pt x="156" y="202"/>
                    <a:pt x="150" y="196"/>
                    <a:pt x="142" y="196"/>
                  </a:cubicBezTo>
                  <a:close/>
                  <a:moveTo>
                    <a:pt x="8" y="14"/>
                  </a:moveTo>
                  <a:cubicBezTo>
                    <a:pt x="8" y="11"/>
                    <a:pt x="11" y="8"/>
                    <a:pt x="14" y="8"/>
                  </a:cubicBezTo>
                  <a:cubicBezTo>
                    <a:pt x="142" y="8"/>
                    <a:pt x="142" y="8"/>
                    <a:pt x="142" y="8"/>
                  </a:cubicBezTo>
                  <a:cubicBezTo>
                    <a:pt x="145" y="8"/>
                    <a:pt x="148" y="11"/>
                    <a:pt x="148" y="14"/>
                  </a:cubicBezTo>
                  <a:cubicBezTo>
                    <a:pt x="148" y="17"/>
                    <a:pt x="145" y="20"/>
                    <a:pt x="142" y="20"/>
                  </a:cubicBezTo>
                  <a:cubicBezTo>
                    <a:pt x="14" y="20"/>
                    <a:pt x="14" y="20"/>
                    <a:pt x="14" y="20"/>
                  </a:cubicBezTo>
                  <a:cubicBezTo>
                    <a:pt x="11" y="20"/>
                    <a:pt x="8" y="17"/>
                    <a:pt x="8" y="14"/>
                  </a:cubicBezTo>
                  <a:close/>
                  <a:moveTo>
                    <a:pt x="61" y="116"/>
                  </a:moveTo>
                  <a:cubicBezTo>
                    <a:pt x="62" y="116"/>
                    <a:pt x="63" y="116"/>
                    <a:pt x="64" y="116"/>
                  </a:cubicBezTo>
                  <a:cubicBezTo>
                    <a:pt x="68" y="116"/>
                    <a:pt x="68" y="116"/>
                    <a:pt x="68" y="116"/>
                  </a:cubicBezTo>
                  <a:cubicBezTo>
                    <a:pt x="68" y="108"/>
                    <a:pt x="68" y="108"/>
                    <a:pt x="68" y="108"/>
                  </a:cubicBezTo>
                  <a:cubicBezTo>
                    <a:pt x="64" y="108"/>
                    <a:pt x="64" y="108"/>
                    <a:pt x="64" y="108"/>
                  </a:cubicBezTo>
                  <a:cubicBezTo>
                    <a:pt x="63" y="108"/>
                    <a:pt x="62" y="108"/>
                    <a:pt x="61" y="108"/>
                  </a:cubicBezTo>
                  <a:cubicBezTo>
                    <a:pt x="45" y="104"/>
                    <a:pt x="21" y="70"/>
                    <a:pt x="20" y="28"/>
                  </a:cubicBezTo>
                  <a:cubicBezTo>
                    <a:pt x="131" y="28"/>
                    <a:pt x="131" y="28"/>
                    <a:pt x="131" y="28"/>
                  </a:cubicBezTo>
                  <a:cubicBezTo>
                    <a:pt x="130" y="47"/>
                    <a:pt x="125" y="68"/>
                    <a:pt x="116" y="85"/>
                  </a:cubicBezTo>
                  <a:cubicBezTo>
                    <a:pt x="108" y="97"/>
                    <a:pt x="99" y="106"/>
                    <a:pt x="91" y="108"/>
                  </a:cubicBezTo>
                  <a:cubicBezTo>
                    <a:pt x="90" y="108"/>
                    <a:pt x="89" y="108"/>
                    <a:pt x="88" y="108"/>
                  </a:cubicBezTo>
                  <a:cubicBezTo>
                    <a:pt x="84" y="108"/>
                    <a:pt x="84" y="108"/>
                    <a:pt x="84" y="108"/>
                  </a:cubicBezTo>
                  <a:cubicBezTo>
                    <a:pt x="84" y="116"/>
                    <a:pt x="84" y="116"/>
                    <a:pt x="84" y="116"/>
                  </a:cubicBezTo>
                  <a:cubicBezTo>
                    <a:pt x="88" y="116"/>
                    <a:pt x="88" y="116"/>
                    <a:pt x="88" y="116"/>
                  </a:cubicBezTo>
                  <a:cubicBezTo>
                    <a:pt x="89" y="116"/>
                    <a:pt x="90" y="116"/>
                    <a:pt x="91" y="116"/>
                  </a:cubicBezTo>
                  <a:cubicBezTo>
                    <a:pt x="107" y="120"/>
                    <a:pt x="131" y="152"/>
                    <a:pt x="132" y="196"/>
                  </a:cubicBezTo>
                  <a:cubicBezTo>
                    <a:pt x="21" y="196"/>
                    <a:pt x="21" y="196"/>
                    <a:pt x="21" y="196"/>
                  </a:cubicBezTo>
                  <a:cubicBezTo>
                    <a:pt x="22" y="175"/>
                    <a:pt x="27" y="155"/>
                    <a:pt x="36" y="139"/>
                  </a:cubicBezTo>
                  <a:cubicBezTo>
                    <a:pt x="44" y="126"/>
                    <a:pt x="53" y="118"/>
                    <a:pt x="61" y="116"/>
                  </a:cubicBezTo>
                  <a:close/>
                  <a:moveTo>
                    <a:pt x="142" y="216"/>
                  </a:moveTo>
                  <a:cubicBezTo>
                    <a:pt x="14" y="216"/>
                    <a:pt x="14" y="216"/>
                    <a:pt x="14" y="216"/>
                  </a:cubicBezTo>
                  <a:cubicBezTo>
                    <a:pt x="11" y="216"/>
                    <a:pt x="8" y="213"/>
                    <a:pt x="8" y="210"/>
                  </a:cubicBezTo>
                  <a:cubicBezTo>
                    <a:pt x="8" y="207"/>
                    <a:pt x="11" y="204"/>
                    <a:pt x="14" y="204"/>
                  </a:cubicBezTo>
                  <a:cubicBezTo>
                    <a:pt x="142" y="204"/>
                    <a:pt x="142" y="204"/>
                    <a:pt x="142" y="204"/>
                  </a:cubicBezTo>
                  <a:cubicBezTo>
                    <a:pt x="145" y="204"/>
                    <a:pt x="148" y="207"/>
                    <a:pt x="148" y="210"/>
                  </a:cubicBezTo>
                  <a:cubicBezTo>
                    <a:pt x="148" y="213"/>
                    <a:pt x="145" y="216"/>
                    <a:pt x="142" y="216"/>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36" name="文本框 3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974133" y="2075364"/>
            <a:ext cx="1990460" cy="882165"/>
          </a:xfrm>
          <a:prstGeom prst="rect">
            <a:avLst/>
          </a:prstGeom>
          <a:noFill/>
        </p:spPr>
        <p:txBody>
          <a:bodyPr wrap="square" rtlCol="0">
            <a:spAutoFit/>
          </a:bodyPr>
          <a:lstStyle/>
          <a:p>
            <a:pPr>
              <a:lnSpc>
                <a:spcPct val="150000"/>
              </a:lnSpc>
            </a:pPr>
            <a:r>
              <a:rPr lang="zh-CN" altLang="en-US" sz="2000" b="1" dirty="0">
                <a:solidFill>
                  <a:srgbClr val="E6C88D"/>
                </a:solidFill>
                <a:latin typeface="方正清刻本悦宋简体" panose="02000000000000000000" pitchFamily="2" charset="-122"/>
                <a:ea typeface="方正清刻本悦宋简体" panose="02000000000000000000" pitchFamily="2" charset="-122"/>
              </a:rPr>
              <a:t>地图类产品</a:t>
            </a:r>
            <a:endParaRPr lang="en-US" altLang="zh-CN" sz="2000" b="1" dirty="0">
              <a:solidFill>
                <a:srgbClr val="E6C88D"/>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高德地图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百度地图</a:t>
            </a:r>
            <a:endParaRPr lang="en-US" altLang="zh-CN" sz="16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37" name="文本框 3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971410" y="4556097"/>
            <a:ext cx="2741293" cy="1251496"/>
          </a:xfrm>
          <a:prstGeom prst="rect">
            <a:avLst/>
          </a:prstGeom>
          <a:noFill/>
        </p:spPr>
        <p:txBody>
          <a:bodyPr wrap="square" rtlCol="0">
            <a:spAutoFit/>
          </a:bodyPr>
          <a:lstStyle/>
          <a:p>
            <a:pPr>
              <a:lnSpc>
                <a:spcPct val="150000"/>
              </a:lnSpc>
            </a:pPr>
            <a:r>
              <a:rPr lang="zh-CN" altLang="en-US" sz="2000" b="1" dirty="0">
                <a:solidFill>
                  <a:srgbClr val="E6C88D"/>
                </a:solidFill>
                <a:latin typeface="方正清刻本悦宋简体" panose="02000000000000000000" pitchFamily="2" charset="-122"/>
                <a:ea typeface="方正清刻本悦宋简体" panose="02000000000000000000" pitchFamily="2" charset="-122"/>
              </a:rPr>
              <a:t>智能导览设备</a:t>
            </a:r>
            <a:endParaRPr lang="en-US" altLang="zh-CN" sz="2000" b="1" dirty="0">
              <a:solidFill>
                <a:srgbClr val="E6C88D"/>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穹游导览机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a:t>
            </a:r>
          </a:p>
          <a:p>
            <a:pPr>
              <a:lnSpc>
                <a:spcPct val="150000"/>
              </a:lnSpc>
            </a:pP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吉利无人驾驶智能导览车</a:t>
            </a:r>
            <a:endParaRPr lang="en-US" altLang="zh-CN" sz="16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38" name="文本框 3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24853" y="2075363"/>
            <a:ext cx="2825515" cy="882165"/>
          </a:xfrm>
          <a:prstGeom prst="rect">
            <a:avLst/>
          </a:prstGeom>
          <a:noFill/>
        </p:spPr>
        <p:txBody>
          <a:bodyPr wrap="square" rtlCol="0">
            <a:spAutoFit/>
          </a:bodyPr>
          <a:lstStyle/>
          <a:p>
            <a:pPr algn="r">
              <a:lnSpc>
                <a:spcPct val="150000"/>
              </a:lnSpc>
            </a:pPr>
            <a:r>
              <a:rPr lang="zh-CN" altLang="en-US" sz="2000" b="1" dirty="0">
                <a:solidFill>
                  <a:srgbClr val="E6C88D"/>
                </a:solidFill>
                <a:latin typeface="方正清刻本悦宋简体" panose="02000000000000000000" pitchFamily="2" charset="-122"/>
                <a:ea typeface="方正清刻本悦宋简体" panose="02000000000000000000" pitchFamily="2" charset="-122"/>
              </a:rPr>
              <a:t>语音导览</a:t>
            </a:r>
            <a:r>
              <a:rPr lang="en-US" altLang="zh-CN" sz="2000" b="1" dirty="0">
                <a:solidFill>
                  <a:srgbClr val="E6C88D"/>
                </a:solidFill>
                <a:latin typeface="方正清刻本悦宋简体" panose="02000000000000000000" pitchFamily="2" charset="-122"/>
                <a:ea typeface="方正清刻本悦宋简体" panose="02000000000000000000" pitchFamily="2" charset="-122"/>
              </a:rPr>
              <a:t>APP</a:t>
            </a:r>
          </a:p>
          <a:p>
            <a:pPr algn="r">
              <a:lnSpc>
                <a:spcPct val="150000"/>
              </a:lnSpc>
            </a:pP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三毛游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小鹿导游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口袋导游</a:t>
            </a:r>
            <a:endParaRPr lang="en-US" altLang="zh-CN" sz="16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39" name="文本框 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09074" y="4555964"/>
            <a:ext cx="2741294" cy="1251496"/>
          </a:xfrm>
          <a:prstGeom prst="rect">
            <a:avLst/>
          </a:prstGeom>
          <a:noFill/>
        </p:spPr>
        <p:txBody>
          <a:bodyPr wrap="square" rtlCol="0">
            <a:spAutoFit/>
          </a:bodyPr>
          <a:lstStyle/>
          <a:p>
            <a:pPr algn="r">
              <a:lnSpc>
                <a:spcPct val="150000"/>
              </a:lnSpc>
            </a:pPr>
            <a:r>
              <a:rPr lang="en-US" altLang="zh-CN" sz="2000" b="1" dirty="0">
                <a:solidFill>
                  <a:srgbClr val="E6C88D"/>
                </a:solidFill>
                <a:latin typeface="方正清刻本悦宋简体" panose="02000000000000000000" pitchFamily="2" charset="-122"/>
                <a:ea typeface="方正清刻本悦宋简体" panose="02000000000000000000" pitchFamily="2" charset="-122"/>
              </a:rPr>
              <a:t>OTA</a:t>
            </a:r>
            <a:r>
              <a:rPr lang="zh-CN" altLang="en-US" sz="2000" b="1" dirty="0">
                <a:solidFill>
                  <a:srgbClr val="E6C88D"/>
                </a:solidFill>
                <a:latin typeface="方正清刻本悦宋简体" panose="02000000000000000000" pitchFamily="2" charset="-122"/>
                <a:ea typeface="方正清刻本悦宋简体" panose="02000000000000000000" pitchFamily="2" charset="-122"/>
              </a:rPr>
              <a:t>平台</a:t>
            </a:r>
            <a:endParaRPr lang="en-US" altLang="zh-CN" sz="1600" b="1" dirty="0">
              <a:solidFill>
                <a:srgbClr val="E6C88D"/>
              </a:solidFill>
              <a:latin typeface="方正清刻本悦宋简体" panose="02000000000000000000" pitchFamily="2" charset="-122"/>
              <a:ea typeface="方正清刻本悦宋简体" panose="02000000000000000000" pitchFamily="2" charset="-122"/>
            </a:endParaRPr>
          </a:p>
          <a:p>
            <a:pPr algn="r">
              <a:lnSpc>
                <a:spcPct val="150000"/>
              </a:lnSpc>
            </a:pP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携程旅行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同城旅行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p>
          <a:p>
            <a:pPr algn="r">
              <a:lnSpc>
                <a:spcPct val="150000"/>
              </a:lnSpc>
            </a:pP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去哪儿旅行</a:t>
            </a:r>
            <a:endParaRPr lang="en-US" altLang="zh-CN" sz="1600" dirty="0">
              <a:solidFill>
                <a:srgbClr val="413F40"/>
              </a:solidFill>
              <a:latin typeface="方正清刻本悦宋简体" panose="02000000000000000000" pitchFamily="2" charset="-122"/>
              <a:ea typeface="方正清刻本悦宋简体" panose="02000000000000000000" pitchFamily="2" charset="-122"/>
            </a:endParaRPr>
          </a:p>
        </p:txBody>
      </p:sp>
      <p:pic>
        <p:nvPicPr>
          <p:cNvPr id="40" name="图片 3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5194443" y="414758"/>
            <a:ext cx="2007590" cy="561886"/>
          </a:xfrm>
          <a:prstGeom prst="rect">
            <a:avLst/>
          </a:prstGeom>
        </p:spPr>
      </p:pic>
      <p:sp>
        <p:nvSpPr>
          <p:cNvPr id="41" name="文本框 4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629090" y="282820"/>
            <a:ext cx="3334678" cy="748731"/>
          </a:xfrm>
          <a:prstGeom prst="rect">
            <a:avLst/>
          </a:prstGeom>
          <a:noFill/>
        </p:spPr>
        <p:txBody>
          <a:bodyPr wrap="square" rtlCol="0">
            <a:spAutoFit/>
          </a:bodyPr>
          <a:lstStyle/>
          <a:p>
            <a:pPr algn="ctr">
              <a:lnSpc>
                <a:spcPct val="150000"/>
              </a:lnSpc>
            </a:pPr>
            <a:r>
              <a:rPr lang="zh-CN" altLang="en-US" sz="3200" b="1" dirty="0">
                <a:solidFill>
                  <a:srgbClr val="413F40"/>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项目竞品分析</a:t>
            </a:r>
          </a:p>
        </p:txBody>
      </p:sp>
      <p:sp>
        <p:nvSpPr>
          <p:cNvPr id="19"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049289" y="982347"/>
            <a:ext cx="3618963" cy="4634161"/>
          </a:xfrm>
          <a:prstGeom prst="rect">
            <a:avLst/>
          </a:prstGeom>
          <a:solidFill>
            <a:srgbClr val="413F40"/>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5" name="Прямоугольник 2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1" y="491635"/>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6"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2" y="2080536"/>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7" name="Прямоугольник 2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1" y="3560852"/>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8" name="Shape 125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12" y="665814"/>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9"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08" y="2253912"/>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0" name="Shape 126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06" y="3763383"/>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1" name="文本框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401792"/>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优势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(Strengths)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7597175">
            <a:off x="-221610" y="2162073"/>
            <a:ext cx="4852756" cy="4852756"/>
          </a:xfrm>
          <a:prstGeom prst="blockArc">
            <a:avLst>
              <a:gd name="adj1" fmla="val 14795791"/>
              <a:gd name="adj2" fmla="val 9777251"/>
              <a:gd name="adj3" fmla="val 17174"/>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367081" y="926828"/>
            <a:ext cx="1169551" cy="3925169"/>
          </a:xfrm>
          <a:prstGeom prst="rect">
            <a:avLst/>
          </a:prstGeom>
          <a:noFill/>
        </p:spPr>
        <p:txBody>
          <a:bodyPr vert="vert270" wrap="square" rtlCol="0">
            <a:spAutoFit/>
          </a:bodyPr>
          <a:lstStyle/>
          <a:p>
            <a:r>
              <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SWOT</a:t>
            </a:r>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分析：</a:t>
            </a:r>
            <a:endPar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三毛游</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rcRect l="1589" t="10234" r="-1589" b="21826"/>
          <a:stretch>
            <a:fillRect/>
          </a:stretch>
        </p:blipFill>
        <p:spPr>
          <a:xfrm>
            <a:off x="550987" y="1916701"/>
            <a:ext cx="2741334" cy="4029067"/>
          </a:xfrm>
          <a:prstGeom prst="rect">
            <a:avLst/>
          </a:prstGeom>
        </p:spPr>
      </p:pic>
      <p:sp>
        <p:nvSpPr>
          <p:cNvPr id="4"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2" y="5041168"/>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17"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08" y="5214544"/>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31" name="文本框 30"/>
          <p:cNvSpPr txBox="1"/>
          <p:nvPr/>
        </p:nvSpPr>
        <p:spPr>
          <a:xfrm>
            <a:off x="6468760" y="740346"/>
            <a:ext cx="5322186" cy="1107996"/>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dirty="0">
                <a:solidFill>
                  <a:srgbClr val="404040"/>
                </a:solidFill>
                <a:effectLst/>
                <a:latin typeface="方正清刻本悦宋简体" panose="02000000000000000000" pitchFamily="2" charset="-122"/>
                <a:ea typeface="方正清刻本悦宋简体" panose="02000000000000000000" pitchFamily="2" charset="-122"/>
                <a:sym typeface="+mn-ea"/>
              </a:rPr>
              <a:t>依赖网络：</a:t>
            </a:r>
            <a:r>
              <a:rPr lang="zh-CN" altLang="en-US" sz="1100" dirty="0">
                <a:solidFill>
                  <a:srgbClr val="404040"/>
                </a:solidFill>
                <a:effectLst/>
                <a:latin typeface="方正清刻本悦宋简体" panose="02000000000000000000" pitchFamily="2" charset="-122"/>
                <a:ea typeface="方正清刻本悦宋简体" panose="02000000000000000000" pitchFamily="2" charset="-122"/>
                <a:sym typeface="+mn-ea"/>
              </a:rPr>
              <a:t>三毛游部分功能需要网络支持，而我们产品则提供了更灵活的数据管理方式，如离线导览功能，确保用户在不同网络环境下的使用体验，同时减少了流量消耗。</a:t>
            </a:r>
            <a:endParaRPr lang="en-US" altLang="zh-CN" sz="1100" dirty="0">
              <a:solidFill>
                <a:srgbClr val="404040"/>
              </a:solidFill>
              <a:effectLst/>
              <a:latin typeface="方正清刻本悦宋简体" panose="02000000000000000000" pitchFamily="2" charset="-122"/>
              <a:ea typeface="方正清刻本悦宋简体" panose="02000000000000000000" pitchFamily="2" charset="-122"/>
              <a:sym typeface="+mn-ea"/>
            </a:endParaRPr>
          </a:p>
          <a:p>
            <a:pPr marL="171450" indent="-171450" algn="l">
              <a:buFont typeface="Wingdings" panose="05000000000000000000" pitchFamily="2" charset="2"/>
              <a:buChar char="Ø"/>
            </a:pPr>
            <a:r>
              <a:rPr lang="zh-CN" altLang="en-US" sz="1100" b="1" dirty="0">
                <a:solidFill>
                  <a:srgbClr val="404040"/>
                </a:solidFill>
                <a:effectLst/>
                <a:latin typeface="方正清刻本悦宋简体" panose="02000000000000000000" pitchFamily="2" charset="-122"/>
                <a:ea typeface="方正清刻本悦宋简体" panose="02000000000000000000" pitchFamily="2" charset="-122"/>
                <a:sym typeface="+mn-ea"/>
              </a:rPr>
              <a:t>社交与分享</a:t>
            </a:r>
            <a:r>
              <a:rPr lang="zh-CN" altLang="en-US" sz="1100" dirty="0">
                <a:solidFill>
                  <a:srgbClr val="404040"/>
                </a:solidFill>
                <a:effectLst/>
                <a:latin typeface="方正清刻本悦宋简体" panose="02000000000000000000" pitchFamily="2" charset="-122"/>
                <a:ea typeface="方正清刻本悦宋简体" panose="02000000000000000000" pitchFamily="2" charset="-122"/>
                <a:sym typeface="+mn-ea"/>
              </a:rPr>
              <a:t>：本项目已经集成了社交和分享功能，用户可以轻松分享他们发现的景点、旅行路线或虚拟旅行体验。三毛游虽然也有分享功能，但更偏向于导览内容的分享，而不是旅行体验的分享。</a:t>
            </a:r>
          </a:p>
        </p:txBody>
      </p:sp>
      <p:sp>
        <p:nvSpPr>
          <p:cNvPr id="32" name="文本框 3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1962680"/>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劣势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(Weaknesses)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3" name="文本框 32"/>
          <p:cNvSpPr txBox="1"/>
          <p:nvPr/>
        </p:nvSpPr>
        <p:spPr>
          <a:xfrm>
            <a:off x="6468760" y="2301234"/>
            <a:ext cx="5322186" cy="768350"/>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用户互动性差：</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相较于三毛游在某些社区功能上的活跃，我们产品在用户互动和社交分享方面可能略显不足，需要增强用户参与感和社区氛围。</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个性化推荐不够精准：</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虽然我们在努力提升个性化推荐算法，但相较于三毛游在某些场景下的精准推荐，我们可能还有提升空间。</a:t>
            </a:r>
          </a:p>
        </p:txBody>
      </p:sp>
      <p:sp>
        <p:nvSpPr>
          <p:cNvPr id="34" name="文本框 3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3496166"/>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机会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(Opportunities)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5" name="文本框 34"/>
          <p:cNvSpPr txBox="1"/>
          <p:nvPr/>
        </p:nvSpPr>
        <p:spPr>
          <a:xfrm>
            <a:off x="6468760" y="3840473"/>
            <a:ext cx="5412134" cy="1277273"/>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个性化推荐：</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我们产品可以通过分析用户行为数据，提供更个性化的内容推荐，如基于用户兴趣、旅行计划等定制导览路线，进一步提升用户体验。。</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技术创新：</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利用AR/VR等前沿技术，我们产品可以打造更沉浸式的导览体验，与三毛游形成差异化竞争。</a:t>
            </a:r>
            <a:endParaRPr lang="en-US" altLang="zh-CN" sz="1100" i="0" dirty="0">
              <a:solidFill>
                <a:srgbClr val="404040"/>
              </a:solidFill>
              <a:effectLst/>
              <a:latin typeface="方正清刻本悦宋简体" panose="02000000000000000000" pitchFamily="2" charset="-122"/>
              <a:ea typeface="方正清刻本悦宋简体" panose="02000000000000000000" pitchFamily="2" charset="-122"/>
            </a:endParaRPr>
          </a:p>
          <a:p>
            <a:pPr marL="171450" indent="-171450">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多语言支持：</a:t>
            </a:r>
            <a:r>
              <a:rPr lang="zh-CN" altLang="en-US" sz="1100" b="0" i="0" dirty="0">
                <a:solidFill>
                  <a:srgbClr val="404040"/>
                </a:solidFill>
                <a:effectLst/>
                <a:latin typeface="方正清刻本悦宋简体" panose="02000000000000000000" pitchFamily="2" charset="-122"/>
                <a:ea typeface="方正清刻本悦宋简体" panose="02000000000000000000" pitchFamily="2" charset="-122"/>
              </a:rPr>
              <a:t>三毛游支持多种语言，但我们产品可以在多语言服务的基础上，增加了方言讲解，更贴近地方文化，满足更广泛的用户需求。</a:t>
            </a:r>
            <a:endPar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endParaRPr>
          </a:p>
          <a:p>
            <a:pPr indent="0" algn="l">
              <a:buFont typeface="Wingdings" panose="05000000000000000000" pitchFamily="2" charset="2"/>
              <a:buNone/>
            </a:pPr>
            <a:endPar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endParaRPr>
          </a:p>
        </p:txBody>
      </p:sp>
      <p:sp>
        <p:nvSpPr>
          <p:cNvPr id="36" name="文本框 3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4948469"/>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威胁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(Threats)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7" name="文本框 36"/>
          <p:cNvSpPr txBox="1"/>
          <p:nvPr/>
        </p:nvSpPr>
        <p:spPr>
          <a:xfrm>
            <a:off x="6468760" y="5287023"/>
            <a:ext cx="5322186" cy="768350"/>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市场竞争</a:t>
            </a:r>
            <a:r>
              <a:rPr lang="zh-CN" altLang="en-US" sz="1100" b="1" dirty="0">
                <a:solidFill>
                  <a:srgbClr val="404040"/>
                </a:solidFill>
                <a:latin typeface="方正清刻本悦宋简体" panose="02000000000000000000" pitchFamily="2" charset="-122"/>
                <a:ea typeface="方正清刻本悦宋简体" panose="02000000000000000000" pitchFamily="2" charset="-122"/>
              </a:rPr>
              <a:t>：</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三毛游作为成熟的语音导览APP，拥有一定的用户基础和市场占有率。我们产品需要不断创新和优化，以保持竞争力。</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品牌认知度：</a:t>
            </a:r>
            <a:r>
              <a:rPr sz="1100" i="0" dirty="0">
                <a:solidFill>
                  <a:srgbClr val="404040"/>
                </a:solidFill>
                <a:effectLst/>
                <a:latin typeface="方正清刻本悦宋简体" panose="02000000000000000000" pitchFamily="2" charset="-122"/>
                <a:ea typeface="方正清刻本悦宋简体" panose="02000000000000000000" pitchFamily="2" charset="-122"/>
              </a:rPr>
              <a:t>三毛游在市场中具有较高的品牌知名度和用户口碑，我们产品需要通过有效的市场推广和品牌建设，提升用户认知度。</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Y3ZDVmODc2Y2FiZThkNzMxZmFjMWYxMTEzOTE2MzQifQ=="/>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2921</Words>
  <Application>Microsoft Office PowerPoint</Application>
  <PresentationFormat>宽屏</PresentationFormat>
  <Paragraphs>230</Paragraphs>
  <Slides>21</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Cascadia Code</vt:lpstr>
      <vt:lpstr>Arial Black</vt:lpstr>
      <vt:lpstr>Arial</vt:lpstr>
      <vt:lpstr>Wingdings</vt:lpstr>
      <vt:lpstr>Source Sans Pro Light</vt:lpstr>
      <vt:lpstr>Calibri</vt:lpstr>
      <vt:lpstr>Arial Narrow</vt:lpstr>
      <vt:lpstr>Calibri Light</vt:lpstr>
      <vt:lpstr>方正清刻本悦宋简体</vt:lpstr>
      <vt:lpstr>Inter</vt:lpstr>
      <vt:lpstr>Gill Sans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淑仪 刘</cp:lastModifiedBy>
  <cp:revision>24</cp:revision>
  <dcterms:created xsi:type="dcterms:W3CDTF">2019-03-31T08:16:00Z</dcterms:created>
  <dcterms:modified xsi:type="dcterms:W3CDTF">2024-12-23T02:53:17Z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3F07FC60456740DA9D5B14C1D179506B_12</vt:lpwstr>
  </property>
</Properties>
</file>